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00" r:id="rId3"/>
    <p:sldId id="345" r:id="rId4"/>
    <p:sldId id="394" r:id="rId5"/>
    <p:sldId id="403" r:id="rId6"/>
    <p:sldId id="401" r:id="rId7"/>
    <p:sldId id="365" r:id="rId8"/>
    <p:sldId id="410" r:id="rId9"/>
    <p:sldId id="411" r:id="rId10"/>
    <p:sldId id="412" r:id="rId11"/>
    <p:sldId id="413" r:id="rId12"/>
    <p:sldId id="420" r:id="rId13"/>
    <p:sldId id="361" r:id="rId14"/>
    <p:sldId id="367" r:id="rId15"/>
    <p:sldId id="370" r:id="rId16"/>
    <p:sldId id="359" r:id="rId17"/>
    <p:sldId id="350" r:id="rId18"/>
    <p:sldId id="358" r:id="rId19"/>
    <p:sldId id="352" r:id="rId20"/>
    <p:sldId id="421" r:id="rId21"/>
    <p:sldId id="390" r:id="rId22"/>
    <p:sldId id="391" r:id="rId23"/>
    <p:sldId id="423" r:id="rId24"/>
    <p:sldId id="377" r:id="rId25"/>
    <p:sldId id="356" r:id="rId26"/>
    <p:sldId id="374" r:id="rId27"/>
    <p:sldId id="372" r:id="rId28"/>
    <p:sldId id="375" r:id="rId29"/>
    <p:sldId id="376" r:id="rId30"/>
    <p:sldId id="353" r:id="rId31"/>
    <p:sldId id="402" r:id="rId32"/>
    <p:sldId id="373" r:id="rId33"/>
    <p:sldId id="354" r:id="rId34"/>
    <p:sldId id="362" r:id="rId35"/>
    <p:sldId id="363" r:id="rId36"/>
    <p:sldId id="364" r:id="rId37"/>
    <p:sldId id="381" r:id="rId38"/>
    <p:sldId id="371" r:id="rId39"/>
    <p:sldId id="398" r:id="rId40"/>
    <p:sldId id="399" r:id="rId41"/>
    <p:sldId id="385" r:id="rId42"/>
    <p:sldId id="386" r:id="rId43"/>
    <p:sldId id="387" r:id="rId44"/>
    <p:sldId id="388" r:id="rId45"/>
    <p:sldId id="389" r:id="rId46"/>
    <p:sldId id="382" r:id="rId47"/>
    <p:sldId id="378" r:id="rId48"/>
    <p:sldId id="396" r:id="rId49"/>
    <p:sldId id="357" r:id="rId50"/>
    <p:sldId id="379" r:id="rId51"/>
    <p:sldId id="380" r:id="rId52"/>
    <p:sldId id="418" r:id="rId53"/>
    <p:sldId id="415" r:id="rId54"/>
    <p:sldId id="422" r:id="rId55"/>
    <p:sldId id="416" r:id="rId56"/>
    <p:sldId id="424" r:id="rId57"/>
    <p:sldId id="383" r:id="rId58"/>
    <p:sldId id="397" r:id="rId59"/>
    <p:sldId id="419" r:id="rId60"/>
    <p:sldId id="414" r:id="rId61"/>
    <p:sldId id="384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99"/>
    <a:srgbClr val="FF9966"/>
    <a:srgbClr val="FF66FF"/>
    <a:srgbClr val="FF99FF"/>
    <a:srgbClr val="CC0099"/>
    <a:srgbClr val="FF00FF"/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>
      <p:cViewPr varScale="1">
        <p:scale>
          <a:sx n="110" d="100"/>
          <a:sy n="110" d="100"/>
        </p:scale>
        <p:origin x="5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75538-00E4-4705-B0FF-344EBFA17E1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14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1EE91-93CE-413B-B5E1-3345DE3FB9E4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nfsnf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75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5538-00E4-4705-B0FF-344EBFA17E11}" type="slidenum">
              <a:rPr lang="en-US" altLang="cs-CZ" smtClean="0"/>
              <a:pPr/>
              <a:t>54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7061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5538-00E4-4705-B0FF-344EBFA17E11}" type="slidenum">
              <a:rPr lang="en-US" altLang="cs-CZ" smtClean="0"/>
              <a:pPr/>
              <a:t>55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58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7206-46BA-4778-AA97-4B433926EC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56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6E03D-97BE-4611-A771-BCFA751DCC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99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3BB3-C496-48FD-9F83-D760D5557E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2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85A4-66B1-4363-88D0-553555E627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929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1C22-AC15-4FBA-8CCA-525A0B0859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957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D31EA-74C5-43FA-AF15-09F51A21FB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82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FA50-D70A-421F-B6A1-80DB016C3E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8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CB17-A77A-45CC-A2A6-A081BC2D2F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2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54F5-DAB2-4813-8A99-46E8237B3B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7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2578-E4B5-4571-B39E-554157725D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0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8BEC-3D2D-4404-BD49-53A0951585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285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4A27C-E0BA-4200-B22C-3D3A58D6FEB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emf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533400" y="1423988"/>
          <a:ext cx="8077200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CorelDRAW" r:id="rId4" imgW="4591080" imgH="2890080" progId="CorelDraw.Graphic.8">
                  <p:embed/>
                </p:oleObj>
              </mc:Choice>
              <mc:Fallback>
                <p:oleObj name="CorelDRAW" r:id="rId4" imgW="4591080" imgH="2890080" progId="CorelDraw.Graphic.8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23988"/>
                        <a:ext cx="8077200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571500" y="1990725"/>
            <a:ext cx="8001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cs-CZ" sz="3600" b="1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Proteomika</a:t>
            </a:r>
            <a:endParaRPr lang="cs-CZ" altLang="cs-CZ" sz="3600" b="1" dirty="0">
              <a:latin typeface="Britannic Bold" panose="020B0903060703020204" pitchFamily="34" charset="0"/>
            </a:endParaRPr>
          </a:p>
          <a:p>
            <a:pPr algn="ctr" eaLnBrk="0" hangingPunct="0">
              <a:spcAft>
                <a:spcPct val="35000"/>
              </a:spcAft>
            </a:pPr>
            <a:endParaRPr lang="en-US" altLang="cs-CZ" sz="800" b="1" dirty="0"/>
          </a:p>
          <a:p>
            <a:pPr algn="ctr" eaLnBrk="0" hangingPunct="0">
              <a:spcAft>
                <a:spcPct val="35000"/>
              </a:spcAft>
            </a:pPr>
            <a:r>
              <a:rPr lang="en-US" altLang="cs-CZ" sz="2400" b="1" i="1" dirty="0" err="1">
                <a:latin typeface="Britannic Bold" panose="020B0903060703020204" pitchFamily="34" charset="0"/>
              </a:rPr>
              <a:t>Proteomick</a:t>
            </a:r>
            <a:r>
              <a:rPr lang="cs-CZ" altLang="cs-CZ" sz="2400" b="1" i="1" dirty="0">
                <a:latin typeface="Britannic Bold" panose="020B0903060703020204" pitchFamily="34" charset="0"/>
              </a:rPr>
              <a:t>é</a:t>
            </a:r>
            <a:r>
              <a:rPr lang="en-US" altLang="cs-CZ" sz="2400" b="1" i="1" dirty="0">
                <a:latin typeface="Britannic Bold" panose="020B0903060703020204" pitchFamily="34" charset="0"/>
              </a:rPr>
              <a:t> </a:t>
            </a:r>
            <a:r>
              <a:rPr lang="en-US" altLang="cs-CZ" sz="2400" b="1" i="1" dirty="0" err="1">
                <a:latin typeface="Britannic Bold" panose="020B0903060703020204" pitchFamily="34" charset="0"/>
              </a:rPr>
              <a:t>aplikace</a:t>
            </a:r>
            <a:endParaRPr lang="en-US" altLang="cs-CZ" sz="2400" b="1" i="1" dirty="0">
              <a:latin typeface="Britannic Bold" panose="020B0903060703020204" pitchFamily="34" charset="0"/>
            </a:endParaRPr>
          </a:p>
          <a:p>
            <a:pPr algn="ctr" eaLnBrk="0" hangingPunct="0">
              <a:spcAft>
                <a:spcPct val="35000"/>
              </a:spcAft>
            </a:pPr>
            <a:r>
              <a:rPr lang="en-US" altLang="cs-CZ" b="1" dirty="0"/>
              <a:t>CG010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10644" y="3573016"/>
            <a:ext cx="464978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800" b="1" dirty="0"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cs typeface="Times New Roman" panose="02020603050405020304" pitchFamily="18" charset="0"/>
            </a:endParaRPr>
          </a:p>
          <a:p>
            <a:pPr algn="ctr"/>
            <a:endParaRPr lang="en-US" altLang="cs-CZ" sz="800" b="1" dirty="0">
              <a:cs typeface="Times New Roman" panose="02020603050405020304" pitchFamily="18" charset="0"/>
            </a:endParaRPr>
          </a:p>
          <a:p>
            <a:pPr algn="ctr"/>
            <a:r>
              <a:rPr lang="cs-CZ" altLang="cs-CZ" sz="1800" i="1" dirty="0" smtClean="0"/>
              <a:t>Výzkumná skupina </a:t>
            </a:r>
            <a:r>
              <a:rPr lang="cs-CZ" altLang="cs-CZ" sz="1800" i="1" dirty="0" err="1" smtClean="0"/>
              <a:t>Proteomika</a:t>
            </a:r>
            <a:r>
              <a:rPr lang="cs-CZ" altLang="cs-CZ" sz="1800" i="1" dirty="0" smtClean="0"/>
              <a:t>, CEITEC-MU</a:t>
            </a:r>
          </a:p>
          <a:p>
            <a:pPr algn="ctr"/>
            <a:r>
              <a:rPr lang="en-US" altLang="cs-CZ" sz="1800" i="1" dirty="0" smtClean="0"/>
              <a:t>C</a:t>
            </a:r>
            <a:r>
              <a:rPr lang="cs-CZ" altLang="cs-CZ" sz="1800" i="1" dirty="0" err="1" smtClean="0"/>
              <a:t>entrální</a:t>
            </a:r>
            <a:r>
              <a:rPr lang="cs-CZ" altLang="cs-CZ" sz="1800" i="1" dirty="0" smtClean="0"/>
              <a:t> laboratoř-</a:t>
            </a:r>
            <a:r>
              <a:rPr lang="cs-CZ" altLang="cs-CZ" sz="1800" i="1" dirty="0" err="1" smtClean="0"/>
              <a:t>Proteomika</a:t>
            </a:r>
            <a:r>
              <a:rPr lang="cs-CZ" altLang="cs-CZ" sz="1800" i="1" dirty="0"/>
              <a:t>, CEITEC-MU</a:t>
            </a:r>
            <a:endParaRPr lang="en-US" altLang="cs-CZ" sz="1800" i="1" dirty="0"/>
          </a:p>
          <a:p>
            <a:pPr algn="ctr"/>
            <a:r>
              <a:rPr lang="cs-CZ" altLang="cs-CZ" sz="1800" i="1" dirty="0"/>
              <a:t>NCBR, </a:t>
            </a:r>
            <a:r>
              <a:rPr lang="cs-CZ" altLang="cs-CZ" sz="1800" i="1" dirty="0" err="1"/>
              <a:t>PřF</a:t>
            </a:r>
            <a:r>
              <a:rPr lang="en-US" altLang="cs-CZ" sz="1800" i="1" dirty="0"/>
              <a:t> </a:t>
            </a:r>
            <a:r>
              <a:rPr lang="cs-CZ" altLang="cs-CZ" sz="1800" i="1" dirty="0"/>
              <a:t>MU</a:t>
            </a:r>
          </a:p>
          <a:p>
            <a:pPr algn="ctr"/>
            <a:r>
              <a:rPr lang="cs-CZ" altLang="cs-CZ" sz="1800" i="1" dirty="0"/>
              <a:t>zdrahal@sci.muni.cz</a:t>
            </a:r>
            <a:endParaRPr lang="en-US" altLang="cs-CZ" sz="1800" i="1" dirty="0"/>
          </a:p>
        </p:txBody>
      </p: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635375" y="763588"/>
            <a:ext cx="2016125" cy="1030287"/>
            <a:chOff x="2154" y="572"/>
            <a:chExt cx="1270" cy="649"/>
          </a:xfrm>
        </p:grpSpPr>
        <p:pic>
          <p:nvPicPr>
            <p:cNvPr id="2090" name="Picture 42" descr="mu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572"/>
              <a:ext cx="596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72"/>
              <a:ext cx="71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179388" y="260350"/>
            <a:ext cx="3425826" cy="688976"/>
            <a:chOff x="234" y="255"/>
            <a:chExt cx="2158" cy="434"/>
          </a:xfrm>
        </p:grpSpPr>
        <p:pic>
          <p:nvPicPr>
            <p:cNvPr id="2097" name="Picture 49" descr="LOGO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55"/>
              <a:ext cx="341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536" y="321"/>
              <a:ext cx="18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200" b="1" dirty="0" err="1" smtClean="0">
                  <a:latin typeface="Franklin Gothic Medium" panose="020B0603020102020204" pitchFamily="34" charset="0"/>
                </a:rPr>
                <a:t>Laborato</a:t>
              </a:r>
              <a:r>
                <a:rPr lang="cs-CZ" altLang="cs-CZ" sz="1200" b="1" dirty="0" smtClean="0">
                  <a:latin typeface="Franklin Gothic Medium" panose="020B0603020102020204" pitchFamily="34" charset="0"/>
                </a:rPr>
                <a:t>ř funkční </a:t>
              </a:r>
              <a:r>
                <a:rPr lang="cs-CZ" altLang="cs-CZ" sz="1200" b="1" dirty="0">
                  <a:latin typeface="Franklin Gothic Medium" panose="020B0603020102020204" pitchFamily="34" charset="0"/>
                </a:rPr>
                <a:t>genomiky a </a:t>
              </a:r>
              <a:r>
                <a:rPr lang="cs-CZ" altLang="cs-CZ" sz="1200" b="1" dirty="0" err="1">
                  <a:latin typeface="Franklin Gothic Medium" panose="020B0603020102020204" pitchFamily="34" charset="0"/>
                </a:rPr>
                <a:t>proteomiky</a:t>
              </a:r>
              <a:endParaRPr lang="en-US" altLang="cs-CZ" sz="1200" b="1" dirty="0">
                <a:latin typeface="Franklin Gothic Medium" panose="020B0603020102020204" pitchFamily="34" charset="0"/>
              </a:endParaRPr>
            </a:p>
            <a:p>
              <a:r>
                <a:rPr lang="en-US" altLang="cs-CZ" sz="1000" b="1" dirty="0">
                  <a:latin typeface="Franklin Gothic Medium" panose="020B0603020102020204" pitchFamily="34" charset="0"/>
                </a:rPr>
                <a:t>N</a:t>
              </a:r>
              <a:r>
                <a:rPr lang="cs-CZ" altLang="cs-CZ" sz="1000" b="1" dirty="0" err="1">
                  <a:latin typeface="Franklin Gothic Medium" panose="020B0603020102020204" pitchFamily="34" charset="0"/>
                </a:rPr>
                <a:t>árodní</a:t>
              </a:r>
              <a:r>
                <a:rPr lang="cs-CZ" altLang="cs-CZ" sz="1000" b="1" dirty="0">
                  <a:latin typeface="Franklin Gothic Medium" panose="020B0603020102020204" pitchFamily="34" charset="0"/>
                </a:rPr>
                <a:t> centrum pro výzkum biomolekul </a:t>
              </a:r>
              <a:endParaRPr lang="en-US" altLang="cs-CZ" sz="1000" b="1" dirty="0">
                <a:latin typeface="Franklin Gothic Medium" panose="020B0603020102020204" pitchFamily="34" charset="0"/>
              </a:endParaRPr>
            </a:p>
            <a:p>
              <a:r>
                <a:rPr lang="cs-CZ" altLang="cs-CZ" sz="1000" b="1" dirty="0">
                  <a:latin typeface="Franklin Gothic Medium" panose="020B0603020102020204" pitchFamily="34" charset="0"/>
                </a:rPr>
                <a:t>Přírodovědecká fakulta </a:t>
              </a:r>
              <a:r>
                <a:rPr lang="en-US" altLang="cs-CZ" sz="1000" b="1" dirty="0">
                  <a:latin typeface="Franklin Gothic Medium" panose="020B0603020102020204" pitchFamily="34" charset="0"/>
                </a:rPr>
                <a:t>MU</a:t>
              </a:r>
              <a:endParaRPr lang="cs-CZ" altLang="cs-CZ" sz="1000" b="1" dirty="0"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2110" name="Picture 62" descr="CEITEC_logo-text_cz_pos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1788"/>
            <a:ext cx="266382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336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 smtClean="0"/>
              <a:t>Studium</a:t>
            </a:r>
            <a:r>
              <a:rPr lang="sk-SK" sz="1800" dirty="0" smtClean="0"/>
              <a:t> </a:t>
            </a:r>
            <a:r>
              <a:rPr lang="sk-SK" sz="1800" dirty="0" err="1" smtClean="0"/>
              <a:t>interakcí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proteinů</a:t>
            </a:r>
            <a:r>
              <a:rPr lang="sk-SK" sz="1800" dirty="0" smtClean="0"/>
              <a:t> a </a:t>
            </a:r>
            <a:r>
              <a:rPr lang="sk-SK" sz="1800" dirty="0" err="1" smtClean="0"/>
              <a:t>jejich</a:t>
            </a:r>
            <a:r>
              <a:rPr lang="sk-SK" sz="1800" dirty="0" smtClean="0"/>
              <a:t> funkční význam.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</a:t>
            </a:r>
            <a:r>
              <a:rPr lang="sk-SK" sz="1800" dirty="0" smtClean="0"/>
              <a:t>	- </a:t>
            </a:r>
            <a:r>
              <a:rPr lang="sk-SK" sz="1800" dirty="0" err="1" smtClean="0"/>
              <a:t>interakce</a:t>
            </a:r>
            <a:r>
              <a:rPr lang="sk-SK" sz="1800" dirty="0" smtClean="0"/>
              <a:t> </a:t>
            </a:r>
            <a:r>
              <a:rPr lang="sk-SK" sz="1800" dirty="0" err="1" smtClean="0"/>
              <a:t>mezi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proteiny</a:t>
            </a:r>
            <a:endParaRPr lang="sk-SK" sz="1800" dirty="0" smtClean="0"/>
          </a:p>
          <a:p>
            <a:pPr algn="just">
              <a:spcAft>
                <a:spcPts val="0"/>
              </a:spcAft>
            </a:pPr>
            <a:r>
              <a:rPr lang="sk-SK" sz="1800" dirty="0"/>
              <a:t>	</a:t>
            </a:r>
            <a:r>
              <a:rPr lang="sk-SK" sz="1800" dirty="0" smtClean="0"/>
              <a:t>	- vznik a </a:t>
            </a:r>
            <a:r>
              <a:rPr lang="sk-SK" sz="1800" dirty="0" err="1" smtClean="0"/>
              <a:t>architektura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proteinových</a:t>
            </a:r>
            <a:r>
              <a:rPr lang="sk-SK" sz="1800" dirty="0" smtClean="0"/>
              <a:t> </a:t>
            </a:r>
            <a:r>
              <a:rPr lang="sk-SK" sz="1800" dirty="0" err="1" smtClean="0"/>
              <a:t>komplexů</a:t>
            </a:r>
            <a:r>
              <a:rPr lang="sk-SK" sz="1800" dirty="0" smtClean="0"/>
              <a:t> 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</a:t>
            </a:r>
            <a:r>
              <a:rPr lang="sk-SK" sz="1800" dirty="0" smtClean="0"/>
              <a:t>	- </a:t>
            </a:r>
            <a:r>
              <a:rPr lang="sk-SK" sz="1800" dirty="0" err="1" smtClean="0"/>
              <a:t>interakce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proteinů</a:t>
            </a:r>
            <a:r>
              <a:rPr lang="sk-SK" sz="1800" dirty="0" smtClean="0"/>
              <a:t> s </a:t>
            </a:r>
            <a:r>
              <a:rPr lang="sk-SK" sz="1800" dirty="0" err="1" smtClean="0"/>
              <a:t>jinými</a:t>
            </a:r>
            <a:r>
              <a:rPr lang="sk-SK" sz="1800" dirty="0" smtClean="0"/>
              <a:t> molekulami (RNA, DNA </a:t>
            </a:r>
            <a:r>
              <a:rPr lang="sk-SK" sz="1800" dirty="0" err="1" smtClean="0"/>
              <a:t>metabolity</a:t>
            </a:r>
            <a:r>
              <a:rPr lang="sk-SK" sz="1800" dirty="0" smtClean="0"/>
              <a:t> aj.)</a:t>
            </a:r>
            <a:endParaRPr lang="cs-CZ" sz="1800" dirty="0"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 err="1" smtClean="0">
                <a:latin typeface="Arial Black" panose="020B0A04020102020204" pitchFamily="34" charset="0"/>
              </a:rPr>
              <a:t>Fu</a:t>
            </a:r>
            <a:r>
              <a:rPr lang="en-US" sz="1800" b="1" dirty="0" smtClean="0">
                <a:latin typeface="Arial Black" panose="020B0A04020102020204" pitchFamily="34" charset="0"/>
              </a:rPr>
              <a:t>n</a:t>
            </a:r>
            <a:r>
              <a:rPr lang="cs-CZ" sz="1800" b="1" dirty="0" err="1" smtClean="0">
                <a:latin typeface="Arial Black" panose="020B0A04020102020204" pitchFamily="34" charset="0"/>
              </a:rPr>
              <a:t>kční</a:t>
            </a:r>
            <a:r>
              <a:rPr lang="cs-CZ" sz="1800" b="1" dirty="0" smtClean="0">
                <a:latin typeface="Arial Black" panose="020B0A04020102020204" pitchFamily="34" charset="0"/>
              </a:rPr>
              <a:t> </a:t>
            </a:r>
            <a:r>
              <a:rPr lang="sk-SK" sz="1800" b="1" dirty="0" err="1" smtClean="0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211960" y="2348880"/>
            <a:ext cx="4680520" cy="4381056"/>
            <a:chOff x="4211960" y="2348880"/>
            <a:chExt cx="4680520" cy="4381056"/>
          </a:xfrm>
        </p:grpSpPr>
        <p:sp>
          <p:nvSpPr>
            <p:cNvPr id="5" name="Obdélník 4"/>
            <p:cNvSpPr/>
            <p:nvPr/>
          </p:nvSpPr>
          <p:spPr>
            <a:xfrm>
              <a:off x="4211960" y="6452937"/>
              <a:ext cx="3312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i="1" dirty="0">
                  <a:latin typeface="+mj-lt"/>
                </a:rPr>
                <a:t>K.G. </a:t>
              </a:r>
              <a:r>
                <a:rPr lang="cs-CZ" sz="1200" i="1" dirty="0" err="1" smtClean="0">
                  <a:latin typeface="+mj-lt"/>
                </a:rPr>
                <a:t>Guruharsha</a:t>
              </a:r>
              <a:r>
                <a:rPr lang="cs-CZ" sz="1200" i="1" dirty="0" smtClean="0">
                  <a:latin typeface="+mj-lt"/>
                </a:rPr>
                <a:t> et al., </a:t>
              </a:r>
              <a:r>
                <a:rPr lang="en-US" sz="1200" i="1" dirty="0" smtClean="0">
                  <a:latin typeface="+mj-lt"/>
                </a:rPr>
                <a:t>Cell</a:t>
              </a:r>
              <a:r>
                <a:rPr lang="cs-CZ" sz="1200" i="1" dirty="0" smtClean="0">
                  <a:latin typeface="+mj-lt"/>
                </a:rPr>
                <a:t>, </a:t>
              </a:r>
              <a:r>
                <a:rPr lang="en-US" sz="1200" i="1" dirty="0" smtClean="0">
                  <a:latin typeface="+mj-lt"/>
                </a:rPr>
                <a:t>147</a:t>
              </a:r>
              <a:r>
                <a:rPr lang="cs-CZ" sz="1200" i="1" dirty="0" smtClean="0">
                  <a:latin typeface="+mj-lt"/>
                </a:rPr>
                <a:t>, </a:t>
              </a:r>
              <a:r>
                <a:rPr lang="en-US" sz="1200" i="1" dirty="0" smtClean="0">
                  <a:latin typeface="+mj-lt"/>
                </a:rPr>
                <a:t>690–703</a:t>
              </a:r>
              <a:r>
                <a:rPr lang="cs-CZ" sz="1200" i="1" dirty="0" smtClean="0">
                  <a:latin typeface="+mj-lt"/>
                </a:rPr>
                <a:t> (</a:t>
              </a:r>
              <a:r>
                <a:rPr lang="en-US" sz="1200" i="1" dirty="0" smtClean="0">
                  <a:latin typeface="+mj-lt"/>
                </a:rPr>
                <a:t>2011</a:t>
              </a:r>
              <a:r>
                <a:rPr lang="cs-CZ" sz="1200" i="1" dirty="0">
                  <a:latin typeface="+mj-lt"/>
                </a:rPr>
                <a:t>)</a:t>
              </a:r>
              <a:endParaRPr lang="en-US" sz="1200" i="1" dirty="0">
                <a:effectLst/>
                <a:latin typeface="+mj-lt"/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960" y="2625879"/>
              <a:ext cx="4680520" cy="3827058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2348880"/>
              <a:ext cx="3312368" cy="282541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458432" y="3212976"/>
            <a:ext cx="3177464" cy="3053255"/>
            <a:chOff x="458432" y="3212976"/>
            <a:chExt cx="3108578" cy="3053255"/>
          </a:xfrm>
        </p:grpSpPr>
        <p:sp>
          <p:nvSpPr>
            <p:cNvPr id="11" name="Obdélník 10"/>
            <p:cNvSpPr/>
            <p:nvPr/>
          </p:nvSpPr>
          <p:spPr>
            <a:xfrm>
              <a:off x="458432" y="5804566"/>
              <a:ext cx="3108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i="1" dirty="0" smtClean="0"/>
                <a:t>L. </a:t>
              </a:r>
              <a:r>
                <a:rPr lang="cs-CZ" sz="1200" i="1" dirty="0" err="1" smtClean="0"/>
                <a:t>Kozakova</a:t>
              </a:r>
              <a:r>
                <a:rPr lang="cs-CZ" sz="1200" i="1" dirty="0" smtClean="0"/>
                <a:t> et al., </a:t>
              </a:r>
              <a:r>
                <a:rPr lang="en-US" sz="1200" i="1" dirty="0" smtClean="0"/>
                <a:t>Cell</a:t>
              </a:r>
              <a:r>
                <a:rPr lang="cs-CZ" sz="1200" i="1" dirty="0" smtClean="0"/>
                <a:t> </a:t>
              </a:r>
              <a:r>
                <a:rPr lang="cs-CZ" sz="1200" i="1" dirty="0" err="1" smtClean="0"/>
                <a:t>Cycle</a:t>
              </a:r>
              <a:r>
                <a:rPr lang="cs-CZ" sz="1200" i="1" dirty="0" smtClean="0"/>
                <a:t>, 14, </a:t>
              </a:r>
              <a:r>
                <a:rPr lang="cs-CZ" sz="1200" i="1" dirty="0"/>
                <a:t>920-930 (2015)</a:t>
              </a:r>
              <a:endParaRPr lang="cs-CZ" sz="1200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467544" y="3212976"/>
              <a:ext cx="2988332" cy="2604523"/>
              <a:chOff x="467544" y="3212976"/>
              <a:chExt cx="2988332" cy="2604523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44" y="3212976"/>
                <a:ext cx="2988332" cy="2604523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467544" y="5517232"/>
                <a:ext cx="936104" cy="287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0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052736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 smtClean="0"/>
              <a:t>Studium</a:t>
            </a:r>
            <a:r>
              <a:rPr lang="sk-SK" sz="1800" dirty="0" smtClean="0"/>
              <a:t> vyšších úrovní </a:t>
            </a:r>
            <a:r>
              <a:rPr lang="sk-SK" sz="1800" dirty="0" err="1" smtClean="0"/>
              <a:t>proteinové</a:t>
            </a:r>
            <a:r>
              <a:rPr lang="sk-SK" sz="1800" dirty="0" smtClean="0"/>
              <a:t> </a:t>
            </a:r>
            <a:r>
              <a:rPr lang="sk-SK" sz="1800" dirty="0" err="1" smtClean="0"/>
              <a:t>struktury</a:t>
            </a:r>
            <a:r>
              <a:rPr lang="sk-SK" sz="1800" dirty="0" smtClean="0"/>
              <a:t> (</a:t>
            </a:r>
            <a:r>
              <a:rPr lang="sk-SK" sz="1800" dirty="0" err="1" smtClean="0"/>
              <a:t>terciární</a:t>
            </a:r>
            <a:r>
              <a:rPr lang="sk-SK" sz="1800" dirty="0" smtClean="0"/>
              <a:t>, </a:t>
            </a:r>
            <a:r>
              <a:rPr lang="sk-SK" sz="1800" dirty="0" err="1" smtClean="0"/>
              <a:t>kvarterní</a:t>
            </a:r>
            <a:r>
              <a:rPr lang="sk-SK" sz="1800" dirty="0" smtClean="0"/>
              <a:t>) a </a:t>
            </a:r>
            <a:r>
              <a:rPr lang="sk-SK" sz="1800" dirty="0" err="1" smtClean="0"/>
              <a:t>vztahu</a:t>
            </a:r>
            <a:r>
              <a:rPr lang="sk-SK" sz="1800" dirty="0" smtClean="0"/>
              <a:t> </a:t>
            </a:r>
            <a:r>
              <a:rPr lang="sk-SK" sz="1800" dirty="0" err="1" smtClean="0"/>
              <a:t>struktury</a:t>
            </a:r>
            <a:r>
              <a:rPr lang="sk-SK" sz="1800" dirty="0" smtClean="0"/>
              <a:t> k </a:t>
            </a:r>
            <a:r>
              <a:rPr lang="sk-SK" sz="1800" dirty="0" err="1" smtClean="0"/>
              <a:t>funkci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proteinu</a:t>
            </a:r>
            <a:r>
              <a:rPr lang="sk-SK" sz="1800" dirty="0" smtClean="0"/>
              <a:t>.</a:t>
            </a:r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 smtClean="0">
                <a:latin typeface="Arial Black" panose="020B0A04020102020204" pitchFamily="34" charset="0"/>
              </a:rPr>
              <a:t>Strukturní </a:t>
            </a:r>
            <a:r>
              <a:rPr lang="sk-SK" sz="1800" b="1" dirty="0" err="1" smtClean="0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pic>
        <p:nvPicPr>
          <p:cNvPr id="50180" name="Picture 4" descr="http://swissmodel.expasy.org/course/gifs/1bm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99067"/>
            <a:ext cx="43719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0982" y="6093296"/>
            <a:ext cx="8379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Strukturu formují různé typy vazeb – iontové </a:t>
            </a:r>
            <a:r>
              <a:rPr lang="en-US" sz="1600" dirty="0" err="1" smtClean="0"/>
              <a:t>intera</a:t>
            </a:r>
            <a:r>
              <a:rPr lang="cs-CZ" sz="1600" dirty="0" err="1" smtClean="0"/>
              <a:t>kce</a:t>
            </a:r>
            <a:r>
              <a:rPr lang="en-US" sz="1600" dirty="0" smtClean="0"/>
              <a:t>, </a:t>
            </a:r>
            <a:r>
              <a:rPr lang="cs-CZ" sz="1600" dirty="0" smtClean="0"/>
              <a:t>vodíkové můstky</a:t>
            </a:r>
            <a:r>
              <a:rPr lang="en-US" sz="1600" dirty="0" smtClean="0"/>
              <a:t>, </a:t>
            </a:r>
            <a:r>
              <a:rPr lang="en-US" sz="1600" dirty="0"/>
              <a:t>van der Waals </a:t>
            </a:r>
            <a:r>
              <a:rPr lang="cs-CZ" sz="1600" dirty="0" smtClean="0"/>
              <a:t>síly</a:t>
            </a:r>
            <a:r>
              <a:rPr lang="en-US" sz="1600" dirty="0" smtClean="0"/>
              <a:t> </a:t>
            </a:r>
            <a:r>
              <a:rPr lang="cs-CZ" sz="1600" dirty="0" smtClean="0"/>
              <a:t>nebo</a:t>
            </a:r>
            <a:r>
              <a:rPr lang="en-US" sz="1600" dirty="0" smtClean="0"/>
              <a:t> </a:t>
            </a:r>
            <a:r>
              <a:rPr lang="cs-CZ" sz="1600" dirty="0" smtClean="0"/>
              <a:t>disulfidické můstky.</a:t>
            </a:r>
            <a:endParaRPr lang="cs-CZ" sz="1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8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276889" y="6299385"/>
            <a:ext cx="429816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12</a:t>
            </a:fld>
            <a:endParaRPr lang="en-US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9" y="1282583"/>
            <a:ext cx="8360759" cy="4948596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707590" y="5868381"/>
            <a:ext cx="1904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i="1">
                <a:cs typeface="Times New Roman" panose="02020603050405020304" pitchFamily="18" charset="0"/>
              </a:rPr>
              <a:t>https://gold.jgi.doe.gov/</a:t>
            </a:r>
            <a:endParaRPr lang="cs-CZ" altLang="cs-CZ" sz="1400" i="1" dirty="0"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700089" y="401635"/>
            <a:ext cx="3895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 smtClean="0">
                <a:latin typeface="+mj-lt"/>
              </a:rPr>
              <a:t>Increase in knowledge of genomes</a:t>
            </a:r>
            <a:endParaRPr lang="cs-CZ" altLang="cs-CZ" sz="2000" b="1" dirty="0">
              <a:latin typeface="+mj-lt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319926" y="1165055"/>
            <a:ext cx="8504147" cy="5100227"/>
            <a:chOff x="333507" y="1000047"/>
            <a:chExt cx="8504147" cy="5100227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507" y="1000047"/>
              <a:ext cx="8504147" cy="5100227"/>
            </a:xfrm>
            <a:prstGeom prst="rect">
              <a:avLst/>
            </a:prstGeom>
          </p:spPr>
        </p:pic>
        <p:sp>
          <p:nvSpPr>
            <p:cNvPr id="18" name="Obdélník 17"/>
            <p:cNvSpPr/>
            <p:nvPr/>
          </p:nvSpPr>
          <p:spPr>
            <a:xfrm>
              <a:off x="1547664" y="1352332"/>
              <a:ext cx="604867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r>
                <a:rPr lang="cs-C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sequences</a:t>
              </a:r>
              <a:r>
                <a:rPr lang="cs-C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NCBIprot </a:t>
              </a:r>
              <a:r>
                <a:rPr lang="cs-C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 </a:t>
              </a:r>
              <a:r>
                <a:rPr lang="cs-CZ" sz="16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(2002-2018)</a:t>
              </a:r>
              <a:endPara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497588" y="1855858"/>
              <a:ext cx="10081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millions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056748" y="737763"/>
            <a:ext cx="7435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smtClean="0"/>
              <a:t>protein characterization by MS is in principle based on knowledge of primary sequence </a:t>
            </a:r>
            <a:endParaRPr lang="cs-CZ" sz="1600" i="1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21181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 descr="Snímek1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 smtClean="0">
                <a:latin typeface="Arial" panose="020B0604020202020204" pitchFamily="34" charset="0"/>
              </a:rPr>
              <a:t>  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46436" name="Picture 4" descr="http://upload.wikimedia.org/wikipedia/commons/a/ab/Zv%C3%ADkov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27113"/>
            <a:ext cx="77057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076575" y="476250"/>
            <a:ext cx="2903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Kontrola produktů syntézy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23526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6495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419475" y="1122363"/>
            <a:ext cx="56515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000">
                <a:latin typeface="Courier New" panose="02070309020205020404" pitchFamily="49" charset="0"/>
              </a:rPr>
              <a:t>&gt;gi|3157976|gb|AAC17470.1| alpha actinin [Homo sapiens] MVDYHAANQSYQYGPSSAAMAWRRGSMGDYMAQEDDWDRDLLLDPAWEKQQRKTFTAWSNSHLRKAGTQI ENIDEDFRDGLKLMLLLEVISGERLPKPERGKMRVHKINNVNKALDFIASKGIKLDFHRAEEIVDGNAKM TLGMIWTIILR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FAIQDISVEETSAKEGLLLWCQRKTAPYKNVNVQNFHISWKDGLAFNALIHR</a:t>
            </a:r>
            <a:r>
              <a:rPr lang="cs-CZ" altLang="cs-CZ" sz="1000">
                <a:latin typeface="Courier New" panose="02070309020205020404" pitchFamily="49" charset="0"/>
              </a:rPr>
              <a:t>HRPELIE YDKLRKDDPVTNLNNAFEVAEKYLDIPKMLDAEDIVNTARPDEKAIMTYVSSFYHAFSGAQKAETETAAN RICKVLAVNQENCSTSMEDYEK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LASDLLEWIR</a:t>
            </a:r>
            <a:r>
              <a:rPr lang="cs-CZ" altLang="cs-CZ" sz="1000">
                <a:latin typeface="Courier New" panose="02070309020205020404" pitchFamily="49" charset="0"/>
              </a:rPr>
              <a:t>RTIPWLEDR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VPQKTIQEMQQKLEDFRDYRRVHKPPK</a:t>
            </a:r>
            <a:r>
              <a:rPr lang="cs-CZ" altLang="cs-CZ" sz="1000">
                <a:latin typeface="Courier New" panose="02070309020205020404" pitchFamily="49" charset="0"/>
              </a:rPr>
              <a:t>VQ EKCQLEINFNSVQTKLRLSNRPAFMPSEGKMVSDINNGWQHLEQAEKGYEEWLLNEIRRLERLDHLAEKF RQK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ASIHEAWTDGK</a:t>
            </a:r>
            <a:r>
              <a:rPr lang="cs-CZ" altLang="cs-CZ" sz="1000">
                <a:latin typeface="Courier New" panose="02070309020205020404" pitchFamily="49" charset="0"/>
              </a:rPr>
              <a:t>EAMLKHRDYETATLSDIKALIRKHEAFESDLAAHQDRVEQIAASAQELNELDYYDS HNVNTRCQKICDQWDALGSLTHSRREALEKTEK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QLEAIIDQLHLEYAK</a:t>
            </a:r>
            <a:r>
              <a:rPr lang="cs-CZ" altLang="cs-CZ" sz="1000">
                <a:latin typeface="Courier New" panose="02070309020205020404" pitchFamily="49" charset="0"/>
              </a:rPr>
              <a:t>PAAPFNNWMESAMEDLQDMFIV HTIEEIEGLISAHDQFKSTLPDADREREAILHPQGGQRIAESNHIK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LSGSNPYTTVTPQIINSK</a:t>
            </a:r>
            <a:r>
              <a:rPr lang="cs-CZ" altLang="cs-CZ" sz="1000">
                <a:latin typeface="Courier New" panose="02070309020205020404" pitchFamily="49" charset="0"/>
              </a:rPr>
              <a:t>WEKVQQ LVPKR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DHALLEEQSKQQQSNEHLRR</a:t>
            </a:r>
            <a:r>
              <a:rPr lang="cs-CZ" altLang="cs-CZ" sz="1000">
                <a:latin typeface="Courier New" panose="02070309020205020404" pitchFamily="49" charset="0"/>
              </a:rPr>
              <a:t>QFASQANVVGPWIQTK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MEEIAISIEMNGTLEDQLSHLK</a:t>
            </a:r>
            <a:r>
              <a:rPr lang="cs-CZ" altLang="cs-CZ" sz="1000">
                <a:latin typeface="Courier New" panose="02070309020205020404" pitchFamily="49" charset="0"/>
              </a:rPr>
              <a:t>QYERSIV DYKPNLDLLEQQHQLIQEALIFDNKHTNYTMEHIRVGWEQLLTTIARTINEVENQILTRDAKGISQEQMQ EFRASFNHFDKDHGGALGR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GVQGLPHQPGLR</a:t>
            </a:r>
            <a:r>
              <a:rPr lang="cs-CZ" altLang="cs-CZ" sz="1000">
                <a:latin typeface="Courier New" panose="02070309020205020404" pitchFamily="49" charset="0"/>
              </a:rPr>
              <a:t>RGERPAGEAEFNRIMSLVDPNHSGLVTFQAFIDFMSRET TDTDTADQVITSFKVLAGDKNFITAEELRRELPPDQAEYCIAR</a:t>
            </a:r>
            <a:r>
              <a:rPr lang="cs-CZ" altLang="cs-CZ" sz="1000">
                <a:solidFill>
                  <a:srgbClr val="FF0000"/>
                </a:solidFill>
                <a:latin typeface="Courier New" panose="02070309020205020404" pitchFamily="49" charset="0"/>
              </a:rPr>
              <a:t>MAPYQGPDGVR</a:t>
            </a:r>
            <a:r>
              <a:rPr lang="cs-CZ" altLang="cs-CZ" sz="1000">
                <a:latin typeface="Courier New" panose="02070309020205020404" pitchFamily="49" charset="0"/>
              </a:rPr>
              <a:t>GALDYKSFSTALYGES DL 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6938963" y="3822700"/>
            <a:ext cx="287337" cy="10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339975" y="188913"/>
            <a:ext cx="492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Western Blotting vs Hmotnostní spektrometrie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2048340" y="4651375"/>
            <a:ext cx="29899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jistota identifikace</a:t>
            </a:r>
            <a:endParaRPr lang="en-US" altLang="cs-CZ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~</a:t>
            </a:r>
            <a:r>
              <a:rPr lang="en-US" alt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citlivost</a:t>
            </a:r>
            <a:endParaRPr lang="cs-CZ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cs-CZ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accent2"/>
                </a:solidFill>
                <a:latin typeface="Arial" panose="020B0604020202020204" pitchFamily="34" charset="0"/>
              </a:rPr>
              <a:t>instrumentální náročnost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971550" y="981075"/>
            <a:ext cx="7110413" cy="5372100"/>
            <a:chOff x="657" y="599"/>
            <a:chExt cx="4479" cy="3384"/>
          </a:xfrm>
        </p:grpSpPr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3014" y="1776"/>
              <a:ext cx="1741" cy="1210"/>
              <a:chOff x="3014" y="1776"/>
              <a:chExt cx="1741" cy="1210"/>
            </a:xfrm>
          </p:grpSpPr>
          <p:sp>
            <p:nvSpPr>
              <p:cNvPr id="144394" name="Text Box 10"/>
              <p:cNvSpPr txBox="1">
                <a:spLocks noChangeArrowheads="1"/>
              </p:cNvSpPr>
              <p:nvPr/>
            </p:nvSpPr>
            <p:spPr bwMode="auto">
              <a:xfrm>
                <a:off x="3014" y="1776"/>
                <a:ext cx="1741" cy="1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/>
                  <a:t>MW(adukt) = 250</a:t>
                </a:r>
              </a:p>
              <a:p>
                <a:endParaRPr lang="cs-CZ" altLang="cs-CZ"/>
              </a:p>
              <a:p>
                <a:endParaRPr lang="cs-CZ" altLang="cs-CZ"/>
              </a:p>
              <a:p>
                <a:endParaRPr lang="cs-CZ" altLang="cs-CZ"/>
              </a:p>
              <a:p>
                <a:r>
                  <a:rPr lang="cs-CZ" altLang="cs-CZ"/>
                  <a:t>Počet navázaných aduktů</a:t>
                </a:r>
              </a:p>
              <a:p>
                <a:r>
                  <a:rPr lang="cs-CZ" altLang="cs-CZ"/>
                  <a:t>N = 12</a:t>
                </a:r>
              </a:p>
            </p:txBody>
          </p:sp>
          <p:sp>
            <p:nvSpPr>
              <p:cNvPr id="144395" name="AutoShape 11"/>
              <p:cNvSpPr>
                <a:spLocks noChangeArrowheads="1"/>
              </p:cNvSpPr>
              <p:nvPr/>
            </p:nvSpPr>
            <p:spPr bwMode="auto">
              <a:xfrm rot="-16200000">
                <a:off x="3536" y="2192"/>
                <a:ext cx="432" cy="240"/>
              </a:xfrm>
              <a:prstGeom prst="notchedRightArrow">
                <a:avLst>
                  <a:gd name="adj1" fmla="val 50000"/>
                  <a:gd name="adj2" fmla="val 45000"/>
                </a:avLst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439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657" y="599"/>
              <a:ext cx="4479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auto">
            <a:xfrm>
              <a:off x="657" y="599"/>
              <a:ext cx="4473" cy="33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auto">
            <a:xfrm>
              <a:off x="1008" y="1280"/>
              <a:ext cx="4076" cy="2460"/>
            </a:xfrm>
            <a:custGeom>
              <a:avLst/>
              <a:gdLst>
                <a:gd name="T0" fmla="*/ 60 w 5417"/>
                <a:gd name="T1" fmla="*/ 2825 h 3270"/>
                <a:gd name="T2" fmla="*/ 117 w 5417"/>
                <a:gd name="T3" fmla="*/ 2924 h 3270"/>
                <a:gd name="T4" fmla="*/ 175 w 5417"/>
                <a:gd name="T5" fmla="*/ 2799 h 3270"/>
                <a:gd name="T6" fmla="*/ 235 w 5417"/>
                <a:gd name="T7" fmla="*/ 2730 h 3270"/>
                <a:gd name="T8" fmla="*/ 297 w 5417"/>
                <a:gd name="T9" fmla="*/ 2884 h 3270"/>
                <a:gd name="T10" fmla="*/ 359 w 5417"/>
                <a:gd name="T11" fmla="*/ 2865 h 3270"/>
                <a:gd name="T12" fmla="*/ 421 w 5417"/>
                <a:gd name="T13" fmla="*/ 2820 h 3270"/>
                <a:gd name="T14" fmla="*/ 484 w 5417"/>
                <a:gd name="T15" fmla="*/ 2820 h 3270"/>
                <a:gd name="T16" fmla="*/ 548 w 5417"/>
                <a:gd name="T17" fmla="*/ 2737 h 3270"/>
                <a:gd name="T18" fmla="*/ 622 w 5417"/>
                <a:gd name="T19" fmla="*/ 2616 h 3270"/>
                <a:gd name="T20" fmla="*/ 692 w 5417"/>
                <a:gd name="T21" fmla="*/ 2874 h 3270"/>
                <a:gd name="T22" fmla="*/ 760 w 5417"/>
                <a:gd name="T23" fmla="*/ 2886 h 3270"/>
                <a:gd name="T24" fmla="*/ 829 w 5417"/>
                <a:gd name="T25" fmla="*/ 2990 h 3270"/>
                <a:gd name="T26" fmla="*/ 902 w 5417"/>
                <a:gd name="T27" fmla="*/ 2943 h 3270"/>
                <a:gd name="T28" fmla="*/ 972 w 5417"/>
                <a:gd name="T29" fmla="*/ 2951 h 3270"/>
                <a:gd name="T30" fmla="*/ 1047 w 5417"/>
                <a:gd name="T31" fmla="*/ 2926 h 3270"/>
                <a:gd name="T32" fmla="*/ 1118 w 5417"/>
                <a:gd name="T33" fmla="*/ 2808 h 3270"/>
                <a:gd name="T34" fmla="*/ 1192 w 5417"/>
                <a:gd name="T35" fmla="*/ 2932 h 3270"/>
                <a:gd name="T36" fmla="*/ 1270 w 5417"/>
                <a:gd name="T37" fmla="*/ 2883 h 3270"/>
                <a:gd name="T38" fmla="*/ 1350 w 5417"/>
                <a:gd name="T39" fmla="*/ 2937 h 3270"/>
                <a:gd name="T40" fmla="*/ 1426 w 5417"/>
                <a:gd name="T41" fmla="*/ 2839 h 3270"/>
                <a:gd name="T42" fmla="*/ 1495 w 5417"/>
                <a:gd name="T43" fmla="*/ 2787 h 3270"/>
                <a:gd name="T44" fmla="*/ 1577 w 5417"/>
                <a:gd name="T45" fmla="*/ 2795 h 3270"/>
                <a:gd name="T46" fmla="*/ 1657 w 5417"/>
                <a:gd name="T47" fmla="*/ 2738 h 3270"/>
                <a:gd name="T48" fmla="*/ 1735 w 5417"/>
                <a:gd name="T49" fmla="*/ 2625 h 3270"/>
                <a:gd name="T50" fmla="*/ 1804 w 5417"/>
                <a:gd name="T51" fmla="*/ 2542 h 3270"/>
                <a:gd name="T52" fmla="*/ 1883 w 5417"/>
                <a:gd name="T53" fmla="*/ 2257 h 3270"/>
                <a:gd name="T54" fmla="*/ 1968 w 5417"/>
                <a:gd name="T55" fmla="*/ 1469 h 3270"/>
                <a:gd name="T56" fmla="*/ 2056 w 5417"/>
                <a:gd name="T57" fmla="*/ 2597 h 3270"/>
                <a:gd name="T58" fmla="*/ 2144 w 5417"/>
                <a:gd name="T59" fmla="*/ 2859 h 3270"/>
                <a:gd name="T60" fmla="*/ 2227 w 5417"/>
                <a:gd name="T61" fmla="*/ 2991 h 3270"/>
                <a:gd name="T62" fmla="*/ 2314 w 5417"/>
                <a:gd name="T63" fmla="*/ 2980 h 3270"/>
                <a:gd name="T64" fmla="*/ 2409 w 5417"/>
                <a:gd name="T65" fmla="*/ 3004 h 3270"/>
                <a:gd name="T66" fmla="*/ 2504 w 5417"/>
                <a:gd name="T67" fmla="*/ 3020 h 3270"/>
                <a:gd name="T68" fmla="*/ 2584 w 5417"/>
                <a:gd name="T69" fmla="*/ 3009 h 3270"/>
                <a:gd name="T70" fmla="*/ 2674 w 5417"/>
                <a:gd name="T71" fmla="*/ 3040 h 3270"/>
                <a:gd name="T72" fmla="*/ 2764 w 5417"/>
                <a:gd name="T73" fmla="*/ 3029 h 3270"/>
                <a:gd name="T74" fmla="*/ 2854 w 5417"/>
                <a:gd name="T75" fmla="*/ 3011 h 3270"/>
                <a:gd name="T76" fmla="*/ 2944 w 5417"/>
                <a:gd name="T77" fmla="*/ 3062 h 3270"/>
                <a:gd name="T78" fmla="*/ 3043 w 5417"/>
                <a:gd name="T79" fmla="*/ 3040 h 3270"/>
                <a:gd name="T80" fmla="*/ 3146 w 5417"/>
                <a:gd name="T81" fmla="*/ 3031 h 3270"/>
                <a:gd name="T82" fmla="*/ 3235 w 5417"/>
                <a:gd name="T83" fmla="*/ 3024 h 3270"/>
                <a:gd name="T84" fmla="*/ 3326 w 5417"/>
                <a:gd name="T85" fmla="*/ 3033 h 3270"/>
                <a:gd name="T86" fmla="*/ 3416 w 5417"/>
                <a:gd name="T87" fmla="*/ 3034 h 3270"/>
                <a:gd name="T88" fmla="*/ 3517 w 5417"/>
                <a:gd name="T89" fmla="*/ 3044 h 3270"/>
                <a:gd name="T90" fmla="*/ 3613 w 5417"/>
                <a:gd name="T91" fmla="*/ 3047 h 3270"/>
                <a:gd name="T92" fmla="*/ 3706 w 5417"/>
                <a:gd name="T93" fmla="*/ 3041 h 3270"/>
                <a:gd name="T94" fmla="*/ 3811 w 5417"/>
                <a:gd name="T95" fmla="*/ 3046 h 3270"/>
                <a:gd name="T96" fmla="*/ 3898 w 5417"/>
                <a:gd name="T97" fmla="*/ 3044 h 3270"/>
                <a:gd name="T98" fmla="*/ 3989 w 5417"/>
                <a:gd name="T99" fmla="*/ 3047 h 3270"/>
                <a:gd name="T100" fmla="*/ 4079 w 5417"/>
                <a:gd name="T101" fmla="*/ 3054 h 3270"/>
                <a:gd name="T102" fmla="*/ 4166 w 5417"/>
                <a:gd name="T103" fmla="*/ 3054 h 3270"/>
                <a:gd name="T104" fmla="*/ 4269 w 5417"/>
                <a:gd name="T105" fmla="*/ 3040 h 3270"/>
                <a:gd name="T106" fmla="*/ 4364 w 5417"/>
                <a:gd name="T107" fmla="*/ 3033 h 3270"/>
                <a:gd name="T108" fmla="*/ 4475 w 5417"/>
                <a:gd name="T109" fmla="*/ 3005 h 3270"/>
                <a:gd name="T110" fmla="*/ 4577 w 5417"/>
                <a:gd name="T111" fmla="*/ 3003 h 3270"/>
                <a:gd name="T112" fmla="*/ 4688 w 5417"/>
                <a:gd name="T113" fmla="*/ 3032 h 3270"/>
                <a:gd name="T114" fmla="*/ 4792 w 5417"/>
                <a:gd name="T115" fmla="*/ 3026 h 3270"/>
                <a:gd name="T116" fmla="*/ 4892 w 5417"/>
                <a:gd name="T117" fmla="*/ 3019 h 3270"/>
                <a:gd name="T118" fmla="*/ 5001 w 5417"/>
                <a:gd name="T119" fmla="*/ 3047 h 3270"/>
                <a:gd name="T120" fmla="*/ 5105 w 5417"/>
                <a:gd name="T121" fmla="*/ 3075 h 3270"/>
                <a:gd name="T122" fmla="*/ 5221 w 5417"/>
                <a:gd name="T123" fmla="*/ 3037 h 3270"/>
                <a:gd name="T124" fmla="*/ 5324 w 5417"/>
                <a:gd name="T125" fmla="*/ 3055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17" h="3270">
                  <a:moveTo>
                    <a:pt x="0" y="3270"/>
                  </a:moveTo>
                  <a:lnTo>
                    <a:pt x="1" y="2816"/>
                  </a:lnTo>
                  <a:lnTo>
                    <a:pt x="2" y="2888"/>
                  </a:lnTo>
                  <a:lnTo>
                    <a:pt x="3" y="2838"/>
                  </a:lnTo>
                  <a:lnTo>
                    <a:pt x="3" y="2898"/>
                  </a:lnTo>
                  <a:lnTo>
                    <a:pt x="4" y="2838"/>
                  </a:lnTo>
                  <a:lnTo>
                    <a:pt x="4" y="2922"/>
                  </a:lnTo>
                  <a:lnTo>
                    <a:pt x="5" y="2834"/>
                  </a:lnTo>
                  <a:lnTo>
                    <a:pt x="6" y="2875"/>
                  </a:lnTo>
                  <a:lnTo>
                    <a:pt x="7" y="2817"/>
                  </a:lnTo>
                  <a:lnTo>
                    <a:pt x="7" y="2880"/>
                  </a:lnTo>
                  <a:lnTo>
                    <a:pt x="8" y="2825"/>
                  </a:lnTo>
                  <a:lnTo>
                    <a:pt x="8" y="2859"/>
                  </a:lnTo>
                  <a:lnTo>
                    <a:pt x="10" y="2812"/>
                  </a:lnTo>
                  <a:lnTo>
                    <a:pt x="11" y="2930"/>
                  </a:lnTo>
                  <a:lnTo>
                    <a:pt x="11" y="2818"/>
                  </a:lnTo>
                  <a:lnTo>
                    <a:pt x="13" y="2894"/>
                  </a:lnTo>
                  <a:lnTo>
                    <a:pt x="13" y="2848"/>
                  </a:lnTo>
                  <a:lnTo>
                    <a:pt x="14" y="2850"/>
                  </a:lnTo>
                  <a:lnTo>
                    <a:pt x="14" y="2728"/>
                  </a:lnTo>
                  <a:lnTo>
                    <a:pt x="16" y="2866"/>
                  </a:lnTo>
                  <a:lnTo>
                    <a:pt x="16" y="2833"/>
                  </a:lnTo>
                  <a:lnTo>
                    <a:pt x="17" y="2873"/>
                  </a:lnTo>
                  <a:lnTo>
                    <a:pt x="18" y="2791"/>
                  </a:lnTo>
                  <a:lnTo>
                    <a:pt x="20" y="2892"/>
                  </a:lnTo>
                  <a:lnTo>
                    <a:pt x="21" y="2798"/>
                  </a:lnTo>
                  <a:lnTo>
                    <a:pt x="21" y="2903"/>
                  </a:lnTo>
                  <a:lnTo>
                    <a:pt x="22" y="2866"/>
                  </a:lnTo>
                  <a:lnTo>
                    <a:pt x="22" y="2916"/>
                  </a:lnTo>
                  <a:lnTo>
                    <a:pt x="23" y="2787"/>
                  </a:lnTo>
                  <a:lnTo>
                    <a:pt x="24" y="2853"/>
                  </a:lnTo>
                  <a:lnTo>
                    <a:pt x="25" y="2824"/>
                  </a:lnTo>
                  <a:lnTo>
                    <a:pt x="26" y="2877"/>
                  </a:lnTo>
                  <a:lnTo>
                    <a:pt x="27" y="2828"/>
                  </a:lnTo>
                  <a:lnTo>
                    <a:pt x="27" y="2908"/>
                  </a:lnTo>
                  <a:lnTo>
                    <a:pt x="28" y="2845"/>
                  </a:lnTo>
                  <a:lnTo>
                    <a:pt x="29" y="2944"/>
                  </a:lnTo>
                  <a:lnTo>
                    <a:pt x="30" y="2827"/>
                  </a:lnTo>
                  <a:lnTo>
                    <a:pt x="31" y="2927"/>
                  </a:lnTo>
                  <a:lnTo>
                    <a:pt x="31" y="2814"/>
                  </a:lnTo>
                  <a:lnTo>
                    <a:pt x="32" y="2906"/>
                  </a:lnTo>
                  <a:lnTo>
                    <a:pt x="34" y="2803"/>
                  </a:lnTo>
                  <a:lnTo>
                    <a:pt x="35" y="2928"/>
                  </a:lnTo>
                  <a:lnTo>
                    <a:pt x="36" y="2888"/>
                  </a:lnTo>
                  <a:lnTo>
                    <a:pt x="37" y="2934"/>
                  </a:lnTo>
                  <a:lnTo>
                    <a:pt x="37" y="2861"/>
                  </a:lnTo>
                  <a:lnTo>
                    <a:pt x="38" y="2899"/>
                  </a:lnTo>
                  <a:lnTo>
                    <a:pt x="39" y="2797"/>
                  </a:lnTo>
                  <a:lnTo>
                    <a:pt x="40" y="2904"/>
                  </a:lnTo>
                  <a:lnTo>
                    <a:pt x="40" y="2874"/>
                  </a:lnTo>
                  <a:lnTo>
                    <a:pt x="41" y="2877"/>
                  </a:lnTo>
                  <a:lnTo>
                    <a:pt x="42" y="2839"/>
                  </a:lnTo>
                  <a:lnTo>
                    <a:pt x="42" y="2890"/>
                  </a:lnTo>
                  <a:lnTo>
                    <a:pt x="43" y="2846"/>
                  </a:lnTo>
                  <a:lnTo>
                    <a:pt x="44" y="2952"/>
                  </a:lnTo>
                  <a:lnTo>
                    <a:pt x="45" y="2834"/>
                  </a:lnTo>
                  <a:lnTo>
                    <a:pt x="46" y="2861"/>
                  </a:lnTo>
                  <a:lnTo>
                    <a:pt x="47" y="2833"/>
                  </a:lnTo>
                  <a:lnTo>
                    <a:pt x="48" y="2907"/>
                  </a:lnTo>
                  <a:lnTo>
                    <a:pt x="48" y="2830"/>
                  </a:lnTo>
                  <a:lnTo>
                    <a:pt x="49" y="2893"/>
                  </a:lnTo>
                  <a:lnTo>
                    <a:pt x="50" y="2865"/>
                  </a:lnTo>
                  <a:lnTo>
                    <a:pt x="50" y="2932"/>
                  </a:lnTo>
                  <a:lnTo>
                    <a:pt x="51" y="2852"/>
                  </a:lnTo>
                  <a:lnTo>
                    <a:pt x="52" y="2903"/>
                  </a:lnTo>
                  <a:lnTo>
                    <a:pt x="53" y="2877"/>
                  </a:lnTo>
                  <a:lnTo>
                    <a:pt x="54" y="2902"/>
                  </a:lnTo>
                  <a:lnTo>
                    <a:pt x="55" y="2798"/>
                  </a:lnTo>
                  <a:lnTo>
                    <a:pt x="56" y="2902"/>
                  </a:lnTo>
                  <a:lnTo>
                    <a:pt x="56" y="2832"/>
                  </a:lnTo>
                  <a:lnTo>
                    <a:pt x="57" y="2907"/>
                  </a:lnTo>
                  <a:lnTo>
                    <a:pt x="59" y="2962"/>
                  </a:lnTo>
                  <a:lnTo>
                    <a:pt x="60" y="2825"/>
                  </a:lnTo>
                  <a:lnTo>
                    <a:pt x="61" y="2912"/>
                  </a:lnTo>
                  <a:lnTo>
                    <a:pt x="61" y="2863"/>
                  </a:lnTo>
                  <a:lnTo>
                    <a:pt x="62" y="2926"/>
                  </a:lnTo>
                  <a:lnTo>
                    <a:pt x="63" y="2797"/>
                  </a:lnTo>
                  <a:lnTo>
                    <a:pt x="64" y="2944"/>
                  </a:lnTo>
                  <a:lnTo>
                    <a:pt x="65" y="2825"/>
                  </a:lnTo>
                  <a:lnTo>
                    <a:pt x="66" y="2957"/>
                  </a:lnTo>
                  <a:lnTo>
                    <a:pt x="67" y="2868"/>
                  </a:lnTo>
                  <a:lnTo>
                    <a:pt x="68" y="2966"/>
                  </a:lnTo>
                  <a:lnTo>
                    <a:pt x="70" y="2890"/>
                  </a:lnTo>
                  <a:lnTo>
                    <a:pt x="71" y="2919"/>
                  </a:lnTo>
                  <a:lnTo>
                    <a:pt x="72" y="2836"/>
                  </a:lnTo>
                  <a:lnTo>
                    <a:pt x="73" y="2910"/>
                  </a:lnTo>
                  <a:lnTo>
                    <a:pt x="74" y="2836"/>
                  </a:lnTo>
                  <a:lnTo>
                    <a:pt x="74" y="2941"/>
                  </a:lnTo>
                  <a:lnTo>
                    <a:pt x="75" y="2878"/>
                  </a:lnTo>
                  <a:lnTo>
                    <a:pt x="76" y="2922"/>
                  </a:lnTo>
                  <a:lnTo>
                    <a:pt x="76" y="2823"/>
                  </a:lnTo>
                  <a:lnTo>
                    <a:pt x="78" y="2965"/>
                  </a:lnTo>
                  <a:lnTo>
                    <a:pt x="79" y="2896"/>
                  </a:lnTo>
                  <a:lnTo>
                    <a:pt x="79" y="2971"/>
                  </a:lnTo>
                  <a:lnTo>
                    <a:pt x="80" y="2923"/>
                  </a:lnTo>
                  <a:lnTo>
                    <a:pt x="80" y="2931"/>
                  </a:lnTo>
                  <a:lnTo>
                    <a:pt x="81" y="2833"/>
                  </a:lnTo>
                  <a:lnTo>
                    <a:pt x="82" y="2922"/>
                  </a:lnTo>
                  <a:lnTo>
                    <a:pt x="83" y="2862"/>
                  </a:lnTo>
                  <a:lnTo>
                    <a:pt x="85" y="2938"/>
                  </a:lnTo>
                  <a:lnTo>
                    <a:pt x="85" y="2895"/>
                  </a:lnTo>
                  <a:lnTo>
                    <a:pt x="86" y="2940"/>
                  </a:lnTo>
                  <a:lnTo>
                    <a:pt x="87" y="2869"/>
                  </a:lnTo>
                  <a:lnTo>
                    <a:pt x="87" y="2895"/>
                  </a:lnTo>
                  <a:lnTo>
                    <a:pt x="88" y="2877"/>
                  </a:lnTo>
                  <a:lnTo>
                    <a:pt x="89" y="2957"/>
                  </a:lnTo>
                  <a:lnTo>
                    <a:pt x="89" y="2823"/>
                  </a:lnTo>
                  <a:lnTo>
                    <a:pt x="90" y="2901"/>
                  </a:lnTo>
                  <a:lnTo>
                    <a:pt x="91" y="2816"/>
                  </a:lnTo>
                  <a:lnTo>
                    <a:pt x="91" y="2870"/>
                  </a:lnTo>
                  <a:lnTo>
                    <a:pt x="92" y="2840"/>
                  </a:lnTo>
                  <a:lnTo>
                    <a:pt x="93" y="2927"/>
                  </a:lnTo>
                  <a:lnTo>
                    <a:pt x="94" y="2885"/>
                  </a:lnTo>
                  <a:lnTo>
                    <a:pt x="95" y="2974"/>
                  </a:lnTo>
                  <a:lnTo>
                    <a:pt x="95" y="2851"/>
                  </a:lnTo>
                  <a:lnTo>
                    <a:pt x="96" y="2933"/>
                  </a:lnTo>
                  <a:lnTo>
                    <a:pt x="97" y="2902"/>
                  </a:lnTo>
                  <a:lnTo>
                    <a:pt x="98" y="2922"/>
                  </a:lnTo>
                  <a:lnTo>
                    <a:pt x="98" y="2900"/>
                  </a:lnTo>
                  <a:lnTo>
                    <a:pt x="99" y="2913"/>
                  </a:lnTo>
                  <a:lnTo>
                    <a:pt x="99" y="2877"/>
                  </a:lnTo>
                  <a:lnTo>
                    <a:pt x="100" y="2888"/>
                  </a:lnTo>
                  <a:lnTo>
                    <a:pt x="100" y="2856"/>
                  </a:lnTo>
                  <a:lnTo>
                    <a:pt x="101" y="2926"/>
                  </a:lnTo>
                  <a:lnTo>
                    <a:pt x="102" y="2894"/>
                  </a:lnTo>
                  <a:lnTo>
                    <a:pt x="103" y="2927"/>
                  </a:lnTo>
                  <a:lnTo>
                    <a:pt x="103" y="2896"/>
                  </a:lnTo>
                  <a:lnTo>
                    <a:pt x="104" y="2923"/>
                  </a:lnTo>
                  <a:lnTo>
                    <a:pt x="104" y="2902"/>
                  </a:lnTo>
                  <a:lnTo>
                    <a:pt x="105" y="2941"/>
                  </a:lnTo>
                  <a:lnTo>
                    <a:pt x="105" y="2906"/>
                  </a:lnTo>
                  <a:lnTo>
                    <a:pt x="106" y="2957"/>
                  </a:lnTo>
                  <a:lnTo>
                    <a:pt x="107" y="2876"/>
                  </a:lnTo>
                  <a:lnTo>
                    <a:pt x="108" y="2933"/>
                  </a:lnTo>
                  <a:lnTo>
                    <a:pt x="109" y="2872"/>
                  </a:lnTo>
                  <a:lnTo>
                    <a:pt x="109" y="2897"/>
                  </a:lnTo>
                  <a:lnTo>
                    <a:pt x="110" y="2875"/>
                  </a:lnTo>
                  <a:lnTo>
                    <a:pt x="110" y="2891"/>
                  </a:lnTo>
                  <a:lnTo>
                    <a:pt x="111" y="2864"/>
                  </a:lnTo>
                  <a:lnTo>
                    <a:pt x="111" y="2897"/>
                  </a:lnTo>
                  <a:lnTo>
                    <a:pt x="112" y="2831"/>
                  </a:lnTo>
                  <a:lnTo>
                    <a:pt x="113" y="2946"/>
                  </a:lnTo>
                  <a:lnTo>
                    <a:pt x="115" y="2889"/>
                  </a:lnTo>
                  <a:lnTo>
                    <a:pt x="115" y="2940"/>
                  </a:lnTo>
                  <a:lnTo>
                    <a:pt x="116" y="2884"/>
                  </a:lnTo>
                  <a:lnTo>
                    <a:pt x="117" y="2924"/>
                  </a:lnTo>
                  <a:lnTo>
                    <a:pt x="117" y="2885"/>
                  </a:lnTo>
                  <a:lnTo>
                    <a:pt x="118" y="2962"/>
                  </a:lnTo>
                  <a:lnTo>
                    <a:pt x="120" y="2891"/>
                  </a:lnTo>
                  <a:lnTo>
                    <a:pt x="121" y="2923"/>
                  </a:lnTo>
                  <a:lnTo>
                    <a:pt x="121" y="2886"/>
                  </a:lnTo>
                  <a:lnTo>
                    <a:pt x="122" y="2932"/>
                  </a:lnTo>
                  <a:lnTo>
                    <a:pt x="123" y="2862"/>
                  </a:lnTo>
                  <a:lnTo>
                    <a:pt x="124" y="2953"/>
                  </a:lnTo>
                  <a:lnTo>
                    <a:pt x="125" y="2860"/>
                  </a:lnTo>
                  <a:lnTo>
                    <a:pt x="126" y="2925"/>
                  </a:lnTo>
                  <a:lnTo>
                    <a:pt x="126" y="2893"/>
                  </a:lnTo>
                  <a:lnTo>
                    <a:pt x="127" y="2921"/>
                  </a:lnTo>
                  <a:lnTo>
                    <a:pt x="127" y="2895"/>
                  </a:lnTo>
                  <a:lnTo>
                    <a:pt x="128" y="2915"/>
                  </a:lnTo>
                  <a:lnTo>
                    <a:pt x="129" y="2888"/>
                  </a:lnTo>
                  <a:lnTo>
                    <a:pt x="129" y="2943"/>
                  </a:lnTo>
                  <a:lnTo>
                    <a:pt x="130" y="2889"/>
                  </a:lnTo>
                  <a:lnTo>
                    <a:pt x="131" y="2942"/>
                  </a:lnTo>
                  <a:lnTo>
                    <a:pt x="133" y="2844"/>
                  </a:lnTo>
                  <a:lnTo>
                    <a:pt x="134" y="2901"/>
                  </a:lnTo>
                  <a:lnTo>
                    <a:pt x="134" y="2871"/>
                  </a:lnTo>
                  <a:lnTo>
                    <a:pt x="136" y="2958"/>
                  </a:lnTo>
                  <a:lnTo>
                    <a:pt x="136" y="2828"/>
                  </a:lnTo>
                  <a:lnTo>
                    <a:pt x="137" y="2976"/>
                  </a:lnTo>
                  <a:lnTo>
                    <a:pt x="138" y="2842"/>
                  </a:lnTo>
                  <a:lnTo>
                    <a:pt x="139" y="2967"/>
                  </a:lnTo>
                  <a:lnTo>
                    <a:pt x="140" y="2870"/>
                  </a:lnTo>
                  <a:lnTo>
                    <a:pt x="140" y="2942"/>
                  </a:lnTo>
                  <a:lnTo>
                    <a:pt x="141" y="2821"/>
                  </a:lnTo>
                  <a:lnTo>
                    <a:pt x="142" y="2934"/>
                  </a:lnTo>
                  <a:lnTo>
                    <a:pt x="143" y="2818"/>
                  </a:lnTo>
                  <a:lnTo>
                    <a:pt x="144" y="2892"/>
                  </a:lnTo>
                  <a:lnTo>
                    <a:pt x="144" y="2859"/>
                  </a:lnTo>
                  <a:lnTo>
                    <a:pt x="145" y="2933"/>
                  </a:lnTo>
                  <a:lnTo>
                    <a:pt x="145" y="2826"/>
                  </a:lnTo>
                  <a:lnTo>
                    <a:pt x="146" y="2941"/>
                  </a:lnTo>
                  <a:lnTo>
                    <a:pt x="147" y="2840"/>
                  </a:lnTo>
                  <a:lnTo>
                    <a:pt x="148" y="2881"/>
                  </a:lnTo>
                  <a:lnTo>
                    <a:pt x="148" y="2829"/>
                  </a:lnTo>
                  <a:lnTo>
                    <a:pt x="149" y="2901"/>
                  </a:lnTo>
                  <a:lnTo>
                    <a:pt x="149" y="2883"/>
                  </a:lnTo>
                  <a:lnTo>
                    <a:pt x="150" y="2922"/>
                  </a:lnTo>
                  <a:lnTo>
                    <a:pt x="150" y="2877"/>
                  </a:lnTo>
                  <a:lnTo>
                    <a:pt x="151" y="2894"/>
                  </a:lnTo>
                  <a:lnTo>
                    <a:pt x="152" y="2781"/>
                  </a:lnTo>
                  <a:lnTo>
                    <a:pt x="153" y="2916"/>
                  </a:lnTo>
                  <a:lnTo>
                    <a:pt x="154" y="2844"/>
                  </a:lnTo>
                  <a:lnTo>
                    <a:pt x="155" y="2916"/>
                  </a:lnTo>
                  <a:lnTo>
                    <a:pt x="156" y="2782"/>
                  </a:lnTo>
                  <a:lnTo>
                    <a:pt x="156" y="2856"/>
                  </a:lnTo>
                  <a:lnTo>
                    <a:pt x="157" y="2830"/>
                  </a:lnTo>
                  <a:lnTo>
                    <a:pt x="158" y="2893"/>
                  </a:lnTo>
                  <a:lnTo>
                    <a:pt x="159" y="2808"/>
                  </a:lnTo>
                  <a:lnTo>
                    <a:pt x="160" y="2880"/>
                  </a:lnTo>
                  <a:lnTo>
                    <a:pt x="161" y="2850"/>
                  </a:lnTo>
                  <a:lnTo>
                    <a:pt x="161" y="2904"/>
                  </a:lnTo>
                  <a:lnTo>
                    <a:pt x="162" y="2885"/>
                  </a:lnTo>
                  <a:lnTo>
                    <a:pt x="163" y="2914"/>
                  </a:lnTo>
                  <a:lnTo>
                    <a:pt x="163" y="2879"/>
                  </a:lnTo>
                  <a:lnTo>
                    <a:pt x="164" y="2888"/>
                  </a:lnTo>
                  <a:lnTo>
                    <a:pt x="164" y="2794"/>
                  </a:lnTo>
                  <a:lnTo>
                    <a:pt x="165" y="2907"/>
                  </a:lnTo>
                  <a:lnTo>
                    <a:pt x="166" y="2860"/>
                  </a:lnTo>
                  <a:lnTo>
                    <a:pt x="167" y="2924"/>
                  </a:lnTo>
                  <a:lnTo>
                    <a:pt x="168" y="2857"/>
                  </a:lnTo>
                  <a:lnTo>
                    <a:pt x="168" y="2928"/>
                  </a:lnTo>
                  <a:lnTo>
                    <a:pt x="169" y="2825"/>
                  </a:lnTo>
                  <a:lnTo>
                    <a:pt x="170" y="2900"/>
                  </a:lnTo>
                  <a:lnTo>
                    <a:pt x="171" y="2837"/>
                  </a:lnTo>
                  <a:lnTo>
                    <a:pt x="172" y="2929"/>
                  </a:lnTo>
                  <a:lnTo>
                    <a:pt x="173" y="2748"/>
                  </a:lnTo>
                  <a:lnTo>
                    <a:pt x="175" y="2901"/>
                  </a:lnTo>
                  <a:lnTo>
                    <a:pt x="175" y="2799"/>
                  </a:lnTo>
                  <a:lnTo>
                    <a:pt x="176" y="2871"/>
                  </a:lnTo>
                  <a:lnTo>
                    <a:pt x="177" y="2805"/>
                  </a:lnTo>
                  <a:lnTo>
                    <a:pt x="178" y="2856"/>
                  </a:lnTo>
                  <a:lnTo>
                    <a:pt x="179" y="2819"/>
                  </a:lnTo>
                  <a:lnTo>
                    <a:pt x="179" y="2876"/>
                  </a:lnTo>
                  <a:lnTo>
                    <a:pt x="180" y="2820"/>
                  </a:lnTo>
                  <a:lnTo>
                    <a:pt x="180" y="2898"/>
                  </a:lnTo>
                  <a:lnTo>
                    <a:pt x="182" y="2790"/>
                  </a:lnTo>
                  <a:lnTo>
                    <a:pt x="183" y="2825"/>
                  </a:lnTo>
                  <a:lnTo>
                    <a:pt x="183" y="2797"/>
                  </a:lnTo>
                  <a:lnTo>
                    <a:pt x="185" y="2897"/>
                  </a:lnTo>
                  <a:lnTo>
                    <a:pt x="186" y="2772"/>
                  </a:lnTo>
                  <a:lnTo>
                    <a:pt x="187" y="2890"/>
                  </a:lnTo>
                  <a:lnTo>
                    <a:pt x="188" y="2748"/>
                  </a:lnTo>
                  <a:lnTo>
                    <a:pt x="188" y="2824"/>
                  </a:lnTo>
                  <a:lnTo>
                    <a:pt x="189" y="2889"/>
                  </a:lnTo>
                  <a:lnTo>
                    <a:pt x="190" y="2838"/>
                  </a:lnTo>
                  <a:lnTo>
                    <a:pt x="191" y="2847"/>
                  </a:lnTo>
                  <a:lnTo>
                    <a:pt x="191" y="2796"/>
                  </a:lnTo>
                  <a:lnTo>
                    <a:pt x="192" y="2872"/>
                  </a:lnTo>
                  <a:lnTo>
                    <a:pt x="193" y="2794"/>
                  </a:lnTo>
                  <a:lnTo>
                    <a:pt x="193" y="2858"/>
                  </a:lnTo>
                  <a:lnTo>
                    <a:pt x="194" y="2822"/>
                  </a:lnTo>
                  <a:lnTo>
                    <a:pt x="195" y="2860"/>
                  </a:lnTo>
                  <a:lnTo>
                    <a:pt x="196" y="2779"/>
                  </a:lnTo>
                  <a:lnTo>
                    <a:pt x="196" y="2815"/>
                  </a:lnTo>
                  <a:lnTo>
                    <a:pt x="197" y="2801"/>
                  </a:lnTo>
                  <a:lnTo>
                    <a:pt x="198" y="2866"/>
                  </a:lnTo>
                  <a:lnTo>
                    <a:pt x="199" y="2660"/>
                  </a:lnTo>
                  <a:lnTo>
                    <a:pt x="201" y="2792"/>
                  </a:lnTo>
                  <a:lnTo>
                    <a:pt x="202" y="2728"/>
                  </a:lnTo>
                  <a:lnTo>
                    <a:pt x="202" y="2809"/>
                  </a:lnTo>
                  <a:lnTo>
                    <a:pt x="203" y="2696"/>
                  </a:lnTo>
                  <a:lnTo>
                    <a:pt x="204" y="2853"/>
                  </a:lnTo>
                  <a:lnTo>
                    <a:pt x="205" y="2805"/>
                  </a:lnTo>
                  <a:lnTo>
                    <a:pt x="205" y="2843"/>
                  </a:lnTo>
                  <a:lnTo>
                    <a:pt x="206" y="2808"/>
                  </a:lnTo>
                  <a:lnTo>
                    <a:pt x="206" y="2839"/>
                  </a:lnTo>
                  <a:lnTo>
                    <a:pt x="207" y="2827"/>
                  </a:lnTo>
                  <a:lnTo>
                    <a:pt x="207" y="2868"/>
                  </a:lnTo>
                  <a:lnTo>
                    <a:pt x="209" y="2730"/>
                  </a:lnTo>
                  <a:lnTo>
                    <a:pt x="211" y="2815"/>
                  </a:lnTo>
                  <a:lnTo>
                    <a:pt x="211" y="2777"/>
                  </a:lnTo>
                  <a:lnTo>
                    <a:pt x="212" y="2821"/>
                  </a:lnTo>
                  <a:lnTo>
                    <a:pt x="213" y="2813"/>
                  </a:lnTo>
                  <a:lnTo>
                    <a:pt x="213" y="2831"/>
                  </a:lnTo>
                  <a:lnTo>
                    <a:pt x="214" y="2768"/>
                  </a:lnTo>
                  <a:lnTo>
                    <a:pt x="214" y="2809"/>
                  </a:lnTo>
                  <a:lnTo>
                    <a:pt x="215" y="2753"/>
                  </a:lnTo>
                  <a:lnTo>
                    <a:pt x="217" y="2884"/>
                  </a:lnTo>
                  <a:lnTo>
                    <a:pt x="218" y="2835"/>
                  </a:lnTo>
                  <a:lnTo>
                    <a:pt x="218" y="2872"/>
                  </a:lnTo>
                  <a:lnTo>
                    <a:pt x="219" y="2832"/>
                  </a:lnTo>
                  <a:lnTo>
                    <a:pt x="219" y="2871"/>
                  </a:lnTo>
                  <a:lnTo>
                    <a:pt x="220" y="2757"/>
                  </a:lnTo>
                  <a:lnTo>
                    <a:pt x="222" y="2882"/>
                  </a:lnTo>
                  <a:lnTo>
                    <a:pt x="222" y="2745"/>
                  </a:lnTo>
                  <a:lnTo>
                    <a:pt x="223" y="2815"/>
                  </a:lnTo>
                  <a:lnTo>
                    <a:pt x="224" y="2788"/>
                  </a:lnTo>
                  <a:lnTo>
                    <a:pt x="225" y="2872"/>
                  </a:lnTo>
                  <a:lnTo>
                    <a:pt x="225" y="2767"/>
                  </a:lnTo>
                  <a:lnTo>
                    <a:pt x="226" y="2778"/>
                  </a:lnTo>
                  <a:lnTo>
                    <a:pt x="226" y="2728"/>
                  </a:lnTo>
                  <a:lnTo>
                    <a:pt x="227" y="2836"/>
                  </a:lnTo>
                  <a:lnTo>
                    <a:pt x="228" y="2743"/>
                  </a:lnTo>
                  <a:lnTo>
                    <a:pt x="228" y="2825"/>
                  </a:lnTo>
                  <a:lnTo>
                    <a:pt x="229" y="2745"/>
                  </a:lnTo>
                  <a:lnTo>
                    <a:pt x="230" y="2853"/>
                  </a:lnTo>
                  <a:lnTo>
                    <a:pt x="232" y="2789"/>
                  </a:lnTo>
                  <a:lnTo>
                    <a:pt x="233" y="2880"/>
                  </a:lnTo>
                  <a:lnTo>
                    <a:pt x="234" y="2756"/>
                  </a:lnTo>
                  <a:lnTo>
                    <a:pt x="235" y="2846"/>
                  </a:lnTo>
                  <a:lnTo>
                    <a:pt x="235" y="2730"/>
                  </a:lnTo>
                  <a:lnTo>
                    <a:pt x="236" y="2809"/>
                  </a:lnTo>
                  <a:lnTo>
                    <a:pt x="237" y="2799"/>
                  </a:lnTo>
                  <a:lnTo>
                    <a:pt x="237" y="2883"/>
                  </a:lnTo>
                  <a:lnTo>
                    <a:pt x="238" y="2785"/>
                  </a:lnTo>
                  <a:lnTo>
                    <a:pt x="240" y="2868"/>
                  </a:lnTo>
                  <a:lnTo>
                    <a:pt x="240" y="2826"/>
                  </a:lnTo>
                  <a:lnTo>
                    <a:pt x="241" y="2895"/>
                  </a:lnTo>
                  <a:lnTo>
                    <a:pt x="242" y="2794"/>
                  </a:lnTo>
                  <a:lnTo>
                    <a:pt x="242" y="2876"/>
                  </a:lnTo>
                  <a:lnTo>
                    <a:pt x="244" y="2771"/>
                  </a:lnTo>
                  <a:lnTo>
                    <a:pt x="245" y="2827"/>
                  </a:lnTo>
                  <a:lnTo>
                    <a:pt x="246" y="2780"/>
                  </a:lnTo>
                  <a:lnTo>
                    <a:pt x="246" y="2838"/>
                  </a:lnTo>
                  <a:lnTo>
                    <a:pt x="247" y="2809"/>
                  </a:lnTo>
                  <a:lnTo>
                    <a:pt x="247" y="2852"/>
                  </a:lnTo>
                  <a:lnTo>
                    <a:pt x="249" y="2822"/>
                  </a:lnTo>
                  <a:lnTo>
                    <a:pt x="250" y="2940"/>
                  </a:lnTo>
                  <a:lnTo>
                    <a:pt x="250" y="2867"/>
                  </a:lnTo>
                  <a:lnTo>
                    <a:pt x="251" y="2923"/>
                  </a:lnTo>
                  <a:lnTo>
                    <a:pt x="252" y="2885"/>
                  </a:lnTo>
                  <a:lnTo>
                    <a:pt x="252" y="2914"/>
                  </a:lnTo>
                  <a:lnTo>
                    <a:pt x="253" y="2814"/>
                  </a:lnTo>
                  <a:lnTo>
                    <a:pt x="254" y="2870"/>
                  </a:lnTo>
                  <a:lnTo>
                    <a:pt x="256" y="2779"/>
                  </a:lnTo>
                  <a:lnTo>
                    <a:pt x="257" y="2888"/>
                  </a:lnTo>
                  <a:lnTo>
                    <a:pt x="257" y="2820"/>
                  </a:lnTo>
                  <a:lnTo>
                    <a:pt x="258" y="2911"/>
                  </a:lnTo>
                  <a:lnTo>
                    <a:pt x="259" y="2823"/>
                  </a:lnTo>
                  <a:lnTo>
                    <a:pt x="260" y="2879"/>
                  </a:lnTo>
                  <a:lnTo>
                    <a:pt x="261" y="2788"/>
                  </a:lnTo>
                  <a:lnTo>
                    <a:pt x="261" y="2823"/>
                  </a:lnTo>
                  <a:lnTo>
                    <a:pt x="262" y="2884"/>
                  </a:lnTo>
                  <a:lnTo>
                    <a:pt x="263" y="2876"/>
                  </a:lnTo>
                  <a:lnTo>
                    <a:pt x="263" y="2907"/>
                  </a:lnTo>
                  <a:lnTo>
                    <a:pt x="264" y="2895"/>
                  </a:lnTo>
                  <a:lnTo>
                    <a:pt x="264" y="2926"/>
                  </a:lnTo>
                  <a:lnTo>
                    <a:pt x="266" y="2855"/>
                  </a:lnTo>
                  <a:lnTo>
                    <a:pt x="267" y="2898"/>
                  </a:lnTo>
                  <a:lnTo>
                    <a:pt x="267" y="2878"/>
                  </a:lnTo>
                  <a:lnTo>
                    <a:pt x="269" y="2929"/>
                  </a:lnTo>
                  <a:lnTo>
                    <a:pt x="270" y="2830"/>
                  </a:lnTo>
                  <a:lnTo>
                    <a:pt x="271" y="2916"/>
                  </a:lnTo>
                  <a:lnTo>
                    <a:pt x="272" y="2802"/>
                  </a:lnTo>
                  <a:lnTo>
                    <a:pt x="272" y="2840"/>
                  </a:lnTo>
                  <a:lnTo>
                    <a:pt x="273" y="2787"/>
                  </a:lnTo>
                  <a:lnTo>
                    <a:pt x="273" y="2842"/>
                  </a:lnTo>
                  <a:lnTo>
                    <a:pt x="274" y="2839"/>
                  </a:lnTo>
                  <a:lnTo>
                    <a:pt x="274" y="2864"/>
                  </a:lnTo>
                  <a:lnTo>
                    <a:pt x="275" y="2808"/>
                  </a:lnTo>
                  <a:lnTo>
                    <a:pt x="277" y="2908"/>
                  </a:lnTo>
                  <a:lnTo>
                    <a:pt x="277" y="2889"/>
                  </a:lnTo>
                  <a:lnTo>
                    <a:pt x="278" y="2908"/>
                  </a:lnTo>
                  <a:lnTo>
                    <a:pt x="279" y="2841"/>
                  </a:lnTo>
                  <a:lnTo>
                    <a:pt x="280" y="2900"/>
                  </a:lnTo>
                  <a:lnTo>
                    <a:pt x="280" y="2842"/>
                  </a:lnTo>
                  <a:lnTo>
                    <a:pt x="281" y="2878"/>
                  </a:lnTo>
                  <a:lnTo>
                    <a:pt x="282" y="2797"/>
                  </a:lnTo>
                  <a:lnTo>
                    <a:pt x="283" y="2942"/>
                  </a:lnTo>
                  <a:lnTo>
                    <a:pt x="284" y="2845"/>
                  </a:lnTo>
                  <a:lnTo>
                    <a:pt x="285" y="2925"/>
                  </a:lnTo>
                  <a:lnTo>
                    <a:pt x="286" y="2844"/>
                  </a:lnTo>
                  <a:lnTo>
                    <a:pt x="287" y="2911"/>
                  </a:lnTo>
                  <a:lnTo>
                    <a:pt x="288" y="2859"/>
                  </a:lnTo>
                  <a:lnTo>
                    <a:pt x="288" y="2936"/>
                  </a:lnTo>
                  <a:lnTo>
                    <a:pt x="290" y="2839"/>
                  </a:lnTo>
                  <a:lnTo>
                    <a:pt x="291" y="2921"/>
                  </a:lnTo>
                  <a:lnTo>
                    <a:pt x="292" y="2771"/>
                  </a:lnTo>
                  <a:lnTo>
                    <a:pt x="293" y="2977"/>
                  </a:lnTo>
                  <a:lnTo>
                    <a:pt x="294" y="2864"/>
                  </a:lnTo>
                  <a:lnTo>
                    <a:pt x="295" y="2937"/>
                  </a:lnTo>
                  <a:lnTo>
                    <a:pt x="296" y="2874"/>
                  </a:lnTo>
                  <a:lnTo>
                    <a:pt x="296" y="2892"/>
                  </a:lnTo>
                  <a:lnTo>
                    <a:pt x="297" y="2884"/>
                  </a:lnTo>
                  <a:lnTo>
                    <a:pt x="297" y="2915"/>
                  </a:lnTo>
                  <a:lnTo>
                    <a:pt x="298" y="2854"/>
                  </a:lnTo>
                  <a:lnTo>
                    <a:pt x="299" y="2883"/>
                  </a:lnTo>
                  <a:lnTo>
                    <a:pt x="299" y="2843"/>
                  </a:lnTo>
                  <a:lnTo>
                    <a:pt x="300" y="2927"/>
                  </a:lnTo>
                  <a:lnTo>
                    <a:pt x="301" y="2870"/>
                  </a:lnTo>
                  <a:lnTo>
                    <a:pt x="302" y="2937"/>
                  </a:lnTo>
                  <a:lnTo>
                    <a:pt x="303" y="2861"/>
                  </a:lnTo>
                  <a:lnTo>
                    <a:pt x="304" y="2945"/>
                  </a:lnTo>
                  <a:lnTo>
                    <a:pt x="304" y="2919"/>
                  </a:lnTo>
                  <a:lnTo>
                    <a:pt x="305" y="2940"/>
                  </a:lnTo>
                  <a:lnTo>
                    <a:pt x="305" y="2842"/>
                  </a:lnTo>
                  <a:lnTo>
                    <a:pt x="306" y="2872"/>
                  </a:lnTo>
                  <a:lnTo>
                    <a:pt x="306" y="2835"/>
                  </a:lnTo>
                  <a:lnTo>
                    <a:pt x="308" y="2938"/>
                  </a:lnTo>
                  <a:lnTo>
                    <a:pt x="308" y="2899"/>
                  </a:lnTo>
                  <a:lnTo>
                    <a:pt x="309" y="2909"/>
                  </a:lnTo>
                  <a:lnTo>
                    <a:pt x="309" y="2868"/>
                  </a:lnTo>
                  <a:lnTo>
                    <a:pt x="310" y="2881"/>
                  </a:lnTo>
                  <a:lnTo>
                    <a:pt x="310" y="2859"/>
                  </a:lnTo>
                  <a:lnTo>
                    <a:pt x="312" y="2928"/>
                  </a:lnTo>
                  <a:lnTo>
                    <a:pt x="313" y="2896"/>
                  </a:lnTo>
                  <a:lnTo>
                    <a:pt x="313" y="2948"/>
                  </a:lnTo>
                  <a:lnTo>
                    <a:pt x="315" y="2915"/>
                  </a:lnTo>
                  <a:lnTo>
                    <a:pt x="315" y="2943"/>
                  </a:lnTo>
                  <a:lnTo>
                    <a:pt x="317" y="2838"/>
                  </a:lnTo>
                  <a:lnTo>
                    <a:pt x="318" y="2911"/>
                  </a:lnTo>
                  <a:lnTo>
                    <a:pt x="319" y="2870"/>
                  </a:lnTo>
                  <a:lnTo>
                    <a:pt x="320" y="2882"/>
                  </a:lnTo>
                  <a:lnTo>
                    <a:pt x="320" y="2849"/>
                  </a:lnTo>
                  <a:lnTo>
                    <a:pt x="321" y="2914"/>
                  </a:lnTo>
                  <a:lnTo>
                    <a:pt x="322" y="2900"/>
                  </a:lnTo>
                  <a:lnTo>
                    <a:pt x="322" y="2932"/>
                  </a:lnTo>
                  <a:lnTo>
                    <a:pt x="323" y="2874"/>
                  </a:lnTo>
                  <a:lnTo>
                    <a:pt x="324" y="2951"/>
                  </a:lnTo>
                  <a:lnTo>
                    <a:pt x="325" y="2816"/>
                  </a:lnTo>
                  <a:lnTo>
                    <a:pt x="327" y="2935"/>
                  </a:lnTo>
                  <a:lnTo>
                    <a:pt x="329" y="2887"/>
                  </a:lnTo>
                  <a:lnTo>
                    <a:pt x="330" y="2898"/>
                  </a:lnTo>
                  <a:lnTo>
                    <a:pt x="330" y="2873"/>
                  </a:lnTo>
                  <a:lnTo>
                    <a:pt x="332" y="2951"/>
                  </a:lnTo>
                  <a:lnTo>
                    <a:pt x="333" y="2905"/>
                  </a:lnTo>
                  <a:lnTo>
                    <a:pt x="334" y="2854"/>
                  </a:lnTo>
                  <a:lnTo>
                    <a:pt x="335" y="2935"/>
                  </a:lnTo>
                  <a:lnTo>
                    <a:pt x="336" y="2916"/>
                  </a:lnTo>
                  <a:lnTo>
                    <a:pt x="336" y="2950"/>
                  </a:lnTo>
                  <a:lnTo>
                    <a:pt x="338" y="2890"/>
                  </a:lnTo>
                  <a:lnTo>
                    <a:pt x="339" y="2906"/>
                  </a:lnTo>
                  <a:lnTo>
                    <a:pt x="339" y="2886"/>
                  </a:lnTo>
                  <a:lnTo>
                    <a:pt x="340" y="2949"/>
                  </a:lnTo>
                  <a:lnTo>
                    <a:pt x="342" y="2887"/>
                  </a:lnTo>
                  <a:lnTo>
                    <a:pt x="343" y="2921"/>
                  </a:lnTo>
                  <a:lnTo>
                    <a:pt x="344" y="2883"/>
                  </a:lnTo>
                  <a:lnTo>
                    <a:pt x="345" y="2990"/>
                  </a:lnTo>
                  <a:lnTo>
                    <a:pt x="345" y="2878"/>
                  </a:lnTo>
                  <a:lnTo>
                    <a:pt x="347" y="2930"/>
                  </a:lnTo>
                  <a:lnTo>
                    <a:pt x="347" y="2875"/>
                  </a:lnTo>
                  <a:lnTo>
                    <a:pt x="348" y="2913"/>
                  </a:lnTo>
                  <a:lnTo>
                    <a:pt x="349" y="2899"/>
                  </a:lnTo>
                  <a:lnTo>
                    <a:pt x="349" y="2954"/>
                  </a:lnTo>
                  <a:lnTo>
                    <a:pt x="350" y="2860"/>
                  </a:lnTo>
                  <a:lnTo>
                    <a:pt x="350" y="2891"/>
                  </a:lnTo>
                  <a:lnTo>
                    <a:pt x="351" y="2860"/>
                  </a:lnTo>
                  <a:lnTo>
                    <a:pt x="351" y="2890"/>
                  </a:lnTo>
                  <a:lnTo>
                    <a:pt x="352" y="2847"/>
                  </a:lnTo>
                  <a:lnTo>
                    <a:pt x="354" y="2933"/>
                  </a:lnTo>
                  <a:lnTo>
                    <a:pt x="354" y="2902"/>
                  </a:lnTo>
                  <a:lnTo>
                    <a:pt x="355" y="2949"/>
                  </a:lnTo>
                  <a:lnTo>
                    <a:pt x="357" y="2857"/>
                  </a:lnTo>
                  <a:lnTo>
                    <a:pt x="357" y="2894"/>
                  </a:lnTo>
                  <a:lnTo>
                    <a:pt x="358" y="2859"/>
                  </a:lnTo>
                  <a:lnTo>
                    <a:pt x="358" y="2890"/>
                  </a:lnTo>
                  <a:lnTo>
                    <a:pt x="359" y="2865"/>
                  </a:lnTo>
                  <a:lnTo>
                    <a:pt x="359" y="2902"/>
                  </a:lnTo>
                  <a:lnTo>
                    <a:pt x="360" y="2875"/>
                  </a:lnTo>
                  <a:lnTo>
                    <a:pt x="361" y="2918"/>
                  </a:lnTo>
                  <a:lnTo>
                    <a:pt x="362" y="2859"/>
                  </a:lnTo>
                  <a:lnTo>
                    <a:pt x="363" y="2908"/>
                  </a:lnTo>
                  <a:lnTo>
                    <a:pt x="363" y="2870"/>
                  </a:lnTo>
                  <a:lnTo>
                    <a:pt x="365" y="2938"/>
                  </a:lnTo>
                  <a:lnTo>
                    <a:pt x="366" y="2895"/>
                  </a:lnTo>
                  <a:lnTo>
                    <a:pt x="366" y="2904"/>
                  </a:lnTo>
                  <a:lnTo>
                    <a:pt x="367" y="2890"/>
                  </a:lnTo>
                  <a:lnTo>
                    <a:pt x="368" y="2913"/>
                  </a:lnTo>
                  <a:lnTo>
                    <a:pt x="368" y="2904"/>
                  </a:lnTo>
                  <a:lnTo>
                    <a:pt x="369" y="2911"/>
                  </a:lnTo>
                  <a:lnTo>
                    <a:pt x="370" y="2856"/>
                  </a:lnTo>
                  <a:lnTo>
                    <a:pt x="371" y="2922"/>
                  </a:lnTo>
                  <a:lnTo>
                    <a:pt x="371" y="2877"/>
                  </a:lnTo>
                  <a:lnTo>
                    <a:pt x="372" y="2854"/>
                  </a:lnTo>
                  <a:lnTo>
                    <a:pt x="373" y="2899"/>
                  </a:lnTo>
                  <a:lnTo>
                    <a:pt x="374" y="2880"/>
                  </a:lnTo>
                  <a:lnTo>
                    <a:pt x="375" y="2962"/>
                  </a:lnTo>
                  <a:lnTo>
                    <a:pt x="375" y="2881"/>
                  </a:lnTo>
                  <a:lnTo>
                    <a:pt x="377" y="3000"/>
                  </a:lnTo>
                  <a:lnTo>
                    <a:pt x="378" y="2846"/>
                  </a:lnTo>
                  <a:lnTo>
                    <a:pt x="379" y="2940"/>
                  </a:lnTo>
                  <a:lnTo>
                    <a:pt x="379" y="2866"/>
                  </a:lnTo>
                  <a:lnTo>
                    <a:pt x="380" y="2957"/>
                  </a:lnTo>
                  <a:lnTo>
                    <a:pt x="381" y="2897"/>
                  </a:lnTo>
                  <a:lnTo>
                    <a:pt x="382" y="2960"/>
                  </a:lnTo>
                  <a:lnTo>
                    <a:pt x="384" y="2822"/>
                  </a:lnTo>
                  <a:lnTo>
                    <a:pt x="385" y="2915"/>
                  </a:lnTo>
                  <a:lnTo>
                    <a:pt x="386" y="2852"/>
                  </a:lnTo>
                  <a:lnTo>
                    <a:pt x="387" y="2931"/>
                  </a:lnTo>
                  <a:lnTo>
                    <a:pt x="388" y="2816"/>
                  </a:lnTo>
                  <a:lnTo>
                    <a:pt x="390" y="2948"/>
                  </a:lnTo>
                  <a:lnTo>
                    <a:pt x="391" y="2833"/>
                  </a:lnTo>
                  <a:lnTo>
                    <a:pt x="392" y="2944"/>
                  </a:lnTo>
                  <a:lnTo>
                    <a:pt x="393" y="2874"/>
                  </a:lnTo>
                  <a:lnTo>
                    <a:pt x="394" y="2910"/>
                  </a:lnTo>
                  <a:lnTo>
                    <a:pt x="395" y="2862"/>
                  </a:lnTo>
                  <a:lnTo>
                    <a:pt x="396" y="2905"/>
                  </a:lnTo>
                  <a:lnTo>
                    <a:pt x="396" y="2835"/>
                  </a:lnTo>
                  <a:lnTo>
                    <a:pt x="398" y="2903"/>
                  </a:lnTo>
                  <a:lnTo>
                    <a:pt x="399" y="2825"/>
                  </a:lnTo>
                  <a:lnTo>
                    <a:pt x="400" y="2842"/>
                  </a:lnTo>
                  <a:lnTo>
                    <a:pt x="400" y="2817"/>
                  </a:lnTo>
                  <a:lnTo>
                    <a:pt x="402" y="2894"/>
                  </a:lnTo>
                  <a:lnTo>
                    <a:pt x="402" y="2853"/>
                  </a:lnTo>
                  <a:lnTo>
                    <a:pt x="403" y="2903"/>
                  </a:lnTo>
                  <a:lnTo>
                    <a:pt x="404" y="2821"/>
                  </a:lnTo>
                  <a:lnTo>
                    <a:pt x="405" y="2930"/>
                  </a:lnTo>
                  <a:lnTo>
                    <a:pt x="406" y="2834"/>
                  </a:lnTo>
                  <a:lnTo>
                    <a:pt x="408" y="2887"/>
                  </a:lnTo>
                  <a:lnTo>
                    <a:pt x="409" y="2820"/>
                  </a:lnTo>
                  <a:lnTo>
                    <a:pt x="409" y="2871"/>
                  </a:lnTo>
                  <a:lnTo>
                    <a:pt x="410" y="2857"/>
                  </a:lnTo>
                  <a:lnTo>
                    <a:pt x="411" y="2904"/>
                  </a:lnTo>
                  <a:lnTo>
                    <a:pt x="412" y="2842"/>
                  </a:lnTo>
                  <a:lnTo>
                    <a:pt x="412" y="2908"/>
                  </a:lnTo>
                  <a:lnTo>
                    <a:pt x="413" y="2896"/>
                  </a:lnTo>
                  <a:lnTo>
                    <a:pt x="413" y="2916"/>
                  </a:lnTo>
                  <a:lnTo>
                    <a:pt x="414" y="2875"/>
                  </a:lnTo>
                  <a:lnTo>
                    <a:pt x="415" y="2904"/>
                  </a:lnTo>
                  <a:lnTo>
                    <a:pt x="415" y="2867"/>
                  </a:lnTo>
                  <a:lnTo>
                    <a:pt x="416" y="2878"/>
                  </a:lnTo>
                  <a:lnTo>
                    <a:pt x="416" y="2844"/>
                  </a:lnTo>
                  <a:lnTo>
                    <a:pt x="417" y="2855"/>
                  </a:lnTo>
                  <a:lnTo>
                    <a:pt x="417" y="2843"/>
                  </a:lnTo>
                  <a:lnTo>
                    <a:pt x="418" y="2905"/>
                  </a:lnTo>
                  <a:lnTo>
                    <a:pt x="419" y="2844"/>
                  </a:lnTo>
                  <a:lnTo>
                    <a:pt x="419" y="2902"/>
                  </a:lnTo>
                  <a:lnTo>
                    <a:pt x="420" y="2834"/>
                  </a:lnTo>
                  <a:lnTo>
                    <a:pt x="421" y="2882"/>
                  </a:lnTo>
                  <a:lnTo>
                    <a:pt x="421" y="2820"/>
                  </a:lnTo>
                  <a:lnTo>
                    <a:pt x="422" y="2947"/>
                  </a:lnTo>
                  <a:lnTo>
                    <a:pt x="423" y="2894"/>
                  </a:lnTo>
                  <a:lnTo>
                    <a:pt x="424" y="2929"/>
                  </a:lnTo>
                  <a:lnTo>
                    <a:pt x="425" y="2870"/>
                  </a:lnTo>
                  <a:lnTo>
                    <a:pt x="425" y="2887"/>
                  </a:lnTo>
                  <a:lnTo>
                    <a:pt x="426" y="2879"/>
                  </a:lnTo>
                  <a:lnTo>
                    <a:pt x="426" y="2905"/>
                  </a:lnTo>
                  <a:lnTo>
                    <a:pt x="427" y="2834"/>
                  </a:lnTo>
                  <a:lnTo>
                    <a:pt x="429" y="2933"/>
                  </a:lnTo>
                  <a:lnTo>
                    <a:pt x="430" y="2821"/>
                  </a:lnTo>
                  <a:lnTo>
                    <a:pt x="431" y="2853"/>
                  </a:lnTo>
                  <a:lnTo>
                    <a:pt x="432" y="2908"/>
                  </a:lnTo>
                  <a:lnTo>
                    <a:pt x="433" y="2813"/>
                  </a:lnTo>
                  <a:lnTo>
                    <a:pt x="434" y="2883"/>
                  </a:lnTo>
                  <a:lnTo>
                    <a:pt x="435" y="2800"/>
                  </a:lnTo>
                  <a:lnTo>
                    <a:pt x="436" y="2903"/>
                  </a:lnTo>
                  <a:lnTo>
                    <a:pt x="438" y="2854"/>
                  </a:lnTo>
                  <a:lnTo>
                    <a:pt x="438" y="2917"/>
                  </a:lnTo>
                  <a:lnTo>
                    <a:pt x="439" y="2836"/>
                  </a:lnTo>
                  <a:lnTo>
                    <a:pt x="441" y="2877"/>
                  </a:lnTo>
                  <a:lnTo>
                    <a:pt x="442" y="2858"/>
                  </a:lnTo>
                  <a:lnTo>
                    <a:pt x="442" y="2896"/>
                  </a:lnTo>
                  <a:lnTo>
                    <a:pt x="443" y="2875"/>
                  </a:lnTo>
                  <a:lnTo>
                    <a:pt x="444" y="2933"/>
                  </a:lnTo>
                  <a:lnTo>
                    <a:pt x="445" y="2848"/>
                  </a:lnTo>
                  <a:lnTo>
                    <a:pt x="445" y="2868"/>
                  </a:lnTo>
                  <a:lnTo>
                    <a:pt x="446" y="2824"/>
                  </a:lnTo>
                  <a:lnTo>
                    <a:pt x="447" y="2882"/>
                  </a:lnTo>
                  <a:lnTo>
                    <a:pt x="448" y="2777"/>
                  </a:lnTo>
                  <a:lnTo>
                    <a:pt x="449" y="2913"/>
                  </a:lnTo>
                  <a:lnTo>
                    <a:pt x="450" y="2842"/>
                  </a:lnTo>
                  <a:lnTo>
                    <a:pt x="451" y="2844"/>
                  </a:lnTo>
                  <a:lnTo>
                    <a:pt x="451" y="2773"/>
                  </a:lnTo>
                  <a:lnTo>
                    <a:pt x="452" y="2909"/>
                  </a:lnTo>
                  <a:lnTo>
                    <a:pt x="453" y="2861"/>
                  </a:lnTo>
                  <a:lnTo>
                    <a:pt x="454" y="2869"/>
                  </a:lnTo>
                  <a:lnTo>
                    <a:pt x="454" y="2837"/>
                  </a:lnTo>
                  <a:lnTo>
                    <a:pt x="455" y="2889"/>
                  </a:lnTo>
                  <a:lnTo>
                    <a:pt x="457" y="2745"/>
                  </a:lnTo>
                  <a:lnTo>
                    <a:pt x="458" y="2783"/>
                  </a:lnTo>
                  <a:lnTo>
                    <a:pt x="459" y="2756"/>
                  </a:lnTo>
                  <a:lnTo>
                    <a:pt x="460" y="2852"/>
                  </a:lnTo>
                  <a:lnTo>
                    <a:pt x="460" y="2816"/>
                  </a:lnTo>
                  <a:lnTo>
                    <a:pt x="461" y="2835"/>
                  </a:lnTo>
                  <a:lnTo>
                    <a:pt x="462" y="2746"/>
                  </a:lnTo>
                  <a:lnTo>
                    <a:pt x="463" y="2836"/>
                  </a:lnTo>
                  <a:lnTo>
                    <a:pt x="463" y="2812"/>
                  </a:lnTo>
                  <a:lnTo>
                    <a:pt x="464" y="2886"/>
                  </a:lnTo>
                  <a:lnTo>
                    <a:pt x="465" y="2778"/>
                  </a:lnTo>
                  <a:lnTo>
                    <a:pt x="466" y="2865"/>
                  </a:lnTo>
                  <a:lnTo>
                    <a:pt x="467" y="2796"/>
                  </a:lnTo>
                  <a:lnTo>
                    <a:pt x="468" y="2925"/>
                  </a:lnTo>
                  <a:lnTo>
                    <a:pt x="469" y="2785"/>
                  </a:lnTo>
                  <a:lnTo>
                    <a:pt x="470" y="2825"/>
                  </a:lnTo>
                  <a:lnTo>
                    <a:pt x="470" y="2801"/>
                  </a:lnTo>
                  <a:lnTo>
                    <a:pt x="471" y="2812"/>
                  </a:lnTo>
                  <a:lnTo>
                    <a:pt x="472" y="2764"/>
                  </a:lnTo>
                  <a:lnTo>
                    <a:pt x="473" y="2883"/>
                  </a:lnTo>
                  <a:lnTo>
                    <a:pt x="473" y="2826"/>
                  </a:lnTo>
                  <a:lnTo>
                    <a:pt x="474" y="2858"/>
                  </a:lnTo>
                  <a:lnTo>
                    <a:pt x="474" y="2744"/>
                  </a:lnTo>
                  <a:lnTo>
                    <a:pt x="476" y="2879"/>
                  </a:lnTo>
                  <a:lnTo>
                    <a:pt x="477" y="2792"/>
                  </a:lnTo>
                  <a:lnTo>
                    <a:pt x="477" y="2826"/>
                  </a:lnTo>
                  <a:lnTo>
                    <a:pt x="478" y="2788"/>
                  </a:lnTo>
                  <a:lnTo>
                    <a:pt x="479" y="2812"/>
                  </a:lnTo>
                  <a:lnTo>
                    <a:pt x="480" y="2780"/>
                  </a:lnTo>
                  <a:lnTo>
                    <a:pt x="481" y="2846"/>
                  </a:lnTo>
                  <a:lnTo>
                    <a:pt x="482" y="2816"/>
                  </a:lnTo>
                  <a:lnTo>
                    <a:pt x="482" y="2847"/>
                  </a:lnTo>
                  <a:lnTo>
                    <a:pt x="483" y="2815"/>
                  </a:lnTo>
                  <a:lnTo>
                    <a:pt x="483" y="2827"/>
                  </a:lnTo>
                  <a:lnTo>
                    <a:pt x="484" y="2820"/>
                  </a:lnTo>
                  <a:lnTo>
                    <a:pt x="484" y="2844"/>
                  </a:lnTo>
                  <a:lnTo>
                    <a:pt x="485" y="2787"/>
                  </a:lnTo>
                  <a:lnTo>
                    <a:pt x="485" y="2835"/>
                  </a:lnTo>
                  <a:lnTo>
                    <a:pt x="486" y="2795"/>
                  </a:lnTo>
                  <a:lnTo>
                    <a:pt x="487" y="2873"/>
                  </a:lnTo>
                  <a:lnTo>
                    <a:pt x="490" y="2717"/>
                  </a:lnTo>
                  <a:lnTo>
                    <a:pt x="490" y="2752"/>
                  </a:lnTo>
                  <a:lnTo>
                    <a:pt x="491" y="2747"/>
                  </a:lnTo>
                  <a:lnTo>
                    <a:pt x="492" y="2859"/>
                  </a:lnTo>
                  <a:lnTo>
                    <a:pt x="493" y="2748"/>
                  </a:lnTo>
                  <a:lnTo>
                    <a:pt x="494" y="2845"/>
                  </a:lnTo>
                  <a:lnTo>
                    <a:pt x="495" y="2778"/>
                  </a:lnTo>
                  <a:lnTo>
                    <a:pt x="497" y="2843"/>
                  </a:lnTo>
                  <a:lnTo>
                    <a:pt x="498" y="2766"/>
                  </a:lnTo>
                  <a:lnTo>
                    <a:pt x="499" y="2788"/>
                  </a:lnTo>
                  <a:lnTo>
                    <a:pt x="499" y="2750"/>
                  </a:lnTo>
                  <a:lnTo>
                    <a:pt x="500" y="2791"/>
                  </a:lnTo>
                  <a:lnTo>
                    <a:pt x="501" y="2728"/>
                  </a:lnTo>
                  <a:lnTo>
                    <a:pt x="502" y="2825"/>
                  </a:lnTo>
                  <a:lnTo>
                    <a:pt x="503" y="2793"/>
                  </a:lnTo>
                  <a:lnTo>
                    <a:pt x="505" y="2861"/>
                  </a:lnTo>
                  <a:lnTo>
                    <a:pt x="506" y="2744"/>
                  </a:lnTo>
                  <a:lnTo>
                    <a:pt x="507" y="2815"/>
                  </a:lnTo>
                  <a:lnTo>
                    <a:pt x="508" y="2781"/>
                  </a:lnTo>
                  <a:lnTo>
                    <a:pt x="509" y="2829"/>
                  </a:lnTo>
                  <a:lnTo>
                    <a:pt x="509" y="2785"/>
                  </a:lnTo>
                  <a:lnTo>
                    <a:pt x="510" y="2800"/>
                  </a:lnTo>
                  <a:lnTo>
                    <a:pt x="511" y="2771"/>
                  </a:lnTo>
                  <a:lnTo>
                    <a:pt x="512" y="2811"/>
                  </a:lnTo>
                  <a:lnTo>
                    <a:pt x="512" y="2704"/>
                  </a:lnTo>
                  <a:lnTo>
                    <a:pt x="513" y="2823"/>
                  </a:lnTo>
                  <a:lnTo>
                    <a:pt x="514" y="2815"/>
                  </a:lnTo>
                  <a:lnTo>
                    <a:pt x="514" y="2838"/>
                  </a:lnTo>
                  <a:lnTo>
                    <a:pt x="516" y="2740"/>
                  </a:lnTo>
                  <a:lnTo>
                    <a:pt x="517" y="2800"/>
                  </a:lnTo>
                  <a:lnTo>
                    <a:pt x="517" y="2752"/>
                  </a:lnTo>
                  <a:lnTo>
                    <a:pt x="518" y="2784"/>
                  </a:lnTo>
                  <a:lnTo>
                    <a:pt x="519" y="2756"/>
                  </a:lnTo>
                  <a:lnTo>
                    <a:pt x="519" y="2802"/>
                  </a:lnTo>
                  <a:lnTo>
                    <a:pt x="520" y="2743"/>
                  </a:lnTo>
                  <a:lnTo>
                    <a:pt x="521" y="2847"/>
                  </a:lnTo>
                  <a:lnTo>
                    <a:pt x="522" y="2774"/>
                  </a:lnTo>
                  <a:lnTo>
                    <a:pt x="522" y="2817"/>
                  </a:lnTo>
                  <a:lnTo>
                    <a:pt x="523" y="2811"/>
                  </a:lnTo>
                  <a:lnTo>
                    <a:pt x="523" y="2837"/>
                  </a:lnTo>
                  <a:lnTo>
                    <a:pt x="524" y="2767"/>
                  </a:lnTo>
                  <a:lnTo>
                    <a:pt x="525" y="2829"/>
                  </a:lnTo>
                  <a:lnTo>
                    <a:pt x="526" y="2718"/>
                  </a:lnTo>
                  <a:lnTo>
                    <a:pt x="528" y="2825"/>
                  </a:lnTo>
                  <a:lnTo>
                    <a:pt x="528" y="2792"/>
                  </a:lnTo>
                  <a:lnTo>
                    <a:pt x="529" y="2813"/>
                  </a:lnTo>
                  <a:lnTo>
                    <a:pt x="530" y="2688"/>
                  </a:lnTo>
                  <a:lnTo>
                    <a:pt x="530" y="2717"/>
                  </a:lnTo>
                  <a:lnTo>
                    <a:pt x="531" y="2671"/>
                  </a:lnTo>
                  <a:lnTo>
                    <a:pt x="533" y="2760"/>
                  </a:lnTo>
                  <a:lnTo>
                    <a:pt x="534" y="2671"/>
                  </a:lnTo>
                  <a:lnTo>
                    <a:pt x="535" y="2770"/>
                  </a:lnTo>
                  <a:lnTo>
                    <a:pt x="536" y="2690"/>
                  </a:lnTo>
                  <a:lnTo>
                    <a:pt x="537" y="2826"/>
                  </a:lnTo>
                  <a:lnTo>
                    <a:pt x="538" y="2730"/>
                  </a:lnTo>
                  <a:lnTo>
                    <a:pt x="539" y="2782"/>
                  </a:lnTo>
                  <a:lnTo>
                    <a:pt x="540" y="2700"/>
                  </a:lnTo>
                  <a:lnTo>
                    <a:pt x="540" y="2756"/>
                  </a:lnTo>
                  <a:lnTo>
                    <a:pt x="541" y="2699"/>
                  </a:lnTo>
                  <a:lnTo>
                    <a:pt x="542" y="2765"/>
                  </a:lnTo>
                  <a:lnTo>
                    <a:pt x="543" y="2666"/>
                  </a:lnTo>
                  <a:lnTo>
                    <a:pt x="543" y="2741"/>
                  </a:lnTo>
                  <a:lnTo>
                    <a:pt x="545" y="2701"/>
                  </a:lnTo>
                  <a:lnTo>
                    <a:pt x="546" y="2752"/>
                  </a:lnTo>
                  <a:lnTo>
                    <a:pt x="547" y="2674"/>
                  </a:lnTo>
                  <a:lnTo>
                    <a:pt x="547" y="2708"/>
                  </a:lnTo>
                  <a:lnTo>
                    <a:pt x="548" y="2702"/>
                  </a:lnTo>
                  <a:lnTo>
                    <a:pt x="548" y="2737"/>
                  </a:lnTo>
                  <a:lnTo>
                    <a:pt x="549" y="2656"/>
                  </a:lnTo>
                  <a:lnTo>
                    <a:pt x="551" y="2784"/>
                  </a:lnTo>
                  <a:lnTo>
                    <a:pt x="552" y="2700"/>
                  </a:lnTo>
                  <a:lnTo>
                    <a:pt x="552" y="2738"/>
                  </a:lnTo>
                  <a:lnTo>
                    <a:pt x="553" y="2728"/>
                  </a:lnTo>
                  <a:lnTo>
                    <a:pt x="554" y="2778"/>
                  </a:lnTo>
                  <a:lnTo>
                    <a:pt x="554" y="2737"/>
                  </a:lnTo>
                  <a:lnTo>
                    <a:pt x="555" y="2842"/>
                  </a:lnTo>
                  <a:lnTo>
                    <a:pt x="556" y="2692"/>
                  </a:lnTo>
                  <a:lnTo>
                    <a:pt x="557" y="2734"/>
                  </a:lnTo>
                  <a:lnTo>
                    <a:pt x="558" y="2609"/>
                  </a:lnTo>
                  <a:lnTo>
                    <a:pt x="560" y="2778"/>
                  </a:lnTo>
                  <a:lnTo>
                    <a:pt x="561" y="2609"/>
                  </a:lnTo>
                  <a:lnTo>
                    <a:pt x="563" y="2772"/>
                  </a:lnTo>
                  <a:lnTo>
                    <a:pt x="563" y="2748"/>
                  </a:lnTo>
                  <a:lnTo>
                    <a:pt x="564" y="2789"/>
                  </a:lnTo>
                  <a:lnTo>
                    <a:pt x="565" y="2715"/>
                  </a:lnTo>
                  <a:lnTo>
                    <a:pt x="566" y="2858"/>
                  </a:lnTo>
                  <a:lnTo>
                    <a:pt x="567" y="2771"/>
                  </a:lnTo>
                  <a:lnTo>
                    <a:pt x="568" y="2808"/>
                  </a:lnTo>
                  <a:lnTo>
                    <a:pt x="569" y="2638"/>
                  </a:lnTo>
                  <a:lnTo>
                    <a:pt x="570" y="2734"/>
                  </a:lnTo>
                  <a:lnTo>
                    <a:pt x="570" y="2719"/>
                  </a:lnTo>
                  <a:lnTo>
                    <a:pt x="571" y="2804"/>
                  </a:lnTo>
                  <a:lnTo>
                    <a:pt x="572" y="2717"/>
                  </a:lnTo>
                  <a:lnTo>
                    <a:pt x="573" y="2722"/>
                  </a:lnTo>
                  <a:lnTo>
                    <a:pt x="573" y="2696"/>
                  </a:lnTo>
                  <a:lnTo>
                    <a:pt x="574" y="2803"/>
                  </a:lnTo>
                  <a:lnTo>
                    <a:pt x="575" y="2738"/>
                  </a:lnTo>
                  <a:lnTo>
                    <a:pt x="576" y="2753"/>
                  </a:lnTo>
                  <a:lnTo>
                    <a:pt x="577" y="2680"/>
                  </a:lnTo>
                  <a:lnTo>
                    <a:pt x="577" y="2705"/>
                  </a:lnTo>
                  <a:lnTo>
                    <a:pt x="578" y="2668"/>
                  </a:lnTo>
                  <a:lnTo>
                    <a:pt x="579" y="2793"/>
                  </a:lnTo>
                  <a:lnTo>
                    <a:pt x="580" y="2758"/>
                  </a:lnTo>
                  <a:lnTo>
                    <a:pt x="581" y="2812"/>
                  </a:lnTo>
                  <a:lnTo>
                    <a:pt x="583" y="2688"/>
                  </a:lnTo>
                  <a:lnTo>
                    <a:pt x="584" y="2759"/>
                  </a:lnTo>
                  <a:lnTo>
                    <a:pt x="585" y="2704"/>
                  </a:lnTo>
                  <a:lnTo>
                    <a:pt x="585" y="2731"/>
                  </a:lnTo>
                  <a:lnTo>
                    <a:pt x="586" y="2728"/>
                  </a:lnTo>
                  <a:lnTo>
                    <a:pt x="587" y="2798"/>
                  </a:lnTo>
                  <a:lnTo>
                    <a:pt x="588" y="2655"/>
                  </a:lnTo>
                  <a:lnTo>
                    <a:pt x="588" y="2763"/>
                  </a:lnTo>
                  <a:lnTo>
                    <a:pt x="590" y="2628"/>
                  </a:lnTo>
                  <a:lnTo>
                    <a:pt x="591" y="2803"/>
                  </a:lnTo>
                  <a:lnTo>
                    <a:pt x="593" y="2637"/>
                  </a:lnTo>
                  <a:lnTo>
                    <a:pt x="594" y="2768"/>
                  </a:lnTo>
                  <a:lnTo>
                    <a:pt x="595" y="2689"/>
                  </a:lnTo>
                  <a:lnTo>
                    <a:pt x="597" y="2754"/>
                  </a:lnTo>
                  <a:lnTo>
                    <a:pt x="598" y="2659"/>
                  </a:lnTo>
                  <a:lnTo>
                    <a:pt x="599" y="2768"/>
                  </a:lnTo>
                  <a:lnTo>
                    <a:pt x="599" y="2710"/>
                  </a:lnTo>
                  <a:lnTo>
                    <a:pt x="600" y="2730"/>
                  </a:lnTo>
                  <a:lnTo>
                    <a:pt x="601" y="2722"/>
                  </a:lnTo>
                  <a:lnTo>
                    <a:pt x="602" y="2839"/>
                  </a:lnTo>
                  <a:lnTo>
                    <a:pt x="603" y="2688"/>
                  </a:lnTo>
                  <a:lnTo>
                    <a:pt x="604" y="2777"/>
                  </a:lnTo>
                  <a:lnTo>
                    <a:pt x="606" y="2676"/>
                  </a:lnTo>
                  <a:lnTo>
                    <a:pt x="607" y="2695"/>
                  </a:lnTo>
                  <a:lnTo>
                    <a:pt x="607" y="2671"/>
                  </a:lnTo>
                  <a:lnTo>
                    <a:pt x="609" y="2784"/>
                  </a:lnTo>
                  <a:lnTo>
                    <a:pt x="610" y="2729"/>
                  </a:lnTo>
                  <a:lnTo>
                    <a:pt x="610" y="2754"/>
                  </a:lnTo>
                  <a:lnTo>
                    <a:pt x="612" y="2664"/>
                  </a:lnTo>
                  <a:lnTo>
                    <a:pt x="613" y="2691"/>
                  </a:lnTo>
                  <a:lnTo>
                    <a:pt x="614" y="2527"/>
                  </a:lnTo>
                  <a:lnTo>
                    <a:pt x="615" y="2709"/>
                  </a:lnTo>
                  <a:lnTo>
                    <a:pt x="617" y="2511"/>
                  </a:lnTo>
                  <a:lnTo>
                    <a:pt x="620" y="2741"/>
                  </a:lnTo>
                  <a:lnTo>
                    <a:pt x="621" y="2540"/>
                  </a:lnTo>
                  <a:lnTo>
                    <a:pt x="621" y="2633"/>
                  </a:lnTo>
                  <a:lnTo>
                    <a:pt x="622" y="2616"/>
                  </a:lnTo>
                  <a:lnTo>
                    <a:pt x="623" y="2695"/>
                  </a:lnTo>
                  <a:lnTo>
                    <a:pt x="624" y="2623"/>
                  </a:lnTo>
                  <a:lnTo>
                    <a:pt x="624" y="2673"/>
                  </a:lnTo>
                  <a:lnTo>
                    <a:pt x="626" y="2528"/>
                  </a:lnTo>
                  <a:lnTo>
                    <a:pt x="628" y="2624"/>
                  </a:lnTo>
                  <a:lnTo>
                    <a:pt x="628" y="2516"/>
                  </a:lnTo>
                  <a:lnTo>
                    <a:pt x="629" y="2620"/>
                  </a:lnTo>
                  <a:lnTo>
                    <a:pt x="630" y="2423"/>
                  </a:lnTo>
                  <a:lnTo>
                    <a:pt x="631" y="2458"/>
                  </a:lnTo>
                  <a:lnTo>
                    <a:pt x="632" y="2246"/>
                  </a:lnTo>
                  <a:lnTo>
                    <a:pt x="634" y="2366"/>
                  </a:lnTo>
                  <a:lnTo>
                    <a:pt x="635" y="2245"/>
                  </a:lnTo>
                  <a:lnTo>
                    <a:pt x="636" y="2341"/>
                  </a:lnTo>
                  <a:lnTo>
                    <a:pt x="638" y="2087"/>
                  </a:lnTo>
                  <a:lnTo>
                    <a:pt x="639" y="2200"/>
                  </a:lnTo>
                  <a:lnTo>
                    <a:pt x="640" y="2163"/>
                  </a:lnTo>
                  <a:lnTo>
                    <a:pt x="641" y="2262"/>
                  </a:lnTo>
                  <a:lnTo>
                    <a:pt x="642" y="2096"/>
                  </a:lnTo>
                  <a:lnTo>
                    <a:pt x="644" y="2326"/>
                  </a:lnTo>
                  <a:lnTo>
                    <a:pt x="644" y="2265"/>
                  </a:lnTo>
                  <a:lnTo>
                    <a:pt x="645" y="2447"/>
                  </a:lnTo>
                  <a:lnTo>
                    <a:pt x="646" y="2369"/>
                  </a:lnTo>
                  <a:lnTo>
                    <a:pt x="648" y="2479"/>
                  </a:lnTo>
                  <a:lnTo>
                    <a:pt x="648" y="2394"/>
                  </a:lnTo>
                  <a:lnTo>
                    <a:pt x="649" y="2491"/>
                  </a:lnTo>
                  <a:lnTo>
                    <a:pt x="650" y="2463"/>
                  </a:lnTo>
                  <a:lnTo>
                    <a:pt x="651" y="2676"/>
                  </a:lnTo>
                  <a:lnTo>
                    <a:pt x="652" y="2503"/>
                  </a:lnTo>
                  <a:lnTo>
                    <a:pt x="654" y="2760"/>
                  </a:lnTo>
                  <a:lnTo>
                    <a:pt x="655" y="2631"/>
                  </a:lnTo>
                  <a:lnTo>
                    <a:pt x="656" y="2749"/>
                  </a:lnTo>
                  <a:lnTo>
                    <a:pt x="657" y="2601"/>
                  </a:lnTo>
                  <a:lnTo>
                    <a:pt x="658" y="2699"/>
                  </a:lnTo>
                  <a:lnTo>
                    <a:pt x="660" y="2641"/>
                  </a:lnTo>
                  <a:lnTo>
                    <a:pt x="661" y="2777"/>
                  </a:lnTo>
                  <a:lnTo>
                    <a:pt x="662" y="2665"/>
                  </a:lnTo>
                  <a:lnTo>
                    <a:pt x="663" y="2758"/>
                  </a:lnTo>
                  <a:lnTo>
                    <a:pt x="664" y="2616"/>
                  </a:lnTo>
                  <a:lnTo>
                    <a:pt x="665" y="2692"/>
                  </a:lnTo>
                  <a:lnTo>
                    <a:pt x="665" y="2675"/>
                  </a:lnTo>
                  <a:lnTo>
                    <a:pt x="667" y="2749"/>
                  </a:lnTo>
                  <a:lnTo>
                    <a:pt x="667" y="2720"/>
                  </a:lnTo>
                  <a:lnTo>
                    <a:pt x="668" y="2741"/>
                  </a:lnTo>
                  <a:lnTo>
                    <a:pt x="668" y="2696"/>
                  </a:lnTo>
                  <a:lnTo>
                    <a:pt x="669" y="2772"/>
                  </a:lnTo>
                  <a:lnTo>
                    <a:pt x="670" y="2679"/>
                  </a:lnTo>
                  <a:lnTo>
                    <a:pt x="670" y="2709"/>
                  </a:lnTo>
                  <a:lnTo>
                    <a:pt x="671" y="2616"/>
                  </a:lnTo>
                  <a:lnTo>
                    <a:pt x="672" y="2811"/>
                  </a:lnTo>
                  <a:lnTo>
                    <a:pt x="673" y="2654"/>
                  </a:lnTo>
                  <a:lnTo>
                    <a:pt x="674" y="2776"/>
                  </a:lnTo>
                  <a:lnTo>
                    <a:pt x="675" y="2652"/>
                  </a:lnTo>
                  <a:lnTo>
                    <a:pt x="677" y="2849"/>
                  </a:lnTo>
                  <a:lnTo>
                    <a:pt x="677" y="2805"/>
                  </a:lnTo>
                  <a:lnTo>
                    <a:pt x="678" y="2857"/>
                  </a:lnTo>
                  <a:lnTo>
                    <a:pt x="679" y="2776"/>
                  </a:lnTo>
                  <a:lnTo>
                    <a:pt x="680" y="2788"/>
                  </a:lnTo>
                  <a:lnTo>
                    <a:pt x="681" y="2725"/>
                  </a:lnTo>
                  <a:lnTo>
                    <a:pt x="681" y="2747"/>
                  </a:lnTo>
                  <a:lnTo>
                    <a:pt x="682" y="2726"/>
                  </a:lnTo>
                  <a:lnTo>
                    <a:pt x="683" y="2823"/>
                  </a:lnTo>
                  <a:lnTo>
                    <a:pt x="683" y="2783"/>
                  </a:lnTo>
                  <a:lnTo>
                    <a:pt x="684" y="2805"/>
                  </a:lnTo>
                  <a:lnTo>
                    <a:pt x="685" y="2708"/>
                  </a:lnTo>
                  <a:lnTo>
                    <a:pt x="685" y="2754"/>
                  </a:lnTo>
                  <a:lnTo>
                    <a:pt x="686" y="2752"/>
                  </a:lnTo>
                  <a:lnTo>
                    <a:pt x="686" y="2777"/>
                  </a:lnTo>
                  <a:lnTo>
                    <a:pt x="687" y="2737"/>
                  </a:lnTo>
                  <a:lnTo>
                    <a:pt x="688" y="2880"/>
                  </a:lnTo>
                  <a:lnTo>
                    <a:pt x="689" y="2806"/>
                  </a:lnTo>
                  <a:lnTo>
                    <a:pt x="689" y="2840"/>
                  </a:lnTo>
                  <a:lnTo>
                    <a:pt x="690" y="2734"/>
                  </a:lnTo>
                  <a:lnTo>
                    <a:pt x="692" y="2874"/>
                  </a:lnTo>
                  <a:lnTo>
                    <a:pt x="693" y="2787"/>
                  </a:lnTo>
                  <a:lnTo>
                    <a:pt x="694" y="2832"/>
                  </a:lnTo>
                  <a:lnTo>
                    <a:pt x="695" y="2782"/>
                  </a:lnTo>
                  <a:lnTo>
                    <a:pt x="695" y="2837"/>
                  </a:lnTo>
                  <a:lnTo>
                    <a:pt x="696" y="2826"/>
                  </a:lnTo>
                  <a:lnTo>
                    <a:pt x="696" y="2828"/>
                  </a:lnTo>
                  <a:lnTo>
                    <a:pt x="698" y="2711"/>
                  </a:lnTo>
                  <a:lnTo>
                    <a:pt x="699" y="2823"/>
                  </a:lnTo>
                  <a:lnTo>
                    <a:pt x="700" y="2734"/>
                  </a:lnTo>
                  <a:lnTo>
                    <a:pt x="701" y="2874"/>
                  </a:lnTo>
                  <a:lnTo>
                    <a:pt x="702" y="2782"/>
                  </a:lnTo>
                  <a:lnTo>
                    <a:pt x="704" y="2867"/>
                  </a:lnTo>
                  <a:lnTo>
                    <a:pt x="704" y="2819"/>
                  </a:lnTo>
                  <a:lnTo>
                    <a:pt x="705" y="2838"/>
                  </a:lnTo>
                  <a:lnTo>
                    <a:pt x="706" y="2825"/>
                  </a:lnTo>
                  <a:lnTo>
                    <a:pt x="707" y="2902"/>
                  </a:lnTo>
                  <a:lnTo>
                    <a:pt x="708" y="2794"/>
                  </a:lnTo>
                  <a:lnTo>
                    <a:pt x="708" y="2904"/>
                  </a:lnTo>
                  <a:lnTo>
                    <a:pt x="709" y="2884"/>
                  </a:lnTo>
                  <a:lnTo>
                    <a:pt x="709" y="2900"/>
                  </a:lnTo>
                  <a:lnTo>
                    <a:pt x="710" y="2817"/>
                  </a:lnTo>
                  <a:lnTo>
                    <a:pt x="711" y="2894"/>
                  </a:lnTo>
                  <a:lnTo>
                    <a:pt x="712" y="2803"/>
                  </a:lnTo>
                  <a:lnTo>
                    <a:pt x="713" y="2845"/>
                  </a:lnTo>
                  <a:lnTo>
                    <a:pt x="713" y="2822"/>
                  </a:lnTo>
                  <a:lnTo>
                    <a:pt x="714" y="2864"/>
                  </a:lnTo>
                  <a:lnTo>
                    <a:pt x="715" y="2799"/>
                  </a:lnTo>
                  <a:lnTo>
                    <a:pt x="716" y="2886"/>
                  </a:lnTo>
                  <a:lnTo>
                    <a:pt x="717" y="2820"/>
                  </a:lnTo>
                  <a:lnTo>
                    <a:pt x="717" y="2846"/>
                  </a:lnTo>
                  <a:lnTo>
                    <a:pt x="718" y="2827"/>
                  </a:lnTo>
                  <a:lnTo>
                    <a:pt x="718" y="2873"/>
                  </a:lnTo>
                  <a:lnTo>
                    <a:pt x="720" y="2772"/>
                  </a:lnTo>
                  <a:lnTo>
                    <a:pt x="721" y="2842"/>
                  </a:lnTo>
                  <a:lnTo>
                    <a:pt x="721" y="2816"/>
                  </a:lnTo>
                  <a:lnTo>
                    <a:pt x="722" y="2898"/>
                  </a:lnTo>
                  <a:lnTo>
                    <a:pt x="723" y="2827"/>
                  </a:lnTo>
                  <a:lnTo>
                    <a:pt x="724" y="2935"/>
                  </a:lnTo>
                  <a:lnTo>
                    <a:pt x="725" y="2852"/>
                  </a:lnTo>
                  <a:lnTo>
                    <a:pt x="727" y="2870"/>
                  </a:lnTo>
                  <a:lnTo>
                    <a:pt x="728" y="2794"/>
                  </a:lnTo>
                  <a:lnTo>
                    <a:pt x="729" y="2878"/>
                  </a:lnTo>
                  <a:lnTo>
                    <a:pt x="729" y="2869"/>
                  </a:lnTo>
                  <a:lnTo>
                    <a:pt x="730" y="2904"/>
                  </a:lnTo>
                  <a:lnTo>
                    <a:pt x="731" y="2822"/>
                  </a:lnTo>
                  <a:lnTo>
                    <a:pt x="732" y="2858"/>
                  </a:lnTo>
                  <a:lnTo>
                    <a:pt x="733" y="2785"/>
                  </a:lnTo>
                  <a:lnTo>
                    <a:pt x="734" y="2898"/>
                  </a:lnTo>
                  <a:lnTo>
                    <a:pt x="735" y="2851"/>
                  </a:lnTo>
                  <a:lnTo>
                    <a:pt x="736" y="2881"/>
                  </a:lnTo>
                  <a:lnTo>
                    <a:pt x="737" y="2813"/>
                  </a:lnTo>
                  <a:lnTo>
                    <a:pt x="738" y="2892"/>
                  </a:lnTo>
                  <a:lnTo>
                    <a:pt x="739" y="2827"/>
                  </a:lnTo>
                  <a:lnTo>
                    <a:pt x="740" y="2876"/>
                  </a:lnTo>
                  <a:lnTo>
                    <a:pt x="741" y="2757"/>
                  </a:lnTo>
                  <a:lnTo>
                    <a:pt x="743" y="2915"/>
                  </a:lnTo>
                  <a:lnTo>
                    <a:pt x="743" y="2883"/>
                  </a:lnTo>
                  <a:lnTo>
                    <a:pt x="745" y="2942"/>
                  </a:lnTo>
                  <a:lnTo>
                    <a:pt x="746" y="2848"/>
                  </a:lnTo>
                  <a:lnTo>
                    <a:pt x="747" y="2889"/>
                  </a:lnTo>
                  <a:lnTo>
                    <a:pt x="748" y="2811"/>
                  </a:lnTo>
                  <a:lnTo>
                    <a:pt x="749" y="2879"/>
                  </a:lnTo>
                  <a:lnTo>
                    <a:pt x="750" y="2820"/>
                  </a:lnTo>
                  <a:lnTo>
                    <a:pt x="751" y="2951"/>
                  </a:lnTo>
                  <a:lnTo>
                    <a:pt x="753" y="2850"/>
                  </a:lnTo>
                  <a:lnTo>
                    <a:pt x="754" y="2913"/>
                  </a:lnTo>
                  <a:lnTo>
                    <a:pt x="755" y="2807"/>
                  </a:lnTo>
                  <a:lnTo>
                    <a:pt x="756" y="2899"/>
                  </a:lnTo>
                  <a:lnTo>
                    <a:pt x="757" y="2880"/>
                  </a:lnTo>
                  <a:lnTo>
                    <a:pt x="757" y="2948"/>
                  </a:lnTo>
                  <a:lnTo>
                    <a:pt x="759" y="2879"/>
                  </a:lnTo>
                  <a:lnTo>
                    <a:pt x="759" y="2901"/>
                  </a:lnTo>
                  <a:lnTo>
                    <a:pt x="760" y="2886"/>
                  </a:lnTo>
                  <a:lnTo>
                    <a:pt x="760" y="2935"/>
                  </a:lnTo>
                  <a:lnTo>
                    <a:pt x="761" y="2742"/>
                  </a:lnTo>
                  <a:lnTo>
                    <a:pt x="762" y="2916"/>
                  </a:lnTo>
                  <a:lnTo>
                    <a:pt x="763" y="2828"/>
                  </a:lnTo>
                  <a:lnTo>
                    <a:pt x="764" y="2885"/>
                  </a:lnTo>
                  <a:lnTo>
                    <a:pt x="765" y="2819"/>
                  </a:lnTo>
                  <a:lnTo>
                    <a:pt x="766" y="2897"/>
                  </a:lnTo>
                  <a:lnTo>
                    <a:pt x="767" y="2881"/>
                  </a:lnTo>
                  <a:lnTo>
                    <a:pt x="767" y="2901"/>
                  </a:lnTo>
                  <a:lnTo>
                    <a:pt x="768" y="2860"/>
                  </a:lnTo>
                  <a:lnTo>
                    <a:pt x="770" y="2903"/>
                  </a:lnTo>
                  <a:lnTo>
                    <a:pt x="770" y="2885"/>
                  </a:lnTo>
                  <a:lnTo>
                    <a:pt x="771" y="2910"/>
                  </a:lnTo>
                  <a:lnTo>
                    <a:pt x="772" y="2876"/>
                  </a:lnTo>
                  <a:lnTo>
                    <a:pt x="772" y="2913"/>
                  </a:lnTo>
                  <a:lnTo>
                    <a:pt x="773" y="2894"/>
                  </a:lnTo>
                  <a:lnTo>
                    <a:pt x="774" y="2932"/>
                  </a:lnTo>
                  <a:lnTo>
                    <a:pt x="775" y="2870"/>
                  </a:lnTo>
                  <a:lnTo>
                    <a:pt x="775" y="2936"/>
                  </a:lnTo>
                  <a:lnTo>
                    <a:pt x="777" y="2815"/>
                  </a:lnTo>
                  <a:lnTo>
                    <a:pt x="778" y="2846"/>
                  </a:lnTo>
                  <a:lnTo>
                    <a:pt x="778" y="2829"/>
                  </a:lnTo>
                  <a:lnTo>
                    <a:pt x="779" y="2915"/>
                  </a:lnTo>
                  <a:lnTo>
                    <a:pt x="780" y="2883"/>
                  </a:lnTo>
                  <a:lnTo>
                    <a:pt x="781" y="2948"/>
                  </a:lnTo>
                  <a:lnTo>
                    <a:pt x="782" y="2846"/>
                  </a:lnTo>
                  <a:lnTo>
                    <a:pt x="783" y="2930"/>
                  </a:lnTo>
                  <a:lnTo>
                    <a:pt x="784" y="2870"/>
                  </a:lnTo>
                  <a:lnTo>
                    <a:pt x="785" y="2907"/>
                  </a:lnTo>
                  <a:lnTo>
                    <a:pt x="787" y="2861"/>
                  </a:lnTo>
                  <a:lnTo>
                    <a:pt x="788" y="2945"/>
                  </a:lnTo>
                  <a:lnTo>
                    <a:pt x="790" y="2815"/>
                  </a:lnTo>
                  <a:lnTo>
                    <a:pt x="791" y="2917"/>
                  </a:lnTo>
                  <a:lnTo>
                    <a:pt x="792" y="2800"/>
                  </a:lnTo>
                  <a:lnTo>
                    <a:pt x="794" y="2868"/>
                  </a:lnTo>
                  <a:lnTo>
                    <a:pt x="794" y="2838"/>
                  </a:lnTo>
                  <a:lnTo>
                    <a:pt x="795" y="2946"/>
                  </a:lnTo>
                  <a:lnTo>
                    <a:pt x="796" y="2819"/>
                  </a:lnTo>
                  <a:lnTo>
                    <a:pt x="799" y="2955"/>
                  </a:lnTo>
                  <a:lnTo>
                    <a:pt x="799" y="2936"/>
                  </a:lnTo>
                  <a:lnTo>
                    <a:pt x="800" y="2952"/>
                  </a:lnTo>
                  <a:lnTo>
                    <a:pt x="801" y="2863"/>
                  </a:lnTo>
                  <a:lnTo>
                    <a:pt x="802" y="2882"/>
                  </a:lnTo>
                  <a:lnTo>
                    <a:pt x="802" y="2844"/>
                  </a:lnTo>
                  <a:lnTo>
                    <a:pt x="803" y="2929"/>
                  </a:lnTo>
                  <a:lnTo>
                    <a:pt x="804" y="2917"/>
                  </a:lnTo>
                  <a:lnTo>
                    <a:pt x="805" y="2983"/>
                  </a:lnTo>
                  <a:lnTo>
                    <a:pt x="806" y="2902"/>
                  </a:lnTo>
                  <a:lnTo>
                    <a:pt x="807" y="2919"/>
                  </a:lnTo>
                  <a:lnTo>
                    <a:pt x="808" y="2885"/>
                  </a:lnTo>
                  <a:lnTo>
                    <a:pt x="809" y="2956"/>
                  </a:lnTo>
                  <a:lnTo>
                    <a:pt x="810" y="2900"/>
                  </a:lnTo>
                  <a:lnTo>
                    <a:pt x="811" y="2963"/>
                  </a:lnTo>
                  <a:lnTo>
                    <a:pt x="813" y="2843"/>
                  </a:lnTo>
                  <a:lnTo>
                    <a:pt x="814" y="2920"/>
                  </a:lnTo>
                  <a:lnTo>
                    <a:pt x="814" y="2841"/>
                  </a:lnTo>
                  <a:lnTo>
                    <a:pt x="815" y="2935"/>
                  </a:lnTo>
                  <a:lnTo>
                    <a:pt x="817" y="2902"/>
                  </a:lnTo>
                  <a:lnTo>
                    <a:pt x="817" y="2930"/>
                  </a:lnTo>
                  <a:lnTo>
                    <a:pt x="818" y="2926"/>
                  </a:lnTo>
                  <a:lnTo>
                    <a:pt x="818" y="2932"/>
                  </a:lnTo>
                  <a:lnTo>
                    <a:pt x="819" y="2923"/>
                  </a:lnTo>
                  <a:lnTo>
                    <a:pt x="820" y="2951"/>
                  </a:lnTo>
                  <a:lnTo>
                    <a:pt x="821" y="2920"/>
                  </a:lnTo>
                  <a:lnTo>
                    <a:pt x="821" y="2961"/>
                  </a:lnTo>
                  <a:lnTo>
                    <a:pt x="822" y="2875"/>
                  </a:lnTo>
                  <a:lnTo>
                    <a:pt x="823" y="2943"/>
                  </a:lnTo>
                  <a:lnTo>
                    <a:pt x="824" y="2888"/>
                  </a:lnTo>
                  <a:lnTo>
                    <a:pt x="824" y="2910"/>
                  </a:lnTo>
                  <a:lnTo>
                    <a:pt x="825" y="2858"/>
                  </a:lnTo>
                  <a:lnTo>
                    <a:pt x="827" y="2957"/>
                  </a:lnTo>
                  <a:lnTo>
                    <a:pt x="828" y="2897"/>
                  </a:lnTo>
                  <a:lnTo>
                    <a:pt x="829" y="2990"/>
                  </a:lnTo>
                  <a:lnTo>
                    <a:pt x="831" y="2855"/>
                  </a:lnTo>
                  <a:lnTo>
                    <a:pt x="831" y="2877"/>
                  </a:lnTo>
                  <a:lnTo>
                    <a:pt x="832" y="2866"/>
                  </a:lnTo>
                  <a:lnTo>
                    <a:pt x="833" y="2971"/>
                  </a:lnTo>
                  <a:lnTo>
                    <a:pt x="834" y="2896"/>
                  </a:lnTo>
                  <a:lnTo>
                    <a:pt x="835" y="2915"/>
                  </a:lnTo>
                  <a:lnTo>
                    <a:pt x="835" y="2894"/>
                  </a:lnTo>
                  <a:lnTo>
                    <a:pt x="836" y="2947"/>
                  </a:lnTo>
                  <a:lnTo>
                    <a:pt x="837" y="2895"/>
                  </a:lnTo>
                  <a:lnTo>
                    <a:pt x="838" y="3004"/>
                  </a:lnTo>
                  <a:lnTo>
                    <a:pt x="840" y="2887"/>
                  </a:lnTo>
                  <a:lnTo>
                    <a:pt x="841" y="2901"/>
                  </a:lnTo>
                  <a:lnTo>
                    <a:pt x="842" y="2820"/>
                  </a:lnTo>
                  <a:lnTo>
                    <a:pt x="843" y="2955"/>
                  </a:lnTo>
                  <a:lnTo>
                    <a:pt x="844" y="2906"/>
                  </a:lnTo>
                  <a:lnTo>
                    <a:pt x="845" y="2974"/>
                  </a:lnTo>
                  <a:lnTo>
                    <a:pt x="847" y="2875"/>
                  </a:lnTo>
                  <a:lnTo>
                    <a:pt x="848" y="2966"/>
                  </a:lnTo>
                  <a:lnTo>
                    <a:pt x="849" y="2943"/>
                  </a:lnTo>
                  <a:lnTo>
                    <a:pt x="849" y="2952"/>
                  </a:lnTo>
                  <a:lnTo>
                    <a:pt x="850" y="2938"/>
                  </a:lnTo>
                  <a:lnTo>
                    <a:pt x="850" y="2953"/>
                  </a:lnTo>
                  <a:lnTo>
                    <a:pt x="852" y="2895"/>
                  </a:lnTo>
                  <a:lnTo>
                    <a:pt x="853" y="2944"/>
                  </a:lnTo>
                  <a:lnTo>
                    <a:pt x="854" y="2906"/>
                  </a:lnTo>
                  <a:lnTo>
                    <a:pt x="855" y="2953"/>
                  </a:lnTo>
                  <a:lnTo>
                    <a:pt x="855" y="2943"/>
                  </a:lnTo>
                  <a:lnTo>
                    <a:pt x="856" y="2972"/>
                  </a:lnTo>
                  <a:lnTo>
                    <a:pt x="857" y="2919"/>
                  </a:lnTo>
                  <a:lnTo>
                    <a:pt x="858" y="2960"/>
                  </a:lnTo>
                  <a:lnTo>
                    <a:pt x="859" y="2910"/>
                  </a:lnTo>
                  <a:lnTo>
                    <a:pt x="860" y="2964"/>
                  </a:lnTo>
                  <a:lnTo>
                    <a:pt x="861" y="2881"/>
                  </a:lnTo>
                  <a:lnTo>
                    <a:pt x="862" y="2933"/>
                  </a:lnTo>
                  <a:lnTo>
                    <a:pt x="863" y="2915"/>
                  </a:lnTo>
                  <a:lnTo>
                    <a:pt x="863" y="2944"/>
                  </a:lnTo>
                  <a:lnTo>
                    <a:pt x="864" y="2882"/>
                  </a:lnTo>
                  <a:lnTo>
                    <a:pt x="865" y="2911"/>
                  </a:lnTo>
                  <a:lnTo>
                    <a:pt x="865" y="2888"/>
                  </a:lnTo>
                  <a:lnTo>
                    <a:pt x="866" y="2968"/>
                  </a:lnTo>
                  <a:lnTo>
                    <a:pt x="867" y="2904"/>
                  </a:lnTo>
                  <a:lnTo>
                    <a:pt x="868" y="2953"/>
                  </a:lnTo>
                  <a:lnTo>
                    <a:pt x="869" y="2908"/>
                  </a:lnTo>
                  <a:lnTo>
                    <a:pt x="871" y="2884"/>
                  </a:lnTo>
                  <a:lnTo>
                    <a:pt x="871" y="2945"/>
                  </a:lnTo>
                  <a:lnTo>
                    <a:pt x="872" y="2939"/>
                  </a:lnTo>
                  <a:lnTo>
                    <a:pt x="872" y="2950"/>
                  </a:lnTo>
                  <a:lnTo>
                    <a:pt x="873" y="2938"/>
                  </a:lnTo>
                  <a:lnTo>
                    <a:pt x="874" y="2961"/>
                  </a:lnTo>
                  <a:lnTo>
                    <a:pt x="876" y="2841"/>
                  </a:lnTo>
                  <a:lnTo>
                    <a:pt x="878" y="2935"/>
                  </a:lnTo>
                  <a:lnTo>
                    <a:pt x="879" y="2916"/>
                  </a:lnTo>
                  <a:lnTo>
                    <a:pt x="880" y="2975"/>
                  </a:lnTo>
                  <a:lnTo>
                    <a:pt x="881" y="2829"/>
                  </a:lnTo>
                  <a:lnTo>
                    <a:pt x="883" y="2934"/>
                  </a:lnTo>
                  <a:lnTo>
                    <a:pt x="884" y="2909"/>
                  </a:lnTo>
                  <a:lnTo>
                    <a:pt x="885" y="2949"/>
                  </a:lnTo>
                  <a:lnTo>
                    <a:pt x="886" y="2902"/>
                  </a:lnTo>
                  <a:lnTo>
                    <a:pt x="886" y="2941"/>
                  </a:lnTo>
                  <a:lnTo>
                    <a:pt x="887" y="2913"/>
                  </a:lnTo>
                  <a:lnTo>
                    <a:pt x="888" y="2963"/>
                  </a:lnTo>
                  <a:lnTo>
                    <a:pt x="890" y="2914"/>
                  </a:lnTo>
                  <a:lnTo>
                    <a:pt x="890" y="2943"/>
                  </a:lnTo>
                  <a:lnTo>
                    <a:pt x="891" y="2924"/>
                  </a:lnTo>
                  <a:lnTo>
                    <a:pt x="893" y="2950"/>
                  </a:lnTo>
                  <a:lnTo>
                    <a:pt x="894" y="2922"/>
                  </a:lnTo>
                  <a:lnTo>
                    <a:pt x="895" y="2979"/>
                  </a:lnTo>
                  <a:lnTo>
                    <a:pt x="897" y="2861"/>
                  </a:lnTo>
                  <a:lnTo>
                    <a:pt x="899" y="2931"/>
                  </a:lnTo>
                  <a:lnTo>
                    <a:pt x="899" y="2897"/>
                  </a:lnTo>
                  <a:lnTo>
                    <a:pt x="900" y="2954"/>
                  </a:lnTo>
                  <a:lnTo>
                    <a:pt x="901" y="2902"/>
                  </a:lnTo>
                  <a:lnTo>
                    <a:pt x="902" y="2943"/>
                  </a:lnTo>
                  <a:lnTo>
                    <a:pt x="903" y="2907"/>
                  </a:lnTo>
                  <a:lnTo>
                    <a:pt x="904" y="2991"/>
                  </a:lnTo>
                  <a:lnTo>
                    <a:pt x="906" y="2936"/>
                  </a:lnTo>
                  <a:lnTo>
                    <a:pt x="907" y="2971"/>
                  </a:lnTo>
                  <a:lnTo>
                    <a:pt x="908" y="2905"/>
                  </a:lnTo>
                  <a:lnTo>
                    <a:pt x="908" y="2926"/>
                  </a:lnTo>
                  <a:lnTo>
                    <a:pt x="910" y="2886"/>
                  </a:lnTo>
                  <a:lnTo>
                    <a:pt x="911" y="2949"/>
                  </a:lnTo>
                  <a:lnTo>
                    <a:pt x="911" y="2938"/>
                  </a:lnTo>
                  <a:lnTo>
                    <a:pt x="913" y="2975"/>
                  </a:lnTo>
                  <a:lnTo>
                    <a:pt x="914" y="2883"/>
                  </a:lnTo>
                  <a:lnTo>
                    <a:pt x="914" y="2913"/>
                  </a:lnTo>
                  <a:lnTo>
                    <a:pt x="916" y="2985"/>
                  </a:lnTo>
                  <a:lnTo>
                    <a:pt x="917" y="2892"/>
                  </a:lnTo>
                  <a:lnTo>
                    <a:pt x="918" y="2921"/>
                  </a:lnTo>
                  <a:lnTo>
                    <a:pt x="919" y="2864"/>
                  </a:lnTo>
                  <a:lnTo>
                    <a:pt x="921" y="2956"/>
                  </a:lnTo>
                  <a:lnTo>
                    <a:pt x="922" y="2871"/>
                  </a:lnTo>
                  <a:lnTo>
                    <a:pt x="923" y="2948"/>
                  </a:lnTo>
                  <a:lnTo>
                    <a:pt x="924" y="2923"/>
                  </a:lnTo>
                  <a:lnTo>
                    <a:pt x="925" y="2945"/>
                  </a:lnTo>
                  <a:lnTo>
                    <a:pt x="925" y="2921"/>
                  </a:lnTo>
                  <a:lnTo>
                    <a:pt x="926" y="2936"/>
                  </a:lnTo>
                  <a:lnTo>
                    <a:pt x="927" y="2909"/>
                  </a:lnTo>
                  <a:lnTo>
                    <a:pt x="928" y="2920"/>
                  </a:lnTo>
                  <a:lnTo>
                    <a:pt x="929" y="2871"/>
                  </a:lnTo>
                  <a:lnTo>
                    <a:pt x="929" y="2909"/>
                  </a:lnTo>
                  <a:lnTo>
                    <a:pt x="930" y="2946"/>
                  </a:lnTo>
                  <a:lnTo>
                    <a:pt x="931" y="2938"/>
                  </a:lnTo>
                  <a:lnTo>
                    <a:pt x="931" y="2966"/>
                  </a:lnTo>
                  <a:lnTo>
                    <a:pt x="933" y="2879"/>
                  </a:lnTo>
                  <a:lnTo>
                    <a:pt x="934" y="2986"/>
                  </a:lnTo>
                  <a:lnTo>
                    <a:pt x="935" y="2940"/>
                  </a:lnTo>
                  <a:lnTo>
                    <a:pt x="936" y="2958"/>
                  </a:lnTo>
                  <a:lnTo>
                    <a:pt x="937" y="2903"/>
                  </a:lnTo>
                  <a:lnTo>
                    <a:pt x="938" y="2944"/>
                  </a:lnTo>
                  <a:lnTo>
                    <a:pt x="938" y="2903"/>
                  </a:lnTo>
                  <a:lnTo>
                    <a:pt x="939" y="2924"/>
                  </a:lnTo>
                  <a:lnTo>
                    <a:pt x="939" y="2912"/>
                  </a:lnTo>
                  <a:lnTo>
                    <a:pt x="940" y="2942"/>
                  </a:lnTo>
                  <a:lnTo>
                    <a:pt x="941" y="2926"/>
                  </a:lnTo>
                  <a:lnTo>
                    <a:pt x="942" y="2965"/>
                  </a:lnTo>
                  <a:lnTo>
                    <a:pt x="943" y="2835"/>
                  </a:lnTo>
                  <a:lnTo>
                    <a:pt x="944" y="2925"/>
                  </a:lnTo>
                  <a:lnTo>
                    <a:pt x="945" y="2907"/>
                  </a:lnTo>
                  <a:lnTo>
                    <a:pt x="945" y="2944"/>
                  </a:lnTo>
                  <a:lnTo>
                    <a:pt x="946" y="2921"/>
                  </a:lnTo>
                  <a:lnTo>
                    <a:pt x="947" y="2966"/>
                  </a:lnTo>
                  <a:lnTo>
                    <a:pt x="948" y="2930"/>
                  </a:lnTo>
                  <a:lnTo>
                    <a:pt x="949" y="2965"/>
                  </a:lnTo>
                  <a:lnTo>
                    <a:pt x="950" y="2903"/>
                  </a:lnTo>
                  <a:lnTo>
                    <a:pt x="951" y="2973"/>
                  </a:lnTo>
                  <a:lnTo>
                    <a:pt x="952" y="2911"/>
                  </a:lnTo>
                  <a:lnTo>
                    <a:pt x="953" y="2999"/>
                  </a:lnTo>
                  <a:lnTo>
                    <a:pt x="954" y="2962"/>
                  </a:lnTo>
                  <a:lnTo>
                    <a:pt x="955" y="2965"/>
                  </a:lnTo>
                  <a:lnTo>
                    <a:pt x="956" y="2951"/>
                  </a:lnTo>
                  <a:lnTo>
                    <a:pt x="956" y="2963"/>
                  </a:lnTo>
                  <a:lnTo>
                    <a:pt x="957" y="2958"/>
                  </a:lnTo>
                  <a:lnTo>
                    <a:pt x="957" y="2973"/>
                  </a:lnTo>
                  <a:lnTo>
                    <a:pt x="959" y="2855"/>
                  </a:lnTo>
                  <a:lnTo>
                    <a:pt x="960" y="2879"/>
                  </a:lnTo>
                  <a:lnTo>
                    <a:pt x="961" y="2826"/>
                  </a:lnTo>
                  <a:lnTo>
                    <a:pt x="964" y="2974"/>
                  </a:lnTo>
                  <a:lnTo>
                    <a:pt x="965" y="2901"/>
                  </a:lnTo>
                  <a:lnTo>
                    <a:pt x="966" y="2956"/>
                  </a:lnTo>
                  <a:lnTo>
                    <a:pt x="967" y="2848"/>
                  </a:lnTo>
                  <a:lnTo>
                    <a:pt x="968" y="2937"/>
                  </a:lnTo>
                  <a:lnTo>
                    <a:pt x="969" y="2831"/>
                  </a:lnTo>
                  <a:lnTo>
                    <a:pt x="970" y="2882"/>
                  </a:lnTo>
                  <a:lnTo>
                    <a:pt x="971" y="2913"/>
                  </a:lnTo>
                  <a:lnTo>
                    <a:pt x="972" y="2910"/>
                  </a:lnTo>
                  <a:lnTo>
                    <a:pt x="972" y="2951"/>
                  </a:lnTo>
                  <a:lnTo>
                    <a:pt x="975" y="2824"/>
                  </a:lnTo>
                  <a:lnTo>
                    <a:pt x="976" y="2918"/>
                  </a:lnTo>
                  <a:lnTo>
                    <a:pt x="977" y="2889"/>
                  </a:lnTo>
                  <a:lnTo>
                    <a:pt x="977" y="2929"/>
                  </a:lnTo>
                  <a:lnTo>
                    <a:pt x="978" y="2905"/>
                  </a:lnTo>
                  <a:lnTo>
                    <a:pt x="979" y="2921"/>
                  </a:lnTo>
                  <a:lnTo>
                    <a:pt x="980" y="2895"/>
                  </a:lnTo>
                  <a:lnTo>
                    <a:pt x="980" y="2903"/>
                  </a:lnTo>
                  <a:lnTo>
                    <a:pt x="981" y="2882"/>
                  </a:lnTo>
                  <a:lnTo>
                    <a:pt x="983" y="2982"/>
                  </a:lnTo>
                  <a:lnTo>
                    <a:pt x="984" y="2909"/>
                  </a:lnTo>
                  <a:lnTo>
                    <a:pt x="985" y="2972"/>
                  </a:lnTo>
                  <a:lnTo>
                    <a:pt x="986" y="2879"/>
                  </a:lnTo>
                  <a:lnTo>
                    <a:pt x="987" y="2936"/>
                  </a:lnTo>
                  <a:lnTo>
                    <a:pt x="988" y="2845"/>
                  </a:lnTo>
                  <a:lnTo>
                    <a:pt x="988" y="2874"/>
                  </a:lnTo>
                  <a:lnTo>
                    <a:pt x="989" y="2865"/>
                  </a:lnTo>
                  <a:lnTo>
                    <a:pt x="990" y="2960"/>
                  </a:lnTo>
                  <a:lnTo>
                    <a:pt x="991" y="2938"/>
                  </a:lnTo>
                  <a:lnTo>
                    <a:pt x="992" y="2955"/>
                  </a:lnTo>
                  <a:lnTo>
                    <a:pt x="992" y="2886"/>
                  </a:lnTo>
                  <a:lnTo>
                    <a:pt x="993" y="2924"/>
                  </a:lnTo>
                  <a:lnTo>
                    <a:pt x="994" y="2856"/>
                  </a:lnTo>
                  <a:lnTo>
                    <a:pt x="995" y="2982"/>
                  </a:lnTo>
                  <a:lnTo>
                    <a:pt x="996" y="2836"/>
                  </a:lnTo>
                  <a:lnTo>
                    <a:pt x="997" y="2956"/>
                  </a:lnTo>
                  <a:lnTo>
                    <a:pt x="998" y="2953"/>
                  </a:lnTo>
                  <a:lnTo>
                    <a:pt x="998" y="2972"/>
                  </a:lnTo>
                  <a:lnTo>
                    <a:pt x="1000" y="2887"/>
                  </a:lnTo>
                  <a:lnTo>
                    <a:pt x="1000" y="2916"/>
                  </a:lnTo>
                  <a:lnTo>
                    <a:pt x="1002" y="2831"/>
                  </a:lnTo>
                  <a:lnTo>
                    <a:pt x="1004" y="2897"/>
                  </a:lnTo>
                  <a:lnTo>
                    <a:pt x="1004" y="2880"/>
                  </a:lnTo>
                  <a:lnTo>
                    <a:pt x="1005" y="2883"/>
                  </a:lnTo>
                  <a:lnTo>
                    <a:pt x="1005" y="2848"/>
                  </a:lnTo>
                  <a:lnTo>
                    <a:pt x="1006" y="2931"/>
                  </a:lnTo>
                  <a:lnTo>
                    <a:pt x="1008" y="2872"/>
                  </a:lnTo>
                  <a:lnTo>
                    <a:pt x="1008" y="2882"/>
                  </a:lnTo>
                  <a:lnTo>
                    <a:pt x="1010" y="2914"/>
                  </a:lnTo>
                  <a:lnTo>
                    <a:pt x="1011" y="2855"/>
                  </a:lnTo>
                  <a:lnTo>
                    <a:pt x="1012" y="2939"/>
                  </a:lnTo>
                  <a:lnTo>
                    <a:pt x="1013" y="2898"/>
                  </a:lnTo>
                  <a:lnTo>
                    <a:pt x="1014" y="2963"/>
                  </a:lnTo>
                  <a:lnTo>
                    <a:pt x="1015" y="2864"/>
                  </a:lnTo>
                  <a:lnTo>
                    <a:pt x="1016" y="2905"/>
                  </a:lnTo>
                  <a:lnTo>
                    <a:pt x="1018" y="2836"/>
                  </a:lnTo>
                  <a:lnTo>
                    <a:pt x="1019" y="2897"/>
                  </a:lnTo>
                  <a:lnTo>
                    <a:pt x="1020" y="2863"/>
                  </a:lnTo>
                  <a:lnTo>
                    <a:pt x="1021" y="2928"/>
                  </a:lnTo>
                  <a:lnTo>
                    <a:pt x="1022" y="2900"/>
                  </a:lnTo>
                  <a:lnTo>
                    <a:pt x="1022" y="2920"/>
                  </a:lnTo>
                  <a:lnTo>
                    <a:pt x="1024" y="2893"/>
                  </a:lnTo>
                  <a:lnTo>
                    <a:pt x="1024" y="2926"/>
                  </a:lnTo>
                  <a:lnTo>
                    <a:pt x="1025" y="2899"/>
                  </a:lnTo>
                  <a:lnTo>
                    <a:pt x="1026" y="2942"/>
                  </a:lnTo>
                  <a:lnTo>
                    <a:pt x="1028" y="2868"/>
                  </a:lnTo>
                  <a:lnTo>
                    <a:pt x="1028" y="2902"/>
                  </a:lnTo>
                  <a:lnTo>
                    <a:pt x="1030" y="2838"/>
                  </a:lnTo>
                  <a:lnTo>
                    <a:pt x="1031" y="2915"/>
                  </a:lnTo>
                  <a:lnTo>
                    <a:pt x="1033" y="2851"/>
                  </a:lnTo>
                  <a:lnTo>
                    <a:pt x="1034" y="2928"/>
                  </a:lnTo>
                  <a:lnTo>
                    <a:pt x="1035" y="2808"/>
                  </a:lnTo>
                  <a:lnTo>
                    <a:pt x="1036" y="2885"/>
                  </a:lnTo>
                  <a:lnTo>
                    <a:pt x="1036" y="2865"/>
                  </a:lnTo>
                  <a:lnTo>
                    <a:pt x="1038" y="2920"/>
                  </a:lnTo>
                  <a:lnTo>
                    <a:pt x="1039" y="2898"/>
                  </a:lnTo>
                  <a:lnTo>
                    <a:pt x="1039" y="2903"/>
                  </a:lnTo>
                  <a:lnTo>
                    <a:pt x="1040" y="2808"/>
                  </a:lnTo>
                  <a:lnTo>
                    <a:pt x="1041" y="2866"/>
                  </a:lnTo>
                  <a:lnTo>
                    <a:pt x="1042" y="2862"/>
                  </a:lnTo>
                  <a:lnTo>
                    <a:pt x="1043" y="2926"/>
                  </a:lnTo>
                  <a:lnTo>
                    <a:pt x="1046" y="2839"/>
                  </a:lnTo>
                  <a:lnTo>
                    <a:pt x="1047" y="2926"/>
                  </a:lnTo>
                  <a:lnTo>
                    <a:pt x="1048" y="2848"/>
                  </a:lnTo>
                  <a:lnTo>
                    <a:pt x="1048" y="2875"/>
                  </a:lnTo>
                  <a:lnTo>
                    <a:pt x="1049" y="2811"/>
                  </a:lnTo>
                  <a:lnTo>
                    <a:pt x="1050" y="2881"/>
                  </a:lnTo>
                  <a:lnTo>
                    <a:pt x="1051" y="2841"/>
                  </a:lnTo>
                  <a:lnTo>
                    <a:pt x="1052" y="2922"/>
                  </a:lnTo>
                  <a:lnTo>
                    <a:pt x="1053" y="2901"/>
                  </a:lnTo>
                  <a:lnTo>
                    <a:pt x="1053" y="2924"/>
                  </a:lnTo>
                  <a:lnTo>
                    <a:pt x="1055" y="2834"/>
                  </a:lnTo>
                  <a:lnTo>
                    <a:pt x="1055" y="2874"/>
                  </a:lnTo>
                  <a:lnTo>
                    <a:pt x="1056" y="2847"/>
                  </a:lnTo>
                  <a:lnTo>
                    <a:pt x="1057" y="2880"/>
                  </a:lnTo>
                  <a:lnTo>
                    <a:pt x="1058" y="2848"/>
                  </a:lnTo>
                  <a:lnTo>
                    <a:pt x="1058" y="2884"/>
                  </a:lnTo>
                  <a:lnTo>
                    <a:pt x="1059" y="2875"/>
                  </a:lnTo>
                  <a:lnTo>
                    <a:pt x="1060" y="2888"/>
                  </a:lnTo>
                  <a:lnTo>
                    <a:pt x="1061" y="2826"/>
                  </a:lnTo>
                  <a:lnTo>
                    <a:pt x="1062" y="2855"/>
                  </a:lnTo>
                  <a:lnTo>
                    <a:pt x="1062" y="2845"/>
                  </a:lnTo>
                  <a:lnTo>
                    <a:pt x="1064" y="2903"/>
                  </a:lnTo>
                  <a:lnTo>
                    <a:pt x="1065" y="2859"/>
                  </a:lnTo>
                  <a:lnTo>
                    <a:pt x="1066" y="2912"/>
                  </a:lnTo>
                  <a:lnTo>
                    <a:pt x="1066" y="2883"/>
                  </a:lnTo>
                  <a:lnTo>
                    <a:pt x="1067" y="2886"/>
                  </a:lnTo>
                  <a:lnTo>
                    <a:pt x="1068" y="2853"/>
                  </a:lnTo>
                  <a:lnTo>
                    <a:pt x="1069" y="2873"/>
                  </a:lnTo>
                  <a:lnTo>
                    <a:pt x="1070" y="2848"/>
                  </a:lnTo>
                  <a:lnTo>
                    <a:pt x="1070" y="2873"/>
                  </a:lnTo>
                  <a:lnTo>
                    <a:pt x="1071" y="2902"/>
                  </a:lnTo>
                  <a:lnTo>
                    <a:pt x="1072" y="2884"/>
                  </a:lnTo>
                  <a:lnTo>
                    <a:pt x="1072" y="2909"/>
                  </a:lnTo>
                  <a:lnTo>
                    <a:pt x="1074" y="2846"/>
                  </a:lnTo>
                  <a:lnTo>
                    <a:pt x="1075" y="2888"/>
                  </a:lnTo>
                  <a:lnTo>
                    <a:pt x="1076" y="2842"/>
                  </a:lnTo>
                  <a:lnTo>
                    <a:pt x="1077" y="2861"/>
                  </a:lnTo>
                  <a:lnTo>
                    <a:pt x="1078" y="2858"/>
                  </a:lnTo>
                  <a:lnTo>
                    <a:pt x="1078" y="2896"/>
                  </a:lnTo>
                  <a:lnTo>
                    <a:pt x="1079" y="2836"/>
                  </a:lnTo>
                  <a:lnTo>
                    <a:pt x="1080" y="2875"/>
                  </a:lnTo>
                  <a:lnTo>
                    <a:pt x="1081" y="2868"/>
                  </a:lnTo>
                  <a:lnTo>
                    <a:pt x="1082" y="2880"/>
                  </a:lnTo>
                  <a:lnTo>
                    <a:pt x="1082" y="2861"/>
                  </a:lnTo>
                  <a:lnTo>
                    <a:pt x="1084" y="2941"/>
                  </a:lnTo>
                  <a:lnTo>
                    <a:pt x="1085" y="2801"/>
                  </a:lnTo>
                  <a:lnTo>
                    <a:pt x="1086" y="2847"/>
                  </a:lnTo>
                  <a:lnTo>
                    <a:pt x="1087" y="2818"/>
                  </a:lnTo>
                  <a:lnTo>
                    <a:pt x="1088" y="2903"/>
                  </a:lnTo>
                  <a:lnTo>
                    <a:pt x="1090" y="2837"/>
                  </a:lnTo>
                  <a:lnTo>
                    <a:pt x="1091" y="2912"/>
                  </a:lnTo>
                  <a:lnTo>
                    <a:pt x="1092" y="2831"/>
                  </a:lnTo>
                  <a:lnTo>
                    <a:pt x="1093" y="2886"/>
                  </a:lnTo>
                  <a:lnTo>
                    <a:pt x="1094" y="2840"/>
                  </a:lnTo>
                  <a:lnTo>
                    <a:pt x="1095" y="2885"/>
                  </a:lnTo>
                  <a:lnTo>
                    <a:pt x="1095" y="2862"/>
                  </a:lnTo>
                  <a:lnTo>
                    <a:pt x="1097" y="2821"/>
                  </a:lnTo>
                  <a:lnTo>
                    <a:pt x="1098" y="2892"/>
                  </a:lnTo>
                  <a:lnTo>
                    <a:pt x="1099" y="2842"/>
                  </a:lnTo>
                  <a:lnTo>
                    <a:pt x="1100" y="2898"/>
                  </a:lnTo>
                  <a:lnTo>
                    <a:pt x="1101" y="2797"/>
                  </a:lnTo>
                  <a:lnTo>
                    <a:pt x="1102" y="2897"/>
                  </a:lnTo>
                  <a:lnTo>
                    <a:pt x="1103" y="2833"/>
                  </a:lnTo>
                  <a:lnTo>
                    <a:pt x="1105" y="2929"/>
                  </a:lnTo>
                  <a:lnTo>
                    <a:pt x="1106" y="2806"/>
                  </a:lnTo>
                  <a:lnTo>
                    <a:pt x="1108" y="2936"/>
                  </a:lnTo>
                  <a:lnTo>
                    <a:pt x="1109" y="2814"/>
                  </a:lnTo>
                  <a:lnTo>
                    <a:pt x="1111" y="2922"/>
                  </a:lnTo>
                  <a:lnTo>
                    <a:pt x="1112" y="2842"/>
                  </a:lnTo>
                  <a:lnTo>
                    <a:pt x="1113" y="2937"/>
                  </a:lnTo>
                  <a:lnTo>
                    <a:pt x="1115" y="2810"/>
                  </a:lnTo>
                  <a:lnTo>
                    <a:pt x="1116" y="2897"/>
                  </a:lnTo>
                  <a:lnTo>
                    <a:pt x="1117" y="2829"/>
                  </a:lnTo>
                  <a:lnTo>
                    <a:pt x="1118" y="2843"/>
                  </a:lnTo>
                  <a:lnTo>
                    <a:pt x="1118" y="2808"/>
                  </a:lnTo>
                  <a:lnTo>
                    <a:pt x="1119" y="2899"/>
                  </a:lnTo>
                  <a:lnTo>
                    <a:pt x="1121" y="2820"/>
                  </a:lnTo>
                  <a:lnTo>
                    <a:pt x="1122" y="2926"/>
                  </a:lnTo>
                  <a:lnTo>
                    <a:pt x="1122" y="2919"/>
                  </a:lnTo>
                  <a:lnTo>
                    <a:pt x="1123" y="2955"/>
                  </a:lnTo>
                  <a:lnTo>
                    <a:pt x="1124" y="2849"/>
                  </a:lnTo>
                  <a:lnTo>
                    <a:pt x="1125" y="2882"/>
                  </a:lnTo>
                  <a:lnTo>
                    <a:pt x="1126" y="2859"/>
                  </a:lnTo>
                  <a:lnTo>
                    <a:pt x="1127" y="2895"/>
                  </a:lnTo>
                  <a:lnTo>
                    <a:pt x="1128" y="2876"/>
                  </a:lnTo>
                  <a:lnTo>
                    <a:pt x="1128" y="2893"/>
                  </a:lnTo>
                  <a:lnTo>
                    <a:pt x="1129" y="2835"/>
                  </a:lnTo>
                  <a:lnTo>
                    <a:pt x="1131" y="2933"/>
                  </a:lnTo>
                  <a:lnTo>
                    <a:pt x="1132" y="2863"/>
                  </a:lnTo>
                  <a:lnTo>
                    <a:pt x="1133" y="2962"/>
                  </a:lnTo>
                  <a:lnTo>
                    <a:pt x="1135" y="2850"/>
                  </a:lnTo>
                  <a:lnTo>
                    <a:pt x="1135" y="2869"/>
                  </a:lnTo>
                  <a:lnTo>
                    <a:pt x="1136" y="2856"/>
                  </a:lnTo>
                  <a:lnTo>
                    <a:pt x="1136" y="2893"/>
                  </a:lnTo>
                  <a:lnTo>
                    <a:pt x="1137" y="2867"/>
                  </a:lnTo>
                  <a:lnTo>
                    <a:pt x="1138" y="2942"/>
                  </a:lnTo>
                  <a:lnTo>
                    <a:pt x="1139" y="2855"/>
                  </a:lnTo>
                  <a:lnTo>
                    <a:pt x="1142" y="2928"/>
                  </a:lnTo>
                  <a:lnTo>
                    <a:pt x="1143" y="2862"/>
                  </a:lnTo>
                  <a:lnTo>
                    <a:pt x="1143" y="2926"/>
                  </a:lnTo>
                  <a:lnTo>
                    <a:pt x="1144" y="2869"/>
                  </a:lnTo>
                  <a:lnTo>
                    <a:pt x="1145" y="2873"/>
                  </a:lnTo>
                  <a:lnTo>
                    <a:pt x="1145" y="2852"/>
                  </a:lnTo>
                  <a:lnTo>
                    <a:pt x="1146" y="2898"/>
                  </a:lnTo>
                  <a:lnTo>
                    <a:pt x="1147" y="2863"/>
                  </a:lnTo>
                  <a:lnTo>
                    <a:pt x="1148" y="2896"/>
                  </a:lnTo>
                  <a:lnTo>
                    <a:pt x="1149" y="2825"/>
                  </a:lnTo>
                  <a:lnTo>
                    <a:pt x="1150" y="2858"/>
                  </a:lnTo>
                  <a:lnTo>
                    <a:pt x="1151" y="2826"/>
                  </a:lnTo>
                  <a:lnTo>
                    <a:pt x="1153" y="2961"/>
                  </a:lnTo>
                  <a:lnTo>
                    <a:pt x="1153" y="2916"/>
                  </a:lnTo>
                  <a:lnTo>
                    <a:pt x="1154" y="2922"/>
                  </a:lnTo>
                  <a:lnTo>
                    <a:pt x="1154" y="2883"/>
                  </a:lnTo>
                  <a:lnTo>
                    <a:pt x="1155" y="2911"/>
                  </a:lnTo>
                  <a:lnTo>
                    <a:pt x="1156" y="2837"/>
                  </a:lnTo>
                  <a:lnTo>
                    <a:pt x="1157" y="2904"/>
                  </a:lnTo>
                  <a:lnTo>
                    <a:pt x="1159" y="2863"/>
                  </a:lnTo>
                  <a:lnTo>
                    <a:pt x="1159" y="2909"/>
                  </a:lnTo>
                  <a:lnTo>
                    <a:pt x="1160" y="2896"/>
                  </a:lnTo>
                  <a:lnTo>
                    <a:pt x="1161" y="2923"/>
                  </a:lnTo>
                  <a:lnTo>
                    <a:pt x="1162" y="2863"/>
                  </a:lnTo>
                  <a:lnTo>
                    <a:pt x="1163" y="2903"/>
                  </a:lnTo>
                  <a:lnTo>
                    <a:pt x="1163" y="2869"/>
                  </a:lnTo>
                  <a:lnTo>
                    <a:pt x="1166" y="2972"/>
                  </a:lnTo>
                  <a:lnTo>
                    <a:pt x="1168" y="2877"/>
                  </a:lnTo>
                  <a:lnTo>
                    <a:pt x="1169" y="2895"/>
                  </a:lnTo>
                  <a:lnTo>
                    <a:pt x="1170" y="2861"/>
                  </a:lnTo>
                  <a:lnTo>
                    <a:pt x="1171" y="2878"/>
                  </a:lnTo>
                  <a:lnTo>
                    <a:pt x="1171" y="2849"/>
                  </a:lnTo>
                  <a:lnTo>
                    <a:pt x="1173" y="2990"/>
                  </a:lnTo>
                  <a:lnTo>
                    <a:pt x="1174" y="2896"/>
                  </a:lnTo>
                  <a:lnTo>
                    <a:pt x="1175" y="2976"/>
                  </a:lnTo>
                  <a:lnTo>
                    <a:pt x="1176" y="2888"/>
                  </a:lnTo>
                  <a:lnTo>
                    <a:pt x="1177" y="2870"/>
                  </a:lnTo>
                  <a:lnTo>
                    <a:pt x="1178" y="2920"/>
                  </a:lnTo>
                  <a:lnTo>
                    <a:pt x="1180" y="2876"/>
                  </a:lnTo>
                  <a:lnTo>
                    <a:pt x="1180" y="2915"/>
                  </a:lnTo>
                  <a:lnTo>
                    <a:pt x="1181" y="2867"/>
                  </a:lnTo>
                  <a:lnTo>
                    <a:pt x="1182" y="2941"/>
                  </a:lnTo>
                  <a:lnTo>
                    <a:pt x="1185" y="2820"/>
                  </a:lnTo>
                  <a:lnTo>
                    <a:pt x="1186" y="2947"/>
                  </a:lnTo>
                  <a:lnTo>
                    <a:pt x="1187" y="2892"/>
                  </a:lnTo>
                  <a:lnTo>
                    <a:pt x="1187" y="2899"/>
                  </a:lnTo>
                  <a:lnTo>
                    <a:pt x="1189" y="2855"/>
                  </a:lnTo>
                  <a:lnTo>
                    <a:pt x="1189" y="2877"/>
                  </a:lnTo>
                  <a:lnTo>
                    <a:pt x="1190" y="2911"/>
                  </a:lnTo>
                  <a:lnTo>
                    <a:pt x="1191" y="2873"/>
                  </a:lnTo>
                  <a:lnTo>
                    <a:pt x="1192" y="2932"/>
                  </a:lnTo>
                  <a:lnTo>
                    <a:pt x="1194" y="2867"/>
                  </a:lnTo>
                  <a:lnTo>
                    <a:pt x="1195" y="2911"/>
                  </a:lnTo>
                  <a:lnTo>
                    <a:pt x="1195" y="2878"/>
                  </a:lnTo>
                  <a:lnTo>
                    <a:pt x="1196" y="2882"/>
                  </a:lnTo>
                  <a:lnTo>
                    <a:pt x="1197" y="2806"/>
                  </a:lnTo>
                  <a:lnTo>
                    <a:pt x="1198" y="2930"/>
                  </a:lnTo>
                  <a:lnTo>
                    <a:pt x="1201" y="2806"/>
                  </a:lnTo>
                  <a:lnTo>
                    <a:pt x="1202" y="2959"/>
                  </a:lnTo>
                  <a:lnTo>
                    <a:pt x="1203" y="2942"/>
                  </a:lnTo>
                  <a:lnTo>
                    <a:pt x="1203" y="2962"/>
                  </a:lnTo>
                  <a:lnTo>
                    <a:pt x="1205" y="2894"/>
                  </a:lnTo>
                  <a:lnTo>
                    <a:pt x="1206" y="2953"/>
                  </a:lnTo>
                  <a:lnTo>
                    <a:pt x="1207" y="2950"/>
                  </a:lnTo>
                  <a:lnTo>
                    <a:pt x="1207" y="2967"/>
                  </a:lnTo>
                  <a:lnTo>
                    <a:pt x="1208" y="2826"/>
                  </a:lnTo>
                  <a:lnTo>
                    <a:pt x="1209" y="2943"/>
                  </a:lnTo>
                  <a:lnTo>
                    <a:pt x="1211" y="2887"/>
                  </a:lnTo>
                  <a:lnTo>
                    <a:pt x="1212" y="2907"/>
                  </a:lnTo>
                  <a:lnTo>
                    <a:pt x="1213" y="2873"/>
                  </a:lnTo>
                  <a:lnTo>
                    <a:pt x="1215" y="2983"/>
                  </a:lnTo>
                  <a:lnTo>
                    <a:pt x="1217" y="2874"/>
                  </a:lnTo>
                  <a:lnTo>
                    <a:pt x="1218" y="2944"/>
                  </a:lnTo>
                  <a:lnTo>
                    <a:pt x="1218" y="2908"/>
                  </a:lnTo>
                  <a:lnTo>
                    <a:pt x="1219" y="2923"/>
                  </a:lnTo>
                  <a:lnTo>
                    <a:pt x="1220" y="2869"/>
                  </a:lnTo>
                  <a:lnTo>
                    <a:pt x="1221" y="2941"/>
                  </a:lnTo>
                  <a:lnTo>
                    <a:pt x="1222" y="2939"/>
                  </a:lnTo>
                  <a:lnTo>
                    <a:pt x="1222" y="2975"/>
                  </a:lnTo>
                  <a:lnTo>
                    <a:pt x="1224" y="2901"/>
                  </a:lnTo>
                  <a:lnTo>
                    <a:pt x="1224" y="2927"/>
                  </a:lnTo>
                  <a:lnTo>
                    <a:pt x="1225" y="2919"/>
                  </a:lnTo>
                  <a:lnTo>
                    <a:pt x="1225" y="2937"/>
                  </a:lnTo>
                  <a:lnTo>
                    <a:pt x="1226" y="2903"/>
                  </a:lnTo>
                  <a:lnTo>
                    <a:pt x="1227" y="2935"/>
                  </a:lnTo>
                  <a:lnTo>
                    <a:pt x="1228" y="2823"/>
                  </a:lnTo>
                  <a:lnTo>
                    <a:pt x="1230" y="2914"/>
                  </a:lnTo>
                  <a:lnTo>
                    <a:pt x="1231" y="2860"/>
                  </a:lnTo>
                  <a:lnTo>
                    <a:pt x="1233" y="2959"/>
                  </a:lnTo>
                  <a:lnTo>
                    <a:pt x="1235" y="2863"/>
                  </a:lnTo>
                  <a:lnTo>
                    <a:pt x="1236" y="2923"/>
                  </a:lnTo>
                  <a:lnTo>
                    <a:pt x="1236" y="2896"/>
                  </a:lnTo>
                  <a:lnTo>
                    <a:pt x="1238" y="2959"/>
                  </a:lnTo>
                  <a:lnTo>
                    <a:pt x="1239" y="2871"/>
                  </a:lnTo>
                  <a:lnTo>
                    <a:pt x="1240" y="2912"/>
                  </a:lnTo>
                  <a:lnTo>
                    <a:pt x="1240" y="2892"/>
                  </a:lnTo>
                  <a:lnTo>
                    <a:pt x="1241" y="2931"/>
                  </a:lnTo>
                  <a:lnTo>
                    <a:pt x="1242" y="2876"/>
                  </a:lnTo>
                  <a:lnTo>
                    <a:pt x="1243" y="2943"/>
                  </a:lnTo>
                  <a:lnTo>
                    <a:pt x="1244" y="2901"/>
                  </a:lnTo>
                  <a:lnTo>
                    <a:pt x="1245" y="2948"/>
                  </a:lnTo>
                  <a:lnTo>
                    <a:pt x="1247" y="2881"/>
                  </a:lnTo>
                  <a:lnTo>
                    <a:pt x="1247" y="2926"/>
                  </a:lnTo>
                  <a:lnTo>
                    <a:pt x="1248" y="2878"/>
                  </a:lnTo>
                  <a:lnTo>
                    <a:pt x="1249" y="2906"/>
                  </a:lnTo>
                  <a:lnTo>
                    <a:pt x="1250" y="2867"/>
                  </a:lnTo>
                  <a:lnTo>
                    <a:pt x="1251" y="2941"/>
                  </a:lnTo>
                  <a:lnTo>
                    <a:pt x="1252" y="2876"/>
                  </a:lnTo>
                  <a:lnTo>
                    <a:pt x="1253" y="2911"/>
                  </a:lnTo>
                  <a:lnTo>
                    <a:pt x="1254" y="2847"/>
                  </a:lnTo>
                  <a:lnTo>
                    <a:pt x="1257" y="2944"/>
                  </a:lnTo>
                  <a:lnTo>
                    <a:pt x="1259" y="2868"/>
                  </a:lnTo>
                  <a:lnTo>
                    <a:pt x="1260" y="2901"/>
                  </a:lnTo>
                  <a:lnTo>
                    <a:pt x="1261" y="2836"/>
                  </a:lnTo>
                  <a:lnTo>
                    <a:pt x="1263" y="2910"/>
                  </a:lnTo>
                  <a:lnTo>
                    <a:pt x="1263" y="2899"/>
                  </a:lnTo>
                  <a:lnTo>
                    <a:pt x="1265" y="2937"/>
                  </a:lnTo>
                  <a:lnTo>
                    <a:pt x="1266" y="2866"/>
                  </a:lnTo>
                  <a:lnTo>
                    <a:pt x="1266" y="2884"/>
                  </a:lnTo>
                  <a:lnTo>
                    <a:pt x="1267" y="2867"/>
                  </a:lnTo>
                  <a:lnTo>
                    <a:pt x="1268" y="2896"/>
                  </a:lnTo>
                  <a:lnTo>
                    <a:pt x="1268" y="2883"/>
                  </a:lnTo>
                  <a:lnTo>
                    <a:pt x="1269" y="2910"/>
                  </a:lnTo>
                  <a:lnTo>
                    <a:pt x="1270" y="2883"/>
                  </a:lnTo>
                  <a:lnTo>
                    <a:pt x="1271" y="2926"/>
                  </a:lnTo>
                  <a:lnTo>
                    <a:pt x="1272" y="2823"/>
                  </a:lnTo>
                  <a:lnTo>
                    <a:pt x="1274" y="2943"/>
                  </a:lnTo>
                  <a:lnTo>
                    <a:pt x="1276" y="2845"/>
                  </a:lnTo>
                  <a:lnTo>
                    <a:pt x="1277" y="2887"/>
                  </a:lnTo>
                  <a:lnTo>
                    <a:pt x="1278" y="2743"/>
                  </a:lnTo>
                  <a:lnTo>
                    <a:pt x="1280" y="2876"/>
                  </a:lnTo>
                  <a:lnTo>
                    <a:pt x="1280" y="2850"/>
                  </a:lnTo>
                  <a:lnTo>
                    <a:pt x="1281" y="2903"/>
                  </a:lnTo>
                  <a:lnTo>
                    <a:pt x="1282" y="2851"/>
                  </a:lnTo>
                  <a:lnTo>
                    <a:pt x="1283" y="2878"/>
                  </a:lnTo>
                  <a:lnTo>
                    <a:pt x="1284" y="2860"/>
                  </a:lnTo>
                  <a:lnTo>
                    <a:pt x="1284" y="2885"/>
                  </a:lnTo>
                  <a:lnTo>
                    <a:pt x="1285" y="2879"/>
                  </a:lnTo>
                  <a:lnTo>
                    <a:pt x="1285" y="2922"/>
                  </a:lnTo>
                  <a:lnTo>
                    <a:pt x="1286" y="2876"/>
                  </a:lnTo>
                  <a:lnTo>
                    <a:pt x="1287" y="2910"/>
                  </a:lnTo>
                  <a:lnTo>
                    <a:pt x="1289" y="2872"/>
                  </a:lnTo>
                  <a:lnTo>
                    <a:pt x="1289" y="2907"/>
                  </a:lnTo>
                  <a:lnTo>
                    <a:pt x="1291" y="2855"/>
                  </a:lnTo>
                  <a:lnTo>
                    <a:pt x="1291" y="2874"/>
                  </a:lnTo>
                  <a:lnTo>
                    <a:pt x="1292" y="2851"/>
                  </a:lnTo>
                  <a:lnTo>
                    <a:pt x="1293" y="2902"/>
                  </a:lnTo>
                  <a:lnTo>
                    <a:pt x="1294" y="2929"/>
                  </a:lnTo>
                  <a:lnTo>
                    <a:pt x="1296" y="2831"/>
                  </a:lnTo>
                  <a:lnTo>
                    <a:pt x="1298" y="2939"/>
                  </a:lnTo>
                  <a:lnTo>
                    <a:pt x="1299" y="2890"/>
                  </a:lnTo>
                  <a:lnTo>
                    <a:pt x="1300" y="2908"/>
                  </a:lnTo>
                  <a:lnTo>
                    <a:pt x="1301" y="2862"/>
                  </a:lnTo>
                  <a:lnTo>
                    <a:pt x="1303" y="2948"/>
                  </a:lnTo>
                  <a:lnTo>
                    <a:pt x="1305" y="2825"/>
                  </a:lnTo>
                  <a:lnTo>
                    <a:pt x="1307" y="2936"/>
                  </a:lnTo>
                  <a:lnTo>
                    <a:pt x="1309" y="2867"/>
                  </a:lnTo>
                  <a:lnTo>
                    <a:pt x="1310" y="2914"/>
                  </a:lnTo>
                  <a:lnTo>
                    <a:pt x="1312" y="2850"/>
                  </a:lnTo>
                  <a:lnTo>
                    <a:pt x="1313" y="2901"/>
                  </a:lnTo>
                  <a:lnTo>
                    <a:pt x="1315" y="2886"/>
                  </a:lnTo>
                  <a:lnTo>
                    <a:pt x="1315" y="2946"/>
                  </a:lnTo>
                  <a:lnTo>
                    <a:pt x="1316" y="2816"/>
                  </a:lnTo>
                  <a:lnTo>
                    <a:pt x="1318" y="2913"/>
                  </a:lnTo>
                  <a:lnTo>
                    <a:pt x="1320" y="2866"/>
                  </a:lnTo>
                  <a:lnTo>
                    <a:pt x="1321" y="2942"/>
                  </a:lnTo>
                  <a:lnTo>
                    <a:pt x="1322" y="2877"/>
                  </a:lnTo>
                  <a:lnTo>
                    <a:pt x="1323" y="2855"/>
                  </a:lnTo>
                  <a:lnTo>
                    <a:pt x="1324" y="2918"/>
                  </a:lnTo>
                  <a:lnTo>
                    <a:pt x="1326" y="2740"/>
                  </a:lnTo>
                  <a:lnTo>
                    <a:pt x="1327" y="2927"/>
                  </a:lnTo>
                  <a:lnTo>
                    <a:pt x="1328" y="2807"/>
                  </a:lnTo>
                  <a:lnTo>
                    <a:pt x="1329" y="2860"/>
                  </a:lnTo>
                  <a:lnTo>
                    <a:pt x="1330" y="2837"/>
                  </a:lnTo>
                  <a:lnTo>
                    <a:pt x="1330" y="2855"/>
                  </a:lnTo>
                  <a:lnTo>
                    <a:pt x="1333" y="2804"/>
                  </a:lnTo>
                  <a:lnTo>
                    <a:pt x="1334" y="2883"/>
                  </a:lnTo>
                  <a:lnTo>
                    <a:pt x="1335" y="2872"/>
                  </a:lnTo>
                  <a:lnTo>
                    <a:pt x="1335" y="2895"/>
                  </a:lnTo>
                  <a:lnTo>
                    <a:pt x="1336" y="2891"/>
                  </a:lnTo>
                  <a:lnTo>
                    <a:pt x="1336" y="2913"/>
                  </a:lnTo>
                  <a:lnTo>
                    <a:pt x="1337" y="2910"/>
                  </a:lnTo>
                  <a:lnTo>
                    <a:pt x="1337" y="2938"/>
                  </a:lnTo>
                  <a:lnTo>
                    <a:pt x="1339" y="2780"/>
                  </a:lnTo>
                  <a:lnTo>
                    <a:pt x="1340" y="2881"/>
                  </a:lnTo>
                  <a:lnTo>
                    <a:pt x="1341" y="2851"/>
                  </a:lnTo>
                  <a:lnTo>
                    <a:pt x="1341" y="2876"/>
                  </a:lnTo>
                  <a:lnTo>
                    <a:pt x="1342" y="2807"/>
                  </a:lnTo>
                  <a:lnTo>
                    <a:pt x="1344" y="2862"/>
                  </a:lnTo>
                  <a:lnTo>
                    <a:pt x="1344" y="2776"/>
                  </a:lnTo>
                  <a:lnTo>
                    <a:pt x="1346" y="2904"/>
                  </a:lnTo>
                  <a:lnTo>
                    <a:pt x="1346" y="2880"/>
                  </a:lnTo>
                  <a:lnTo>
                    <a:pt x="1347" y="2907"/>
                  </a:lnTo>
                  <a:lnTo>
                    <a:pt x="1348" y="2898"/>
                  </a:lnTo>
                  <a:lnTo>
                    <a:pt x="1348" y="2946"/>
                  </a:lnTo>
                  <a:lnTo>
                    <a:pt x="1349" y="2883"/>
                  </a:lnTo>
                  <a:lnTo>
                    <a:pt x="1350" y="2937"/>
                  </a:lnTo>
                  <a:lnTo>
                    <a:pt x="1352" y="2855"/>
                  </a:lnTo>
                  <a:lnTo>
                    <a:pt x="1352" y="2886"/>
                  </a:lnTo>
                  <a:lnTo>
                    <a:pt x="1354" y="2837"/>
                  </a:lnTo>
                  <a:lnTo>
                    <a:pt x="1355" y="2869"/>
                  </a:lnTo>
                  <a:lnTo>
                    <a:pt x="1356" y="2788"/>
                  </a:lnTo>
                  <a:lnTo>
                    <a:pt x="1358" y="2921"/>
                  </a:lnTo>
                  <a:lnTo>
                    <a:pt x="1359" y="2800"/>
                  </a:lnTo>
                  <a:lnTo>
                    <a:pt x="1360" y="2904"/>
                  </a:lnTo>
                  <a:lnTo>
                    <a:pt x="1361" y="2820"/>
                  </a:lnTo>
                  <a:lnTo>
                    <a:pt x="1362" y="2898"/>
                  </a:lnTo>
                  <a:lnTo>
                    <a:pt x="1363" y="2862"/>
                  </a:lnTo>
                  <a:lnTo>
                    <a:pt x="1364" y="2886"/>
                  </a:lnTo>
                  <a:lnTo>
                    <a:pt x="1365" y="2841"/>
                  </a:lnTo>
                  <a:lnTo>
                    <a:pt x="1366" y="2881"/>
                  </a:lnTo>
                  <a:lnTo>
                    <a:pt x="1367" y="2819"/>
                  </a:lnTo>
                  <a:lnTo>
                    <a:pt x="1367" y="2917"/>
                  </a:lnTo>
                  <a:lnTo>
                    <a:pt x="1369" y="2817"/>
                  </a:lnTo>
                  <a:lnTo>
                    <a:pt x="1369" y="2839"/>
                  </a:lnTo>
                  <a:lnTo>
                    <a:pt x="1370" y="2786"/>
                  </a:lnTo>
                  <a:lnTo>
                    <a:pt x="1371" y="2894"/>
                  </a:lnTo>
                  <a:lnTo>
                    <a:pt x="1372" y="2782"/>
                  </a:lnTo>
                  <a:lnTo>
                    <a:pt x="1374" y="2855"/>
                  </a:lnTo>
                  <a:lnTo>
                    <a:pt x="1375" y="2814"/>
                  </a:lnTo>
                  <a:lnTo>
                    <a:pt x="1376" y="2879"/>
                  </a:lnTo>
                  <a:lnTo>
                    <a:pt x="1377" y="2826"/>
                  </a:lnTo>
                  <a:lnTo>
                    <a:pt x="1379" y="2886"/>
                  </a:lnTo>
                  <a:lnTo>
                    <a:pt x="1381" y="2728"/>
                  </a:lnTo>
                  <a:lnTo>
                    <a:pt x="1382" y="2892"/>
                  </a:lnTo>
                  <a:lnTo>
                    <a:pt x="1384" y="2807"/>
                  </a:lnTo>
                  <a:lnTo>
                    <a:pt x="1385" y="2874"/>
                  </a:lnTo>
                  <a:lnTo>
                    <a:pt x="1386" y="2888"/>
                  </a:lnTo>
                  <a:lnTo>
                    <a:pt x="1387" y="2855"/>
                  </a:lnTo>
                  <a:lnTo>
                    <a:pt x="1387" y="2874"/>
                  </a:lnTo>
                  <a:lnTo>
                    <a:pt x="1388" y="2917"/>
                  </a:lnTo>
                  <a:lnTo>
                    <a:pt x="1390" y="2842"/>
                  </a:lnTo>
                  <a:lnTo>
                    <a:pt x="1391" y="2881"/>
                  </a:lnTo>
                  <a:lnTo>
                    <a:pt x="1392" y="2870"/>
                  </a:lnTo>
                  <a:lnTo>
                    <a:pt x="1393" y="2888"/>
                  </a:lnTo>
                  <a:lnTo>
                    <a:pt x="1394" y="2760"/>
                  </a:lnTo>
                  <a:lnTo>
                    <a:pt x="1397" y="2864"/>
                  </a:lnTo>
                  <a:lnTo>
                    <a:pt x="1397" y="2836"/>
                  </a:lnTo>
                  <a:lnTo>
                    <a:pt x="1398" y="2899"/>
                  </a:lnTo>
                  <a:lnTo>
                    <a:pt x="1400" y="2760"/>
                  </a:lnTo>
                  <a:lnTo>
                    <a:pt x="1401" y="2848"/>
                  </a:lnTo>
                  <a:lnTo>
                    <a:pt x="1402" y="2840"/>
                  </a:lnTo>
                  <a:lnTo>
                    <a:pt x="1403" y="2865"/>
                  </a:lnTo>
                  <a:lnTo>
                    <a:pt x="1403" y="2829"/>
                  </a:lnTo>
                  <a:lnTo>
                    <a:pt x="1404" y="2837"/>
                  </a:lnTo>
                  <a:lnTo>
                    <a:pt x="1404" y="2816"/>
                  </a:lnTo>
                  <a:lnTo>
                    <a:pt x="1405" y="2828"/>
                  </a:lnTo>
                  <a:lnTo>
                    <a:pt x="1405" y="2806"/>
                  </a:lnTo>
                  <a:lnTo>
                    <a:pt x="1407" y="2876"/>
                  </a:lnTo>
                  <a:lnTo>
                    <a:pt x="1408" y="2832"/>
                  </a:lnTo>
                  <a:lnTo>
                    <a:pt x="1409" y="2877"/>
                  </a:lnTo>
                  <a:lnTo>
                    <a:pt x="1410" y="2806"/>
                  </a:lnTo>
                  <a:lnTo>
                    <a:pt x="1410" y="2823"/>
                  </a:lnTo>
                  <a:lnTo>
                    <a:pt x="1411" y="2806"/>
                  </a:lnTo>
                  <a:lnTo>
                    <a:pt x="1412" y="2838"/>
                  </a:lnTo>
                  <a:lnTo>
                    <a:pt x="1413" y="2800"/>
                  </a:lnTo>
                  <a:lnTo>
                    <a:pt x="1414" y="2878"/>
                  </a:lnTo>
                  <a:lnTo>
                    <a:pt x="1415" y="2818"/>
                  </a:lnTo>
                  <a:lnTo>
                    <a:pt x="1415" y="2835"/>
                  </a:lnTo>
                  <a:lnTo>
                    <a:pt x="1417" y="2786"/>
                  </a:lnTo>
                  <a:lnTo>
                    <a:pt x="1419" y="2867"/>
                  </a:lnTo>
                  <a:lnTo>
                    <a:pt x="1420" y="2823"/>
                  </a:lnTo>
                  <a:lnTo>
                    <a:pt x="1421" y="2855"/>
                  </a:lnTo>
                  <a:lnTo>
                    <a:pt x="1422" y="2772"/>
                  </a:lnTo>
                  <a:lnTo>
                    <a:pt x="1423" y="2830"/>
                  </a:lnTo>
                  <a:lnTo>
                    <a:pt x="1424" y="2814"/>
                  </a:lnTo>
                  <a:lnTo>
                    <a:pt x="1424" y="2829"/>
                  </a:lnTo>
                  <a:lnTo>
                    <a:pt x="1425" y="2825"/>
                  </a:lnTo>
                  <a:lnTo>
                    <a:pt x="1425" y="2849"/>
                  </a:lnTo>
                  <a:lnTo>
                    <a:pt x="1426" y="2839"/>
                  </a:lnTo>
                  <a:lnTo>
                    <a:pt x="1426" y="2848"/>
                  </a:lnTo>
                  <a:lnTo>
                    <a:pt x="1427" y="2823"/>
                  </a:lnTo>
                  <a:lnTo>
                    <a:pt x="1427" y="2838"/>
                  </a:lnTo>
                  <a:lnTo>
                    <a:pt x="1429" y="2809"/>
                  </a:lnTo>
                  <a:lnTo>
                    <a:pt x="1430" y="2855"/>
                  </a:lnTo>
                  <a:lnTo>
                    <a:pt x="1431" y="2770"/>
                  </a:lnTo>
                  <a:lnTo>
                    <a:pt x="1432" y="2835"/>
                  </a:lnTo>
                  <a:lnTo>
                    <a:pt x="1433" y="2784"/>
                  </a:lnTo>
                  <a:lnTo>
                    <a:pt x="1434" y="2895"/>
                  </a:lnTo>
                  <a:lnTo>
                    <a:pt x="1435" y="2876"/>
                  </a:lnTo>
                  <a:lnTo>
                    <a:pt x="1436" y="2896"/>
                  </a:lnTo>
                  <a:lnTo>
                    <a:pt x="1437" y="2775"/>
                  </a:lnTo>
                  <a:lnTo>
                    <a:pt x="1438" y="2778"/>
                  </a:lnTo>
                  <a:lnTo>
                    <a:pt x="1439" y="2745"/>
                  </a:lnTo>
                  <a:lnTo>
                    <a:pt x="1440" y="2876"/>
                  </a:lnTo>
                  <a:lnTo>
                    <a:pt x="1441" y="2863"/>
                  </a:lnTo>
                  <a:lnTo>
                    <a:pt x="1442" y="2896"/>
                  </a:lnTo>
                  <a:lnTo>
                    <a:pt x="1443" y="2767"/>
                  </a:lnTo>
                  <a:lnTo>
                    <a:pt x="1445" y="2821"/>
                  </a:lnTo>
                  <a:lnTo>
                    <a:pt x="1445" y="2790"/>
                  </a:lnTo>
                  <a:lnTo>
                    <a:pt x="1447" y="2858"/>
                  </a:lnTo>
                  <a:lnTo>
                    <a:pt x="1447" y="2817"/>
                  </a:lnTo>
                  <a:lnTo>
                    <a:pt x="1448" y="2825"/>
                  </a:lnTo>
                  <a:lnTo>
                    <a:pt x="1448" y="2814"/>
                  </a:lnTo>
                  <a:lnTo>
                    <a:pt x="1449" y="2836"/>
                  </a:lnTo>
                  <a:lnTo>
                    <a:pt x="1449" y="2826"/>
                  </a:lnTo>
                  <a:lnTo>
                    <a:pt x="1450" y="2870"/>
                  </a:lnTo>
                  <a:lnTo>
                    <a:pt x="1451" y="2778"/>
                  </a:lnTo>
                  <a:lnTo>
                    <a:pt x="1453" y="2868"/>
                  </a:lnTo>
                  <a:lnTo>
                    <a:pt x="1455" y="2801"/>
                  </a:lnTo>
                  <a:lnTo>
                    <a:pt x="1456" y="2849"/>
                  </a:lnTo>
                  <a:lnTo>
                    <a:pt x="1456" y="2822"/>
                  </a:lnTo>
                  <a:lnTo>
                    <a:pt x="1458" y="2886"/>
                  </a:lnTo>
                  <a:lnTo>
                    <a:pt x="1461" y="2810"/>
                  </a:lnTo>
                  <a:lnTo>
                    <a:pt x="1461" y="2849"/>
                  </a:lnTo>
                  <a:lnTo>
                    <a:pt x="1463" y="2762"/>
                  </a:lnTo>
                  <a:lnTo>
                    <a:pt x="1464" y="2875"/>
                  </a:lnTo>
                  <a:lnTo>
                    <a:pt x="1465" y="2788"/>
                  </a:lnTo>
                  <a:lnTo>
                    <a:pt x="1466" y="2841"/>
                  </a:lnTo>
                  <a:lnTo>
                    <a:pt x="1468" y="2738"/>
                  </a:lnTo>
                  <a:lnTo>
                    <a:pt x="1470" y="2829"/>
                  </a:lnTo>
                  <a:lnTo>
                    <a:pt x="1471" y="2812"/>
                  </a:lnTo>
                  <a:lnTo>
                    <a:pt x="1471" y="2829"/>
                  </a:lnTo>
                  <a:lnTo>
                    <a:pt x="1472" y="2810"/>
                  </a:lnTo>
                  <a:lnTo>
                    <a:pt x="1472" y="2864"/>
                  </a:lnTo>
                  <a:lnTo>
                    <a:pt x="1473" y="2842"/>
                  </a:lnTo>
                  <a:lnTo>
                    <a:pt x="1473" y="2864"/>
                  </a:lnTo>
                  <a:lnTo>
                    <a:pt x="1474" y="2830"/>
                  </a:lnTo>
                  <a:lnTo>
                    <a:pt x="1475" y="2857"/>
                  </a:lnTo>
                  <a:lnTo>
                    <a:pt x="1475" y="2825"/>
                  </a:lnTo>
                  <a:lnTo>
                    <a:pt x="1476" y="2833"/>
                  </a:lnTo>
                  <a:lnTo>
                    <a:pt x="1477" y="2806"/>
                  </a:lnTo>
                  <a:lnTo>
                    <a:pt x="1477" y="2836"/>
                  </a:lnTo>
                  <a:lnTo>
                    <a:pt x="1478" y="2797"/>
                  </a:lnTo>
                  <a:lnTo>
                    <a:pt x="1479" y="2818"/>
                  </a:lnTo>
                  <a:lnTo>
                    <a:pt x="1480" y="2784"/>
                  </a:lnTo>
                  <a:lnTo>
                    <a:pt x="1481" y="2820"/>
                  </a:lnTo>
                  <a:lnTo>
                    <a:pt x="1482" y="2775"/>
                  </a:lnTo>
                  <a:lnTo>
                    <a:pt x="1483" y="2787"/>
                  </a:lnTo>
                  <a:lnTo>
                    <a:pt x="1484" y="2727"/>
                  </a:lnTo>
                  <a:lnTo>
                    <a:pt x="1485" y="2787"/>
                  </a:lnTo>
                  <a:lnTo>
                    <a:pt x="1486" y="2762"/>
                  </a:lnTo>
                  <a:lnTo>
                    <a:pt x="1487" y="2854"/>
                  </a:lnTo>
                  <a:lnTo>
                    <a:pt x="1488" y="2746"/>
                  </a:lnTo>
                  <a:lnTo>
                    <a:pt x="1489" y="2815"/>
                  </a:lnTo>
                  <a:lnTo>
                    <a:pt x="1490" y="2765"/>
                  </a:lnTo>
                  <a:lnTo>
                    <a:pt x="1490" y="2791"/>
                  </a:lnTo>
                  <a:lnTo>
                    <a:pt x="1491" y="2787"/>
                  </a:lnTo>
                  <a:lnTo>
                    <a:pt x="1492" y="2866"/>
                  </a:lnTo>
                  <a:lnTo>
                    <a:pt x="1493" y="2798"/>
                  </a:lnTo>
                  <a:lnTo>
                    <a:pt x="1494" y="2803"/>
                  </a:lnTo>
                  <a:lnTo>
                    <a:pt x="1494" y="2779"/>
                  </a:lnTo>
                  <a:lnTo>
                    <a:pt x="1495" y="2787"/>
                  </a:lnTo>
                  <a:lnTo>
                    <a:pt x="1495" y="2744"/>
                  </a:lnTo>
                  <a:lnTo>
                    <a:pt x="1497" y="2840"/>
                  </a:lnTo>
                  <a:lnTo>
                    <a:pt x="1498" y="2805"/>
                  </a:lnTo>
                  <a:lnTo>
                    <a:pt x="1498" y="2837"/>
                  </a:lnTo>
                  <a:lnTo>
                    <a:pt x="1499" y="2820"/>
                  </a:lnTo>
                  <a:lnTo>
                    <a:pt x="1500" y="2866"/>
                  </a:lnTo>
                  <a:lnTo>
                    <a:pt x="1501" y="2799"/>
                  </a:lnTo>
                  <a:lnTo>
                    <a:pt x="1503" y="2874"/>
                  </a:lnTo>
                  <a:lnTo>
                    <a:pt x="1504" y="2767"/>
                  </a:lnTo>
                  <a:lnTo>
                    <a:pt x="1505" y="2881"/>
                  </a:lnTo>
                  <a:lnTo>
                    <a:pt x="1507" y="2767"/>
                  </a:lnTo>
                  <a:lnTo>
                    <a:pt x="1509" y="2810"/>
                  </a:lnTo>
                  <a:lnTo>
                    <a:pt x="1510" y="2726"/>
                  </a:lnTo>
                  <a:lnTo>
                    <a:pt x="1511" y="2807"/>
                  </a:lnTo>
                  <a:lnTo>
                    <a:pt x="1512" y="2756"/>
                  </a:lnTo>
                  <a:lnTo>
                    <a:pt x="1515" y="2867"/>
                  </a:lnTo>
                  <a:lnTo>
                    <a:pt x="1518" y="2771"/>
                  </a:lnTo>
                  <a:lnTo>
                    <a:pt x="1519" y="2818"/>
                  </a:lnTo>
                  <a:lnTo>
                    <a:pt x="1520" y="2769"/>
                  </a:lnTo>
                  <a:lnTo>
                    <a:pt x="1521" y="2841"/>
                  </a:lnTo>
                  <a:lnTo>
                    <a:pt x="1522" y="2825"/>
                  </a:lnTo>
                  <a:lnTo>
                    <a:pt x="1522" y="2851"/>
                  </a:lnTo>
                  <a:lnTo>
                    <a:pt x="1524" y="2755"/>
                  </a:lnTo>
                  <a:lnTo>
                    <a:pt x="1525" y="2819"/>
                  </a:lnTo>
                  <a:lnTo>
                    <a:pt x="1525" y="2798"/>
                  </a:lnTo>
                  <a:lnTo>
                    <a:pt x="1526" y="2810"/>
                  </a:lnTo>
                  <a:lnTo>
                    <a:pt x="1527" y="2769"/>
                  </a:lnTo>
                  <a:lnTo>
                    <a:pt x="1527" y="2816"/>
                  </a:lnTo>
                  <a:lnTo>
                    <a:pt x="1529" y="2867"/>
                  </a:lnTo>
                  <a:lnTo>
                    <a:pt x="1530" y="2727"/>
                  </a:lnTo>
                  <a:lnTo>
                    <a:pt x="1533" y="2847"/>
                  </a:lnTo>
                  <a:lnTo>
                    <a:pt x="1533" y="2771"/>
                  </a:lnTo>
                  <a:lnTo>
                    <a:pt x="1534" y="2776"/>
                  </a:lnTo>
                  <a:lnTo>
                    <a:pt x="1534" y="2757"/>
                  </a:lnTo>
                  <a:lnTo>
                    <a:pt x="1535" y="2826"/>
                  </a:lnTo>
                  <a:lnTo>
                    <a:pt x="1536" y="2790"/>
                  </a:lnTo>
                  <a:lnTo>
                    <a:pt x="1536" y="2797"/>
                  </a:lnTo>
                  <a:lnTo>
                    <a:pt x="1537" y="2791"/>
                  </a:lnTo>
                  <a:lnTo>
                    <a:pt x="1537" y="2833"/>
                  </a:lnTo>
                  <a:lnTo>
                    <a:pt x="1538" y="2776"/>
                  </a:lnTo>
                  <a:lnTo>
                    <a:pt x="1538" y="2801"/>
                  </a:lnTo>
                  <a:lnTo>
                    <a:pt x="1539" y="2695"/>
                  </a:lnTo>
                  <a:lnTo>
                    <a:pt x="1541" y="2810"/>
                  </a:lnTo>
                  <a:lnTo>
                    <a:pt x="1542" y="2728"/>
                  </a:lnTo>
                  <a:lnTo>
                    <a:pt x="1543" y="2857"/>
                  </a:lnTo>
                  <a:lnTo>
                    <a:pt x="1546" y="2719"/>
                  </a:lnTo>
                  <a:lnTo>
                    <a:pt x="1547" y="2798"/>
                  </a:lnTo>
                  <a:lnTo>
                    <a:pt x="1548" y="2691"/>
                  </a:lnTo>
                  <a:lnTo>
                    <a:pt x="1549" y="2811"/>
                  </a:lnTo>
                  <a:lnTo>
                    <a:pt x="1550" y="2788"/>
                  </a:lnTo>
                  <a:lnTo>
                    <a:pt x="1551" y="2844"/>
                  </a:lnTo>
                  <a:lnTo>
                    <a:pt x="1552" y="2717"/>
                  </a:lnTo>
                  <a:lnTo>
                    <a:pt x="1553" y="2881"/>
                  </a:lnTo>
                  <a:lnTo>
                    <a:pt x="1556" y="2725"/>
                  </a:lnTo>
                  <a:lnTo>
                    <a:pt x="1557" y="2828"/>
                  </a:lnTo>
                  <a:lnTo>
                    <a:pt x="1559" y="2743"/>
                  </a:lnTo>
                  <a:lnTo>
                    <a:pt x="1559" y="2771"/>
                  </a:lnTo>
                  <a:lnTo>
                    <a:pt x="1560" y="2763"/>
                  </a:lnTo>
                  <a:lnTo>
                    <a:pt x="1561" y="2883"/>
                  </a:lnTo>
                  <a:lnTo>
                    <a:pt x="1563" y="2764"/>
                  </a:lnTo>
                  <a:lnTo>
                    <a:pt x="1564" y="2823"/>
                  </a:lnTo>
                  <a:lnTo>
                    <a:pt x="1565" y="2728"/>
                  </a:lnTo>
                  <a:lnTo>
                    <a:pt x="1566" y="2848"/>
                  </a:lnTo>
                  <a:lnTo>
                    <a:pt x="1567" y="2742"/>
                  </a:lnTo>
                  <a:lnTo>
                    <a:pt x="1568" y="2780"/>
                  </a:lnTo>
                  <a:lnTo>
                    <a:pt x="1569" y="2755"/>
                  </a:lnTo>
                  <a:lnTo>
                    <a:pt x="1570" y="2883"/>
                  </a:lnTo>
                  <a:lnTo>
                    <a:pt x="1570" y="2865"/>
                  </a:lnTo>
                  <a:lnTo>
                    <a:pt x="1571" y="2867"/>
                  </a:lnTo>
                  <a:lnTo>
                    <a:pt x="1573" y="2726"/>
                  </a:lnTo>
                  <a:lnTo>
                    <a:pt x="1575" y="2847"/>
                  </a:lnTo>
                  <a:lnTo>
                    <a:pt x="1576" y="2735"/>
                  </a:lnTo>
                  <a:lnTo>
                    <a:pt x="1577" y="2795"/>
                  </a:lnTo>
                  <a:lnTo>
                    <a:pt x="1578" y="2738"/>
                  </a:lnTo>
                  <a:lnTo>
                    <a:pt x="1579" y="2790"/>
                  </a:lnTo>
                  <a:lnTo>
                    <a:pt x="1580" y="2674"/>
                  </a:lnTo>
                  <a:lnTo>
                    <a:pt x="1581" y="2857"/>
                  </a:lnTo>
                  <a:lnTo>
                    <a:pt x="1582" y="2696"/>
                  </a:lnTo>
                  <a:lnTo>
                    <a:pt x="1583" y="2732"/>
                  </a:lnTo>
                  <a:lnTo>
                    <a:pt x="1584" y="2719"/>
                  </a:lnTo>
                  <a:lnTo>
                    <a:pt x="1585" y="2824"/>
                  </a:lnTo>
                  <a:lnTo>
                    <a:pt x="1586" y="2737"/>
                  </a:lnTo>
                  <a:lnTo>
                    <a:pt x="1587" y="2835"/>
                  </a:lnTo>
                  <a:lnTo>
                    <a:pt x="1589" y="2775"/>
                  </a:lnTo>
                  <a:lnTo>
                    <a:pt x="1590" y="2864"/>
                  </a:lnTo>
                  <a:lnTo>
                    <a:pt x="1591" y="2753"/>
                  </a:lnTo>
                  <a:lnTo>
                    <a:pt x="1592" y="2726"/>
                  </a:lnTo>
                  <a:lnTo>
                    <a:pt x="1593" y="2767"/>
                  </a:lnTo>
                  <a:lnTo>
                    <a:pt x="1594" y="2727"/>
                  </a:lnTo>
                  <a:lnTo>
                    <a:pt x="1595" y="2773"/>
                  </a:lnTo>
                  <a:lnTo>
                    <a:pt x="1596" y="2764"/>
                  </a:lnTo>
                  <a:lnTo>
                    <a:pt x="1596" y="2798"/>
                  </a:lnTo>
                  <a:lnTo>
                    <a:pt x="1598" y="2684"/>
                  </a:lnTo>
                  <a:lnTo>
                    <a:pt x="1599" y="2832"/>
                  </a:lnTo>
                  <a:lnTo>
                    <a:pt x="1600" y="2704"/>
                  </a:lnTo>
                  <a:lnTo>
                    <a:pt x="1602" y="2840"/>
                  </a:lnTo>
                  <a:lnTo>
                    <a:pt x="1603" y="2656"/>
                  </a:lnTo>
                  <a:lnTo>
                    <a:pt x="1605" y="2807"/>
                  </a:lnTo>
                  <a:lnTo>
                    <a:pt x="1606" y="2695"/>
                  </a:lnTo>
                  <a:lnTo>
                    <a:pt x="1608" y="2818"/>
                  </a:lnTo>
                  <a:lnTo>
                    <a:pt x="1609" y="2788"/>
                  </a:lnTo>
                  <a:lnTo>
                    <a:pt x="1609" y="2806"/>
                  </a:lnTo>
                  <a:lnTo>
                    <a:pt x="1611" y="2746"/>
                  </a:lnTo>
                  <a:lnTo>
                    <a:pt x="1612" y="2773"/>
                  </a:lnTo>
                  <a:lnTo>
                    <a:pt x="1613" y="2711"/>
                  </a:lnTo>
                  <a:lnTo>
                    <a:pt x="1614" y="2807"/>
                  </a:lnTo>
                  <a:lnTo>
                    <a:pt x="1617" y="2616"/>
                  </a:lnTo>
                  <a:lnTo>
                    <a:pt x="1618" y="2806"/>
                  </a:lnTo>
                  <a:lnTo>
                    <a:pt x="1620" y="2699"/>
                  </a:lnTo>
                  <a:lnTo>
                    <a:pt x="1622" y="2787"/>
                  </a:lnTo>
                  <a:lnTo>
                    <a:pt x="1623" y="2698"/>
                  </a:lnTo>
                  <a:lnTo>
                    <a:pt x="1626" y="2830"/>
                  </a:lnTo>
                  <a:lnTo>
                    <a:pt x="1628" y="2633"/>
                  </a:lnTo>
                  <a:lnTo>
                    <a:pt x="1630" y="2815"/>
                  </a:lnTo>
                  <a:lnTo>
                    <a:pt x="1632" y="2704"/>
                  </a:lnTo>
                  <a:lnTo>
                    <a:pt x="1635" y="2856"/>
                  </a:lnTo>
                  <a:lnTo>
                    <a:pt x="1637" y="2693"/>
                  </a:lnTo>
                  <a:lnTo>
                    <a:pt x="1639" y="2828"/>
                  </a:lnTo>
                  <a:lnTo>
                    <a:pt x="1639" y="2739"/>
                  </a:lnTo>
                  <a:lnTo>
                    <a:pt x="1640" y="2745"/>
                  </a:lnTo>
                  <a:lnTo>
                    <a:pt x="1640" y="2687"/>
                  </a:lnTo>
                  <a:lnTo>
                    <a:pt x="1641" y="2710"/>
                  </a:lnTo>
                  <a:lnTo>
                    <a:pt x="1641" y="2694"/>
                  </a:lnTo>
                  <a:lnTo>
                    <a:pt x="1642" y="2765"/>
                  </a:lnTo>
                  <a:lnTo>
                    <a:pt x="1643" y="2727"/>
                  </a:lnTo>
                  <a:lnTo>
                    <a:pt x="1644" y="2744"/>
                  </a:lnTo>
                  <a:lnTo>
                    <a:pt x="1644" y="2722"/>
                  </a:lnTo>
                  <a:lnTo>
                    <a:pt x="1645" y="2739"/>
                  </a:lnTo>
                  <a:lnTo>
                    <a:pt x="1645" y="2692"/>
                  </a:lnTo>
                  <a:lnTo>
                    <a:pt x="1646" y="2758"/>
                  </a:lnTo>
                  <a:lnTo>
                    <a:pt x="1648" y="2704"/>
                  </a:lnTo>
                  <a:lnTo>
                    <a:pt x="1648" y="2727"/>
                  </a:lnTo>
                  <a:lnTo>
                    <a:pt x="1649" y="2719"/>
                  </a:lnTo>
                  <a:lnTo>
                    <a:pt x="1650" y="2787"/>
                  </a:lnTo>
                  <a:lnTo>
                    <a:pt x="1651" y="2735"/>
                  </a:lnTo>
                  <a:lnTo>
                    <a:pt x="1651" y="2761"/>
                  </a:lnTo>
                  <a:lnTo>
                    <a:pt x="1652" y="2758"/>
                  </a:lnTo>
                  <a:lnTo>
                    <a:pt x="1653" y="2799"/>
                  </a:lnTo>
                  <a:lnTo>
                    <a:pt x="1653" y="2775"/>
                  </a:lnTo>
                  <a:lnTo>
                    <a:pt x="1654" y="2778"/>
                  </a:lnTo>
                  <a:lnTo>
                    <a:pt x="1654" y="2741"/>
                  </a:lnTo>
                  <a:lnTo>
                    <a:pt x="1655" y="2769"/>
                  </a:lnTo>
                  <a:lnTo>
                    <a:pt x="1655" y="2744"/>
                  </a:lnTo>
                  <a:lnTo>
                    <a:pt x="1656" y="2749"/>
                  </a:lnTo>
                  <a:lnTo>
                    <a:pt x="1656" y="2719"/>
                  </a:lnTo>
                  <a:lnTo>
                    <a:pt x="1657" y="2738"/>
                  </a:lnTo>
                  <a:lnTo>
                    <a:pt x="1658" y="2730"/>
                  </a:lnTo>
                  <a:lnTo>
                    <a:pt x="1658" y="2747"/>
                  </a:lnTo>
                  <a:lnTo>
                    <a:pt x="1659" y="2736"/>
                  </a:lnTo>
                  <a:lnTo>
                    <a:pt x="1660" y="2792"/>
                  </a:lnTo>
                  <a:lnTo>
                    <a:pt x="1661" y="2669"/>
                  </a:lnTo>
                  <a:lnTo>
                    <a:pt x="1663" y="2779"/>
                  </a:lnTo>
                  <a:lnTo>
                    <a:pt x="1665" y="2683"/>
                  </a:lnTo>
                  <a:lnTo>
                    <a:pt x="1665" y="2780"/>
                  </a:lnTo>
                  <a:lnTo>
                    <a:pt x="1666" y="2719"/>
                  </a:lnTo>
                  <a:lnTo>
                    <a:pt x="1667" y="2816"/>
                  </a:lnTo>
                  <a:lnTo>
                    <a:pt x="1669" y="2741"/>
                  </a:lnTo>
                  <a:lnTo>
                    <a:pt x="1670" y="2815"/>
                  </a:lnTo>
                  <a:lnTo>
                    <a:pt x="1671" y="2666"/>
                  </a:lnTo>
                  <a:lnTo>
                    <a:pt x="1672" y="2768"/>
                  </a:lnTo>
                  <a:lnTo>
                    <a:pt x="1674" y="2707"/>
                  </a:lnTo>
                  <a:lnTo>
                    <a:pt x="1674" y="2718"/>
                  </a:lnTo>
                  <a:lnTo>
                    <a:pt x="1676" y="2656"/>
                  </a:lnTo>
                  <a:lnTo>
                    <a:pt x="1677" y="2738"/>
                  </a:lnTo>
                  <a:lnTo>
                    <a:pt x="1678" y="2692"/>
                  </a:lnTo>
                  <a:lnTo>
                    <a:pt x="1678" y="2718"/>
                  </a:lnTo>
                  <a:lnTo>
                    <a:pt x="1679" y="2667"/>
                  </a:lnTo>
                  <a:lnTo>
                    <a:pt x="1679" y="2686"/>
                  </a:lnTo>
                  <a:lnTo>
                    <a:pt x="1680" y="2652"/>
                  </a:lnTo>
                  <a:lnTo>
                    <a:pt x="1680" y="2734"/>
                  </a:lnTo>
                  <a:lnTo>
                    <a:pt x="1681" y="2700"/>
                  </a:lnTo>
                  <a:lnTo>
                    <a:pt x="1682" y="2721"/>
                  </a:lnTo>
                  <a:lnTo>
                    <a:pt x="1683" y="2661"/>
                  </a:lnTo>
                  <a:lnTo>
                    <a:pt x="1684" y="2724"/>
                  </a:lnTo>
                  <a:lnTo>
                    <a:pt x="1686" y="2675"/>
                  </a:lnTo>
                  <a:lnTo>
                    <a:pt x="1687" y="2765"/>
                  </a:lnTo>
                  <a:lnTo>
                    <a:pt x="1690" y="2554"/>
                  </a:lnTo>
                  <a:lnTo>
                    <a:pt x="1691" y="2691"/>
                  </a:lnTo>
                  <a:lnTo>
                    <a:pt x="1692" y="2644"/>
                  </a:lnTo>
                  <a:lnTo>
                    <a:pt x="1693" y="2814"/>
                  </a:lnTo>
                  <a:lnTo>
                    <a:pt x="1695" y="2709"/>
                  </a:lnTo>
                  <a:lnTo>
                    <a:pt x="1695" y="2758"/>
                  </a:lnTo>
                  <a:lnTo>
                    <a:pt x="1696" y="2740"/>
                  </a:lnTo>
                  <a:lnTo>
                    <a:pt x="1696" y="2755"/>
                  </a:lnTo>
                  <a:lnTo>
                    <a:pt x="1697" y="2701"/>
                  </a:lnTo>
                  <a:lnTo>
                    <a:pt x="1698" y="2754"/>
                  </a:lnTo>
                  <a:lnTo>
                    <a:pt x="1700" y="2622"/>
                  </a:lnTo>
                  <a:lnTo>
                    <a:pt x="1701" y="2725"/>
                  </a:lnTo>
                  <a:lnTo>
                    <a:pt x="1703" y="2654"/>
                  </a:lnTo>
                  <a:lnTo>
                    <a:pt x="1704" y="2671"/>
                  </a:lnTo>
                  <a:lnTo>
                    <a:pt x="1705" y="2633"/>
                  </a:lnTo>
                  <a:lnTo>
                    <a:pt x="1706" y="2702"/>
                  </a:lnTo>
                  <a:lnTo>
                    <a:pt x="1707" y="2649"/>
                  </a:lnTo>
                  <a:lnTo>
                    <a:pt x="1708" y="2723"/>
                  </a:lnTo>
                  <a:lnTo>
                    <a:pt x="1708" y="2684"/>
                  </a:lnTo>
                  <a:lnTo>
                    <a:pt x="1709" y="2690"/>
                  </a:lnTo>
                  <a:lnTo>
                    <a:pt x="1709" y="2659"/>
                  </a:lnTo>
                  <a:lnTo>
                    <a:pt x="1710" y="2702"/>
                  </a:lnTo>
                  <a:lnTo>
                    <a:pt x="1711" y="2659"/>
                  </a:lnTo>
                  <a:lnTo>
                    <a:pt x="1712" y="2707"/>
                  </a:lnTo>
                  <a:lnTo>
                    <a:pt x="1712" y="2667"/>
                  </a:lnTo>
                  <a:lnTo>
                    <a:pt x="1713" y="2680"/>
                  </a:lnTo>
                  <a:lnTo>
                    <a:pt x="1714" y="2660"/>
                  </a:lnTo>
                  <a:lnTo>
                    <a:pt x="1714" y="2675"/>
                  </a:lnTo>
                  <a:lnTo>
                    <a:pt x="1716" y="2610"/>
                  </a:lnTo>
                  <a:lnTo>
                    <a:pt x="1717" y="2779"/>
                  </a:lnTo>
                  <a:lnTo>
                    <a:pt x="1718" y="2587"/>
                  </a:lnTo>
                  <a:lnTo>
                    <a:pt x="1719" y="2784"/>
                  </a:lnTo>
                  <a:lnTo>
                    <a:pt x="1721" y="2672"/>
                  </a:lnTo>
                  <a:lnTo>
                    <a:pt x="1722" y="2755"/>
                  </a:lnTo>
                  <a:lnTo>
                    <a:pt x="1723" y="2622"/>
                  </a:lnTo>
                  <a:lnTo>
                    <a:pt x="1726" y="2782"/>
                  </a:lnTo>
                  <a:lnTo>
                    <a:pt x="1728" y="2627"/>
                  </a:lnTo>
                  <a:lnTo>
                    <a:pt x="1729" y="2743"/>
                  </a:lnTo>
                  <a:lnTo>
                    <a:pt x="1731" y="2664"/>
                  </a:lnTo>
                  <a:lnTo>
                    <a:pt x="1732" y="2743"/>
                  </a:lnTo>
                  <a:lnTo>
                    <a:pt x="1733" y="2649"/>
                  </a:lnTo>
                  <a:lnTo>
                    <a:pt x="1734" y="2674"/>
                  </a:lnTo>
                  <a:lnTo>
                    <a:pt x="1735" y="2625"/>
                  </a:lnTo>
                  <a:lnTo>
                    <a:pt x="1735" y="2650"/>
                  </a:lnTo>
                  <a:lnTo>
                    <a:pt x="1736" y="2643"/>
                  </a:lnTo>
                  <a:lnTo>
                    <a:pt x="1737" y="2697"/>
                  </a:lnTo>
                  <a:lnTo>
                    <a:pt x="1738" y="2618"/>
                  </a:lnTo>
                  <a:lnTo>
                    <a:pt x="1739" y="2675"/>
                  </a:lnTo>
                  <a:lnTo>
                    <a:pt x="1740" y="2599"/>
                  </a:lnTo>
                  <a:lnTo>
                    <a:pt x="1741" y="2678"/>
                  </a:lnTo>
                  <a:lnTo>
                    <a:pt x="1743" y="2556"/>
                  </a:lnTo>
                  <a:lnTo>
                    <a:pt x="1744" y="2664"/>
                  </a:lnTo>
                  <a:lnTo>
                    <a:pt x="1744" y="2650"/>
                  </a:lnTo>
                  <a:lnTo>
                    <a:pt x="1745" y="2659"/>
                  </a:lnTo>
                  <a:lnTo>
                    <a:pt x="1745" y="2615"/>
                  </a:lnTo>
                  <a:lnTo>
                    <a:pt x="1746" y="2635"/>
                  </a:lnTo>
                  <a:lnTo>
                    <a:pt x="1746" y="2619"/>
                  </a:lnTo>
                  <a:lnTo>
                    <a:pt x="1747" y="2653"/>
                  </a:lnTo>
                  <a:lnTo>
                    <a:pt x="1747" y="2601"/>
                  </a:lnTo>
                  <a:lnTo>
                    <a:pt x="1748" y="2607"/>
                  </a:lnTo>
                  <a:lnTo>
                    <a:pt x="1748" y="2559"/>
                  </a:lnTo>
                  <a:lnTo>
                    <a:pt x="1750" y="2672"/>
                  </a:lnTo>
                  <a:lnTo>
                    <a:pt x="1751" y="2543"/>
                  </a:lnTo>
                  <a:lnTo>
                    <a:pt x="1754" y="2647"/>
                  </a:lnTo>
                  <a:lnTo>
                    <a:pt x="1755" y="2542"/>
                  </a:lnTo>
                  <a:lnTo>
                    <a:pt x="1756" y="2698"/>
                  </a:lnTo>
                  <a:lnTo>
                    <a:pt x="1757" y="2632"/>
                  </a:lnTo>
                  <a:lnTo>
                    <a:pt x="1758" y="2662"/>
                  </a:lnTo>
                  <a:lnTo>
                    <a:pt x="1759" y="2656"/>
                  </a:lnTo>
                  <a:lnTo>
                    <a:pt x="1759" y="2713"/>
                  </a:lnTo>
                  <a:lnTo>
                    <a:pt x="1761" y="2545"/>
                  </a:lnTo>
                  <a:lnTo>
                    <a:pt x="1761" y="2611"/>
                  </a:lnTo>
                  <a:lnTo>
                    <a:pt x="1762" y="2594"/>
                  </a:lnTo>
                  <a:lnTo>
                    <a:pt x="1763" y="2655"/>
                  </a:lnTo>
                  <a:lnTo>
                    <a:pt x="1764" y="2553"/>
                  </a:lnTo>
                  <a:lnTo>
                    <a:pt x="1764" y="2607"/>
                  </a:lnTo>
                  <a:lnTo>
                    <a:pt x="1765" y="2597"/>
                  </a:lnTo>
                  <a:lnTo>
                    <a:pt x="1765" y="2646"/>
                  </a:lnTo>
                  <a:lnTo>
                    <a:pt x="1766" y="2576"/>
                  </a:lnTo>
                  <a:lnTo>
                    <a:pt x="1766" y="2587"/>
                  </a:lnTo>
                  <a:lnTo>
                    <a:pt x="1767" y="2579"/>
                  </a:lnTo>
                  <a:lnTo>
                    <a:pt x="1768" y="2658"/>
                  </a:lnTo>
                  <a:lnTo>
                    <a:pt x="1769" y="2537"/>
                  </a:lnTo>
                  <a:lnTo>
                    <a:pt x="1771" y="2638"/>
                  </a:lnTo>
                  <a:lnTo>
                    <a:pt x="1772" y="2555"/>
                  </a:lnTo>
                  <a:lnTo>
                    <a:pt x="1773" y="2572"/>
                  </a:lnTo>
                  <a:lnTo>
                    <a:pt x="1774" y="2528"/>
                  </a:lnTo>
                  <a:lnTo>
                    <a:pt x="1775" y="2604"/>
                  </a:lnTo>
                  <a:lnTo>
                    <a:pt x="1776" y="2586"/>
                  </a:lnTo>
                  <a:lnTo>
                    <a:pt x="1777" y="2634"/>
                  </a:lnTo>
                  <a:lnTo>
                    <a:pt x="1778" y="2555"/>
                  </a:lnTo>
                  <a:lnTo>
                    <a:pt x="1779" y="2593"/>
                  </a:lnTo>
                  <a:lnTo>
                    <a:pt x="1779" y="2578"/>
                  </a:lnTo>
                  <a:lnTo>
                    <a:pt x="1780" y="2616"/>
                  </a:lnTo>
                  <a:lnTo>
                    <a:pt x="1781" y="2590"/>
                  </a:lnTo>
                  <a:lnTo>
                    <a:pt x="1782" y="2697"/>
                  </a:lnTo>
                  <a:lnTo>
                    <a:pt x="1784" y="2594"/>
                  </a:lnTo>
                  <a:lnTo>
                    <a:pt x="1785" y="2616"/>
                  </a:lnTo>
                  <a:lnTo>
                    <a:pt x="1786" y="2522"/>
                  </a:lnTo>
                  <a:lnTo>
                    <a:pt x="1788" y="2554"/>
                  </a:lnTo>
                  <a:lnTo>
                    <a:pt x="1788" y="2535"/>
                  </a:lnTo>
                  <a:lnTo>
                    <a:pt x="1789" y="2569"/>
                  </a:lnTo>
                  <a:lnTo>
                    <a:pt x="1789" y="2513"/>
                  </a:lnTo>
                  <a:lnTo>
                    <a:pt x="1791" y="2603"/>
                  </a:lnTo>
                  <a:lnTo>
                    <a:pt x="1792" y="2521"/>
                  </a:lnTo>
                  <a:lnTo>
                    <a:pt x="1793" y="2560"/>
                  </a:lnTo>
                  <a:lnTo>
                    <a:pt x="1793" y="2506"/>
                  </a:lnTo>
                  <a:lnTo>
                    <a:pt x="1795" y="2620"/>
                  </a:lnTo>
                  <a:lnTo>
                    <a:pt x="1797" y="2517"/>
                  </a:lnTo>
                  <a:lnTo>
                    <a:pt x="1798" y="2646"/>
                  </a:lnTo>
                  <a:lnTo>
                    <a:pt x="1799" y="2568"/>
                  </a:lnTo>
                  <a:lnTo>
                    <a:pt x="1800" y="2649"/>
                  </a:lnTo>
                  <a:lnTo>
                    <a:pt x="1801" y="2603"/>
                  </a:lnTo>
                  <a:lnTo>
                    <a:pt x="1802" y="2667"/>
                  </a:lnTo>
                  <a:lnTo>
                    <a:pt x="1804" y="2518"/>
                  </a:lnTo>
                  <a:lnTo>
                    <a:pt x="1804" y="2542"/>
                  </a:lnTo>
                  <a:lnTo>
                    <a:pt x="1805" y="2537"/>
                  </a:lnTo>
                  <a:lnTo>
                    <a:pt x="1807" y="2615"/>
                  </a:lnTo>
                  <a:lnTo>
                    <a:pt x="1808" y="2648"/>
                  </a:lnTo>
                  <a:lnTo>
                    <a:pt x="1810" y="2502"/>
                  </a:lnTo>
                  <a:lnTo>
                    <a:pt x="1811" y="2586"/>
                  </a:lnTo>
                  <a:lnTo>
                    <a:pt x="1811" y="2569"/>
                  </a:lnTo>
                  <a:lnTo>
                    <a:pt x="1812" y="2605"/>
                  </a:lnTo>
                  <a:lnTo>
                    <a:pt x="1813" y="2431"/>
                  </a:lnTo>
                  <a:lnTo>
                    <a:pt x="1815" y="2629"/>
                  </a:lnTo>
                  <a:lnTo>
                    <a:pt x="1816" y="2580"/>
                  </a:lnTo>
                  <a:lnTo>
                    <a:pt x="1816" y="2607"/>
                  </a:lnTo>
                  <a:lnTo>
                    <a:pt x="1817" y="2531"/>
                  </a:lnTo>
                  <a:lnTo>
                    <a:pt x="1818" y="2562"/>
                  </a:lnTo>
                  <a:lnTo>
                    <a:pt x="1818" y="2537"/>
                  </a:lnTo>
                  <a:lnTo>
                    <a:pt x="1819" y="2598"/>
                  </a:lnTo>
                  <a:lnTo>
                    <a:pt x="1821" y="2499"/>
                  </a:lnTo>
                  <a:lnTo>
                    <a:pt x="1821" y="2587"/>
                  </a:lnTo>
                  <a:lnTo>
                    <a:pt x="1823" y="2506"/>
                  </a:lnTo>
                  <a:lnTo>
                    <a:pt x="1823" y="2541"/>
                  </a:lnTo>
                  <a:lnTo>
                    <a:pt x="1824" y="2507"/>
                  </a:lnTo>
                  <a:lnTo>
                    <a:pt x="1825" y="2613"/>
                  </a:lnTo>
                  <a:lnTo>
                    <a:pt x="1826" y="2447"/>
                  </a:lnTo>
                  <a:lnTo>
                    <a:pt x="1828" y="2534"/>
                  </a:lnTo>
                  <a:lnTo>
                    <a:pt x="1828" y="2487"/>
                  </a:lnTo>
                  <a:lnTo>
                    <a:pt x="1829" y="2507"/>
                  </a:lnTo>
                  <a:lnTo>
                    <a:pt x="1830" y="2487"/>
                  </a:lnTo>
                  <a:lnTo>
                    <a:pt x="1832" y="2612"/>
                  </a:lnTo>
                  <a:lnTo>
                    <a:pt x="1834" y="2505"/>
                  </a:lnTo>
                  <a:lnTo>
                    <a:pt x="1834" y="2525"/>
                  </a:lnTo>
                  <a:lnTo>
                    <a:pt x="1835" y="2460"/>
                  </a:lnTo>
                  <a:lnTo>
                    <a:pt x="1837" y="2577"/>
                  </a:lnTo>
                  <a:lnTo>
                    <a:pt x="1837" y="2523"/>
                  </a:lnTo>
                  <a:lnTo>
                    <a:pt x="1838" y="2531"/>
                  </a:lnTo>
                  <a:lnTo>
                    <a:pt x="1838" y="2500"/>
                  </a:lnTo>
                  <a:lnTo>
                    <a:pt x="1839" y="2502"/>
                  </a:lnTo>
                  <a:lnTo>
                    <a:pt x="1840" y="2435"/>
                  </a:lnTo>
                  <a:lnTo>
                    <a:pt x="1841" y="2510"/>
                  </a:lnTo>
                  <a:lnTo>
                    <a:pt x="1843" y="2386"/>
                  </a:lnTo>
                  <a:lnTo>
                    <a:pt x="1844" y="2563"/>
                  </a:lnTo>
                  <a:lnTo>
                    <a:pt x="1845" y="2428"/>
                  </a:lnTo>
                  <a:lnTo>
                    <a:pt x="1847" y="2507"/>
                  </a:lnTo>
                  <a:lnTo>
                    <a:pt x="1848" y="2394"/>
                  </a:lnTo>
                  <a:lnTo>
                    <a:pt x="1850" y="2494"/>
                  </a:lnTo>
                  <a:lnTo>
                    <a:pt x="1851" y="2383"/>
                  </a:lnTo>
                  <a:lnTo>
                    <a:pt x="1853" y="2524"/>
                  </a:lnTo>
                  <a:lnTo>
                    <a:pt x="1856" y="2358"/>
                  </a:lnTo>
                  <a:lnTo>
                    <a:pt x="1856" y="2403"/>
                  </a:lnTo>
                  <a:lnTo>
                    <a:pt x="1857" y="2351"/>
                  </a:lnTo>
                  <a:lnTo>
                    <a:pt x="1858" y="2404"/>
                  </a:lnTo>
                  <a:lnTo>
                    <a:pt x="1858" y="2395"/>
                  </a:lnTo>
                  <a:lnTo>
                    <a:pt x="1859" y="2444"/>
                  </a:lnTo>
                  <a:lnTo>
                    <a:pt x="1859" y="2363"/>
                  </a:lnTo>
                  <a:lnTo>
                    <a:pt x="1861" y="2433"/>
                  </a:lnTo>
                  <a:lnTo>
                    <a:pt x="1862" y="2313"/>
                  </a:lnTo>
                  <a:lnTo>
                    <a:pt x="1863" y="2415"/>
                  </a:lnTo>
                  <a:lnTo>
                    <a:pt x="1864" y="2362"/>
                  </a:lnTo>
                  <a:lnTo>
                    <a:pt x="1865" y="2466"/>
                  </a:lnTo>
                  <a:lnTo>
                    <a:pt x="1867" y="2334"/>
                  </a:lnTo>
                  <a:lnTo>
                    <a:pt x="1868" y="2381"/>
                  </a:lnTo>
                  <a:lnTo>
                    <a:pt x="1869" y="2271"/>
                  </a:lnTo>
                  <a:lnTo>
                    <a:pt x="1870" y="2391"/>
                  </a:lnTo>
                  <a:lnTo>
                    <a:pt x="1871" y="2268"/>
                  </a:lnTo>
                  <a:lnTo>
                    <a:pt x="1872" y="2360"/>
                  </a:lnTo>
                  <a:lnTo>
                    <a:pt x="1874" y="2476"/>
                  </a:lnTo>
                  <a:lnTo>
                    <a:pt x="1875" y="2277"/>
                  </a:lnTo>
                  <a:lnTo>
                    <a:pt x="1876" y="2338"/>
                  </a:lnTo>
                  <a:lnTo>
                    <a:pt x="1877" y="2279"/>
                  </a:lnTo>
                  <a:lnTo>
                    <a:pt x="1877" y="2314"/>
                  </a:lnTo>
                  <a:lnTo>
                    <a:pt x="1878" y="2300"/>
                  </a:lnTo>
                  <a:lnTo>
                    <a:pt x="1878" y="2328"/>
                  </a:lnTo>
                  <a:lnTo>
                    <a:pt x="1879" y="2237"/>
                  </a:lnTo>
                  <a:lnTo>
                    <a:pt x="1882" y="2434"/>
                  </a:lnTo>
                  <a:lnTo>
                    <a:pt x="1883" y="2257"/>
                  </a:lnTo>
                  <a:lnTo>
                    <a:pt x="1885" y="2368"/>
                  </a:lnTo>
                  <a:lnTo>
                    <a:pt x="1887" y="2206"/>
                  </a:lnTo>
                  <a:lnTo>
                    <a:pt x="1888" y="2303"/>
                  </a:lnTo>
                  <a:lnTo>
                    <a:pt x="1889" y="2286"/>
                  </a:lnTo>
                  <a:lnTo>
                    <a:pt x="1890" y="2432"/>
                  </a:lnTo>
                  <a:lnTo>
                    <a:pt x="1891" y="2261"/>
                  </a:lnTo>
                  <a:lnTo>
                    <a:pt x="1893" y="2359"/>
                  </a:lnTo>
                  <a:lnTo>
                    <a:pt x="1895" y="2257"/>
                  </a:lnTo>
                  <a:lnTo>
                    <a:pt x="1895" y="2278"/>
                  </a:lnTo>
                  <a:lnTo>
                    <a:pt x="1896" y="2116"/>
                  </a:lnTo>
                  <a:lnTo>
                    <a:pt x="1898" y="2372"/>
                  </a:lnTo>
                  <a:lnTo>
                    <a:pt x="1900" y="2177"/>
                  </a:lnTo>
                  <a:lnTo>
                    <a:pt x="1901" y="2333"/>
                  </a:lnTo>
                  <a:lnTo>
                    <a:pt x="1903" y="2099"/>
                  </a:lnTo>
                  <a:lnTo>
                    <a:pt x="1903" y="2125"/>
                  </a:lnTo>
                  <a:lnTo>
                    <a:pt x="1904" y="2060"/>
                  </a:lnTo>
                  <a:lnTo>
                    <a:pt x="1906" y="2171"/>
                  </a:lnTo>
                  <a:lnTo>
                    <a:pt x="1906" y="2132"/>
                  </a:lnTo>
                  <a:lnTo>
                    <a:pt x="1907" y="2150"/>
                  </a:lnTo>
                  <a:lnTo>
                    <a:pt x="1907" y="2120"/>
                  </a:lnTo>
                  <a:lnTo>
                    <a:pt x="1909" y="2173"/>
                  </a:lnTo>
                  <a:lnTo>
                    <a:pt x="1910" y="1982"/>
                  </a:lnTo>
                  <a:lnTo>
                    <a:pt x="1911" y="1985"/>
                  </a:lnTo>
                  <a:lnTo>
                    <a:pt x="1911" y="1968"/>
                  </a:lnTo>
                  <a:lnTo>
                    <a:pt x="1913" y="2165"/>
                  </a:lnTo>
                  <a:lnTo>
                    <a:pt x="1914" y="1995"/>
                  </a:lnTo>
                  <a:lnTo>
                    <a:pt x="1917" y="2142"/>
                  </a:lnTo>
                  <a:lnTo>
                    <a:pt x="1919" y="1910"/>
                  </a:lnTo>
                  <a:lnTo>
                    <a:pt x="1920" y="2005"/>
                  </a:lnTo>
                  <a:lnTo>
                    <a:pt x="1921" y="1928"/>
                  </a:lnTo>
                  <a:lnTo>
                    <a:pt x="1922" y="1965"/>
                  </a:lnTo>
                  <a:lnTo>
                    <a:pt x="1922" y="1916"/>
                  </a:lnTo>
                  <a:lnTo>
                    <a:pt x="1923" y="1920"/>
                  </a:lnTo>
                  <a:lnTo>
                    <a:pt x="1923" y="1901"/>
                  </a:lnTo>
                  <a:lnTo>
                    <a:pt x="1925" y="1995"/>
                  </a:lnTo>
                  <a:lnTo>
                    <a:pt x="1927" y="1807"/>
                  </a:lnTo>
                  <a:lnTo>
                    <a:pt x="1928" y="1901"/>
                  </a:lnTo>
                  <a:lnTo>
                    <a:pt x="1928" y="1891"/>
                  </a:lnTo>
                  <a:lnTo>
                    <a:pt x="1929" y="1925"/>
                  </a:lnTo>
                  <a:lnTo>
                    <a:pt x="1930" y="1695"/>
                  </a:lnTo>
                  <a:lnTo>
                    <a:pt x="1931" y="1701"/>
                  </a:lnTo>
                  <a:lnTo>
                    <a:pt x="1932" y="1555"/>
                  </a:lnTo>
                  <a:lnTo>
                    <a:pt x="1932" y="1568"/>
                  </a:lnTo>
                  <a:lnTo>
                    <a:pt x="1934" y="1438"/>
                  </a:lnTo>
                  <a:lnTo>
                    <a:pt x="1935" y="1522"/>
                  </a:lnTo>
                  <a:lnTo>
                    <a:pt x="1936" y="1188"/>
                  </a:lnTo>
                  <a:lnTo>
                    <a:pt x="1938" y="1317"/>
                  </a:lnTo>
                  <a:lnTo>
                    <a:pt x="1939" y="1213"/>
                  </a:lnTo>
                  <a:lnTo>
                    <a:pt x="1939" y="1274"/>
                  </a:lnTo>
                  <a:lnTo>
                    <a:pt x="1940" y="1249"/>
                  </a:lnTo>
                  <a:lnTo>
                    <a:pt x="1940" y="1328"/>
                  </a:lnTo>
                  <a:lnTo>
                    <a:pt x="1942" y="792"/>
                  </a:lnTo>
                  <a:lnTo>
                    <a:pt x="1942" y="934"/>
                  </a:lnTo>
                  <a:lnTo>
                    <a:pt x="1947" y="232"/>
                  </a:lnTo>
                  <a:lnTo>
                    <a:pt x="1948" y="240"/>
                  </a:lnTo>
                  <a:lnTo>
                    <a:pt x="1948" y="162"/>
                  </a:lnTo>
                  <a:lnTo>
                    <a:pt x="1949" y="174"/>
                  </a:lnTo>
                  <a:lnTo>
                    <a:pt x="1950" y="0"/>
                  </a:lnTo>
                  <a:lnTo>
                    <a:pt x="1952" y="304"/>
                  </a:lnTo>
                  <a:lnTo>
                    <a:pt x="1953" y="237"/>
                  </a:lnTo>
                  <a:lnTo>
                    <a:pt x="1955" y="543"/>
                  </a:lnTo>
                  <a:lnTo>
                    <a:pt x="1955" y="489"/>
                  </a:lnTo>
                  <a:lnTo>
                    <a:pt x="1957" y="806"/>
                  </a:lnTo>
                  <a:lnTo>
                    <a:pt x="1958" y="597"/>
                  </a:lnTo>
                  <a:lnTo>
                    <a:pt x="1961" y="1040"/>
                  </a:lnTo>
                  <a:lnTo>
                    <a:pt x="1962" y="1132"/>
                  </a:lnTo>
                  <a:lnTo>
                    <a:pt x="1963" y="1088"/>
                  </a:lnTo>
                  <a:lnTo>
                    <a:pt x="1964" y="1346"/>
                  </a:lnTo>
                  <a:lnTo>
                    <a:pt x="1965" y="1297"/>
                  </a:lnTo>
                  <a:lnTo>
                    <a:pt x="1965" y="1383"/>
                  </a:lnTo>
                  <a:lnTo>
                    <a:pt x="1966" y="1375"/>
                  </a:lnTo>
                  <a:lnTo>
                    <a:pt x="1967" y="1559"/>
                  </a:lnTo>
                  <a:lnTo>
                    <a:pt x="1968" y="1469"/>
                  </a:lnTo>
                  <a:lnTo>
                    <a:pt x="1971" y="1902"/>
                  </a:lnTo>
                  <a:lnTo>
                    <a:pt x="1972" y="1824"/>
                  </a:lnTo>
                  <a:lnTo>
                    <a:pt x="1974" y="1932"/>
                  </a:lnTo>
                  <a:lnTo>
                    <a:pt x="1975" y="1900"/>
                  </a:lnTo>
                  <a:lnTo>
                    <a:pt x="1975" y="1944"/>
                  </a:lnTo>
                  <a:lnTo>
                    <a:pt x="1976" y="1889"/>
                  </a:lnTo>
                  <a:lnTo>
                    <a:pt x="1977" y="2082"/>
                  </a:lnTo>
                  <a:lnTo>
                    <a:pt x="1977" y="2038"/>
                  </a:lnTo>
                  <a:lnTo>
                    <a:pt x="1978" y="2068"/>
                  </a:lnTo>
                  <a:lnTo>
                    <a:pt x="1978" y="1986"/>
                  </a:lnTo>
                  <a:lnTo>
                    <a:pt x="1979" y="2096"/>
                  </a:lnTo>
                  <a:lnTo>
                    <a:pt x="1980" y="2003"/>
                  </a:lnTo>
                  <a:lnTo>
                    <a:pt x="1982" y="2240"/>
                  </a:lnTo>
                  <a:lnTo>
                    <a:pt x="1983" y="2171"/>
                  </a:lnTo>
                  <a:lnTo>
                    <a:pt x="1985" y="2249"/>
                  </a:lnTo>
                  <a:lnTo>
                    <a:pt x="1987" y="2111"/>
                  </a:lnTo>
                  <a:lnTo>
                    <a:pt x="1988" y="2251"/>
                  </a:lnTo>
                  <a:lnTo>
                    <a:pt x="1989" y="2162"/>
                  </a:lnTo>
                  <a:lnTo>
                    <a:pt x="1990" y="2298"/>
                  </a:lnTo>
                  <a:lnTo>
                    <a:pt x="1991" y="2214"/>
                  </a:lnTo>
                  <a:lnTo>
                    <a:pt x="1993" y="2350"/>
                  </a:lnTo>
                  <a:lnTo>
                    <a:pt x="1994" y="2236"/>
                  </a:lnTo>
                  <a:lnTo>
                    <a:pt x="1996" y="2378"/>
                  </a:lnTo>
                  <a:lnTo>
                    <a:pt x="1997" y="2354"/>
                  </a:lnTo>
                  <a:lnTo>
                    <a:pt x="1997" y="2387"/>
                  </a:lnTo>
                  <a:lnTo>
                    <a:pt x="1999" y="2275"/>
                  </a:lnTo>
                  <a:lnTo>
                    <a:pt x="2000" y="2384"/>
                  </a:lnTo>
                  <a:lnTo>
                    <a:pt x="2002" y="2237"/>
                  </a:lnTo>
                  <a:lnTo>
                    <a:pt x="2003" y="2521"/>
                  </a:lnTo>
                  <a:lnTo>
                    <a:pt x="2004" y="2414"/>
                  </a:lnTo>
                  <a:lnTo>
                    <a:pt x="2005" y="2418"/>
                  </a:lnTo>
                  <a:lnTo>
                    <a:pt x="2007" y="2232"/>
                  </a:lnTo>
                  <a:lnTo>
                    <a:pt x="2010" y="2511"/>
                  </a:lnTo>
                  <a:lnTo>
                    <a:pt x="2012" y="2403"/>
                  </a:lnTo>
                  <a:lnTo>
                    <a:pt x="2012" y="2479"/>
                  </a:lnTo>
                  <a:lnTo>
                    <a:pt x="2014" y="2381"/>
                  </a:lnTo>
                  <a:lnTo>
                    <a:pt x="2016" y="2570"/>
                  </a:lnTo>
                  <a:lnTo>
                    <a:pt x="2018" y="2402"/>
                  </a:lnTo>
                  <a:lnTo>
                    <a:pt x="2019" y="2408"/>
                  </a:lnTo>
                  <a:lnTo>
                    <a:pt x="2019" y="2351"/>
                  </a:lnTo>
                  <a:lnTo>
                    <a:pt x="2021" y="2584"/>
                  </a:lnTo>
                  <a:lnTo>
                    <a:pt x="2023" y="2497"/>
                  </a:lnTo>
                  <a:lnTo>
                    <a:pt x="2025" y="2626"/>
                  </a:lnTo>
                  <a:lnTo>
                    <a:pt x="2026" y="2546"/>
                  </a:lnTo>
                  <a:lnTo>
                    <a:pt x="2027" y="2609"/>
                  </a:lnTo>
                  <a:lnTo>
                    <a:pt x="2028" y="2513"/>
                  </a:lnTo>
                  <a:lnTo>
                    <a:pt x="2029" y="2618"/>
                  </a:lnTo>
                  <a:lnTo>
                    <a:pt x="2030" y="2544"/>
                  </a:lnTo>
                  <a:lnTo>
                    <a:pt x="2031" y="2566"/>
                  </a:lnTo>
                  <a:lnTo>
                    <a:pt x="2031" y="2526"/>
                  </a:lnTo>
                  <a:lnTo>
                    <a:pt x="2034" y="2670"/>
                  </a:lnTo>
                  <a:lnTo>
                    <a:pt x="2035" y="2588"/>
                  </a:lnTo>
                  <a:lnTo>
                    <a:pt x="2036" y="2650"/>
                  </a:lnTo>
                  <a:lnTo>
                    <a:pt x="2036" y="2626"/>
                  </a:lnTo>
                  <a:lnTo>
                    <a:pt x="2038" y="2473"/>
                  </a:lnTo>
                  <a:lnTo>
                    <a:pt x="2038" y="2494"/>
                  </a:lnTo>
                  <a:lnTo>
                    <a:pt x="2039" y="2491"/>
                  </a:lnTo>
                  <a:lnTo>
                    <a:pt x="2039" y="2627"/>
                  </a:lnTo>
                  <a:lnTo>
                    <a:pt x="2041" y="2492"/>
                  </a:lnTo>
                  <a:lnTo>
                    <a:pt x="2042" y="2587"/>
                  </a:lnTo>
                  <a:lnTo>
                    <a:pt x="2043" y="2534"/>
                  </a:lnTo>
                  <a:lnTo>
                    <a:pt x="2045" y="2714"/>
                  </a:lnTo>
                  <a:lnTo>
                    <a:pt x="2046" y="2690"/>
                  </a:lnTo>
                  <a:lnTo>
                    <a:pt x="2047" y="2695"/>
                  </a:lnTo>
                  <a:lnTo>
                    <a:pt x="2048" y="2532"/>
                  </a:lnTo>
                  <a:lnTo>
                    <a:pt x="2049" y="2608"/>
                  </a:lnTo>
                  <a:lnTo>
                    <a:pt x="2050" y="2568"/>
                  </a:lnTo>
                  <a:lnTo>
                    <a:pt x="2051" y="2710"/>
                  </a:lnTo>
                  <a:lnTo>
                    <a:pt x="2052" y="2621"/>
                  </a:lnTo>
                  <a:lnTo>
                    <a:pt x="2053" y="2647"/>
                  </a:lnTo>
                  <a:lnTo>
                    <a:pt x="2055" y="2594"/>
                  </a:lnTo>
                  <a:lnTo>
                    <a:pt x="2055" y="2613"/>
                  </a:lnTo>
                  <a:lnTo>
                    <a:pt x="2056" y="2597"/>
                  </a:lnTo>
                  <a:lnTo>
                    <a:pt x="2057" y="2779"/>
                  </a:lnTo>
                  <a:lnTo>
                    <a:pt x="2058" y="2643"/>
                  </a:lnTo>
                  <a:lnTo>
                    <a:pt x="2061" y="2826"/>
                  </a:lnTo>
                  <a:lnTo>
                    <a:pt x="2061" y="2803"/>
                  </a:lnTo>
                  <a:lnTo>
                    <a:pt x="2064" y="2619"/>
                  </a:lnTo>
                  <a:lnTo>
                    <a:pt x="2066" y="2772"/>
                  </a:lnTo>
                  <a:lnTo>
                    <a:pt x="2066" y="2707"/>
                  </a:lnTo>
                  <a:lnTo>
                    <a:pt x="2067" y="2714"/>
                  </a:lnTo>
                  <a:lnTo>
                    <a:pt x="2068" y="2641"/>
                  </a:lnTo>
                  <a:lnTo>
                    <a:pt x="2070" y="2847"/>
                  </a:lnTo>
                  <a:lnTo>
                    <a:pt x="2072" y="2707"/>
                  </a:lnTo>
                  <a:lnTo>
                    <a:pt x="2073" y="2795"/>
                  </a:lnTo>
                  <a:lnTo>
                    <a:pt x="2075" y="2733"/>
                  </a:lnTo>
                  <a:lnTo>
                    <a:pt x="2077" y="2805"/>
                  </a:lnTo>
                  <a:lnTo>
                    <a:pt x="2078" y="2760"/>
                  </a:lnTo>
                  <a:lnTo>
                    <a:pt x="2080" y="2815"/>
                  </a:lnTo>
                  <a:lnTo>
                    <a:pt x="2081" y="2718"/>
                  </a:lnTo>
                  <a:lnTo>
                    <a:pt x="2081" y="2741"/>
                  </a:lnTo>
                  <a:lnTo>
                    <a:pt x="2082" y="2725"/>
                  </a:lnTo>
                  <a:lnTo>
                    <a:pt x="2082" y="2762"/>
                  </a:lnTo>
                  <a:lnTo>
                    <a:pt x="2083" y="2742"/>
                  </a:lnTo>
                  <a:lnTo>
                    <a:pt x="2085" y="2838"/>
                  </a:lnTo>
                  <a:lnTo>
                    <a:pt x="2085" y="2816"/>
                  </a:lnTo>
                  <a:lnTo>
                    <a:pt x="2086" y="2856"/>
                  </a:lnTo>
                  <a:lnTo>
                    <a:pt x="2087" y="2823"/>
                  </a:lnTo>
                  <a:lnTo>
                    <a:pt x="2088" y="2855"/>
                  </a:lnTo>
                  <a:lnTo>
                    <a:pt x="2090" y="2660"/>
                  </a:lnTo>
                  <a:lnTo>
                    <a:pt x="2091" y="2786"/>
                  </a:lnTo>
                  <a:lnTo>
                    <a:pt x="2092" y="2751"/>
                  </a:lnTo>
                  <a:lnTo>
                    <a:pt x="2095" y="2897"/>
                  </a:lnTo>
                  <a:lnTo>
                    <a:pt x="2095" y="2861"/>
                  </a:lnTo>
                  <a:lnTo>
                    <a:pt x="2096" y="2870"/>
                  </a:lnTo>
                  <a:lnTo>
                    <a:pt x="2096" y="2840"/>
                  </a:lnTo>
                  <a:lnTo>
                    <a:pt x="2099" y="2750"/>
                  </a:lnTo>
                  <a:lnTo>
                    <a:pt x="2100" y="2845"/>
                  </a:lnTo>
                  <a:lnTo>
                    <a:pt x="2101" y="2793"/>
                  </a:lnTo>
                  <a:lnTo>
                    <a:pt x="2102" y="2865"/>
                  </a:lnTo>
                  <a:lnTo>
                    <a:pt x="2103" y="2808"/>
                  </a:lnTo>
                  <a:lnTo>
                    <a:pt x="2104" y="2860"/>
                  </a:lnTo>
                  <a:lnTo>
                    <a:pt x="2105" y="2739"/>
                  </a:lnTo>
                  <a:lnTo>
                    <a:pt x="2107" y="2843"/>
                  </a:lnTo>
                  <a:lnTo>
                    <a:pt x="2108" y="2745"/>
                  </a:lnTo>
                  <a:lnTo>
                    <a:pt x="2110" y="2879"/>
                  </a:lnTo>
                  <a:lnTo>
                    <a:pt x="2111" y="2802"/>
                  </a:lnTo>
                  <a:lnTo>
                    <a:pt x="2112" y="2862"/>
                  </a:lnTo>
                  <a:lnTo>
                    <a:pt x="2113" y="2823"/>
                  </a:lnTo>
                  <a:lnTo>
                    <a:pt x="2114" y="2903"/>
                  </a:lnTo>
                  <a:lnTo>
                    <a:pt x="2116" y="2871"/>
                  </a:lnTo>
                  <a:lnTo>
                    <a:pt x="2118" y="2942"/>
                  </a:lnTo>
                  <a:lnTo>
                    <a:pt x="2120" y="2878"/>
                  </a:lnTo>
                  <a:lnTo>
                    <a:pt x="2120" y="2887"/>
                  </a:lnTo>
                  <a:lnTo>
                    <a:pt x="2121" y="2860"/>
                  </a:lnTo>
                  <a:lnTo>
                    <a:pt x="2122" y="2886"/>
                  </a:lnTo>
                  <a:lnTo>
                    <a:pt x="2123" y="2875"/>
                  </a:lnTo>
                  <a:lnTo>
                    <a:pt x="2124" y="2910"/>
                  </a:lnTo>
                  <a:lnTo>
                    <a:pt x="2125" y="2851"/>
                  </a:lnTo>
                  <a:lnTo>
                    <a:pt x="2126" y="2887"/>
                  </a:lnTo>
                  <a:lnTo>
                    <a:pt x="2126" y="2869"/>
                  </a:lnTo>
                  <a:lnTo>
                    <a:pt x="2127" y="2885"/>
                  </a:lnTo>
                  <a:lnTo>
                    <a:pt x="2127" y="2866"/>
                  </a:lnTo>
                  <a:lnTo>
                    <a:pt x="2128" y="2951"/>
                  </a:lnTo>
                  <a:lnTo>
                    <a:pt x="2131" y="2873"/>
                  </a:lnTo>
                  <a:lnTo>
                    <a:pt x="2132" y="2952"/>
                  </a:lnTo>
                  <a:lnTo>
                    <a:pt x="2134" y="2899"/>
                  </a:lnTo>
                  <a:lnTo>
                    <a:pt x="2135" y="2951"/>
                  </a:lnTo>
                  <a:lnTo>
                    <a:pt x="2136" y="2898"/>
                  </a:lnTo>
                  <a:lnTo>
                    <a:pt x="2136" y="2906"/>
                  </a:lnTo>
                  <a:lnTo>
                    <a:pt x="2137" y="2927"/>
                  </a:lnTo>
                  <a:lnTo>
                    <a:pt x="2139" y="2832"/>
                  </a:lnTo>
                  <a:lnTo>
                    <a:pt x="2140" y="2871"/>
                  </a:lnTo>
                  <a:lnTo>
                    <a:pt x="2141" y="2843"/>
                  </a:lnTo>
                  <a:lnTo>
                    <a:pt x="2143" y="2940"/>
                  </a:lnTo>
                  <a:lnTo>
                    <a:pt x="2144" y="2859"/>
                  </a:lnTo>
                  <a:lnTo>
                    <a:pt x="2144" y="2875"/>
                  </a:lnTo>
                  <a:lnTo>
                    <a:pt x="2145" y="2864"/>
                  </a:lnTo>
                  <a:lnTo>
                    <a:pt x="2145" y="2879"/>
                  </a:lnTo>
                  <a:lnTo>
                    <a:pt x="2147" y="2825"/>
                  </a:lnTo>
                  <a:lnTo>
                    <a:pt x="2149" y="2919"/>
                  </a:lnTo>
                  <a:lnTo>
                    <a:pt x="2150" y="2882"/>
                  </a:lnTo>
                  <a:lnTo>
                    <a:pt x="2151" y="2958"/>
                  </a:lnTo>
                  <a:lnTo>
                    <a:pt x="2152" y="2884"/>
                  </a:lnTo>
                  <a:lnTo>
                    <a:pt x="2153" y="2887"/>
                  </a:lnTo>
                  <a:lnTo>
                    <a:pt x="2153" y="2870"/>
                  </a:lnTo>
                  <a:lnTo>
                    <a:pt x="2154" y="2905"/>
                  </a:lnTo>
                  <a:lnTo>
                    <a:pt x="2156" y="2844"/>
                  </a:lnTo>
                  <a:lnTo>
                    <a:pt x="2158" y="2957"/>
                  </a:lnTo>
                  <a:lnTo>
                    <a:pt x="2159" y="2872"/>
                  </a:lnTo>
                  <a:lnTo>
                    <a:pt x="2161" y="2924"/>
                  </a:lnTo>
                  <a:lnTo>
                    <a:pt x="2162" y="2874"/>
                  </a:lnTo>
                  <a:lnTo>
                    <a:pt x="2165" y="2949"/>
                  </a:lnTo>
                  <a:lnTo>
                    <a:pt x="2167" y="2866"/>
                  </a:lnTo>
                  <a:lnTo>
                    <a:pt x="2168" y="2914"/>
                  </a:lnTo>
                  <a:lnTo>
                    <a:pt x="2169" y="2873"/>
                  </a:lnTo>
                  <a:lnTo>
                    <a:pt x="2171" y="2976"/>
                  </a:lnTo>
                  <a:lnTo>
                    <a:pt x="2173" y="2847"/>
                  </a:lnTo>
                  <a:lnTo>
                    <a:pt x="2174" y="2905"/>
                  </a:lnTo>
                  <a:lnTo>
                    <a:pt x="2176" y="2885"/>
                  </a:lnTo>
                  <a:lnTo>
                    <a:pt x="2176" y="2904"/>
                  </a:lnTo>
                  <a:lnTo>
                    <a:pt x="2177" y="2894"/>
                  </a:lnTo>
                  <a:lnTo>
                    <a:pt x="2178" y="2913"/>
                  </a:lnTo>
                  <a:lnTo>
                    <a:pt x="2179" y="2906"/>
                  </a:lnTo>
                  <a:lnTo>
                    <a:pt x="2180" y="2918"/>
                  </a:lnTo>
                  <a:lnTo>
                    <a:pt x="2180" y="2907"/>
                  </a:lnTo>
                  <a:lnTo>
                    <a:pt x="2181" y="2910"/>
                  </a:lnTo>
                  <a:lnTo>
                    <a:pt x="2182" y="2894"/>
                  </a:lnTo>
                  <a:lnTo>
                    <a:pt x="2183" y="2928"/>
                  </a:lnTo>
                  <a:lnTo>
                    <a:pt x="2185" y="2840"/>
                  </a:lnTo>
                  <a:lnTo>
                    <a:pt x="2186" y="2953"/>
                  </a:lnTo>
                  <a:lnTo>
                    <a:pt x="2187" y="2941"/>
                  </a:lnTo>
                  <a:lnTo>
                    <a:pt x="2187" y="2969"/>
                  </a:lnTo>
                  <a:lnTo>
                    <a:pt x="2189" y="2887"/>
                  </a:lnTo>
                  <a:lnTo>
                    <a:pt x="2190" y="2927"/>
                  </a:lnTo>
                  <a:lnTo>
                    <a:pt x="2191" y="2922"/>
                  </a:lnTo>
                  <a:lnTo>
                    <a:pt x="2192" y="2975"/>
                  </a:lnTo>
                  <a:lnTo>
                    <a:pt x="2193" y="2913"/>
                  </a:lnTo>
                  <a:lnTo>
                    <a:pt x="2194" y="2917"/>
                  </a:lnTo>
                  <a:lnTo>
                    <a:pt x="2194" y="2908"/>
                  </a:lnTo>
                  <a:lnTo>
                    <a:pt x="2195" y="2931"/>
                  </a:lnTo>
                  <a:lnTo>
                    <a:pt x="2196" y="2889"/>
                  </a:lnTo>
                  <a:lnTo>
                    <a:pt x="2198" y="2954"/>
                  </a:lnTo>
                  <a:lnTo>
                    <a:pt x="2199" y="2922"/>
                  </a:lnTo>
                  <a:lnTo>
                    <a:pt x="2200" y="2965"/>
                  </a:lnTo>
                  <a:lnTo>
                    <a:pt x="2201" y="2957"/>
                  </a:lnTo>
                  <a:lnTo>
                    <a:pt x="2201" y="2978"/>
                  </a:lnTo>
                  <a:lnTo>
                    <a:pt x="2202" y="2963"/>
                  </a:lnTo>
                  <a:lnTo>
                    <a:pt x="2202" y="2976"/>
                  </a:lnTo>
                  <a:lnTo>
                    <a:pt x="2204" y="2934"/>
                  </a:lnTo>
                  <a:lnTo>
                    <a:pt x="2204" y="2953"/>
                  </a:lnTo>
                  <a:lnTo>
                    <a:pt x="2205" y="2921"/>
                  </a:lnTo>
                  <a:lnTo>
                    <a:pt x="2207" y="2968"/>
                  </a:lnTo>
                  <a:lnTo>
                    <a:pt x="2207" y="2941"/>
                  </a:lnTo>
                  <a:lnTo>
                    <a:pt x="2209" y="2978"/>
                  </a:lnTo>
                  <a:lnTo>
                    <a:pt x="2209" y="2965"/>
                  </a:lnTo>
                  <a:lnTo>
                    <a:pt x="2210" y="2968"/>
                  </a:lnTo>
                  <a:lnTo>
                    <a:pt x="2212" y="2908"/>
                  </a:lnTo>
                  <a:lnTo>
                    <a:pt x="2213" y="2992"/>
                  </a:lnTo>
                  <a:lnTo>
                    <a:pt x="2215" y="3031"/>
                  </a:lnTo>
                  <a:lnTo>
                    <a:pt x="2216" y="2946"/>
                  </a:lnTo>
                  <a:lnTo>
                    <a:pt x="2217" y="2964"/>
                  </a:lnTo>
                  <a:lnTo>
                    <a:pt x="2218" y="2944"/>
                  </a:lnTo>
                  <a:lnTo>
                    <a:pt x="2219" y="2998"/>
                  </a:lnTo>
                  <a:lnTo>
                    <a:pt x="2222" y="2883"/>
                  </a:lnTo>
                  <a:lnTo>
                    <a:pt x="2224" y="3008"/>
                  </a:lnTo>
                  <a:lnTo>
                    <a:pt x="2225" y="2988"/>
                  </a:lnTo>
                  <a:lnTo>
                    <a:pt x="2226" y="3003"/>
                  </a:lnTo>
                  <a:lnTo>
                    <a:pt x="2227" y="2991"/>
                  </a:lnTo>
                  <a:lnTo>
                    <a:pt x="2229" y="3019"/>
                  </a:lnTo>
                  <a:lnTo>
                    <a:pt x="2230" y="3000"/>
                  </a:lnTo>
                  <a:lnTo>
                    <a:pt x="2230" y="3004"/>
                  </a:lnTo>
                  <a:lnTo>
                    <a:pt x="2231" y="2991"/>
                  </a:lnTo>
                  <a:lnTo>
                    <a:pt x="2231" y="3010"/>
                  </a:lnTo>
                  <a:lnTo>
                    <a:pt x="2232" y="2954"/>
                  </a:lnTo>
                  <a:lnTo>
                    <a:pt x="2234" y="2989"/>
                  </a:lnTo>
                  <a:lnTo>
                    <a:pt x="2235" y="2956"/>
                  </a:lnTo>
                  <a:lnTo>
                    <a:pt x="2236" y="3003"/>
                  </a:lnTo>
                  <a:lnTo>
                    <a:pt x="2237" y="2981"/>
                  </a:lnTo>
                  <a:lnTo>
                    <a:pt x="2238" y="3030"/>
                  </a:lnTo>
                  <a:lnTo>
                    <a:pt x="2240" y="2978"/>
                  </a:lnTo>
                  <a:lnTo>
                    <a:pt x="2240" y="2991"/>
                  </a:lnTo>
                  <a:lnTo>
                    <a:pt x="2242" y="2974"/>
                  </a:lnTo>
                  <a:lnTo>
                    <a:pt x="2243" y="2983"/>
                  </a:lnTo>
                  <a:lnTo>
                    <a:pt x="2244" y="2962"/>
                  </a:lnTo>
                  <a:lnTo>
                    <a:pt x="2245" y="2990"/>
                  </a:lnTo>
                  <a:lnTo>
                    <a:pt x="2246" y="2978"/>
                  </a:lnTo>
                  <a:lnTo>
                    <a:pt x="2248" y="3032"/>
                  </a:lnTo>
                  <a:lnTo>
                    <a:pt x="2249" y="2946"/>
                  </a:lnTo>
                  <a:lnTo>
                    <a:pt x="2250" y="3018"/>
                  </a:lnTo>
                  <a:lnTo>
                    <a:pt x="2251" y="2991"/>
                  </a:lnTo>
                  <a:lnTo>
                    <a:pt x="2252" y="2994"/>
                  </a:lnTo>
                  <a:lnTo>
                    <a:pt x="2254" y="2936"/>
                  </a:lnTo>
                  <a:lnTo>
                    <a:pt x="2256" y="3017"/>
                  </a:lnTo>
                  <a:lnTo>
                    <a:pt x="2258" y="3042"/>
                  </a:lnTo>
                  <a:lnTo>
                    <a:pt x="2259" y="2938"/>
                  </a:lnTo>
                  <a:lnTo>
                    <a:pt x="2260" y="2974"/>
                  </a:lnTo>
                  <a:lnTo>
                    <a:pt x="2261" y="2938"/>
                  </a:lnTo>
                  <a:lnTo>
                    <a:pt x="2263" y="3014"/>
                  </a:lnTo>
                  <a:lnTo>
                    <a:pt x="2265" y="2960"/>
                  </a:lnTo>
                  <a:lnTo>
                    <a:pt x="2267" y="2970"/>
                  </a:lnTo>
                  <a:lnTo>
                    <a:pt x="2267" y="2965"/>
                  </a:lnTo>
                  <a:lnTo>
                    <a:pt x="2269" y="3038"/>
                  </a:lnTo>
                  <a:lnTo>
                    <a:pt x="2270" y="3021"/>
                  </a:lnTo>
                  <a:lnTo>
                    <a:pt x="2270" y="3032"/>
                  </a:lnTo>
                  <a:lnTo>
                    <a:pt x="2271" y="3027"/>
                  </a:lnTo>
                  <a:lnTo>
                    <a:pt x="2271" y="3040"/>
                  </a:lnTo>
                  <a:lnTo>
                    <a:pt x="2272" y="3020"/>
                  </a:lnTo>
                  <a:lnTo>
                    <a:pt x="2273" y="3037"/>
                  </a:lnTo>
                  <a:lnTo>
                    <a:pt x="2275" y="2995"/>
                  </a:lnTo>
                  <a:lnTo>
                    <a:pt x="2276" y="3033"/>
                  </a:lnTo>
                  <a:lnTo>
                    <a:pt x="2277" y="2987"/>
                  </a:lnTo>
                  <a:lnTo>
                    <a:pt x="2278" y="3023"/>
                  </a:lnTo>
                  <a:lnTo>
                    <a:pt x="2278" y="3013"/>
                  </a:lnTo>
                  <a:lnTo>
                    <a:pt x="2279" y="3033"/>
                  </a:lnTo>
                  <a:lnTo>
                    <a:pt x="2281" y="2980"/>
                  </a:lnTo>
                  <a:lnTo>
                    <a:pt x="2283" y="3037"/>
                  </a:lnTo>
                  <a:lnTo>
                    <a:pt x="2284" y="2956"/>
                  </a:lnTo>
                  <a:lnTo>
                    <a:pt x="2285" y="2967"/>
                  </a:lnTo>
                  <a:lnTo>
                    <a:pt x="2285" y="2952"/>
                  </a:lnTo>
                  <a:lnTo>
                    <a:pt x="2287" y="3029"/>
                  </a:lnTo>
                  <a:lnTo>
                    <a:pt x="2288" y="3004"/>
                  </a:lnTo>
                  <a:lnTo>
                    <a:pt x="2289" y="3026"/>
                  </a:lnTo>
                  <a:lnTo>
                    <a:pt x="2291" y="3052"/>
                  </a:lnTo>
                  <a:lnTo>
                    <a:pt x="2293" y="3020"/>
                  </a:lnTo>
                  <a:lnTo>
                    <a:pt x="2295" y="3011"/>
                  </a:lnTo>
                  <a:lnTo>
                    <a:pt x="2296" y="3015"/>
                  </a:lnTo>
                  <a:lnTo>
                    <a:pt x="2298" y="2972"/>
                  </a:lnTo>
                  <a:lnTo>
                    <a:pt x="2300" y="3038"/>
                  </a:lnTo>
                  <a:lnTo>
                    <a:pt x="2302" y="2976"/>
                  </a:lnTo>
                  <a:lnTo>
                    <a:pt x="2303" y="3007"/>
                  </a:lnTo>
                  <a:lnTo>
                    <a:pt x="2304" y="3004"/>
                  </a:lnTo>
                  <a:lnTo>
                    <a:pt x="2304" y="3022"/>
                  </a:lnTo>
                  <a:lnTo>
                    <a:pt x="2305" y="3017"/>
                  </a:lnTo>
                  <a:lnTo>
                    <a:pt x="2306" y="3034"/>
                  </a:lnTo>
                  <a:lnTo>
                    <a:pt x="2307" y="2947"/>
                  </a:lnTo>
                  <a:lnTo>
                    <a:pt x="2308" y="3039"/>
                  </a:lnTo>
                  <a:lnTo>
                    <a:pt x="2310" y="2989"/>
                  </a:lnTo>
                  <a:lnTo>
                    <a:pt x="2311" y="3031"/>
                  </a:lnTo>
                  <a:lnTo>
                    <a:pt x="2312" y="3024"/>
                  </a:lnTo>
                  <a:lnTo>
                    <a:pt x="2312" y="3034"/>
                  </a:lnTo>
                  <a:lnTo>
                    <a:pt x="2314" y="2980"/>
                  </a:lnTo>
                  <a:lnTo>
                    <a:pt x="2315" y="3010"/>
                  </a:lnTo>
                  <a:lnTo>
                    <a:pt x="2315" y="2987"/>
                  </a:lnTo>
                  <a:lnTo>
                    <a:pt x="2317" y="3027"/>
                  </a:lnTo>
                  <a:lnTo>
                    <a:pt x="2318" y="2996"/>
                  </a:lnTo>
                  <a:lnTo>
                    <a:pt x="2320" y="3034"/>
                  </a:lnTo>
                  <a:lnTo>
                    <a:pt x="2322" y="2997"/>
                  </a:lnTo>
                  <a:lnTo>
                    <a:pt x="2323" y="3038"/>
                  </a:lnTo>
                  <a:lnTo>
                    <a:pt x="2325" y="2987"/>
                  </a:lnTo>
                  <a:lnTo>
                    <a:pt x="2327" y="3047"/>
                  </a:lnTo>
                  <a:lnTo>
                    <a:pt x="2330" y="3000"/>
                  </a:lnTo>
                  <a:lnTo>
                    <a:pt x="2331" y="3034"/>
                  </a:lnTo>
                  <a:lnTo>
                    <a:pt x="2334" y="2955"/>
                  </a:lnTo>
                  <a:lnTo>
                    <a:pt x="2337" y="3063"/>
                  </a:lnTo>
                  <a:lnTo>
                    <a:pt x="2338" y="3010"/>
                  </a:lnTo>
                  <a:lnTo>
                    <a:pt x="2340" y="2986"/>
                  </a:lnTo>
                  <a:lnTo>
                    <a:pt x="2341" y="3024"/>
                  </a:lnTo>
                  <a:lnTo>
                    <a:pt x="2342" y="3018"/>
                  </a:lnTo>
                  <a:lnTo>
                    <a:pt x="2342" y="3026"/>
                  </a:lnTo>
                  <a:lnTo>
                    <a:pt x="2343" y="3006"/>
                  </a:lnTo>
                  <a:lnTo>
                    <a:pt x="2345" y="3032"/>
                  </a:lnTo>
                  <a:lnTo>
                    <a:pt x="2347" y="2977"/>
                  </a:lnTo>
                  <a:lnTo>
                    <a:pt x="2348" y="3022"/>
                  </a:lnTo>
                  <a:lnTo>
                    <a:pt x="2350" y="2996"/>
                  </a:lnTo>
                  <a:lnTo>
                    <a:pt x="2352" y="3038"/>
                  </a:lnTo>
                  <a:lnTo>
                    <a:pt x="2353" y="3027"/>
                  </a:lnTo>
                  <a:lnTo>
                    <a:pt x="2354" y="3057"/>
                  </a:lnTo>
                  <a:lnTo>
                    <a:pt x="2356" y="3003"/>
                  </a:lnTo>
                  <a:lnTo>
                    <a:pt x="2357" y="3041"/>
                  </a:lnTo>
                  <a:lnTo>
                    <a:pt x="2358" y="3011"/>
                  </a:lnTo>
                  <a:lnTo>
                    <a:pt x="2359" y="3025"/>
                  </a:lnTo>
                  <a:lnTo>
                    <a:pt x="2360" y="3020"/>
                  </a:lnTo>
                  <a:lnTo>
                    <a:pt x="2360" y="3030"/>
                  </a:lnTo>
                  <a:lnTo>
                    <a:pt x="2361" y="3018"/>
                  </a:lnTo>
                  <a:lnTo>
                    <a:pt x="2363" y="3033"/>
                  </a:lnTo>
                  <a:lnTo>
                    <a:pt x="2363" y="3027"/>
                  </a:lnTo>
                  <a:lnTo>
                    <a:pt x="2364" y="3033"/>
                  </a:lnTo>
                  <a:lnTo>
                    <a:pt x="2365" y="3007"/>
                  </a:lnTo>
                  <a:lnTo>
                    <a:pt x="2366" y="3041"/>
                  </a:lnTo>
                  <a:lnTo>
                    <a:pt x="2368" y="2978"/>
                  </a:lnTo>
                  <a:lnTo>
                    <a:pt x="2369" y="3056"/>
                  </a:lnTo>
                  <a:lnTo>
                    <a:pt x="2371" y="2997"/>
                  </a:lnTo>
                  <a:lnTo>
                    <a:pt x="2372" y="3051"/>
                  </a:lnTo>
                  <a:lnTo>
                    <a:pt x="2374" y="3014"/>
                  </a:lnTo>
                  <a:lnTo>
                    <a:pt x="2375" y="3056"/>
                  </a:lnTo>
                  <a:lnTo>
                    <a:pt x="2376" y="3037"/>
                  </a:lnTo>
                  <a:lnTo>
                    <a:pt x="2377" y="3048"/>
                  </a:lnTo>
                  <a:lnTo>
                    <a:pt x="2377" y="3039"/>
                  </a:lnTo>
                  <a:lnTo>
                    <a:pt x="2378" y="3047"/>
                  </a:lnTo>
                  <a:lnTo>
                    <a:pt x="2379" y="3027"/>
                  </a:lnTo>
                  <a:lnTo>
                    <a:pt x="2379" y="3041"/>
                  </a:lnTo>
                  <a:lnTo>
                    <a:pt x="2381" y="3005"/>
                  </a:lnTo>
                  <a:lnTo>
                    <a:pt x="2383" y="3045"/>
                  </a:lnTo>
                  <a:lnTo>
                    <a:pt x="2385" y="3033"/>
                  </a:lnTo>
                  <a:lnTo>
                    <a:pt x="2386" y="3059"/>
                  </a:lnTo>
                  <a:lnTo>
                    <a:pt x="2387" y="3034"/>
                  </a:lnTo>
                  <a:lnTo>
                    <a:pt x="2387" y="3042"/>
                  </a:lnTo>
                  <a:lnTo>
                    <a:pt x="2389" y="3020"/>
                  </a:lnTo>
                  <a:lnTo>
                    <a:pt x="2390" y="3052"/>
                  </a:lnTo>
                  <a:lnTo>
                    <a:pt x="2391" y="2997"/>
                  </a:lnTo>
                  <a:lnTo>
                    <a:pt x="2393" y="3029"/>
                  </a:lnTo>
                  <a:lnTo>
                    <a:pt x="2394" y="3013"/>
                  </a:lnTo>
                  <a:lnTo>
                    <a:pt x="2395" y="3056"/>
                  </a:lnTo>
                  <a:lnTo>
                    <a:pt x="2396" y="3038"/>
                  </a:lnTo>
                  <a:lnTo>
                    <a:pt x="2397" y="3049"/>
                  </a:lnTo>
                  <a:lnTo>
                    <a:pt x="2399" y="3020"/>
                  </a:lnTo>
                  <a:lnTo>
                    <a:pt x="2399" y="3035"/>
                  </a:lnTo>
                  <a:lnTo>
                    <a:pt x="2400" y="3022"/>
                  </a:lnTo>
                  <a:lnTo>
                    <a:pt x="2401" y="3037"/>
                  </a:lnTo>
                  <a:lnTo>
                    <a:pt x="2403" y="3012"/>
                  </a:lnTo>
                  <a:lnTo>
                    <a:pt x="2405" y="3034"/>
                  </a:lnTo>
                  <a:lnTo>
                    <a:pt x="2406" y="3020"/>
                  </a:lnTo>
                  <a:lnTo>
                    <a:pt x="2407" y="3040"/>
                  </a:lnTo>
                  <a:lnTo>
                    <a:pt x="2409" y="3004"/>
                  </a:lnTo>
                  <a:lnTo>
                    <a:pt x="2411" y="3039"/>
                  </a:lnTo>
                  <a:lnTo>
                    <a:pt x="2413" y="3022"/>
                  </a:lnTo>
                  <a:lnTo>
                    <a:pt x="2415" y="3043"/>
                  </a:lnTo>
                  <a:lnTo>
                    <a:pt x="2417" y="3015"/>
                  </a:lnTo>
                  <a:lnTo>
                    <a:pt x="2418" y="3050"/>
                  </a:lnTo>
                  <a:lnTo>
                    <a:pt x="2419" y="2998"/>
                  </a:lnTo>
                  <a:lnTo>
                    <a:pt x="2421" y="3046"/>
                  </a:lnTo>
                  <a:lnTo>
                    <a:pt x="2422" y="3002"/>
                  </a:lnTo>
                  <a:lnTo>
                    <a:pt x="2423" y="3028"/>
                  </a:lnTo>
                  <a:lnTo>
                    <a:pt x="2424" y="3017"/>
                  </a:lnTo>
                  <a:lnTo>
                    <a:pt x="2425" y="3041"/>
                  </a:lnTo>
                  <a:lnTo>
                    <a:pt x="2426" y="3020"/>
                  </a:lnTo>
                  <a:lnTo>
                    <a:pt x="2428" y="3046"/>
                  </a:lnTo>
                  <a:lnTo>
                    <a:pt x="2428" y="3030"/>
                  </a:lnTo>
                  <a:lnTo>
                    <a:pt x="2429" y="3033"/>
                  </a:lnTo>
                  <a:lnTo>
                    <a:pt x="2430" y="3018"/>
                  </a:lnTo>
                  <a:lnTo>
                    <a:pt x="2431" y="3056"/>
                  </a:lnTo>
                  <a:lnTo>
                    <a:pt x="2434" y="3012"/>
                  </a:lnTo>
                  <a:lnTo>
                    <a:pt x="2435" y="3066"/>
                  </a:lnTo>
                  <a:lnTo>
                    <a:pt x="2437" y="3032"/>
                  </a:lnTo>
                  <a:lnTo>
                    <a:pt x="2438" y="3046"/>
                  </a:lnTo>
                  <a:lnTo>
                    <a:pt x="2439" y="3025"/>
                  </a:lnTo>
                  <a:lnTo>
                    <a:pt x="2440" y="3048"/>
                  </a:lnTo>
                  <a:lnTo>
                    <a:pt x="2442" y="3022"/>
                  </a:lnTo>
                  <a:lnTo>
                    <a:pt x="2444" y="3056"/>
                  </a:lnTo>
                  <a:lnTo>
                    <a:pt x="2446" y="3016"/>
                  </a:lnTo>
                  <a:lnTo>
                    <a:pt x="2447" y="3038"/>
                  </a:lnTo>
                  <a:lnTo>
                    <a:pt x="2448" y="3021"/>
                  </a:lnTo>
                  <a:lnTo>
                    <a:pt x="2450" y="3061"/>
                  </a:lnTo>
                  <a:lnTo>
                    <a:pt x="2452" y="3028"/>
                  </a:lnTo>
                  <a:lnTo>
                    <a:pt x="2453" y="3049"/>
                  </a:lnTo>
                  <a:lnTo>
                    <a:pt x="2453" y="3045"/>
                  </a:lnTo>
                  <a:lnTo>
                    <a:pt x="2454" y="3048"/>
                  </a:lnTo>
                  <a:lnTo>
                    <a:pt x="2454" y="3040"/>
                  </a:lnTo>
                  <a:lnTo>
                    <a:pt x="2456" y="3042"/>
                  </a:lnTo>
                  <a:lnTo>
                    <a:pt x="2458" y="3007"/>
                  </a:lnTo>
                  <a:lnTo>
                    <a:pt x="2460" y="3044"/>
                  </a:lnTo>
                  <a:lnTo>
                    <a:pt x="2460" y="3038"/>
                  </a:lnTo>
                  <a:lnTo>
                    <a:pt x="2461" y="3045"/>
                  </a:lnTo>
                  <a:lnTo>
                    <a:pt x="2461" y="3042"/>
                  </a:lnTo>
                  <a:lnTo>
                    <a:pt x="2463" y="3009"/>
                  </a:lnTo>
                  <a:lnTo>
                    <a:pt x="2463" y="3012"/>
                  </a:lnTo>
                  <a:lnTo>
                    <a:pt x="2464" y="2993"/>
                  </a:lnTo>
                  <a:lnTo>
                    <a:pt x="2466" y="3022"/>
                  </a:lnTo>
                  <a:lnTo>
                    <a:pt x="2467" y="3016"/>
                  </a:lnTo>
                  <a:lnTo>
                    <a:pt x="2468" y="3031"/>
                  </a:lnTo>
                  <a:lnTo>
                    <a:pt x="2468" y="3018"/>
                  </a:lnTo>
                  <a:lnTo>
                    <a:pt x="2470" y="3054"/>
                  </a:lnTo>
                  <a:lnTo>
                    <a:pt x="2474" y="3010"/>
                  </a:lnTo>
                  <a:lnTo>
                    <a:pt x="2475" y="3054"/>
                  </a:lnTo>
                  <a:lnTo>
                    <a:pt x="2478" y="3021"/>
                  </a:lnTo>
                  <a:lnTo>
                    <a:pt x="2479" y="3038"/>
                  </a:lnTo>
                  <a:lnTo>
                    <a:pt x="2480" y="3014"/>
                  </a:lnTo>
                  <a:lnTo>
                    <a:pt x="2481" y="3020"/>
                  </a:lnTo>
                  <a:lnTo>
                    <a:pt x="2482" y="3000"/>
                  </a:lnTo>
                  <a:lnTo>
                    <a:pt x="2483" y="3046"/>
                  </a:lnTo>
                  <a:lnTo>
                    <a:pt x="2485" y="3024"/>
                  </a:lnTo>
                  <a:lnTo>
                    <a:pt x="2485" y="3032"/>
                  </a:lnTo>
                  <a:lnTo>
                    <a:pt x="2487" y="2996"/>
                  </a:lnTo>
                  <a:lnTo>
                    <a:pt x="2488" y="3028"/>
                  </a:lnTo>
                  <a:lnTo>
                    <a:pt x="2489" y="3017"/>
                  </a:lnTo>
                  <a:lnTo>
                    <a:pt x="2491" y="3056"/>
                  </a:lnTo>
                  <a:lnTo>
                    <a:pt x="2492" y="3046"/>
                  </a:lnTo>
                  <a:lnTo>
                    <a:pt x="2493" y="3050"/>
                  </a:lnTo>
                  <a:lnTo>
                    <a:pt x="2495" y="3036"/>
                  </a:lnTo>
                  <a:lnTo>
                    <a:pt x="2495" y="3039"/>
                  </a:lnTo>
                  <a:lnTo>
                    <a:pt x="2496" y="3034"/>
                  </a:lnTo>
                  <a:lnTo>
                    <a:pt x="2498" y="3055"/>
                  </a:lnTo>
                  <a:lnTo>
                    <a:pt x="2500" y="3027"/>
                  </a:lnTo>
                  <a:lnTo>
                    <a:pt x="2500" y="3038"/>
                  </a:lnTo>
                  <a:lnTo>
                    <a:pt x="2501" y="3033"/>
                  </a:lnTo>
                  <a:lnTo>
                    <a:pt x="2503" y="3057"/>
                  </a:lnTo>
                  <a:lnTo>
                    <a:pt x="2504" y="3020"/>
                  </a:lnTo>
                  <a:lnTo>
                    <a:pt x="2504" y="3024"/>
                  </a:lnTo>
                  <a:lnTo>
                    <a:pt x="2505" y="3015"/>
                  </a:lnTo>
                  <a:lnTo>
                    <a:pt x="2505" y="3029"/>
                  </a:lnTo>
                  <a:lnTo>
                    <a:pt x="2506" y="3026"/>
                  </a:lnTo>
                  <a:lnTo>
                    <a:pt x="2507" y="3042"/>
                  </a:lnTo>
                  <a:lnTo>
                    <a:pt x="2507" y="3035"/>
                  </a:lnTo>
                  <a:lnTo>
                    <a:pt x="2508" y="3038"/>
                  </a:lnTo>
                  <a:lnTo>
                    <a:pt x="2508" y="3035"/>
                  </a:lnTo>
                  <a:lnTo>
                    <a:pt x="2509" y="3043"/>
                  </a:lnTo>
                  <a:lnTo>
                    <a:pt x="2510" y="3025"/>
                  </a:lnTo>
                  <a:lnTo>
                    <a:pt x="2512" y="3036"/>
                  </a:lnTo>
                  <a:lnTo>
                    <a:pt x="2513" y="3007"/>
                  </a:lnTo>
                  <a:lnTo>
                    <a:pt x="2514" y="3049"/>
                  </a:lnTo>
                  <a:lnTo>
                    <a:pt x="2516" y="3018"/>
                  </a:lnTo>
                  <a:lnTo>
                    <a:pt x="2517" y="3024"/>
                  </a:lnTo>
                  <a:lnTo>
                    <a:pt x="2518" y="3022"/>
                  </a:lnTo>
                  <a:lnTo>
                    <a:pt x="2519" y="3051"/>
                  </a:lnTo>
                  <a:lnTo>
                    <a:pt x="2521" y="3020"/>
                  </a:lnTo>
                  <a:lnTo>
                    <a:pt x="2522" y="3044"/>
                  </a:lnTo>
                  <a:lnTo>
                    <a:pt x="2524" y="3037"/>
                  </a:lnTo>
                  <a:lnTo>
                    <a:pt x="2524" y="3048"/>
                  </a:lnTo>
                  <a:lnTo>
                    <a:pt x="2525" y="3015"/>
                  </a:lnTo>
                  <a:lnTo>
                    <a:pt x="2527" y="3061"/>
                  </a:lnTo>
                  <a:lnTo>
                    <a:pt x="2529" y="3035"/>
                  </a:lnTo>
                  <a:lnTo>
                    <a:pt x="2530" y="3043"/>
                  </a:lnTo>
                  <a:lnTo>
                    <a:pt x="2531" y="3033"/>
                  </a:lnTo>
                  <a:lnTo>
                    <a:pt x="2531" y="3037"/>
                  </a:lnTo>
                  <a:lnTo>
                    <a:pt x="2532" y="3029"/>
                  </a:lnTo>
                  <a:lnTo>
                    <a:pt x="2532" y="3037"/>
                  </a:lnTo>
                  <a:lnTo>
                    <a:pt x="2533" y="3040"/>
                  </a:lnTo>
                  <a:lnTo>
                    <a:pt x="2535" y="3030"/>
                  </a:lnTo>
                  <a:lnTo>
                    <a:pt x="2535" y="3041"/>
                  </a:lnTo>
                  <a:lnTo>
                    <a:pt x="2537" y="3021"/>
                  </a:lnTo>
                  <a:lnTo>
                    <a:pt x="2538" y="3026"/>
                  </a:lnTo>
                  <a:lnTo>
                    <a:pt x="2539" y="3008"/>
                  </a:lnTo>
                  <a:lnTo>
                    <a:pt x="2541" y="3019"/>
                  </a:lnTo>
                  <a:lnTo>
                    <a:pt x="2542" y="3011"/>
                  </a:lnTo>
                  <a:lnTo>
                    <a:pt x="2544" y="3043"/>
                  </a:lnTo>
                  <a:lnTo>
                    <a:pt x="2545" y="3034"/>
                  </a:lnTo>
                  <a:lnTo>
                    <a:pt x="2546" y="3042"/>
                  </a:lnTo>
                  <a:lnTo>
                    <a:pt x="2547" y="3015"/>
                  </a:lnTo>
                  <a:lnTo>
                    <a:pt x="2548" y="3043"/>
                  </a:lnTo>
                  <a:lnTo>
                    <a:pt x="2549" y="3036"/>
                  </a:lnTo>
                  <a:lnTo>
                    <a:pt x="2550" y="3041"/>
                  </a:lnTo>
                  <a:lnTo>
                    <a:pt x="2551" y="3024"/>
                  </a:lnTo>
                  <a:lnTo>
                    <a:pt x="2551" y="3040"/>
                  </a:lnTo>
                  <a:lnTo>
                    <a:pt x="2553" y="3011"/>
                  </a:lnTo>
                  <a:lnTo>
                    <a:pt x="2554" y="3045"/>
                  </a:lnTo>
                  <a:lnTo>
                    <a:pt x="2556" y="3029"/>
                  </a:lnTo>
                  <a:lnTo>
                    <a:pt x="2557" y="3032"/>
                  </a:lnTo>
                  <a:lnTo>
                    <a:pt x="2558" y="3011"/>
                  </a:lnTo>
                  <a:lnTo>
                    <a:pt x="2560" y="3049"/>
                  </a:lnTo>
                  <a:lnTo>
                    <a:pt x="2561" y="3034"/>
                  </a:lnTo>
                  <a:lnTo>
                    <a:pt x="2562" y="3055"/>
                  </a:lnTo>
                  <a:lnTo>
                    <a:pt x="2564" y="3027"/>
                  </a:lnTo>
                  <a:lnTo>
                    <a:pt x="2565" y="3037"/>
                  </a:lnTo>
                  <a:lnTo>
                    <a:pt x="2566" y="3019"/>
                  </a:lnTo>
                  <a:lnTo>
                    <a:pt x="2567" y="3022"/>
                  </a:lnTo>
                  <a:lnTo>
                    <a:pt x="2567" y="3002"/>
                  </a:lnTo>
                  <a:lnTo>
                    <a:pt x="2569" y="3053"/>
                  </a:lnTo>
                  <a:lnTo>
                    <a:pt x="2571" y="3044"/>
                  </a:lnTo>
                  <a:lnTo>
                    <a:pt x="2571" y="3048"/>
                  </a:lnTo>
                  <a:lnTo>
                    <a:pt x="2573" y="2992"/>
                  </a:lnTo>
                  <a:lnTo>
                    <a:pt x="2575" y="3039"/>
                  </a:lnTo>
                  <a:lnTo>
                    <a:pt x="2575" y="3023"/>
                  </a:lnTo>
                  <a:lnTo>
                    <a:pt x="2577" y="3029"/>
                  </a:lnTo>
                  <a:lnTo>
                    <a:pt x="2578" y="3023"/>
                  </a:lnTo>
                  <a:lnTo>
                    <a:pt x="2578" y="3025"/>
                  </a:lnTo>
                  <a:lnTo>
                    <a:pt x="2580" y="3017"/>
                  </a:lnTo>
                  <a:lnTo>
                    <a:pt x="2582" y="3028"/>
                  </a:lnTo>
                  <a:lnTo>
                    <a:pt x="2582" y="3024"/>
                  </a:lnTo>
                  <a:lnTo>
                    <a:pt x="2584" y="3003"/>
                  </a:lnTo>
                  <a:lnTo>
                    <a:pt x="2584" y="3009"/>
                  </a:lnTo>
                  <a:lnTo>
                    <a:pt x="2585" y="3013"/>
                  </a:lnTo>
                  <a:lnTo>
                    <a:pt x="2586" y="3005"/>
                  </a:lnTo>
                  <a:lnTo>
                    <a:pt x="2588" y="3059"/>
                  </a:lnTo>
                  <a:lnTo>
                    <a:pt x="2589" y="3033"/>
                  </a:lnTo>
                  <a:lnTo>
                    <a:pt x="2590" y="3041"/>
                  </a:lnTo>
                  <a:lnTo>
                    <a:pt x="2591" y="3017"/>
                  </a:lnTo>
                  <a:lnTo>
                    <a:pt x="2592" y="3037"/>
                  </a:lnTo>
                  <a:lnTo>
                    <a:pt x="2594" y="3022"/>
                  </a:lnTo>
                  <a:lnTo>
                    <a:pt x="2595" y="3040"/>
                  </a:lnTo>
                  <a:lnTo>
                    <a:pt x="2596" y="3036"/>
                  </a:lnTo>
                  <a:lnTo>
                    <a:pt x="2597" y="3055"/>
                  </a:lnTo>
                  <a:lnTo>
                    <a:pt x="2597" y="3051"/>
                  </a:lnTo>
                  <a:lnTo>
                    <a:pt x="2599" y="3015"/>
                  </a:lnTo>
                  <a:lnTo>
                    <a:pt x="2600" y="3049"/>
                  </a:lnTo>
                  <a:lnTo>
                    <a:pt x="2602" y="3032"/>
                  </a:lnTo>
                  <a:lnTo>
                    <a:pt x="2603" y="3041"/>
                  </a:lnTo>
                  <a:lnTo>
                    <a:pt x="2604" y="3016"/>
                  </a:lnTo>
                  <a:lnTo>
                    <a:pt x="2605" y="3043"/>
                  </a:lnTo>
                  <a:lnTo>
                    <a:pt x="2606" y="3025"/>
                  </a:lnTo>
                  <a:lnTo>
                    <a:pt x="2607" y="3053"/>
                  </a:lnTo>
                  <a:lnTo>
                    <a:pt x="2608" y="3032"/>
                  </a:lnTo>
                  <a:lnTo>
                    <a:pt x="2609" y="3046"/>
                  </a:lnTo>
                  <a:lnTo>
                    <a:pt x="2611" y="3019"/>
                  </a:lnTo>
                  <a:lnTo>
                    <a:pt x="2611" y="3038"/>
                  </a:lnTo>
                  <a:lnTo>
                    <a:pt x="2613" y="3024"/>
                  </a:lnTo>
                  <a:lnTo>
                    <a:pt x="2615" y="3050"/>
                  </a:lnTo>
                  <a:lnTo>
                    <a:pt x="2616" y="3018"/>
                  </a:lnTo>
                  <a:lnTo>
                    <a:pt x="2617" y="3034"/>
                  </a:lnTo>
                  <a:lnTo>
                    <a:pt x="2618" y="3023"/>
                  </a:lnTo>
                  <a:lnTo>
                    <a:pt x="2619" y="3037"/>
                  </a:lnTo>
                  <a:lnTo>
                    <a:pt x="2621" y="3026"/>
                  </a:lnTo>
                  <a:lnTo>
                    <a:pt x="2622" y="3050"/>
                  </a:lnTo>
                  <a:lnTo>
                    <a:pt x="2624" y="3019"/>
                  </a:lnTo>
                  <a:lnTo>
                    <a:pt x="2625" y="3052"/>
                  </a:lnTo>
                  <a:lnTo>
                    <a:pt x="2627" y="3032"/>
                  </a:lnTo>
                  <a:lnTo>
                    <a:pt x="2628" y="3039"/>
                  </a:lnTo>
                  <a:lnTo>
                    <a:pt x="2629" y="3034"/>
                  </a:lnTo>
                  <a:lnTo>
                    <a:pt x="2631" y="3055"/>
                  </a:lnTo>
                  <a:lnTo>
                    <a:pt x="2632" y="3025"/>
                  </a:lnTo>
                  <a:lnTo>
                    <a:pt x="2634" y="3040"/>
                  </a:lnTo>
                  <a:lnTo>
                    <a:pt x="2635" y="3035"/>
                  </a:lnTo>
                  <a:lnTo>
                    <a:pt x="2636" y="3042"/>
                  </a:lnTo>
                  <a:lnTo>
                    <a:pt x="2637" y="3027"/>
                  </a:lnTo>
                  <a:lnTo>
                    <a:pt x="2639" y="3054"/>
                  </a:lnTo>
                  <a:lnTo>
                    <a:pt x="2640" y="3047"/>
                  </a:lnTo>
                  <a:lnTo>
                    <a:pt x="2640" y="3053"/>
                  </a:lnTo>
                  <a:lnTo>
                    <a:pt x="2641" y="3063"/>
                  </a:lnTo>
                  <a:lnTo>
                    <a:pt x="2643" y="3037"/>
                  </a:lnTo>
                  <a:lnTo>
                    <a:pt x="2643" y="3042"/>
                  </a:lnTo>
                  <a:lnTo>
                    <a:pt x="2644" y="3048"/>
                  </a:lnTo>
                  <a:lnTo>
                    <a:pt x="2645" y="3042"/>
                  </a:lnTo>
                  <a:lnTo>
                    <a:pt x="2646" y="3056"/>
                  </a:lnTo>
                  <a:lnTo>
                    <a:pt x="2647" y="3061"/>
                  </a:lnTo>
                  <a:lnTo>
                    <a:pt x="2649" y="3047"/>
                  </a:lnTo>
                  <a:lnTo>
                    <a:pt x="2649" y="3056"/>
                  </a:lnTo>
                  <a:lnTo>
                    <a:pt x="2650" y="3051"/>
                  </a:lnTo>
                  <a:lnTo>
                    <a:pt x="2652" y="3080"/>
                  </a:lnTo>
                  <a:lnTo>
                    <a:pt x="2654" y="3037"/>
                  </a:lnTo>
                  <a:lnTo>
                    <a:pt x="2656" y="3063"/>
                  </a:lnTo>
                  <a:lnTo>
                    <a:pt x="2657" y="3044"/>
                  </a:lnTo>
                  <a:lnTo>
                    <a:pt x="2658" y="3051"/>
                  </a:lnTo>
                  <a:lnTo>
                    <a:pt x="2659" y="3037"/>
                  </a:lnTo>
                  <a:lnTo>
                    <a:pt x="2661" y="3049"/>
                  </a:lnTo>
                  <a:lnTo>
                    <a:pt x="2661" y="3041"/>
                  </a:lnTo>
                  <a:lnTo>
                    <a:pt x="2662" y="3034"/>
                  </a:lnTo>
                  <a:lnTo>
                    <a:pt x="2664" y="3063"/>
                  </a:lnTo>
                  <a:lnTo>
                    <a:pt x="2667" y="3027"/>
                  </a:lnTo>
                  <a:lnTo>
                    <a:pt x="2669" y="3049"/>
                  </a:lnTo>
                  <a:lnTo>
                    <a:pt x="2670" y="3046"/>
                  </a:lnTo>
                  <a:lnTo>
                    <a:pt x="2671" y="3071"/>
                  </a:lnTo>
                  <a:lnTo>
                    <a:pt x="2673" y="3028"/>
                  </a:lnTo>
                  <a:lnTo>
                    <a:pt x="2673" y="3034"/>
                  </a:lnTo>
                  <a:lnTo>
                    <a:pt x="2674" y="3040"/>
                  </a:lnTo>
                  <a:lnTo>
                    <a:pt x="2675" y="3035"/>
                  </a:lnTo>
                  <a:lnTo>
                    <a:pt x="2677" y="3052"/>
                  </a:lnTo>
                  <a:lnTo>
                    <a:pt x="2678" y="3049"/>
                  </a:lnTo>
                  <a:lnTo>
                    <a:pt x="2679" y="3052"/>
                  </a:lnTo>
                  <a:lnTo>
                    <a:pt x="2680" y="3042"/>
                  </a:lnTo>
                  <a:lnTo>
                    <a:pt x="2681" y="3049"/>
                  </a:lnTo>
                  <a:lnTo>
                    <a:pt x="2683" y="3026"/>
                  </a:lnTo>
                  <a:lnTo>
                    <a:pt x="2684" y="3042"/>
                  </a:lnTo>
                  <a:lnTo>
                    <a:pt x="2685" y="3025"/>
                  </a:lnTo>
                  <a:lnTo>
                    <a:pt x="2686" y="3045"/>
                  </a:lnTo>
                  <a:lnTo>
                    <a:pt x="2687" y="3036"/>
                  </a:lnTo>
                  <a:lnTo>
                    <a:pt x="2689" y="3054"/>
                  </a:lnTo>
                  <a:lnTo>
                    <a:pt x="2690" y="3031"/>
                  </a:lnTo>
                  <a:lnTo>
                    <a:pt x="2691" y="3051"/>
                  </a:lnTo>
                  <a:lnTo>
                    <a:pt x="2693" y="3035"/>
                  </a:lnTo>
                  <a:lnTo>
                    <a:pt x="2694" y="3053"/>
                  </a:lnTo>
                  <a:lnTo>
                    <a:pt x="2695" y="3036"/>
                  </a:lnTo>
                  <a:lnTo>
                    <a:pt x="2696" y="3038"/>
                  </a:lnTo>
                  <a:lnTo>
                    <a:pt x="2696" y="3037"/>
                  </a:lnTo>
                  <a:lnTo>
                    <a:pt x="2697" y="3032"/>
                  </a:lnTo>
                  <a:lnTo>
                    <a:pt x="2698" y="3041"/>
                  </a:lnTo>
                  <a:lnTo>
                    <a:pt x="2700" y="3007"/>
                  </a:lnTo>
                  <a:lnTo>
                    <a:pt x="2700" y="3045"/>
                  </a:lnTo>
                  <a:lnTo>
                    <a:pt x="2702" y="3030"/>
                  </a:lnTo>
                  <a:lnTo>
                    <a:pt x="2703" y="3058"/>
                  </a:lnTo>
                  <a:lnTo>
                    <a:pt x="2704" y="3042"/>
                  </a:lnTo>
                  <a:lnTo>
                    <a:pt x="2705" y="3051"/>
                  </a:lnTo>
                  <a:lnTo>
                    <a:pt x="2707" y="3029"/>
                  </a:lnTo>
                  <a:lnTo>
                    <a:pt x="2709" y="3065"/>
                  </a:lnTo>
                  <a:lnTo>
                    <a:pt x="2710" y="3015"/>
                  </a:lnTo>
                  <a:lnTo>
                    <a:pt x="2713" y="3071"/>
                  </a:lnTo>
                  <a:lnTo>
                    <a:pt x="2716" y="3024"/>
                  </a:lnTo>
                  <a:lnTo>
                    <a:pt x="2718" y="3067"/>
                  </a:lnTo>
                  <a:lnTo>
                    <a:pt x="2720" y="3033"/>
                  </a:lnTo>
                  <a:lnTo>
                    <a:pt x="2721" y="3052"/>
                  </a:lnTo>
                  <a:lnTo>
                    <a:pt x="2721" y="3046"/>
                  </a:lnTo>
                  <a:lnTo>
                    <a:pt x="2722" y="3056"/>
                  </a:lnTo>
                  <a:lnTo>
                    <a:pt x="2722" y="3050"/>
                  </a:lnTo>
                  <a:lnTo>
                    <a:pt x="2723" y="3060"/>
                  </a:lnTo>
                  <a:lnTo>
                    <a:pt x="2724" y="3030"/>
                  </a:lnTo>
                  <a:lnTo>
                    <a:pt x="2726" y="3074"/>
                  </a:lnTo>
                  <a:lnTo>
                    <a:pt x="2727" y="2986"/>
                  </a:lnTo>
                  <a:lnTo>
                    <a:pt x="2729" y="3079"/>
                  </a:lnTo>
                  <a:lnTo>
                    <a:pt x="2730" y="3051"/>
                  </a:lnTo>
                  <a:lnTo>
                    <a:pt x="2731" y="3066"/>
                  </a:lnTo>
                  <a:lnTo>
                    <a:pt x="2732" y="3057"/>
                  </a:lnTo>
                  <a:lnTo>
                    <a:pt x="2733" y="3062"/>
                  </a:lnTo>
                  <a:lnTo>
                    <a:pt x="2734" y="3047"/>
                  </a:lnTo>
                  <a:lnTo>
                    <a:pt x="2736" y="3073"/>
                  </a:lnTo>
                  <a:lnTo>
                    <a:pt x="2737" y="3040"/>
                  </a:lnTo>
                  <a:lnTo>
                    <a:pt x="2739" y="3073"/>
                  </a:lnTo>
                  <a:lnTo>
                    <a:pt x="2741" y="3033"/>
                  </a:lnTo>
                  <a:lnTo>
                    <a:pt x="2742" y="3037"/>
                  </a:lnTo>
                  <a:lnTo>
                    <a:pt x="2742" y="3032"/>
                  </a:lnTo>
                  <a:lnTo>
                    <a:pt x="2743" y="3040"/>
                  </a:lnTo>
                  <a:lnTo>
                    <a:pt x="2744" y="3030"/>
                  </a:lnTo>
                  <a:lnTo>
                    <a:pt x="2745" y="3071"/>
                  </a:lnTo>
                  <a:lnTo>
                    <a:pt x="2747" y="3058"/>
                  </a:lnTo>
                  <a:lnTo>
                    <a:pt x="2748" y="3072"/>
                  </a:lnTo>
                  <a:lnTo>
                    <a:pt x="2750" y="3049"/>
                  </a:lnTo>
                  <a:lnTo>
                    <a:pt x="2751" y="3053"/>
                  </a:lnTo>
                  <a:lnTo>
                    <a:pt x="2753" y="3031"/>
                  </a:lnTo>
                  <a:lnTo>
                    <a:pt x="2754" y="3053"/>
                  </a:lnTo>
                  <a:lnTo>
                    <a:pt x="2754" y="3047"/>
                  </a:lnTo>
                  <a:lnTo>
                    <a:pt x="2755" y="3050"/>
                  </a:lnTo>
                  <a:lnTo>
                    <a:pt x="2755" y="3046"/>
                  </a:lnTo>
                  <a:lnTo>
                    <a:pt x="2756" y="3057"/>
                  </a:lnTo>
                  <a:lnTo>
                    <a:pt x="2757" y="3044"/>
                  </a:lnTo>
                  <a:lnTo>
                    <a:pt x="2759" y="3063"/>
                  </a:lnTo>
                  <a:lnTo>
                    <a:pt x="2760" y="3058"/>
                  </a:lnTo>
                  <a:lnTo>
                    <a:pt x="2761" y="3064"/>
                  </a:lnTo>
                  <a:lnTo>
                    <a:pt x="2761" y="3061"/>
                  </a:lnTo>
                  <a:lnTo>
                    <a:pt x="2764" y="3029"/>
                  </a:lnTo>
                  <a:lnTo>
                    <a:pt x="2766" y="3058"/>
                  </a:lnTo>
                  <a:lnTo>
                    <a:pt x="2767" y="3063"/>
                  </a:lnTo>
                  <a:lnTo>
                    <a:pt x="2768" y="3043"/>
                  </a:lnTo>
                  <a:lnTo>
                    <a:pt x="2769" y="3046"/>
                  </a:lnTo>
                  <a:lnTo>
                    <a:pt x="2769" y="3037"/>
                  </a:lnTo>
                  <a:lnTo>
                    <a:pt x="2771" y="3051"/>
                  </a:lnTo>
                  <a:lnTo>
                    <a:pt x="2772" y="3034"/>
                  </a:lnTo>
                  <a:lnTo>
                    <a:pt x="2774" y="3054"/>
                  </a:lnTo>
                  <a:lnTo>
                    <a:pt x="2775" y="3013"/>
                  </a:lnTo>
                  <a:lnTo>
                    <a:pt x="2776" y="3045"/>
                  </a:lnTo>
                  <a:lnTo>
                    <a:pt x="2778" y="3014"/>
                  </a:lnTo>
                  <a:lnTo>
                    <a:pt x="2779" y="3050"/>
                  </a:lnTo>
                  <a:lnTo>
                    <a:pt x="2780" y="3038"/>
                  </a:lnTo>
                  <a:lnTo>
                    <a:pt x="2781" y="3050"/>
                  </a:lnTo>
                  <a:lnTo>
                    <a:pt x="2782" y="3031"/>
                  </a:lnTo>
                  <a:lnTo>
                    <a:pt x="2784" y="3072"/>
                  </a:lnTo>
                  <a:lnTo>
                    <a:pt x="2786" y="3050"/>
                  </a:lnTo>
                  <a:lnTo>
                    <a:pt x="2786" y="3053"/>
                  </a:lnTo>
                  <a:lnTo>
                    <a:pt x="2787" y="3039"/>
                  </a:lnTo>
                  <a:lnTo>
                    <a:pt x="2789" y="3051"/>
                  </a:lnTo>
                  <a:lnTo>
                    <a:pt x="2790" y="3021"/>
                  </a:lnTo>
                  <a:lnTo>
                    <a:pt x="2791" y="3047"/>
                  </a:lnTo>
                  <a:lnTo>
                    <a:pt x="2792" y="2982"/>
                  </a:lnTo>
                  <a:lnTo>
                    <a:pt x="2794" y="3040"/>
                  </a:lnTo>
                  <a:lnTo>
                    <a:pt x="2795" y="3012"/>
                  </a:lnTo>
                  <a:lnTo>
                    <a:pt x="2796" y="3049"/>
                  </a:lnTo>
                  <a:lnTo>
                    <a:pt x="2798" y="3024"/>
                  </a:lnTo>
                  <a:lnTo>
                    <a:pt x="2799" y="3046"/>
                  </a:lnTo>
                  <a:lnTo>
                    <a:pt x="2799" y="3036"/>
                  </a:lnTo>
                  <a:lnTo>
                    <a:pt x="2800" y="3040"/>
                  </a:lnTo>
                  <a:lnTo>
                    <a:pt x="2800" y="3033"/>
                  </a:lnTo>
                  <a:lnTo>
                    <a:pt x="2801" y="3045"/>
                  </a:lnTo>
                  <a:lnTo>
                    <a:pt x="2802" y="3013"/>
                  </a:lnTo>
                  <a:lnTo>
                    <a:pt x="2804" y="3057"/>
                  </a:lnTo>
                  <a:lnTo>
                    <a:pt x="2806" y="3026"/>
                  </a:lnTo>
                  <a:lnTo>
                    <a:pt x="2807" y="3048"/>
                  </a:lnTo>
                  <a:lnTo>
                    <a:pt x="2808" y="3038"/>
                  </a:lnTo>
                  <a:lnTo>
                    <a:pt x="2809" y="3048"/>
                  </a:lnTo>
                  <a:lnTo>
                    <a:pt x="2810" y="3026"/>
                  </a:lnTo>
                  <a:lnTo>
                    <a:pt x="2812" y="3058"/>
                  </a:lnTo>
                  <a:lnTo>
                    <a:pt x="2813" y="3033"/>
                  </a:lnTo>
                  <a:lnTo>
                    <a:pt x="2814" y="3041"/>
                  </a:lnTo>
                  <a:lnTo>
                    <a:pt x="2816" y="3012"/>
                  </a:lnTo>
                  <a:lnTo>
                    <a:pt x="2817" y="3041"/>
                  </a:lnTo>
                  <a:lnTo>
                    <a:pt x="2818" y="3012"/>
                  </a:lnTo>
                  <a:lnTo>
                    <a:pt x="2820" y="3034"/>
                  </a:lnTo>
                  <a:lnTo>
                    <a:pt x="2821" y="3029"/>
                  </a:lnTo>
                  <a:lnTo>
                    <a:pt x="2821" y="3043"/>
                  </a:lnTo>
                  <a:lnTo>
                    <a:pt x="2822" y="3046"/>
                  </a:lnTo>
                  <a:lnTo>
                    <a:pt x="2825" y="3023"/>
                  </a:lnTo>
                  <a:lnTo>
                    <a:pt x="2826" y="3049"/>
                  </a:lnTo>
                  <a:lnTo>
                    <a:pt x="2827" y="3038"/>
                  </a:lnTo>
                  <a:lnTo>
                    <a:pt x="2828" y="3051"/>
                  </a:lnTo>
                  <a:lnTo>
                    <a:pt x="2830" y="3009"/>
                  </a:lnTo>
                  <a:lnTo>
                    <a:pt x="2832" y="3062"/>
                  </a:lnTo>
                  <a:lnTo>
                    <a:pt x="2833" y="3033"/>
                  </a:lnTo>
                  <a:lnTo>
                    <a:pt x="2834" y="3043"/>
                  </a:lnTo>
                  <a:lnTo>
                    <a:pt x="2835" y="3050"/>
                  </a:lnTo>
                  <a:lnTo>
                    <a:pt x="2836" y="3043"/>
                  </a:lnTo>
                  <a:lnTo>
                    <a:pt x="2837" y="3048"/>
                  </a:lnTo>
                  <a:lnTo>
                    <a:pt x="2838" y="3020"/>
                  </a:lnTo>
                  <a:lnTo>
                    <a:pt x="2840" y="3051"/>
                  </a:lnTo>
                  <a:lnTo>
                    <a:pt x="2841" y="3042"/>
                  </a:lnTo>
                  <a:lnTo>
                    <a:pt x="2842" y="3046"/>
                  </a:lnTo>
                  <a:lnTo>
                    <a:pt x="2843" y="3041"/>
                  </a:lnTo>
                  <a:lnTo>
                    <a:pt x="2845" y="3052"/>
                  </a:lnTo>
                  <a:lnTo>
                    <a:pt x="2845" y="3038"/>
                  </a:lnTo>
                  <a:lnTo>
                    <a:pt x="2847" y="3055"/>
                  </a:lnTo>
                  <a:lnTo>
                    <a:pt x="2849" y="3028"/>
                  </a:lnTo>
                  <a:lnTo>
                    <a:pt x="2850" y="3037"/>
                  </a:lnTo>
                  <a:lnTo>
                    <a:pt x="2851" y="3033"/>
                  </a:lnTo>
                  <a:lnTo>
                    <a:pt x="2852" y="3045"/>
                  </a:lnTo>
                  <a:lnTo>
                    <a:pt x="2854" y="3011"/>
                  </a:lnTo>
                  <a:lnTo>
                    <a:pt x="2855" y="3054"/>
                  </a:lnTo>
                  <a:lnTo>
                    <a:pt x="2857" y="3036"/>
                  </a:lnTo>
                  <a:lnTo>
                    <a:pt x="2858" y="3043"/>
                  </a:lnTo>
                  <a:lnTo>
                    <a:pt x="2858" y="3035"/>
                  </a:lnTo>
                  <a:lnTo>
                    <a:pt x="2859" y="3051"/>
                  </a:lnTo>
                  <a:lnTo>
                    <a:pt x="2861" y="3033"/>
                  </a:lnTo>
                  <a:lnTo>
                    <a:pt x="2862" y="3047"/>
                  </a:lnTo>
                  <a:lnTo>
                    <a:pt x="2863" y="3035"/>
                  </a:lnTo>
                  <a:lnTo>
                    <a:pt x="2865" y="3052"/>
                  </a:lnTo>
                  <a:lnTo>
                    <a:pt x="2867" y="3032"/>
                  </a:lnTo>
                  <a:lnTo>
                    <a:pt x="2869" y="3044"/>
                  </a:lnTo>
                  <a:lnTo>
                    <a:pt x="2870" y="3039"/>
                  </a:lnTo>
                  <a:lnTo>
                    <a:pt x="2870" y="3048"/>
                  </a:lnTo>
                  <a:lnTo>
                    <a:pt x="2871" y="3044"/>
                  </a:lnTo>
                  <a:lnTo>
                    <a:pt x="2872" y="3075"/>
                  </a:lnTo>
                  <a:lnTo>
                    <a:pt x="2874" y="3031"/>
                  </a:lnTo>
                  <a:lnTo>
                    <a:pt x="2875" y="3040"/>
                  </a:lnTo>
                  <a:lnTo>
                    <a:pt x="2876" y="3033"/>
                  </a:lnTo>
                  <a:lnTo>
                    <a:pt x="2877" y="3048"/>
                  </a:lnTo>
                  <a:lnTo>
                    <a:pt x="2879" y="3024"/>
                  </a:lnTo>
                  <a:lnTo>
                    <a:pt x="2881" y="3037"/>
                  </a:lnTo>
                  <a:lnTo>
                    <a:pt x="2881" y="3033"/>
                  </a:lnTo>
                  <a:lnTo>
                    <a:pt x="2882" y="3036"/>
                  </a:lnTo>
                  <a:lnTo>
                    <a:pt x="2883" y="3017"/>
                  </a:lnTo>
                  <a:lnTo>
                    <a:pt x="2885" y="3057"/>
                  </a:lnTo>
                  <a:lnTo>
                    <a:pt x="2886" y="3030"/>
                  </a:lnTo>
                  <a:lnTo>
                    <a:pt x="2888" y="3057"/>
                  </a:lnTo>
                  <a:lnTo>
                    <a:pt x="2889" y="3034"/>
                  </a:lnTo>
                  <a:lnTo>
                    <a:pt x="2890" y="3065"/>
                  </a:lnTo>
                  <a:lnTo>
                    <a:pt x="2892" y="3041"/>
                  </a:lnTo>
                  <a:lnTo>
                    <a:pt x="2892" y="3051"/>
                  </a:lnTo>
                  <a:lnTo>
                    <a:pt x="2894" y="3060"/>
                  </a:lnTo>
                  <a:lnTo>
                    <a:pt x="2896" y="3039"/>
                  </a:lnTo>
                  <a:lnTo>
                    <a:pt x="2897" y="3048"/>
                  </a:lnTo>
                  <a:lnTo>
                    <a:pt x="2898" y="3039"/>
                  </a:lnTo>
                  <a:lnTo>
                    <a:pt x="2899" y="3062"/>
                  </a:lnTo>
                  <a:lnTo>
                    <a:pt x="2899" y="3058"/>
                  </a:lnTo>
                  <a:lnTo>
                    <a:pt x="2900" y="3050"/>
                  </a:lnTo>
                  <a:lnTo>
                    <a:pt x="2903" y="3065"/>
                  </a:lnTo>
                  <a:lnTo>
                    <a:pt x="2904" y="3054"/>
                  </a:lnTo>
                  <a:lnTo>
                    <a:pt x="2905" y="3073"/>
                  </a:lnTo>
                  <a:lnTo>
                    <a:pt x="2907" y="3030"/>
                  </a:lnTo>
                  <a:lnTo>
                    <a:pt x="2908" y="3050"/>
                  </a:lnTo>
                  <a:lnTo>
                    <a:pt x="2909" y="3046"/>
                  </a:lnTo>
                  <a:lnTo>
                    <a:pt x="2911" y="3074"/>
                  </a:lnTo>
                  <a:lnTo>
                    <a:pt x="2914" y="3034"/>
                  </a:lnTo>
                  <a:lnTo>
                    <a:pt x="2916" y="3055"/>
                  </a:lnTo>
                  <a:lnTo>
                    <a:pt x="2916" y="3053"/>
                  </a:lnTo>
                  <a:lnTo>
                    <a:pt x="2917" y="3056"/>
                  </a:lnTo>
                  <a:lnTo>
                    <a:pt x="2918" y="3044"/>
                  </a:lnTo>
                  <a:lnTo>
                    <a:pt x="2919" y="3059"/>
                  </a:lnTo>
                  <a:lnTo>
                    <a:pt x="2920" y="3048"/>
                  </a:lnTo>
                  <a:lnTo>
                    <a:pt x="2921" y="3051"/>
                  </a:lnTo>
                  <a:lnTo>
                    <a:pt x="2922" y="3030"/>
                  </a:lnTo>
                  <a:lnTo>
                    <a:pt x="2923" y="3041"/>
                  </a:lnTo>
                  <a:lnTo>
                    <a:pt x="2924" y="3034"/>
                  </a:lnTo>
                  <a:lnTo>
                    <a:pt x="2924" y="3045"/>
                  </a:lnTo>
                  <a:lnTo>
                    <a:pt x="2925" y="3040"/>
                  </a:lnTo>
                  <a:lnTo>
                    <a:pt x="2925" y="3054"/>
                  </a:lnTo>
                  <a:lnTo>
                    <a:pt x="2927" y="3033"/>
                  </a:lnTo>
                  <a:lnTo>
                    <a:pt x="2928" y="3049"/>
                  </a:lnTo>
                  <a:lnTo>
                    <a:pt x="2930" y="3037"/>
                  </a:lnTo>
                  <a:lnTo>
                    <a:pt x="2931" y="3067"/>
                  </a:lnTo>
                  <a:lnTo>
                    <a:pt x="2932" y="3038"/>
                  </a:lnTo>
                  <a:lnTo>
                    <a:pt x="2934" y="3063"/>
                  </a:lnTo>
                  <a:lnTo>
                    <a:pt x="2935" y="3057"/>
                  </a:lnTo>
                  <a:lnTo>
                    <a:pt x="2936" y="3071"/>
                  </a:lnTo>
                  <a:lnTo>
                    <a:pt x="2937" y="3060"/>
                  </a:lnTo>
                  <a:lnTo>
                    <a:pt x="2938" y="3074"/>
                  </a:lnTo>
                  <a:lnTo>
                    <a:pt x="2940" y="3023"/>
                  </a:lnTo>
                  <a:lnTo>
                    <a:pt x="2942" y="3062"/>
                  </a:lnTo>
                  <a:lnTo>
                    <a:pt x="2943" y="3053"/>
                  </a:lnTo>
                  <a:lnTo>
                    <a:pt x="2944" y="3062"/>
                  </a:lnTo>
                  <a:lnTo>
                    <a:pt x="2946" y="3026"/>
                  </a:lnTo>
                  <a:lnTo>
                    <a:pt x="2947" y="3053"/>
                  </a:lnTo>
                  <a:lnTo>
                    <a:pt x="2949" y="3044"/>
                  </a:lnTo>
                  <a:lnTo>
                    <a:pt x="2950" y="3054"/>
                  </a:lnTo>
                  <a:lnTo>
                    <a:pt x="2952" y="3027"/>
                  </a:lnTo>
                  <a:lnTo>
                    <a:pt x="2952" y="3037"/>
                  </a:lnTo>
                  <a:lnTo>
                    <a:pt x="2953" y="3026"/>
                  </a:lnTo>
                  <a:lnTo>
                    <a:pt x="2955" y="3050"/>
                  </a:lnTo>
                  <a:lnTo>
                    <a:pt x="2956" y="3037"/>
                  </a:lnTo>
                  <a:lnTo>
                    <a:pt x="2957" y="3055"/>
                  </a:lnTo>
                  <a:lnTo>
                    <a:pt x="2958" y="3051"/>
                  </a:lnTo>
                  <a:lnTo>
                    <a:pt x="2959" y="3073"/>
                  </a:lnTo>
                  <a:lnTo>
                    <a:pt x="2961" y="3022"/>
                  </a:lnTo>
                  <a:lnTo>
                    <a:pt x="2962" y="3062"/>
                  </a:lnTo>
                  <a:lnTo>
                    <a:pt x="2964" y="3039"/>
                  </a:lnTo>
                  <a:lnTo>
                    <a:pt x="2965" y="3047"/>
                  </a:lnTo>
                  <a:lnTo>
                    <a:pt x="2966" y="3014"/>
                  </a:lnTo>
                  <a:lnTo>
                    <a:pt x="2968" y="3056"/>
                  </a:lnTo>
                  <a:lnTo>
                    <a:pt x="2970" y="2996"/>
                  </a:lnTo>
                  <a:lnTo>
                    <a:pt x="2971" y="3042"/>
                  </a:lnTo>
                  <a:lnTo>
                    <a:pt x="2975" y="3063"/>
                  </a:lnTo>
                  <a:lnTo>
                    <a:pt x="2976" y="3043"/>
                  </a:lnTo>
                  <a:lnTo>
                    <a:pt x="2978" y="3079"/>
                  </a:lnTo>
                  <a:lnTo>
                    <a:pt x="2980" y="3034"/>
                  </a:lnTo>
                  <a:lnTo>
                    <a:pt x="2981" y="3056"/>
                  </a:lnTo>
                  <a:lnTo>
                    <a:pt x="2982" y="3042"/>
                  </a:lnTo>
                  <a:lnTo>
                    <a:pt x="2983" y="3061"/>
                  </a:lnTo>
                  <a:lnTo>
                    <a:pt x="2986" y="3035"/>
                  </a:lnTo>
                  <a:lnTo>
                    <a:pt x="2986" y="3042"/>
                  </a:lnTo>
                  <a:lnTo>
                    <a:pt x="2987" y="3033"/>
                  </a:lnTo>
                  <a:lnTo>
                    <a:pt x="2989" y="3069"/>
                  </a:lnTo>
                  <a:lnTo>
                    <a:pt x="2991" y="3023"/>
                  </a:lnTo>
                  <a:lnTo>
                    <a:pt x="2993" y="3075"/>
                  </a:lnTo>
                  <a:lnTo>
                    <a:pt x="2995" y="3033"/>
                  </a:lnTo>
                  <a:lnTo>
                    <a:pt x="2996" y="3057"/>
                  </a:lnTo>
                  <a:lnTo>
                    <a:pt x="2998" y="3025"/>
                  </a:lnTo>
                  <a:lnTo>
                    <a:pt x="2999" y="3050"/>
                  </a:lnTo>
                  <a:lnTo>
                    <a:pt x="3000" y="3044"/>
                  </a:lnTo>
                  <a:lnTo>
                    <a:pt x="3001" y="3058"/>
                  </a:lnTo>
                  <a:lnTo>
                    <a:pt x="3003" y="3034"/>
                  </a:lnTo>
                  <a:lnTo>
                    <a:pt x="3005" y="3066"/>
                  </a:lnTo>
                  <a:lnTo>
                    <a:pt x="3005" y="3060"/>
                  </a:lnTo>
                  <a:lnTo>
                    <a:pt x="3006" y="3063"/>
                  </a:lnTo>
                  <a:lnTo>
                    <a:pt x="3006" y="3059"/>
                  </a:lnTo>
                  <a:lnTo>
                    <a:pt x="3008" y="3034"/>
                  </a:lnTo>
                  <a:lnTo>
                    <a:pt x="3009" y="3068"/>
                  </a:lnTo>
                  <a:lnTo>
                    <a:pt x="3010" y="3061"/>
                  </a:lnTo>
                  <a:lnTo>
                    <a:pt x="3010" y="3066"/>
                  </a:lnTo>
                  <a:lnTo>
                    <a:pt x="3013" y="3019"/>
                  </a:lnTo>
                  <a:lnTo>
                    <a:pt x="3014" y="3068"/>
                  </a:lnTo>
                  <a:lnTo>
                    <a:pt x="3015" y="3030"/>
                  </a:lnTo>
                  <a:lnTo>
                    <a:pt x="3016" y="3038"/>
                  </a:lnTo>
                  <a:lnTo>
                    <a:pt x="3017" y="3047"/>
                  </a:lnTo>
                  <a:lnTo>
                    <a:pt x="3018" y="3029"/>
                  </a:lnTo>
                  <a:lnTo>
                    <a:pt x="3019" y="3035"/>
                  </a:lnTo>
                  <a:lnTo>
                    <a:pt x="3020" y="3032"/>
                  </a:lnTo>
                  <a:lnTo>
                    <a:pt x="3021" y="3060"/>
                  </a:lnTo>
                  <a:lnTo>
                    <a:pt x="3024" y="3024"/>
                  </a:lnTo>
                  <a:lnTo>
                    <a:pt x="3025" y="3044"/>
                  </a:lnTo>
                  <a:lnTo>
                    <a:pt x="3027" y="3024"/>
                  </a:lnTo>
                  <a:lnTo>
                    <a:pt x="3028" y="3029"/>
                  </a:lnTo>
                  <a:lnTo>
                    <a:pt x="3028" y="3021"/>
                  </a:lnTo>
                  <a:lnTo>
                    <a:pt x="3030" y="3037"/>
                  </a:lnTo>
                  <a:lnTo>
                    <a:pt x="3031" y="3024"/>
                  </a:lnTo>
                  <a:lnTo>
                    <a:pt x="3032" y="3051"/>
                  </a:lnTo>
                  <a:lnTo>
                    <a:pt x="3034" y="3037"/>
                  </a:lnTo>
                  <a:lnTo>
                    <a:pt x="3035" y="3048"/>
                  </a:lnTo>
                  <a:lnTo>
                    <a:pt x="3036" y="3034"/>
                  </a:lnTo>
                  <a:lnTo>
                    <a:pt x="3037" y="3039"/>
                  </a:lnTo>
                  <a:lnTo>
                    <a:pt x="3039" y="3017"/>
                  </a:lnTo>
                  <a:lnTo>
                    <a:pt x="3040" y="3052"/>
                  </a:lnTo>
                  <a:lnTo>
                    <a:pt x="3042" y="3035"/>
                  </a:lnTo>
                  <a:lnTo>
                    <a:pt x="3043" y="3040"/>
                  </a:lnTo>
                  <a:lnTo>
                    <a:pt x="3044" y="3018"/>
                  </a:lnTo>
                  <a:lnTo>
                    <a:pt x="3046" y="3046"/>
                  </a:lnTo>
                  <a:lnTo>
                    <a:pt x="3047" y="3025"/>
                  </a:lnTo>
                  <a:lnTo>
                    <a:pt x="3048" y="3049"/>
                  </a:lnTo>
                  <a:lnTo>
                    <a:pt x="3049" y="3046"/>
                  </a:lnTo>
                  <a:lnTo>
                    <a:pt x="3049" y="3050"/>
                  </a:lnTo>
                  <a:lnTo>
                    <a:pt x="3050" y="3042"/>
                  </a:lnTo>
                  <a:lnTo>
                    <a:pt x="3052" y="3030"/>
                  </a:lnTo>
                  <a:lnTo>
                    <a:pt x="3053" y="3056"/>
                  </a:lnTo>
                  <a:lnTo>
                    <a:pt x="3055" y="3025"/>
                  </a:lnTo>
                  <a:lnTo>
                    <a:pt x="3058" y="3049"/>
                  </a:lnTo>
                  <a:lnTo>
                    <a:pt x="3060" y="3033"/>
                  </a:lnTo>
                  <a:lnTo>
                    <a:pt x="3062" y="3059"/>
                  </a:lnTo>
                  <a:lnTo>
                    <a:pt x="3064" y="3039"/>
                  </a:lnTo>
                  <a:lnTo>
                    <a:pt x="3066" y="3067"/>
                  </a:lnTo>
                  <a:lnTo>
                    <a:pt x="3067" y="3055"/>
                  </a:lnTo>
                  <a:lnTo>
                    <a:pt x="3068" y="3067"/>
                  </a:lnTo>
                  <a:lnTo>
                    <a:pt x="3070" y="3019"/>
                  </a:lnTo>
                  <a:lnTo>
                    <a:pt x="3071" y="3041"/>
                  </a:lnTo>
                  <a:lnTo>
                    <a:pt x="3072" y="3033"/>
                  </a:lnTo>
                  <a:lnTo>
                    <a:pt x="3073" y="3043"/>
                  </a:lnTo>
                  <a:lnTo>
                    <a:pt x="3074" y="3016"/>
                  </a:lnTo>
                  <a:lnTo>
                    <a:pt x="3077" y="3063"/>
                  </a:lnTo>
                  <a:lnTo>
                    <a:pt x="3078" y="3048"/>
                  </a:lnTo>
                  <a:lnTo>
                    <a:pt x="3079" y="3054"/>
                  </a:lnTo>
                  <a:lnTo>
                    <a:pt x="3081" y="3005"/>
                  </a:lnTo>
                  <a:lnTo>
                    <a:pt x="3083" y="3065"/>
                  </a:lnTo>
                  <a:lnTo>
                    <a:pt x="3084" y="3046"/>
                  </a:lnTo>
                  <a:lnTo>
                    <a:pt x="3087" y="3067"/>
                  </a:lnTo>
                  <a:lnTo>
                    <a:pt x="3089" y="3039"/>
                  </a:lnTo>
                  <a:lnTo>
                    <a:pt x="3090" y="3051"/>
                  </a:lnTo>
                  <a:lnTo>
                    <a:pt x="3091" y="3053"/>
                  </a:lnTo>
                  <a:lnTo>
                    <a:pt x="3092" y="3050"/>
                  </a:lnTo>
                  <a:lnTo>
                    <a:pt x="3093" y="3057"/>
                  </a:lnTo>
                  <a:lnTo>
                    <a:pt x="3094" y="3049"/>
                  </a:lnTo>
                  <a:lnTo>
                    <a:pt x="3095" y="3045"/>
                  </a:lnTo>
                  <a:lnTo>
                    <a:pt x="3096" y="3052"/>
                  </a:lnTo>
                  <a:lnTo>
                    <a:pt x="3098" y="3036"/>
                  </a:lnTo>
                  <a:lnTo>
                    <a:pt x="3099" y="3044"/>
                  </a:lnTo>
                  <a:lnTo>
                    <a:pt x="3102" y="3015"/>
                  </a:lnTo>
                  <a:lnTo>
                    <a:pt x="3104" y="3056"/>
                  </a:lnTo>
                  <a:lnTo>
                    <a:pt x="3105" y="3026"/>
                  </a:lnTo>
                  <a:lnTo>
                    <a:pt x="3107" y="3039"/>
                  </a:lnTo>
                  <a:lnTo>
                    <a:pt x="3107" y="3031"/>
                  </a:lnTo>
                  <a:lnTo>
                    <a:pt x="3108" y="3039"/>
                  </a:lnTo>
                  <a:lnTo>
                    <a:pt x="3109" y="3032"/>
                  </a:lnTo>
                  <a:lnTo>
                    <a:pt x="3111" y="3061"/>
                  </a:lnTo>
                  <a:lnTo>
                    <a:pt x="3111" y="3053"/>
                  </a:lnTo>
                  <a:lnTo>
                    <a:pt x="3113" y="3016"/>
                  </a:lnTo>
                  <a:lnTo>
                    <a:pt x="3115" y="3055"/>
                  </a:lnTo>
                  <a:lnTo>
                    <a:pt x="3116" y="3027"/>
                  </a:lnTo>
                  <a:lnTo>
                    <a:pt x="3118" y="3052"/>
                  </a:lnTo>
                  <a:lnTo>
                    <a:pt x="3120" y="3016"/>
                  </a:lnTo>
                  <a:lnTo>
                    <a:pt x="3122" y="3049"/>
                  </a:lnTo>
                  <a:lnTo>
                    <a:pt x="3124" y="3025"/>
                  </a:lnTo>
                  <a:lnTo>
                    <a:pt x="3125" y="3052"/>
                  </a:lnTo>
                  <a:lnTo>
                    <a:pt x="3128" y="3029"/>
                  </a:lnTo>
                  <a:lnTo>
                    <a:pt x="3128" y="3032"/>
                  </a:lnTo>
                  <a:lnTo>
                    <a:pt x="3129" y="3029"/>
                  </a:lnTo>
                  <a:lnTo>
                    <a:pt x="3130" y="3053"/>
                  </a:lnTo>
                  <a:lnTo>
                    <a:pt x="3131" y="3046"/>
                  </a:lnTo>
                  <a:lnTo>
                    <a:pt x="3131" y="3051"/>
                  </a:lnTo>
                  <a:lnTo>
                    <a:pt x="3133" y="3024"/>
                  </a:lnTo>
                  <a:lnTo>
                    <a:pt x="3134" y="3050"/>
                  </a:lnTo>
                  <a:lnTo>
                    <a:pt x="3136" y="3012"/>
                  </a:lnTo>
                  <a:lnTo>
                    <a:pt x="3137" y="3043"/>
                  </a:lnTo>
                  <a:lnTo>
                    <a:pt x="3139" y="3036"/>
                  </a:lnTo>
                  <a:lnTo>
                    <a:pt x="3140" y="3053"/>
                  </a:lnTo>
                  <a:lnTo>
                    <a:pt x="3141" y="3032"/>
                  </a:lnTo>
                  <a:lnTo>
                    <a:pt x="3142" y="3050"/>
                  </a:lnTo>
                  <a:lnTo>
                    <a:pt x="3144" y="3018"/>
                  </a:lnTo>
                  <a:lnTo>
                    <a:pt x="3145" y="3049"/>
                  </a:lnTo>
                  <a:lnTo>
                    <a:pt x="3146" y="3031"/>
                  </a:lnTo>
                  <a:lnTo>
                    <a:pt x="3148" y="3057"/>
                  </a:lnTo>
                  <a:lnTo>
                    <a:pt x="3150" y="3035"/>
                  </a:lnTo>
                  <a:lnTo>
                    <a:pt x="3152" y="3060"/>
                  </a:lnTo>
                  <a:lnTo>
                    <a:pt x="3153" y="3069"/>
                  </a:lnTo>
                  <a:lnTo>
                    <a:pt x="3155" y="3041"/>
                  </a:lnTo>
                  <a:lnTo>
                    <a:pt x="3156" y="3049"/>
                  </a:lnTo>
                  <a:lnTo>
                    <a:pt x="3157" y="3041"/>
                  </a:lnTo>
                  <a:lnTo>
                    <a:pt x="3158" y="3054"/>
                  </a:lnTo>
                  <a:lnTo>
                    <a:pt x="3160" y="3037"/>
                  </a:lnTo>
                  <a:lnTo>
                    <a:pt x="3160" y="3047"/>
                  </a:lnTo>
                  <a:lnTo>
                    <a:pt x="3161" y="3041"/>
                  </a:lnTo>
                  <a:lnTo>
                    <a:pt x="3162" y="3052"/>
                  </a:lnTo>
                  <a:lnTo>
                    <a:pt x="3162" y="3044"/>
                  </a:lnTo>
                  <a:lnTo>
                    <a:pt x="3163" y="3061"/>
                  </a:lnTo>
                  <a:lnTo>
                    <a:pt x="3165" y="3021"/>
                  </a:lnTo>
                  <a:lnTo>
                    <a:pt x="3166" y="3058"/>
                  </a:lnTo>
                  <a:lnTo>
                    <a:pt x="3168" y="2992"/>
                  </a:lnTo>
                  <a:lnTo>
                    <a:pt x="3170" y="3064"/>
                  </a:lnTo>
                  <a:lnTo>
                    <a:pt x="3171" y="3034"/>
                  </a:lnTo>
                  <a:lnTo>
                    <a:pt x="3173" y="3050"/>
                  </a:lnTo>
                  <a:lnTo>
                    <a:pt x="3174" y="3043"/>
                  </a:lnTo>
                  <a:lnTo>
                    <a:pt x="3175" y="3046"/>
                  </a:lnTo>
                  <a:lnTo>
                    <a:pt x="3175" y="3042"/>
                  </a:lnTo>
                  <a:lnTo>
                    <a:pt x="3176" y="3054"/>
                  </a:lnTo>
                  <a:lnTo>
                    <a:pt x="3178" y="3042"/>
                  </a:lnTo>
                  <a:lnTo>
                    <a:pt x="3179" y="3057"/>
                  </a:lnTo>
                  <a:lnTo>
                    <a:pt x="3180" y="3055"/>
                  </a:lnTo>
                  <a:lnTo>
                    <a:pt x="3180" y="3061"/>
                  </a:lnTo>
                  <a:lnTo>
                    <a:pt x="3182" y="3017"/>
                  </a:lnTo>
                  <a:lnTo>
                    <a:pt x="3183" y="3055"/>
                  </a:lnTo>
                  <a:lnTo>
                    <a:pt x="3184" y="3046"/>
                  </a:lnTo>
                  <a:lnTo>
                    <a:pt x="3185" y="3054"/>
                  </a:lnTo>
                  <a:lnTo>
                    <a:pt x="3187" y="3035"/>
                  </a:lnTo>
                  <a:lnTo>
                    <a:pt x="3188" y="3055"/>
                  </a:lnTo>
                  <a:lnTo>
                    <a:pt x="3189" y="3028"/>
                  </a:lnTo>
                  <a:lnTo>
                    <a:pt x="3190" y="3025"/>
                  </a:lnTo>
                  <a:lnTo>
                    <a:pt x="3191" y="3016"/>
                  </a:lnTo>
                  <a:lnTo>
                    <a:pt x="3193" y="3053"/>
                  </a:lnTo>
                  <a:lnTo>
                    <a:pt x="3194" y="3009"/>
                  </a:lnTo>
                  <a:lnTo>
                    <a:pt x="3196" y="3049"/>
                  </a:lnTo>
                  <a:lnTo>
                    <a:pt x="3196" y="3042"/>
                  </a:lnTo>
                  <a:lnTo>
                    <a:pt x="3197" y="3045"/>
                  </a:lnTo>
                  <a:lnTo>
                    <a:pt x="3197" y="3041"/>
                  </a:lnTo>
                  <a:lnTo>
                    <a:pt x="3199" y="3066"/>
                  </a:lnTo>
                  <a:lnTo>
                    <a:pt x="3201" y="3050"/>
                  </a:lnTo>
                  <a:lnTo>
                    <a:pt x="3201" y="3058"/>
                  </a:lnTo>
                  <a:lnTo>
                    <a:pt x="3202" y="3052"/>
                  </a:lnTo>
                  <a:lnTo>
                    <a:pt x="3203" y="3063"/>
                  </a:lnTo>
                  <a:lnTo>
                    <a:pt x="3204" y="3055"/>
                  </a:lnTo>
                  <a:lnTo>
                    <a:pt x="3204" y="3058"/>
                  </a:lnTo>
                  <a:lnTo>
                    <a:pt x="3205" y="3042"/>
                  </a:lnTo>
                  <a:lnTo>
                    <a:pt x="3206" y="3060"/>
                  </a:lnTo>
                  <a:lnTo>
                    <a:pt x="3208" y="3040"/>
                  </a:lnTo>
                  <a:lnTo>
                    <a:pt x="3209" y="3063"/>
                  </a:lnTo>
                  <a:lnTo>
                    <a:pt x="3211" y="3035"/>
                  </a:lnTo>
                  <a:lnTo>
                    <a:pt x="3212" y="3071"/>
                  </a:lnTo>
                  <a:lnTo>
                    <a:pt x="3214" y="3036"/>
                  </a:lnTo>
                  <a:lnTo>
                    <a:pt x="3215" y="3050"/>
                  </a:lnTo>
                  <a:lnTo>
                    <a:pt x="3216" y="3017"/>
                  </a:lnTo>
                  <a:lnTo>
                    <a:pt x="3217" y="3066"/>
                  </a:lnTo>
                  <a:lnTo>
                    <a:pt x="3219" y="3016"/>
                  </a:lnTo>
                  <a:lnTo>
                    <a:pt x="3221" y="3060"/>
                  </a:lnTo>
                  <a:lnTo>
                    <a:pt x="3221" y="3050"/>
                  </a:lnTo>
                  <a:lnTo>
                    <a:pt x="3222" y="3059"/>
                  </a:lnTo>
                  <a:lnTo>
                    <a:pt x="3223" y="3047"/>
                  </a:lnTo>
                  <a:lnTo>
                    <a:pt x="3225" y="3063"/>
                  </a:lnTo>
                  <a:lnTo>
                    <a:pt x="3227" y="3038"/>
                  </a:lnTo>
                  <a:lnTo>
                    <a:pt x="3228" y="3045"/>
                  </a:lnTo>
                  <a:lnTo>
                    <a:pt x="3229" y="3039"/>
                  </a:lnTo>
                  <a:lnTo>
                    <a:pt x="3230" y="3052"/>
                  </a:lnTo>
                  <a:lnTo>
                    <a:pt x="3232" y="3017"/>
                  </a:lnTo>
                  <a:lnTo>
                    <a:pt x="3233" y="3057"/>
                  </a:lnTo>
                  <a:lnTo>
                    <a:pt x="3235" y="3024"/>
                  </a:lnTo>
                  <a:lnTo>
                    <a:pt x="3237" y="3046"/>
                  </a:lnTo>
                  <a:lnTo>
                    <a:pt x="3237" y="3043"/>
                  </a:lnTo>
                  <a:lnTo>
                    <a:pt x="3238" y="3052"/>
                  </a:lnTo>
                  <a:lnTo>
                    <a:pt x="3239" y="3055"/>
                  </a:lnTo>
                  <a:lnTo>
                    <a:pt x="3240" y="3042"/>
                  </a:lnTo>
                  <a:lnTo>
                    <a:pt x="3241" y="3048"/>
                  </a:lnTo>
                  <a:lnTo>
                    <a:pt x="3242" y="3030"/>
                  </a:lnTo>
                  <a:lnTo>
                    <a:pt x="3244" y="3052"/>
                  </a:lnTo>
                  <a:lnTo>
                    <a:pt x="3246" y="2978"/>
                  </a:lnTo>
                  <a:lnTo>
                    <a:pt x="3247" y="3027"/>
                  </a:lnTo>
                  <a:lnTo>
                    <a:pt x="3248" y="3012"/>
                  </a:lnTo>
                  <a:lnTo>
                    <a:pt x="3249" y="3051"/>
                  </a:lnTo>
                  <a:lnTo>
                    <a:pt x="3250" y="3049"/>
                  </a:lnTo>
                  <a:lnTo>
                    <a:pt x="3250" y="3052"/>
                  </a:lnTo>
                  <a:lnTo>
                    <a:pt x="3251" y="3041"/>
                  </a:lnTo>
                  <a:lnTo>
                    <a:pt x="3252" y="3042"/>
                  </a:lnTo>
                  <a:lnTo>
                    <a:pt x="3254" y="3049"/>
                  </a:lnTo>
                  <a:lnTo>
                    <a:pt x="3255" y="3008"/>
                  </a:lnTo>
                  <a:lnTo>
                    <a:pt x="3256" y="3021"/>
                  </a:lnTo>
                  <a:lnTo>
                    <a:pt x="3258" y="3035"/>
                  </a:lnTo>
                  <a:lnTo>
                    <a:pt x="3258" y="3032"/>
                  </a:lnTo>
                  <a:lnTo>
                    <a:pt x="3260" y="3046"/>
                  </a:lnTo>
                  <a:lnTo>
                    <a:pt x="3261" y="3032"/>
                  </a:lnTo>
                  <a:lnTo>
                    <a:pt x="3262" y="3048"/>
                  </a:lnTo>
                  <a:lnTo>
                    <a:pt x="3264" y="3015"/>
                  </a:lnTo>
                  <a:lnTo>
                    <a:pt x="3265" y="3051"/>
                  </a:lnTo>
                  <a:lnTo>
                    <a:pt x="3266" y="3042"/>
                  </a:lnTo>
                  <a:lnTo>
                    <a:pt x="3267" y="3044"/>
                  </a:lnTo>
                  <a:lnTo>
                    <a:pt x="3268" y="3037"/>
                  </a:lnTo>
                  <a:lnTo>
                    <a:pt x="3270" y="3059"/>
                  </a:lnTo>
                  <a:lnTo>
                    <a:pt x="3272" y="3025"/>
                  </a:lnTo>
                  <a:lnTo>
                    <a:pt x="3273" y="3041"/>
                  </a:lnTo>
                  <a:lnTo>
                    <a:pt x="3273" y="3032"/>
                  </a:lnTo>
                  <a:lnTo>
                    <a:pt x="3274" y="3038"/>
                  </a:lnTo>
                  <a:lnTo>
                    <a:pt x="3274" y="3033"/>
                  </a:lnTo>
                  <a:lnTo>
                    <a:pt x="3275" y="3045"/>
                  </a:lnTo>
                  <a:lnTo>
                    <a:pt x="3277" y="3017"/>
                  </a:lnTo>
                  <a:lnTo>
                    <a:pt x="3279" y="3046"/>
                  </a:lnTo>
                  <a:lnTo>
                    <a:pt x="3281" y="3028"/>
                  </a:lnTo>
                  <a:lnTo>
                    <a:pt x="3282" y="3039"/>
                  </a:lnTo>
                  <a:lnTo>
                    <a:pt x="3284" y="3030"/>
                  </a:lnTo>
                  <a:lnTo>
                    <a:pt x="3284" y="3052"/>
                  </a:lnTo>
                  <a:lnTo>
                    <a:pt x="3288" y="3024"/>
                  </a:lnTo>
                  <a:lnTo>
                    <a:pt x="3289" y="3038"/>
                  </a:lnTo>
                  <a:lnTo>
                    <a:pt x="3290" y="3044"/>
                  </a:lnTo>
                  <a:lnTo>
                    <a:pt x="3291" y="3035"/>
                  </a:lnTo>
                  <a:lnTo>
                    <a:pt x="3292" y="3048"/>
                  </a:lnTo>
                  <a:lnTo>
                    <a:pt x="3294" y="3032"/>
                  </a:lnTo>
                  <a:lnTo>
                    <a:pt x="3295" y="3046"/>
                  </a:lnTo>
                  <a:lnTo>
                    <a:pt x="3296" y="3041"/>
                  </a:lnTo>
                  <a:lnTo>
                    <a:pt x="3296" y="3053"/>
                  </a:lnTo>
                  <a:lnTo>
                    <a:pt x="3297" y="3049"/>
                  </a:lnTo>
                  <a:lnTo>
                    <a:pt x="3299" y="3025"/>
                  </a:lnTo>
                  <a:lnTo>
                    <a:pt x="3301" y="3041"/>
                  </a:lnTo>
                  <a:lnTo>
                    <a:pt x="3302" y="3023"/>
                  </a:lnTo>
                  <a:lnTo>
                    <a:pt x="3302" y="3028"/>
                  </a:lnTo>
                  <a:lnTo>
                    <a:pt x="3303" y="3018"/>
                  </a:lnTo>
                  <a:lnTo>
                    <a:pt x="3306" y="3051"/>
                  </a:lnTo>
                  <a:lnTo>
                    <a:pt x="3306" y="3048"/>
                  </a:lnTo>
                  <a:lnTo>
                    <a:pt x="3307" y="3051"/>
                  </a:lnTo>
                  <a:lnTo>
                    <a:pt x="3308" y="3033"/>
                  </a:lnTo>
                  <a:lnTo>
                    <a:pt x="3309" y="3052"/>
                  </a:lnTo>
                  <a:lnTo>
                    <a:pt x="3311" y="3011"/>
                  </a:lnTo>
                  <a:lnTo>
                    <a:pt x="3314" y="3044"/>
                  </a:lnTo>
                  <a:lnTo>
                    <a:pt x="3316" y="3025"/>
                  </a:lnTo>
                  <a:lnTo>
                    <a:pt x="3317" y="3056"/>
                  </a:lnTo>
                  <a:lnTo>
                    <a:pt x="3318" y="3026"/>
                  </a:lnTo>
                  <a:lnTo>
                    <a:pt x="3320" y="3057"/>
                  </a:lnTo>
                  <a:lnTo>
                    <a:pt x="3321" y="3049"/>
                  </a:lnTo>
                  <a:lnTo>
                    <a:pt x="3322" y="3057"/>
                  </a:lnTo>
                  <a:lnTo>
                    <a:pt x="3324" y="3043"/>
                  </a:lnTo>
                  <a:lnTo>
                    <a:pt x="3325" y="3048"/>
                  </a:lnTo>
                  <a:lnTo>
                    <a:pt x="3326" y="3033"/>
                  </a:lnTo>
                  <a:lnTo>
                    <a:pt x="3328" y="3072"/>
                  </a:lnTo>
                  <a:lnTo>
                    <a:pt x="3330" y="3044"/>
                  </a:lnTo>
                  <a:lnTo>
                    <a:pt x="3331" y="3056"/>
                  </a:lnTo>
                  <a:lnTo>
                    <a:pt x="3332" y="3039"/>
                  </a:lnTo>
                  <a:lnTo>
                    <a:pt x="3332" y="3044"/>
                  </a:lnTo>
                  <a:lnTo>
                    <a:pt x="3335" y="3022"/>
                  </a:lnTo>
                  <a:lnTo>
                    <a:pt x="3337" y="3054"/>
                  </a:lnTo>
                  <a:lnTo>
                    <a:pt x="3337" y="3046"/>
                  </a:lnTo>
                  <a:lnTo>
                    <a:pt x="3338" y="3053"/>
                  </a:lnTo>
                  <a:lnTo>
                    <a:pt x="3340" y="3044"/>
                  </a:lnTo>
                  <a:lnTo>
                    <a:pt x="3341" y="3062"/>
                  </a:lnTo>
                  <a:lnTo>
                    <a:pt x="3343" y="3042"/>
                  </a:lnTo>
                  <a:lnTo>
                    <a:pt x="3344" y="3057"/>
                  </a:lnTo>
                  <a:lnTo>
                    <a:pt x="3344" y="3055"/>
                  </a:lnTo>
                  <a:lnTo>
                    <a:pt x="3346" y="3059"/>
                  </a:lnTo>
                  <a:lnTo>
                    <a:pt x="3347" y="3048"/>
                  </a:lnTo>
                  <a:lnTo>
                    <a:pt x="3349" y="3062"/>
                  </a:lnTo>
                  <a:lnTo>
                    <a:pt x="3350" y="3039"/>
                  </a:lnTo>
                  <a:lnTo>
                    <a:pt x="3351" y="3046"/>
                  </a:lnTo>
                  <a:lnTo>
                    <a:pt x="3351" y="3041"/>
                  </a:lnTo>
                  <a:lnTo>
                    <a:pt x="3352" y="3047"/>
                  </a:lnTo>
                  <a:lnTo>
                    <a:pt x="3353" y="3023"/>
                  </a:lnTo>
                  <a:lnTo>
                    <a:pt x="3355" y="3068"/>
                  </a:lnTo>
                  <a:lnTo>
                    <a:pt x="3356" y="3044"/>
                  </a:lnTo>
                  <a:lnTo>
                    <a:pt x="3356" y="3047"/>
                  </a:lnTo>
                  <a:lnTo>
                    <a:pt x="3357" y="3041"/>
                  </a:lnTo>
                  <a:lnTo>
                    <a:pt x="3358" y="3055"/>
                  </a:lnTo>
                  <a:lnTo>
                    <a:pt x="3359" y="3024"/>
                  </a:lnTo>
                  <a:lnTo>
                    <a:pt x="3359" y="3027"/>
                  </a:lnTo>
                  <a:lnTo>
                    <a:pt x="3360" y="3023"/>
                  </a:lnTo>
                  <a:lnTo>
                    <a:pt x="3361" y="3041"/>
                  </a:lnTo>
                  <a:lnTo>
                    <a:pt x="3362" y="3027"/>
                  </a:lnTo>
                  <a:lnTo>
                    <a:pt x="3364" y="3045"/>
                  </a:lnTo>
                  <a:lnTo>
                    <a:pt x="3366" y="3066"/>
                  </a:lnTo>
                  <a:lnTo>
                    <a:pt x="3367" y="3035"/>
                  </a:lnTo>
                  <a:lnTo>
                    <a:pt x="3369" y="3071"/>
                  </a:lnTo>
                  <a:lnTo>
                    <a:pt x="3370" y="3017"/>
                  </a:lnTo>
                  <a:lnTo>
                    <a:pt x="3372" y="3045"/>
                  </a:lnTo>
                  <a:lnTo>
                    <a:pt x="3372" y="3037"/>
                  </a:lnTo>
                  <a:lnTo>
                    <a:pt x="3373" y="3041"/>
                  </a:lnTo>
                  <a:lnTo>
                    <a:pt x="3374" y="3031"/>
                  </a:lnTo>
                  <a:lnTo>
                    <a:pt x="3375" y="3052"/>
                  </a:lnTo>
                  <a:lnTo>
                    <a:pt x="3375" y="3046"/>
                  </a:lnTo>
                  <a:lnTo>
                    <a:pt x="3376" y="3049"/>
                  </a:lnTo>
                  <a:lnTo>
                    <a:pt x="3377" y="3036"/>
                  </a:lnTo>
                  <a:lnTo>
                    <a:pt x="3379" y="3079"/>
                  </a:lnTo>
                  <a:lnTo>
                    <a:pt x="3381" y="3041"/>
                  </a:lnTo>
                  <a:lnTo>
                    <a:pt x="3382" y="3050"/>
                  </a:lnTo>
                  <a:lnTo>
                    <a:pt x="3383" y="3048"/>
                  </a:lnTo>
                  <a:lnTo>
                    <a:pt x="3383" y="3051"/>
                  </a:lnTo>
                  <a:lnTo>
                    <a:pt x="3384" y="3044"/>
                  </a:lnTo>
                  <a:lnTo>
                    <a:pt x="3386" y="3053"/>
                  </a:lnTo>
                  <a:lnTo>
                    <a:pt x="3387" y="3036"/>
                  </a:lnTo>
                  <a:lnTo>
                    <a:pt x="3389" y="3056"/>
                  </a:lnTo>
                  <a:lnTo>
                    <a:pt x="3391" y="3045"/>
                  </a:lnTo>
                  <a:lnTo>
                    <a:pt x="3393" y="3065"/>
                  </a:lnTo>
                  <a:lnTo>
                    <a:pt x="3394" y="3055"/>
                  </a:lnTo>
                  <a:lnTo>
                    <a:pt x="3396" y="3068"/>
                  </a:lnTo>
                  <a:lnTo>
                    <a:pt x="3399" y="3021"/>
                  </a:lnTo>
                  <a:lnTo>
                    <a:pt x="3400" y="3048"/>
                  </a:lnTo>
                  <a:lnTo>
                    <a:pt x="3402" y="3030"/>
                  </a:lnTo>
                  <a:lnTo>
                    <a:pt x="3403" y="3038"/>
                  </a:lnTo>
                  <a:lnTo>
                    <a:pt x="3403" y="3032"/>
                  </a:lnTo>
                  <a:lnTo>
                    <a:pt x="3406" y="3063"/>
                  </a:lnTo>
                  <a:lnTo>
                    <a:pt x="3407" y="3049"/>
                  </a:lnTo>
                  <a:lnTo>
                    <a:pt x="3408" y="3057"/>
                  </a:lnTo>
                  <a:lnTo>
                    <a:pt x="3410" y="3025"/>
                  </a:lnTo>
                  <a:lnTo>
                    <a:pt x="3412" y="3063"/>
                  </a:lnTo>
                  <a:lnTo>
                    <a:pt x="3413" y="3039"/>
                  </a:lnTo>
                  <a:lnTo>
                    <a:pt x="3414" y="3057"/>
                  </a:lnTo>
                  <a:lnTo>
                    <a:pt x="3415" y="3047"/>
                  </a:lnTo>
                  <a:lnTo>
                    <a:pt x="3416" y="3050"/>
                  </a:lnTo>
                  <a:lnTo>
                    <a:pt x="3416" y="3034"/>
                  </a:lnTo>
                  <a:lnTo>
                    <a:pt x="3417" y="3048"/>
                  </a:lnTo>
                  <a:lnTo>
                    <a:pt x="3418" y="3044"/>
                  </a:lnTo>
                  <a:lnTo>
                    <a:pt x="3419" y="3057"/>
                  </a:lnTo>
                  <a:lnTo>
                    <a:pt x="3420" y="3038"/>
                  </a:lnTo>
                  <a:lnTo>
                    <a:pt x="3420" y="3050"/>
                  </a:lnTo>
                  <a:lnTo>
                    <a:pt x="3421" y="3048"/>
                  </a:lnTo>
                  <a:lnTo>
                    <a:pt x="3422" y="3052"/>
                  </a:lnTo>
                  <a:lnTo>
                    <a:pt x="3423" y="3047"/>
                  </a:lnTo>
                  <a:lnTo>
                    <a:pt x="3423" y="3052"/>
                  </a:lnTo>
                  <a:lnTo>
                    <a:pt x="3424" y="3049"/>
                  </a:lnTo>
                  <a:lnTo>
                    <a:pt x="3426" y="3077"/>
                  </a:lnTo>
                  <a:lnTo>
                    <a:pt x="3427" y="3033"/>
                  </a:lnTo>
                  <a:lnTo>
                    <a:pt x="3429" y="3060"/>
                  </a:lnTo>
                  <a:lnTo>
                    <a:pt x="3430" y="3027"/>
                  </a:lnTo>
                  <a:lnTo>
                    <a:pt x="3431" y="3048"/>
                  </a:lnTo>
                  <a:lnTo>
                    <a:pt x="3432" y="3027"/>
                  </a:lnTo>
                  <a:lnTo>
                    <a:pt x="3433" y="3050"/>
                  </a:lnTo>
                  <a:lnTo>
                    <a:pt x="3435" y="3026"/>
                  </a:lnTo>
                  <a:lnTo>
                    <a:pt x="3436" y="3039"/>
                  </a:lnTo>
                  <a:lnTo>
                    <a:pt x="3438" y="3026"/>
                  </a:lnTo>
                  <a:lnTo>
                    <a:pt x="3440" y="3076"/>
                  </a:lnTo>
                  <a:lnTo>
                    <a:pt x="3441" y="3054"/>
                  </a:lnTo>
                  <a:lnTo>
                    <a:pt x="3442" y="3063"/>
                  </a:lnTo>
                  <a:lnTo>
                    <a:pt x="3444" y="3038"/>
                  </a:lnTo>
                  <a:lnTo>
                    <a:pt x="3447" y="3074"/>
                  </a:lnTo>
                  <a:lnTo>
                    <a:pt x="3449" y="3033"/>
                  </a:lnTo>
                  <a:lnTo>
                    <a:pt x="3450" y="3054"/>
                  </a:lnTo>
                  <a:lnTo>
                    <a:pt x="3452" y="3043"/>
                  </a:lnTo>
                  <a:lnTo>
                    <a:pt x="3453" y="3055"/>
                  </a:lnTo>
                  <a:lnTo>
                    <a:pt x="3455" y="3040"/>
                  </a:lnTo>
                  <a:lnTo>
                    <a:pt x="3455" y="3044"/>
                  </a:lnTo>
                  <a:lnTo>
                    <a:pt x="3457" y="3029"/>
                  </a:lnTo>
                  <a:lnTo>
                    <a:pt x="3459" y="3064"/>
                  </a:lnTo>
                  <a:lnTo>
                    <a:pt x="3461" y="3041"/>
                  </a:lnTo>
                  <a:lnTo>
                    <a:pt x="3461" y="3056"/>
                  </a:lnTo>
                  <a:lnTo>
                    <a:pt x="3463" y="3039"/>
                  </a:lnTo>
                  <a:lnTo>
                    <a:pt x="3464" y="3052"/>
                  </a:lnTo>
                  <a:lnTo>
                    <a:pt x="3465" y="3029"/>
                  </a:lnTo>
                  <a:lnTo>
                    <a:pt x="3468" y="3066"/>
                  </a:lnTo>
                  <a:lnTo>
                    <a:pt x="3469" y="3048"/>
                  </a:lnTo>
                  <a:lnTo>
                    <a:pt x="3471" y="3064"/>
                  </a:lnTo>
                  <a:lnTo>
                    <a:pt x="3471" y="3057"/>
                  </a:lnTo>
                  <a:lnTo>
                    <a:pt x="3473" y="3038"/>
                  </a:lnTo>
                  <a:lnTo>
                    <a:pt x="3474" y="3048"/>
                  </a:lnTo>
                  <a:lnTo>
                    <a:pt x="3476" y="3030"/>
                  </a:lnTo>
                  <a:lnTo>
                    <a:pt x="3478" y="3066"/>
                  </a:lnTo>
                  <a:lnTo>
                    <a:pt x="3480" y="3038"/>
                  </a:lnTo>
                  <a:lnTo>
                    <a:pt x="3481" y="3051"/>
                  </a:lnTo>
                  <a:lnTo>
                    <a:pt x="3483" y="3032"/>
                  </a:lnTo>
                  <a:lnTo>
                    <a:pt x="3484" y="3048"/>
                  </a:lnTo>
                  <a:lnTo>
                    <a:pt x="3484" y="3043"/>
                  </a:lnTo>
                  <a:lnTo>
                    <a:pt x="3485" y="3038"/>
                  </a:lnTo>
                  <a:lnTo>
                    <a:pt x="3486" y="3054"/>
                  </a:lnTo>
                  <a:lnTo>
                    <a:pt x="3488" y="3031"/>
                  </a:lnTo>
                  <a:lnTo>
                    <a:pt x="3489" y="3040"/>
                  </a:lnTo>
                  <a:lnTo>
                    <a:pt x="3490" y="3051"/>
                  </a:lnTo>
                  <a:lnTo>
                    <a:pt x="3493" y="3024"/>
                  </a:lnTo>
                  <a:lnTo>
                    <a:pt x="3495" y="3056"/>
                  </a:lnTo>
                  <a:lnTo>
                    <a:pt x="3496" y="3040"/>
                  </a:lnTo>
                  <a:lnTo>
                    <a:pt x="3496" y="3043"/>
                  </a:lnTo>
                  <a:lnTo>
                    <a:pt x="3498" y="3049"/>
                  </a:lnTo>
                  <a:lnTo>
                    <a:pt x="3499" y="3041"/>
                  </a:lnTo>
                  <a:lnTo>
                    <a:pt x="3502" y="3061"/>
                  </a:lnTo>
                  <a:lnTo>
                    <a:pt x="3504" y="3030"/>
                  </a:lnTo>
                  <a:lnTo>
                    <a:pt x="3506" y="3053"/>
                  </a:lnTo>
                  <a:lnTo>
                    <a:pt x="3507" y="3038"/>
                  </a:lnTo>
                  <a:lnTo>
                    <a:pt x="3509" y="3008"/>
                  </a:lnTo>
                  <a:lnTo>
                    <a:pt x="3511" y="3061"/>
                  </a:lnTo>
                  <a:lnTo>
                    <a:pt x="3512" y="3024"/>
                  </a:lnTo>
                  <a:lnTo>
                    <a:pt x="3514" y="3056"/>
                  </a:lnTo>
                  <a:lnTo>
                    <a:pt x="3516" y="3028"/>
                  </a:lnTo>
                  <a:lnTo>
                    <a:pt x="3517" y="3048"/>
                  </a:lnTo>
                  <a:lnTo>
                    <a:pt x="3517" y="3044"/>
                  </a:lnTo>
                  <a:lnTo>
                    <a:pt x="3520" y="3067"/>
                  </a:lnTo>
                  <a:lnTo>
                    <a:pt x="3521" y="3044"/>
                  </a:lnTo>
                  <a:lnTo>
                    <a:pt x="3522" y="3038"/>
                  </a:lnTo>
                  <a:lnTo>
                    <a:pt x="3524" y="3028"/>
                  </a:lnTo>
                  <a:lnTo>
                    <a:pt x="3525" y="3053"/>
                  </a:lnTo>
                  <a:lnTo>
                    <a:pt x="3527" y="3009"/>
                  </a:lnTo>
                  <a:lnTo>
                    <a:pt x="3528" y="3049"/>
                  </a:lnTo>
                  <a:lnTo>
                    <a:pt x="3529" y="3045"/>
                  </a:lnTo>
                  <a:lnTo>
                    <a:pt x="3529" y="3052"/>
                  </a:lnTo>
                  <a:lnTo>
                    <a:pt x="3532" y="3025"/>
                  </a:lnTo>
                  <a:lnTo>
                    <a:pt x="3534" y="3047"/>
                  </a:lnTo>
                  <a:lnTo>
                    <a:pt x="3535" y="3006"/>
                  </a:lnTo>
                  <a:lnTo>
                    <a:pt x="3537" y="3028"/>
                  </a:lnTo>
                  <a:lnTo>
                    <a:pt x="3537" y="3025"/>
                  </a:lnTo>
                  <a:lnTo>
                    <a:pt x="3539" y="3051"/>
                  </a:lnTo>
                  <a:lnTo>
                    <a:pt x="3540" y="3041"/>
                  </a:lnTo>
                  <a:lnTo>
                    <a:pt x="3541" y="3056"/>
                  </a:lnTo>
                  <a:lnTo>
                    <a:pt x="3544" y="3042"/>
                  </a:lnTo>
                  <a:lnTo>
                    <a:pt x="3544" y="3047"/>
                  </a:lnTo>
                  <a:lnTo>
                    <a:pt x="3545" y="3039"/>
                  </a:lnTo>
                  <a:lnTo>
                    <a:pt x="3547" y="3052"/>
                  </a:lnTo>
                  <a:lnTo>
                    <a:pt x="3548" y="3031"/>
                  </a:lnTo>
                  <a:lnTo>
                    <a:pt x="3550" y="3050"/>
                  </a:lnTo>
                  <a:lnTo>
                    <a:pt x="3550" y="3047"/>
                  </a:lnTo>
                  <a:lnTo>
                    <a:pt x="3552" y="3013"/>
                  </a:lnTo>
                  <a:lnTo>
                    <a:pt x="3554" y="3042"/>
                  </a:lnTo>
                  <a:lnTo>
                    <a:pt x="3555" y="3030"/>
                  </a:lnTo>
                  <a:lnTo>
                    <a:pt x="3556" y="3038"/>
                  </a:lnTo>
                  <a:lnTo>
                    <a:pt x="3556" y="3036"/>
                  </a:lnTo>
                  <a:lnTo>
                    <a:pt x="3558" y="3053"/>
                  </a:lnTo>
                  <a:lnTo>
                    <a:pt x="3559" y="3043"/>
                  </a:lnTo>
                  <a:lnTo>
                    <a:pt x="3560" y="3038"/>
                  </a:lnTo>
                  <a:lnTo>
                    <a:pt x="3561" y="3051"/>
                  </a:lnTo>
                  <a:lnTo>
                    <a:pt x="3563" y="3025"/>
                  </a:lnTo>
                  <a:lnTo>
                    <a:pt x="3564" y="3052"/>
                  </a:lnTo>
                  <a:lnTo>
                    <a:pt x="3566" y="3036"/>
                  </a:lnTo>
                  <a:lnTo>
                    <a:pt x="3568" y="3046"/>
                  </a:lnTo>
                  <a:lnTo>
                    <a:pt x="3569" y="3029"/>
                  </a:lnTo>
                  <a:lnTo>
                    <a:pt x="3569" y="3043"/>
                  </a:lnTo>
                  <a:lnTo>
                    <a:pt x="3571" y="3029"/>
                  </a:lnTo>
                  <a:lnTo>
                    <a:pt x="3572" y="3046"/>
                  </a:lnTo>
                  <a:lnTo>
                    <a:pt x="3574" y="3036"/>
                  </a:lnTo>
                  <a:lnTo>
                    <a:pt x="3576" y="3054"/>
                  </a:lnTo>
                  <a:lnTo>
                    <a:pt x="3576" y="3050"/>
                  </a:lnTo>
                  <a:lnTo>
                    <a:pt x="3578" y="3052"/>
                  </a:lnTo>
                  <a:lnTo>
                    <a:pt x="3579" y="3045"/>
                  </a:lnTo>
                  <a:lnTo>
                    <a:pt x="3580" y="3048"/>
                  </a:lnTo>
                  <a:lnTo>
                    <a:pt x="3581" y="3033"/>
                  </a:lnTo>
                  <a:lnTo>
                    <a:pt x="3583" y="3049"/>
                  </a:lnTo>
                  <a:lnTo>
                    <a:pt x="3584" y="3044"/>
                  </a:lnTo>
                  <a:lnTo>
                    <a:pt x="3586" y="3052"/>
                  </a:lnTo>
                  <a:lnTo>
                    <a:pt x="3586" y="3049"/>
                  </a:lnTo>
                  <a:lnTo>
                    <a:pt x="3588" y="3030"/>
                  </a:lnTo>
                  <a:lnTo>
                    <a:pt x="3589" y="3038"/>
                  </a:lnTo>
                  <a:lnTo>
                    <a:pt x="3590" y="3020"/>
                  </a:lnTo>
                  <a:lnTo>
                    <a:pt x="3592" y="3050"/>
                  </a:lnTo>
                  <a:lnTo>
                    <a:pt x="3593" y="3034"/>
                  </a:lnTo>
                  <a:lnTo>
                    <a:pt x="3594" y="3059"/>
                  </a:lnTo>
                  <a:lnTo>
                    <a:pt x="3596" y="3027"/>
                  </a:lnTo>
                  <a:lnTo>
                    <a:pt x="3598" y="3050"/>
                  </a:lnTo>
                  <a:lnTo>
                    <a:pt x="3599" y="3031"/>
                  </a:lnTo>
                  <a:lnTo>
                    <a:pt x="3600" y="3052"/>
                  </a:lnTo>
                  <a:lnTo>
                    <a:pt x="3601" y="3022"/>
                  </a:lnTo>
                  <a:lnTo>
                    <a:pt x="3603" y="3061"/>
                  </a:lnTo>
                  <a:lnTo>
                    <a:pt x="3604" y="3046"/>
                  </a:lnTo>
                  <a:lnTo>
                    <a:pt x="3605" y="3064"/>
                  </a:lnTo>
                  <a:lnTo>
                    <a:pt x="3607" y="3024"/>
                  </a:lnTo>
                  <a:lnTo>
                    <a:pt x="3609" y="3060"/>
                  </a:lnTo>
                  <a:lnTo>
                    <a:pt x="3611" y="3041"/>
                  </a:lnTo>
                  <a:lnTo>
                    <a:pt x="3612" y="3055"/>
                  </a:lnTo>
                  <a:lnTo>
                    <a:pt x="3612" y="3048"/>
                  </a:lnTo>
                  <a:lnTo>
                    <a:pt x="3613" y="3051"/>
                  </a:lnTo>
                  <a:lnTo>
                    <a:pt x="3613" y="3047"/>
                  </a:lnTo>
                  <a:lnTo>
                    <a:pt x="3614" y="3055"/>
                  </a:lnTo>
                  <a:lnTo>
                    <a:pt x="3615" y="3025"/>
                  </a:lnTo>
                  <a:lnTo>
                    <a:pt x="3616" y="3035"/>
                  </a:lnTo>
                  <a:lnTo>
                    <a:pt x="3618" y="3006"/>
                  </a:lnTo>
                  <a:lnTo>
                    <a:pt x="3620" y="3047"/>
                  </a:lnTo>
                  <a:lnTo>
                    <a:pt x="3621" y="3035"/>
                  </a:lnTo>
                  <a:lnTo>
                    <a:pt x="3622" y="3038"/>
                  </a:lnTo>
                  <a:lnTo>
                    <a:pt x="3623" y="3041"/>
                  </a:lnTo>
                  <a:lnTo>
                    <a:pt x="3624" y="3036"/>
                  </a:lnTo>
                  <a:lnTo>
                    <a:pt x="3625" y="3065"/>
                  </a:lnTo>
                  <a:lnTo>
                    <a:pt x="3627" y="3028"/>
                  </a:lnTo>
                  <a:lnTo>
                    <a:pt x="3628" y="3044"/>
                  </a:lnTo>
                  <a:lnTo>
                    <a:pt x="3630" y="3030"/>
                  </a:lnTo>
                  <a:lnTo>
                    <a:pt x="3631" y="3038"/>
                  </a:lnTo>
                  <a:lnTo>
                    <a:pt x="3632" y="3026"/>
                  </a:lnTo>
                  <a:lnTo>
                    <a:pt x="3632" y="3034"/>
                  </a:lnTo>
                  <a:lnTo>
                    <a:pt x="3634" y="3059"/>
                  </a:lnTo>
                  <a:lnTo>
                    <a:pt x="3636" y="3028"/>
                  </a:lnTo>
                  <a:lnTo>
                    <a:pt x="3638" y="3064"/>
                  </a:lnTo>
                  <a:lnTo>
                    <a:pt x="3640" y="3041"/>
                  </a:lnTo>
                  <a:lnTo>
                    <a:pt x="3641" y="3050"/>
                  </a:lnTo>
                  <a:lnTo>
                    <a:pt x="3642" y="3038"/>
                  </a:lnTo>
                  <a:lnTo>
                    <a:pt x="3642" y="3045"/>
                  </a:lnTo>
                  <a:lnTo>
                    <a:pt x="3643" y="3041"/>
                  </a:lnTo>
                  <a:lnTo>
                    <a:pt x="3643" y="3047"/>
                  </a:lnTo>
                  <a:lnTo>
                    <a:pt x="3645" y="3033"/>
                  </a:lnTo>
                  <a:lnTo>
                    <a:pt x="3645" y="3038"/>
                  </a:lnTo>
                  <a:lnTo>
                    <a:pt x="3646" y="3035"/>
                  </a:lnTo>
                  <a:lnTo>
                    <a:pt x="3646" y="3038"/>
                  </a:lnTo>
                  <a:lnTo>
                    <a:pt x="3647" y="3033"/>
                  </a:lnTo>
                  <a:lnTo>
                    <a:pt x="3648" y="3041"/>
                  </a:lnTo>
                  <a:lnTo>
                    <a:pt x="3648" y="3039"/>
                  </a:lnTo>
                  <a:lnTo>
                    <a:pt x="3649" y="3049"/>
                  </a:lnTo>
                  <a:lnTo>
                    <a:pt x="3650" y="3046"/>
                  </a:lnTo>
                  <a:lnTo>
                    <a:pt x="3651" y="3054"/>
                  </a:lnTo>
                  <a:lnTo>
                    <a:pt x="3652" y="3038"/>
                  </a:lnTo>
                  <a:lnTo>
                    <a:pt x="3653" y="3051"/>
                  </a:lnTo>
                  <a:lnTo>
                    <a:pt x="3656" y="3033"/>
                  </a:lnTo>
                  <a:lnTo>
                    <a:pt x="3658" y="3059"/>
                  </a:lnTo>
                  <a:lnTo>
                    <a:pt x="3660" y="3023"/>
                  </a:lnTo>
                  <a:lnTo>
                    <a:pt x="3662" y="3060"/>
                  </a:lnTo>
                  <a:lnTo>
                    <a:pt x="3664" y="3048"/>
                  </a:lnTo>
                  <a:lnTo>
                    <a:pt x="3664" y="3055"/>
                  </a:lnTo>
                  <a:lnTo>
                    <a:pt x="3667" y="3032"/>
                  </a:lnTo>
                  <a:lnTo>
                    <a:pt x="3667" y="3052"/>
                  </a:lnTo>
                  <a:lnTo>
                    <a:pt x="3668" y="3041"/>
                  </a:lnTo>
                  <a:lnTo>
                    <a:pt x="3669" y="3034"/>
                  </a:lnTo>
                  <a:lnTo>
                    <a:pt x="3671" y="3047"/>
                  </a:lnTo>
                  <a:lnTo>
                    <a:pt x="3672" y="3036"/>
                  </a:lnTo>
                  <a:lnTo>
                    <a:pt x="3673" y="3075"/>
                  </a:lnTo>
                  <a:lnTo>
                    <a:pt x="3675" y="3052"/>
                  </a:lnTo>
                  <a:lnTo>
                    <a:pt x="3677" y="3064"/>
                  </a:lnTo>
                  <a:lnTo>
                    <a:pt x="3678" y="3048"/>
                  </a:lnTo>
                  <a:lnTo>
                    <a:pt x="3678" y="3049"/>
                  </a:lnTo>
                  <a:lnTo>
                    <a:pt x="3680" y="3058"/>
                  </a:lnTo>
                  <a:lnTo>
                    <a:pt x="3681" y="3046"/>
                  </a:lnTo>
                  <a:lnTo>
                    <a:pt x="3682" y="3058"/>
                  </a:lnTo>
                  <a:lnTo>
                    <a:pt x="3684" y="3042"/>
                  </a:lnTo>
                  <a:lnTo>
                    <a:pt x="3685" y="3061"/>
                  </a:lnTo>
                  <a:lnTo>
                    <a:pt x="3686" y="3039"/>
                  </a:lnTo>
                  <a:lnTo>
                    <a:pt x="3687" y="3056"/>
                  </a:lnTo>
                  <a:lnTo>
                    <a:pt x="3688" y="3048"/>
                  </a:lnTo>
                  <a:lnTo>
                    <a:pt x="3689" y="3058"/>
                  </a:lnTo>
                  <a:lnTo>
                    <a:pt x="3690" y="3062"/>
                  </a:lnTo>
                  <a:lnTo>
                    <a:pt x="3692" y="3021"/>
                  </a:lnTo>
                  <a:lnTo>
                    <a:pt x="3694" y="3046"/>
                  </a:lnTo>
                  <a:lnTo>
                    <a:pt x="3695" y="3037"/>
                  </a:lnTo>
                  <a:lnTo>
                    <a:pt x="3698" y="3068"/>
                  </a:lnTo>
                  <a:lnTo>
                    <a:pt x="3700" y="3045"/>
                  </a:lnTo>
                  <a:lnTo>
                    <a:pt x="3701" y="3049"/>
                  </a:lnTo>
                  <a:lnTo>
                    <a:pt x="3701" y="3045"/>
                  </a:lnTo>
                  <a:lnTo>
                    <a:pt x="3704" y="3064"/>
                  </a:lnTo>
                  <a:lnTo>
                    <a:pt x="3706" y="3041"/>
                  </a:lnTo>
                  <a:lnTo>
                    <a:pt x="3708" y="3055"/>
                  </a:lnTo>
                  <a:lnTo>
                    <a:pt x="3708" y="3044"/>
                  </a:lnTo>
                  <a:lnTo>
                    <a:pt x="3710" y="3062"/>
                  </a:lnTo>
                  <a:lnTo>
                    <a:pt x="3712" y="3044"/>
                  </a:lnTo>
                  <a:lnTo>
                    <a:pt x="3712" y="3053"/>
                  </a:lnTo>
                  <a:lnTo>
                    <a:pt x="3714" y="3032"/>
                  </a:lnTo>
                  <a:lnTo>
                    <a:pt x="3715" y="3050"/>
                  </a:lnTo>
                  <a:lnTo>
                    <a:pt x="3717" y="3039"/>
                  </a:lnTo>
                  <a:lnTo>
                    <a:pt x="3719" y="3064"/>
                  </a:lnTo>
                  <a:lnTo>
                    <a:pt x="3720" y="3034"/>
                  </a:lnTo>
                  <a:lnTo>
                    <a:pt x="3723" y="3059"/>
                  </a:lnTo>
                  <a:lnTo>
                    <a:pt x="3724" y="3054"/>
                  </a:lnTo>
                  <a:lnTo>
                    <a:pt x="3725" y="3059"/>
                  </a:lnTo>
                  <a:lnTo>
                    <a:pt x="3726" y="3047"/>
                  </a:lnTo>
                  <a:lnTo>
                    <a:pt x="3728" y="3064"/>
                  </a:lnTo>
                  <a:lnTo>
                    <a:pt x="3730" y="3035"/>
                  </a:lnTo>
                  <a:lnTo>
                    <a:pt x="3733" y="3054"/>
                  </a:lnTo>
                  <a:lnTo>
                    <a:pt x="3734" y="3038"/>
                  </a:lnTo>
                  <a:lnTo>
                    <a:pt x="3736" y="3069"/>
                  </a:lnTo>
                  <a:lnTo>
                    <a:pt x="3737" y="3038"/>
                  </a:lnTo>
                  <a:lnTo>
                    <a:pt x="3739" y="3059"/>
                  </a:lnTo>
                  <a:lnTo>
                    <a:pt x="3740" y="3017"/>
                  </a:lnTo>
                  <a:lnTo>
                    <a:pt x="3742" y="3054"/>
                  </a:lnTo>
                  <a:lnTo>
                    <a:pt x="3743" y="3041"/>
                  </a:lnTo>
                  <a:lnTo>
                    <a:pt x="3744" y="3053"/>
                  </a:lnTo>
                  <a:lnTo>
                    <a:pt x="3745" y="3042"/>
                  </a:lnTo>
                  <a:lnTo>
                    <a:pt x="3746" y="3043"/>
                  </a:lnTo>
                  <a:lnTo>
                    <a:pt x="3747" y="3059"/>
                  </a:lnTo>
                  <a:lnTo>
                    <a:pt x="3749" y="3039"/>
                  </a:lnTo>
                  <a:lnTo>
                    <a:pt x="3750" y="3042"/>
                  </a:lnTo>
                  <a:lnTo>
                    <a:pt x="3751" y="3039"/>
                  </a:lnTo>
                  <a:lnTo>
                    <a:pt x="3751" y="3048"/>
                  </a:lnTo>
                  <a:lnTo>
                    <a:pt x="3753" y="3022"/>
                  </a:lnTo>
                  <a:lnTo>
                    <a:pt x="3754" y="3059"/>
                  </a:lnTo>
                  <a:lnTo>
                    <a:pt x="3755" y="3056"/>
                  </a:lnTo>
                  <a:lnTo>
                    <a:pt x="3757" y="3071"/>
                  </a:lnTo>
                  <a:lnTo>
                    <a:pt x="3759" y="3031"/>
                  </a:lnTo>
                  <a:lnTo>
                    <a:pt x="3760" y="3040"/>
                  </a:lnTo>
                  <a:lnTo>
                    <a:pt x="3760" y="3034"/>
                  </a:lnTo>
                  <a:lnTo>
                    <a:pt x="3761" y="3040"/>
                  </a:lnTo>
                  <a:lnTo>
                    <a:pt x="3762" y="3029"/>
                  </a:lnTo>
                  <a:lnTo>
                    <a:pt x="3764" y="3053"/>
                  </a:lnTo>
                  <a:lnTo>
                    <a:pt x="3765" y="3051"/>
                  </a:lnTo>
                  <a:lnTo>
                    <a:pt x="3765" y="3056"/>
                  </a:lnTo>
                  <a:lnTo>
                    <a:pt x="3767" y="3033"/>
                  </a:lnTo>
                  <a:lnTo>
                    <a:pt x="3769" y="3062"/>
                  </a:lnTo>
                  <a:lnTo>
                    <a:pt x="3771" y="3029"/>
                  </a:lnTo>
                  <a:lnTo>
                    <a:pt x="3773" y="3051"/>
                  </a:lnTo>
                  <a:lnTo>
                    <a:pt x="3775" y="3028"/>
                  </a:lnTo>
                  <a:lnTo>
                    <a:pt x="3778" y="3064"/>
                  </a:lnTo>
                  <a:lnTo>
                    <a:pt x="3780" y="3037"/>
                  </a:lnTo>
                  <a:lnTo>
                    <a:pt x="3781" y="3061"/>
                  </a:lnTo>
                  <a:lnTo>
                    <a:pt x="3782" y="3035"/>
                  </a:lnTo>
                  <a:lnTo>
                    <a:pt x="3784" y="3055"/>
                  </a:lnTo>
                  <a:lnTo>
                    <a:pt x="3785" y="3030"/>
                  </a:lnTo>
                  <a:lnTo>
                    <a:pt x="3788" y="3065"/>
                  </a:lnTo>
                  <a:lnTo>
                    <a:pt x="3789" y="3052"/>
                  </a:lnTo>
                  <a:lnTo>
                    <a:pt x="3791" y="3049"/>
                  </a:lnTo>
                  <a:lnTo>
                    <a:pt x="3792" y="3046"/>
                  </a:lnTo>
                  <a:lnTo>
                    <a:pt x="3793" y="3064"/>
                  </a:lnTo>
                  <a:lnTo>
                    <a:pt x="3794" y="3049"/>
                  </a:lnTo>
                  <a:lnTo>
                    <a:pt x="3795" y="3058"/>
                  </a:lnTo>
                  <a:lnTo>
                    <a:pt x="3797" y="3020"/>
                  </a:lnTo>
                  <a:lnTo>
                    <a:pt x="3799" y="3057"/>
                  </a:lnTo>
                  <a:lnTo>
                    <a:pt x="3800" y="3024"/>
                  </a:lnTo>
                  <a:lnTo>
                    <a:pt x="3804" y="3062"/>
                  </a:lnTo>
                  <a:lnTo>
                    <a:pt x="3805" y="3054"/>
                  </a:lnTo>
                  <a:lnTo>
                    <a:pt x="3805" y="3059"/>
                  </a:lnTo>
                  <a:lnTo>
                    <a:pt x="3806" y="3046"/>
                  </a:lnTo>
                  <a:lnTo>
                    <a:pt x="3807" y="3059"/>
                  </a:lnTo>
                  <a:lnTo>
                    <a:pt x="3809" y="3041"/>
                  </a:lnTo>
                  <a:lnTo>
                    <a:pt x="3810" y="3055"/>
                  </a:lnTo>
                  <a:lnTo>
                    <a:pt x="3811" y="3046"/>
                  </a:lnTo>
                  <a:lnTo>
                    <a:pt x="3813" y="3057"/>
                  </a:lnTo>
                  <a:lnTo>
                    <a:pt x="3814" y="3029"/>
                  </a:lnTo>
                  <a:lnTo>
                    <a:pt x="3816" y="3073"/>
                  </a:lnTo>
                  <a:lnTo>
                    <a:pt x="3817" y="3057"/>
                  </a:lnTo>
                  <a:lnTo>
                    <a:pt x="3818" y="3059"/>
                  </a:lnTo>
                  <a:lnTo>
                    <a:pt x="3818" y="3057"/>
                  </a:lnTo>
                  <a:lnTo>
                    <a:pt x="3821" y="3034"/>
                  </a:lnTo>
                  <a:lnTo>
                    <a:pt x="3822" y="3051"/>
                  </a:lnTo>
                  <a:lnTo>
                    <a:pt x="3823" y="3047"/>
                  </a:lnTo>
                  <a:lnTo>
                    <a:pt x="3824" y="3051"/>
                  </a:lnTo>
                  <a:lnTo>
                    <a:pt x="3824" y="3047"/>
                  </a:lnTo>
                  <a:lnTo>
                    <a:pt x="3825" y="3051"/>
                  </a:lnTo>
                  <a:lnTo>
                    <a:pt x="3826" y="3042"/>
                  </a:lnTo>
                  <a:lnTo>
                    <a:pt x="3827" y="3066"/>
                  </a:lnTo>
                  <a:lnTo>
                    <a:pt x="3828" y="3033"/>
                  </a:lnTo>
                  <a:lnTo>
                    <a:pt x="3830" y="3056"/>
                  </a:lnTo>
                  <a:lnTo>
                    <a:pt x="3831" y="3046"/>
                  </a:lnTo>
                  <a:lnTo>
                    <a:pt x="3832" y="3051"/>
                  </a:lnTo>
                  <a:lnTo>
                    <a:pt x="3832" y="3047"/>
                  </a:lnTo>
                  <a:lnTo>
                    <a:pt x="3833" y="3053"/>
                  </a:lnTo>
                  <a:lnTo>
                    <a:pt x="3834" y="3048"/>
                  </a:lnTo>
                  <a:lnTo>
                    <a:pt x="3836" y="3062"/>
                  </a:lnTo>
                  <a:lnTo>
                    <a:pt x="3837" y="3047"/>
                  </a:lnTo>
                  <a:lnTo>
                    <a:pt x="3839" y="3054"/>
                  </a:lnTo>
                  <a:lnTo>
                    <a:pt x="3839" y="3048"/>
                  </a:lnTo>
                  <a:lnTo>
                    <a:pt x="3840" y="3059"/>
                  </a:lnTo>
                  <a:lnTo>
                    <a:pt x="3842" y="3065"/>
                  </a:lnTo>
                  <a:lnTo>
                    <a:pt x="3843" y="3050"/>
                  </a:lnTo>
                  <a:lnTo>
                    <a:pt x="3843" y="3061"/>
                  </a:lnTo>
                  <a:lnTo>
                    <a:pt x="3844" y="3055"/>
                  </a:lnTo>
                  <a:lnTo>
                    <a:pt x="3846" y="3045"/>
                  </a:lnTo>
                  <a:lnTo>
                    <a:pt x="3847" y="3061"/>
                  </a:lnTo>
                  <a:lnTo>
                    <a:pt x="3848" y="3051"/>
                  </a:lnTo>
                  <a:lnTo>
                    <a:pt x="3850" y="3060"/>
                  </a:lnTo>
                  <a:lnTo>
                    <a:pt x="3851" y="3038"/>
                  </a:lnTo>
                  <a:lnTo>
                    <a:pt x="3853" y="3059"/>
                  </a:lnTo>
                  <a:lnTo>
                    <a:pt x="3854" y="3045"/>
                  </a:lnTo>
                  <a:lnTo>
                    <a:pt x="3855" y="3049"/>
                  </a:lnTo>
                  <a:lnTo>
                    <a:pt x="3855" y="3047"/>
                  </a:lnTo>
                  <a:lnTo>
                    <a:pt x="3856" y="3062"/>
                  </a:lnTo>
                  <a:lnTo>
                    <a:pt x="3857" y="3047"/>
                  </a:lnTo>
                  <a:lnTo>
                    <a:pt x="3859" y="3066"/>
                  </a:lnTo>
                  <a:lnTo>
                    <a:pt x="3860" y="3057"/>
                  </a:lnTo>
                  <a:lnTo>
                    <a:pt x="3861" y="3064"/>
                  </a:lnTo>
                  <a:lnTo>
                    <a:pt x="3861" y="3061"/>
                  </a:lnTo>
                  <a:lnTo>
                    <a:pt x="3862" y="3068"/>
                  </a:lnTo>
                  <a:lnTo>
                    <a:pt x="3863" y="3052"/>
                  </a:lnTo>
                  <a:lnTo>
                    <a:pt x="3865" y="3063"/>
                  </a:lnTo>
                  <a:lnTo>
                    <a:pt x="3866" y="3050"/>
                  </a:lnTo>
                  <a:lnTo>
                    <a:pt x="3867" y="3061"/>
                  </a:lnTo>
                  <a:lnTo>
                    <a:pt x="3869" y="3027"/>
                  </a:lnTo>
                  <a:lnTo>
                    <a:pt x="3870" y="3062"/>
                  </a:lnTo>
                  <a:lnTo>
                    <a:pt x="3872" y="3035"/>
                  </a:lnTo>
                  <a:lnTo>
                    <a:pt x="3873" y="3054"/>
                  </a:lnTo>
                  <a:lnTo>
                    <a:pt x="3875" y="3036"/>
                  </a:lnTo>
                  <a:lnTo>
                    <a:pt x="3876" y="3058"/>
                  </a:lnTo>
                  <a:lnTo>
                    <a:pt x="3878" y="3039"/>
                  </a:lnTo>
                  <a:lnTo>
                    <a:pt x="3879" y="3058"/>
                  </a:lnTo>
                  <a:lnTo>
                    <a:pt x="3880" y="3050"/>
                  </a:lnTo>
                  <a:lnTo>
                    <a:pt x="3882" y="3074"/>
                  </a:lnTo>
                  <a:lnTo>
                    <a:pt x="3883" y="3050"/>
                  </a:lnTo>
                  <a:lnTo>
                    <a:pt x="3885" y="3067"/>
                  </a:lnTo>
                  <a:lnTo>
                    <a:pt x="3886" y="3064"/>
                  </a:lnTo>
                  <a:lnTo>
                    <a:pt x="3886" y="3066"/>
                  </a:lnTo>
                  <a:lnTo>
                    <a:pt x="3887" y="3065"/>
                  </a:lnTo>
                  <a:lnTo>
                    <a:pt x="3888" y="3069"/>
                  </a:lnTo>
                  <a:lnTo>
                    <a:pt x="3890" y="3039"/>
                  </a:lnTo>
                  <a:lnTo>
                    <a:pt x="3893" y="3055"/>
                  </a:lnTo>
                  <a:lnTo>
                    <a:pt x="3893" y="3053"/>
                  </a:lnTo>
                  <a:lnTo>
                    <a:pt x="3894" y="3055"/>
                  </a:lnTo>
                  <a:lnTo>
                    <a:pt x="3896" y="3046"/>
                  </a:lnTo>
                  <a:lnTo>
                    <a:pt x="3896" y="3051"/>
                  </a:lnTo>
                  <a:lnTo>
                    <a:pt x="3898" y="3044"/>
                  </a:lnTo>
                  <a:lnTo>
                    <a:pt x="3900" y="3057"/>
                  </a:lnTo>
                  <a:lnTo>
                    <a:pt x="3901" y="3049"/>
                  </a:lnTo>
                  <a:lnTo>
                    <a:pt x="3901" y="3058"/>
                  </a:lnTo>
                  <a:lnTo>
                    <a:pt x="3902" y="3056"/>
                  </a:lnTo>
                  <a:lnTo>
                    <a:pt x="3902" y="3062"/>
                  </a:lnTo>
                  <a:lnTo>
                    <a:pt x="3904" y="3051"/>
                  </a:lnTo>
                  <a:lnTo>
                    <a:pt x="3904" y="3061"/>
                  </a:lnTo>
                  <a:lnTo>
                    <a:pt x="3906" y="3039"/>
                  </a:lnTo>
                  <a:lnTo>
                    <a:pt x="3908" y="3055"/>
                  </a:lnTo>
                  <a:lnTo>
                    <a:pt x="3910" y="3048"/>
                  </a:lnTo>
                  <a:lnTo>
                    <a:pt x="3911" y="3078"/>
                  </a:lnTo>
                  <a:lnTo>
                    <a:pt x="3913" y="3059"/>
                  </a:lnTo>
                  <a:lnTo>
                    <a:pt x="3914" y="3066"/>
                  </a:lnTo>
                  <a:lnTo>
                    <a:pt x="3915" y="3043"/>
                  </a:lnTo>
                  <a:lnTo>
                    <a:pt x="3916" y="3050"/>
                  </a:lnTo>
                  <a:lnTo>
                    <a:pt x="3916" y="3045"/>
                  </a:lnTo>
                  <a:lnTo>
                    <a:pt x="3917" y="3047"/>
                  </a:lnTo>
                  <a:lnTo>
                    <a:pt x="3917" y="3045"/>
                  </a:lnTo>
                  <a:lnTo>
                    <a:pt x="3920" y="3066"/>
                  </a:lnTo>
                  <a:lnTo>
                    <a:pt x="3921" y="3054"/>
                  </a:lnTo>
                  <a:lnTo>
                    <a:pt x="3923" y="3072"/>
                  </a:lnTo>
                  <a:lnTo>
                    <a:pt x="3925" y="3038"/>
                  </a:lnTo>
                  <a:lnTo>
                    <a:pt x="3925" y="3042"/>
                  </a:lnTo>
                  <a:lnTo>
                    <a:pt x="3927" y="3061"/>
                  </a:lnTo>
                  <a:lnTo>
                    <a:pt x="3928" y="3041"/>
                  </a:lnTo>
                  <a:lnTo>
                    <a:pt x="3929" y="3047"/>
                  </a:lnTo>
                  <a:lnTo>
                    <a:pt x="3929" y="3042"/>
                  </a:lnTo>
                  <a:lnTo>
                    <a:pt x="3930" y="3063"/>
                  </a:lnTo>
                  <a:lnTo>
                    <a:pt x="3932" y="3034"/>
                  </a:lnTo>
                  <a:lnTo>
                    <a:pt x="3934" y="3050"/>
                  </a:lnTo>
                  <a:lnTo>
                    <a:pt x="3935" y="3043"/>
                  </a:lnTo>
                  <a:lnTo>
                    <a:pt x="3936" y="3053"/>
                  </a:lnTo>
                  <a:lnTo>
                    <a:pt x="3937" y="3048"/>
                  </a:lnTo>
                  <a:lnTo>
                    <a:pt x="3937" y="3051"/>
                  </a:lnTo>
                  <a:lnTo>
                    <a:pt x="3938" y="3045"/>
                  </a:lnTo>
                  <a:lnTo>
                    <a:pt x="3939" y="3050"/>
                  </a:lnTo>
                  <a:lnTo>
                    <a:pt x="3940" y="3046"/>
                  </a:lnTo>
                  <a:lnTo>
                    <a:pt x="3940" y="3056"/>
                  </a:lnTo>
                  <a:lnTo>
                    <a:pt x="3941" y="3053"/>
                  </a:lnTo>
                  <a:lnTo>
                    <a:pt x="3942" y="3062"/>
                  </a:lnTo>
                  <a:lnTo>
                    <a:pt x="3945" y="3044"/>
                  </a:lnTo>
                  <a:lnTo>
                    <a:pt x="3946" y="3058"/>
                  </a:lnTo>
                  <a:lnTo>
                    <a:pt x="3948" y="3041"/>
                  </a:lnTo>
                  <a:lnTo>
                    <a:pt x="3949" y="3047"/>
                  </a:lnTo>
                  <a:lnTo>
                    <a:pt x="3950" y="3028"/>
                  </a:lnTo>
                  <a:lnTo>
                    <a:pt x="3952" y="3055"/>
                  </a:lnTo>
                  <a:lnTo>
                    <a:pt x="3953" y="3028"/>
                  </a:lnTo>
                  <a:lnTo>
                    <a:pt x="3955" y="3043"/>
                  </a:lnTo>
                  <a:lnTo>
                    <a:pt x="3955" y="3035"/>
                  </a:lnTo>
                  <a:lnTo>
                    <a:pt x="3956" y="3041"/>
                  </a:lnTo>
                  <a:lnTo>
                    <a:pt x="3959" y="3024"/>
                  </a:lnTo>
                  <a:lnTo>
                    <a:pt x="3961" y="3054"/>
                  </a:lnTo>
                  <a:lnTo>
                    <a:pt x="3962" y="3044"/>
                  </a:lnTo>
                  <a:lnTo>
                    <a:pt x="3963" y="3057"/>
                  </a:lnTo>
                  <a:lnTo>
                    <a:pt x="3965" y="3045"/>
                  </a:lnTo>
                  <a:lnTo>
                    <a:pt x="3966" y="3051"/>
                  </a:lnTo>
                  <a:lnTo>
                    <a:pt x="3968" y="3032"/>
                  </a:lnTo>
                  <a:lnTo>
                    <a:pt x="3969" y="3053"/>
                  </a:lnTo>
                  <a:lnTo>
                    <a:pt x="3971" y="3031"/>
                  </a:lnTo>
                  <a:lnTo>
                    <a:pt x="3972" y="3064"/>
                  </a:lnTo>
                  <a:lnTo>
                    <a:pt x="3973" y="3055"/>
                  </a:lnTo>
                  <a:lnTo>
                    <a:pt x="3977" y="3029"/>
                  </a:lnTo>
                  <a:lnTo>
                    <a:pt x="3977" y="3036"/>
                  </a:lnTo>
                  <a:lnTo>
                    <a:pt x="3979" y="3015"/>
                  </a:lnTo>
                  <a:lnTo>
                    <a:pt x="3981" y="3044"/>
                  </a:lnTo>
                  <a:lnTo>
                    <a:pt x="3982" y="3033"/>
                  </a:lnTo>
                  <a:lnTo>
                    <a:pt x="3983" y="3039"/>
                  </a:lnTo>
                  <a:lnTo>
                    <a:pt x="3984" y="3044"/>
                  </a:lnTo>
                  <a:lnTo>
                    <a:pt x="3985" y="3028"/>
                  </a:lnTo>
                  <a:lnTo>
                    <a:pt x="3986" y="3035"/>
                  </a:lnTo>
                  <a:lnTo>
                    <a:pt x="3987" y="3045"/>
                  </a:lnTo>
                  <a:lnTo>
                    <a:pt x="3988" y="3042"/>
                  </a:lnTo>
                  <a:lnTo>
                    <a:pt x="3989" y="3047"/>
                  </a:lnTo>
                  <a:lnTo>
                    <a:pt x="3991" y="3053"/>
                  </a:lnTo>
                  <a:lnTo>
                    <a:pt x="3992" y="3050"/>
                  </a:lnTo>
                  <a:lnTo>
                    <a:pt x="3992" y="3052"/>
                  </a:lnTo>
                  <a:lnTo>
                    <a:pt x="3993" y="3042"/>
                  </a:lnTo>
                  <a:lnTo>
                    <a:pt x="3994" y="3047"/>
                  </a:lnTo>
                  <a:lnTo>
                    <a:pt x="3995" y="3019"/>
                  </a:lnTo>
                  <a:lnTo>
                    <a:pt x="3998" y="3046"/>
                  </a:lnTo>
                  <a:lnTo>
                    <a:pt x="4000" y="3034"/>
                  </a:lnTo>
                  <a:lnTo>
                    <a:pt x="4001" y="3047"/>
                  </a:lnTo>
                  <a:lnTo>
                    <a:pt x="4003" y="3015"/>
                  </a:lnTo>
                  <a:lnTo>
                    <a:pt x="4005" y="3050"/>
                  </a:lnTo>
                  <a:lnTo>
                    <a:pt x="4006" y="3041"/>
                  </a:lnTo>
                  <a:lnTo>
                    <a:pt x="4006" y="3044"/>
                  </a:lnTo>
                  <a:lnTo>
                    <a:pt x="4008" y="3049"/>
                  </a:lnTo>
                  <a:lnTo>
                    <a:pt x="4010" y="3019"/>
                  </a:lnTo>
                  <a:lnTo>
                    <a:pt x="4010" y="3024"/>
                  </a:lnTo>
                  <a:lnTo>
                    <a:pt x="4011" y="3018"/>
                  </a:lnTo>
                  <a:lnTo>
                    <a:pt x="4012" y="3028"/>
                  </a:lnTo>
                  <a:lnTo>
                    <a:pt x="4012" y="3024"/>
                  </a:lnTo>
                  <a:lnTo>
                    <a:pt x="4014" y="3055"/>
                  </a:lnTo>
                  <a:lnTo>
                    <a:pt x="4015" y="3041"/>
                  </a:lnTo>
                  <a:lnTo>
                    <a:pt x="4016" y="3047"/>
                  </a:lnTo>
                  <a:lnTo>
                    <a:pt x="4016" y="3026"/>
                  </a:lnTo>
                  <a:lnTo>
                    <a:pt x="4017" y="3023"/>
                  </a:lnTo>
                  <a:lnTo>
                    <a:pt x="4019" y="3055"/>
                  </a:lnTo>
                  <a:lnTo>
                    <a:pt x="4021" y="3028"/>
                  </a:lnTo>
                  <a:lnTo>
                    <a:pt x="4022" y="3048"/>
                  </a:lnTo>
                  <a:lnTo>
                    <a:pt x="4023" y="3025"/>
                  </a:lnTo>
                  <a:lnTo>
                    <a:pt x="4026" y="3059"/>
                  </a:lnTo>
                  <a:lnTo>
                    <a:pt x="4026" y="3043"/>
                  </a:lnTo>
                  <a:lnTo>
                    <a:pt x="4028" y="3051"/>
                  </a:lnTo>
                  <a:lnTo>
                    <a:pt x="4028" y="3048"/>
                  </a:lnTo>
                  <a:lnTo>
                    <a:pt x="4029" y="3052"/>
                  </a:lnTo>
                  <a:lnTo>
                    <a:pt x="4030" y="3033"/>
                  </a:lnTo>
                  <a:lnTo>
                    <a:pt x="4031" y="3040"/>
                  </a:lnTo>
                  <a:lnTo>
                    <a:pt x="4031" y="3037"/>
                  </a:lnTo>
                  <a:lnTo>
                    <a:pt x="4032" y="3042"/>
                  </a:lnTo>
                  <a:lnTo>
                    <a:pt x="4033" y="3040"/>
                  </a:lnTo>
                  <a:lnTo>
                    <a:pt x="4034" y="3049"/>
                  </a:lnTo>
                  <a:lnTo>
                    <a:pt x="4035" y="3040"/>
                  </a:lnTo>
                  <a:lnTo>
                    <a:pt x="4037" y="3055"/>
                  </a:lnTo>
                  <a:lnTo>
                    <a:pt x="4038" y="3039"/>
                  </a:lnTo>
                  <a:lnTo>
                    <a:pt x="4040" y="3064"/>
                  </a:lnTo>
                  <a:lnTo>
                    <a:pt x="4042" y="3045"/>
                  </a:lnTo>
                  <a:lnTo>
                    <a:pt x="4043" y="3052"/>
                  </a:lnTo>
                  <a:lnTo>
                    <a:pt x="4043" y="3047"/>
                  </a:lnTo>
                  <a:lnTo>
                    <a:pt x="4045" y="3044"/>
                  </a:lnTo>
                  <a:lnTo>
                    <a:pt x="4045" y="3051"/>
                  </a:lnTo>
                  <a:lnTo>
                    <a:pt x="4048" y="3031"/>
                  </a:lnTo>
                  <a:lnTo>
                    <a:pt x="4049" y="3041"/>
                  </a:lnTo>
                  <a:lnTo>
                    <a:pt x="4049" y="3034"/>
                  </a:lnTo>
                  <a:lnTo>
                    <a:pt x="4050" y="3043"/>
                  </a:lnTo>
                  <a:lnTo>
                    <a:pt x="4051" y="3030"/>
                  </a:lnTo>
                  <a:lnTo>
                    <a:pt x="4053" y="3055"/>
                  </a:lnTo>
                  <a:lnTo>
                    <a:pt x="4054" y="3052"/>
                  </a:lnTo>
                  <a:lnTo>
                    <a:pt x="4054" y="3061"/>
                  </a:lnTo>
                  <a:lnTo>
                    <a:pt x="4056" y="3065"/>
                  </a:lnTo>
                  <a:lnTo>
                    <a:pt x="4058" y="3030"/>
                  </a:lnTo>
                  <a:lnTo>
                    <a:pt x="4058" y="3044"/>
                  </a:lnTo>
                  <a:lnTo>
                    <a:pt x="4061" y="3018"/>
                  </a:lnTo>
                  <a:lnTo>
                    <a:pt x="4062" y="3048"/>
                  </a:lnTo>
                  <a:lnTo>
                    <a:pt x="4062" y="3045"/>
                  </a:lnTo>
                  <a:lnTo>
                    <a:pt x="4065" y="3037"/>
                  </a:lnTo>
                  <a:lnTo>
                    <a:pt x="4066" y="3049"/>
                  </a:lnTo>
                  <a:lnTo>
                    <a:pt x="4067" y="3052"/>
                  </a:lnTo>
                  <a:lnTo>
                    <a:pt x="4069" y="3037"/>
                  </a:lnTo>
                  <a:lnTo>
                    <a:pt x="4069" y="3041"/>
                  </a:lnTo>
                  <a:lnTo>
                    <a:pt x="4071" y="3024"/>
                  </a:lnTo>
                  <a:lnTo>
                    <a:pt x="4073" y="3043"/>
                  </a:lnTo>
                  <a:lnTo>
                    <a:pt x="4073" y="3034"/>
                  </a:lnTo>
                  <a:lnTo>
                    <a:pt x="4075" y="3049"/>
                  </a:lnTo>
                  <a:lnTo>
                    <a:pt x="4077" y="3023"/>
                  </a:lnTo>
                  <a:lnTo>
                    <a:pt x="4079" y="3054"/>
                  </a:lnTo>
                  <a:lnTo>
                    <a:pt x="4079" y="3053"/>
                  </a:lnTo>
                  <a:lnTo>
                    <a:pt x="4080" y="3054"/>
                  </a:lnTo>
                  <a:lnTo>
                    <a:pt x="4083" y="3036"/>
                  </a:lnTo>
                  <a:lnTo>
                    <a:pt x="4084" y="3050"/>
                  </a:lnTo>
                  <a:lnTo>
                    <a:pt x="4085" y="3043"/>
                  </a:lnTo>
                  <a:lnTo>
                    <a:pt x="4086" y="3052"/>
                  </a:lnTo>
                  <a:lnTo>
                    <a:pt x="4087" y="3049"/>
                  </a:lnTo>
                  <a:lnTo>
                    <a:pt x="4087" y="3053"/>
                  </a:lnTo>
                  <a:lnTo>
                    <a:pt x="4088" y="3033"/>
                  </a:lnTo>
                  <a:lnTo>
                    <a:pt x="4089" y="3043"/>
                  </a:lnTo>
                  <a:lnTo>
                    <a:pt x="4089" y="3039"/>
                  </a:lnTo>
                  <a:lnTo>
                    <a:pt x="4090" y="3045"/>
                  </a:lnTo>
                  <a:lnTo>
                    <a:pt x="4092" y="3063"/>
                  </a:lnTo>
                  <a:lnTo>
                    <a:pt x="4094" y="3043"/>
                  </a:lnTo>
                  <a:lnTo>
                    <a:pt x="4096" y="3072"/>
                  </a:lnTo>
                  <a:lnTo>
                    <a:pt x="4098" y="3051"/>
                  </a:lnTo>
                  <a:lnTo>
                    <a:pt x="4099" y="3062"/>
                  </a:lnTo>
                  <a:lnTo>
                    <a:pt x="4099" y="3055"/>
                  </a:lnTo>
                  <a:lnTo>
                    <a:pt x="4100" y="3048"/>
                  </a:lnTo>
                  <a:lnTo>
                    <a:pt x="4102" y="3070"/>
                  </a:lnTo>
                  <a:lnTo>
                    <a:pt x="4103" y="3034"/>
                  </a:lnTo>
                  <a:lnTo>
                    <a:pt x="4104" y="3061"/>
                  </a:lnTo>
                  <a:lnTo>
                    <a:pt x="4105" y="3057"/>
                  </a:lnTo>
                  <a:lnTo>
                    <a:pt x="4106" y="3054"/>
                  </a:lnTo>
                  <a:lnTo>
                    <a:pt x="4107" y="3067"/>
                  </a:lnTo>
                  <a:lnTo>
                    <a:pt x="4108" y="3059"/>
                  </a:lnTo>
                  <a:lnTo>
                    <a:pt x="4110" y="3077"/>
                  </a:lnTo>
                  <a:lnTo>
                    <a:pt x="4112" y="3058"/>
                  </a:lnTo>
                  <a:lnTo>
                    <a:pt x="4113" y="3075"/>
                  </a:lnTo>
                  <a:lnTo>
                    <a:pt x="4115" y="3044"/>
                  </a:lnTo>
                  <a:lnTo>
                    <a:pt x="4117" y="3064"/>
                  </a:lnTo>
                  <a:lnTo>
                    <a:pt x="4118" y="3030"/>
                  </a:lnTo>
                  <a:lnTo>
                    <a:pt x="4120" y="3048"/>
                  </a:lnTo>
                  <a:lnTo>
                    <a:pt x="4121" y="3042"/>
                  </a:lnTo>
                  <a:lnTo>
                    <a:pt x="4122" y="3055"/>
                  </a:lnTo>
                  <a:lnTo>
                    <a:pt x="4123" y="3037"/>
                  </a:lnTo>
                  <a:lnTo>
                    <a:pt x="4125" y="3069"/>
                  </a:lnTo>
                  <a:lnTo>
                    <a:pt x="4126" y="3031"/>
                  </a:lnTo>
                  <a:lnTo>
                    <a:pt x="4127" y="3035"/>
                  </a:lnTo>
                  <a:lnTo>
                    <a:pt x="4128" y="3026"/>
                  </a:lnTo>
                  <a:lnTo>
                    <a:pt x="4130" y="3058"/>
                  </a:lnTo>
                  <a:lnTo>
                    <a:pt x="4132" y="3066"/>
                  </a:lnTo>
                  <a:lnTo>
                    <a:pt x="4133" y="3060"/>
                  </a:lnTo>
                  <a:lnTo>
                    <a:pt x="4134" y="3068"/>
                  </a:lnTo>
                  <a:lnTo>
                    <a:pt x="4134" y="3064"/>
                  </a:lnTo>
                  <a:lnTo>
                    <a:pt x="4136" y="3042"/>
                  </a:lnTo>
                  <a:lnTo>
                    <a:pt x="4136" y="3046"/>
                  </a:lnTo>
                  <a:lnTo>
                    <a:pt x="4137" y="3039"/>
                  </a:lnTo>
                  <a:lnTo>
                    <a:pt x="4138" y="3047"/>
                  </a:lnTo>
                  <a:lnTo>
                    <a:pt x="4139" y="3044"/>
                  </a:lnTo>
                  <a:lnTo>
                    <a:pt x="4140" y="3067"/>
                  </a:lnTo>
                  <a:lnTo>
                    <a:pt x="4141" y="3055"/>
                  </a:lnTo>
                  <a:lnTo>
                    <a:pt x="4141" y="3060"/>
                  </a:lnTo>
                  <a:lnTo>
                    <a:pt x="4142" y="3057"/>
                  </a:lnTo>
                  <a:lnTo>
                    <a:pt x="4143" y="3071"/>
                  </a:lnTo>
                  <a:lnTo>
                    <a:pt x="4144" y="3060"/>
                  </a:lnTo>
                  <a:lnTo>
                    <a:pt x="4145" y="3078"/>
                  </a:lnTo>
                  <a:lnTo>
                    <a:pt x="4147" y="3063"/>
                  </a:lnTo>
                  <a:lnTo>
                    <a:pt x="4148" y="3077"/>
                  </a:lnTo>
                  <a:lnTo>
                    <a:pt x="4150" y="3041"/>
                  </a:lnTo>
                  <a:lnTo>
                    <a:pt x="4151" y="3054"/>
                  </a:lnTo>
                  <a:lnTo>
                    <a:pt x="4152" y="3057"/>
                  </a:lnTo>
                  <a:lnTo>
                    <a:pt x="4154" y="3052"/>
                  </a:lnTo>
                  <a:lnTo>
                    <a:pt x="4156" y="3080"/>
                  </a:lnTo>
                  <a:lnTo>
                    <a:pt x="4157" y="3037"/>
                  </a:lnTo>
                  <a:lnTo>
                    <a:pt x="4159" y="3062"/>
                  </a:lnTo>
                  <a:lnTo>
                    <a:pt x="4160" y="3053"/>
                  </a:lnTo>
                  <a:lnTo>
                    <a:pt x="4161" y="3072"/>
                  </a:lnTo>
                  <a:lnTo>
                    <a:pt x="4162" y="3067"/>
                  </a:lnTo>
                  <a:lnTo>
                    <a:pt x="4163" y="3070"/>
                  </a:lnTo>
                  <a:lnTo>
                    <a:pt x="4163" y="3067"/>
                  </a:lnTo>
                  <a:lnTo>
                    <a:pt x="4164" y="3081"/>
                  </a:lnTo>
                  <a:lnTo>
                    <a:pt x="4166" y="3054"/>
                  </a:lnTo>
                  <a:lnTo>
                    <a:pt x="4167" y="3076"/>
                  </a:lnTo>
                  <a:lnTo>
                    <a:pt x="4170" y="3047"/>
                  </a:lnTo>
                  <a:lnTo>
                    <a:pt x="4170" y="3050"/>
                  </a:lnTo>
                  <a:lnTo>
                    <a:pt x="4172" y="3073"/>
                  </a:lnTo>
                  <a:lnTo>
                    <a:pt x="4173" y="3041"/>
                  </a:lnTo>
                  <a:lnTo>
                    <a:pt x="4175" y="3073"/>
                  </a:lnTo>
                  <a:lnTo>
                    <a:pt x="4177" y="3047"/>
                  </a:lnTo>
                  <a:lnTo>
                    <a:pt x="4179" y="3064"/>
                  </a:lnTo>
                  <a:lnTo>
                    <a:pt x="4180" y="3059"/>
                  </a:lnTo>
                  <a:lnTo>
                    <a:pt x="4182" y="3072"/>
                  </a:lnTo>
                  <a:lnTo>
                    <a:pt x="4184" y="3020"/>
                  </a:lnTo>
                  <a:lnTo>
                    <a:pt x="4185" y="3029"/>
                  </a:lnTo>
                  <a:lnTo>
                    <a:pt x="4187" y="3063"/>
                  </a:lnTo>
                  <a:lnTo>
                    <a:pt x="4189" y="3035"/>
                  </a:lnTo>
                  <a:lnTo>
                    <a:pt x="4190" y="3057"/>
                  </a:lnTo>
                  <a:lnTo>
                    <a:pt x="4192" y="3047"/>
                  </a:lnTo>
                  <a:lnTo>
                    <a:pt x="4193" y="3066"/>
                  </a:lnTo>
                  <a:lnTo>
                    <a:pt x="4195" y="3054"/>
                  </a:lnTo>
                  <a:lnTo>
                    <a:pt x="4196" y="3071"/>
                  </a:lnTo>
                  <a:lnTo>
                    <a:pt x="4198" y="3046"/>
                  </a:lnTo>
                  <a:lnTo>
                    <a:pt x="4200" y="3061"/>
                  </a:lnTo>
                  <a:lnTo>
                    <a:pt x="4201" y="3047"/>
                  </a:lnTo>
                  <a:lnTo>
                    <a:pt x="4202" y="3065"/>
                  </a:lnTo>
                  <a:lnTo>
                    <a:pt x="4203" y="3030"/>
                  </a:lnTo>
                  <a:lnTo>
                    <a:pt x="4205" y="3066"/>
                  </a:lnTo>
                  <a:lnTo>
                    <a:pt x="4207" y="3048"/>
                  </a:lnTo>
                  <a:lnTo>
                    <a:pt x="4209" y="3067"/>
                  </a:lnTo>
                  <a:lnTo>
                    <a:pt x="4209" y="3064"/>
                  </a:lnTo>
                  <a:lnTo>
                    <a:pt x="4210" y="3062"/>
                  </a:lnTo>
                  <a:lnTo>
                    <a:pt x="4211" y="3066"/>
                  </a:lnTo>
                  <a:lnTo>
                    <a:pt x="4212" y="3064"/>
                  </a:lnTo>
                  <a:lnTo>
                    <a:pt x="4212" y="3068"/>
                  </a:lnTo>
                  <a:lnTo>
                    <a:pt x="4215" y="3042"/>
                  </a:lnTo>
                  <a:lnTo>
                    <a:pt x="4217" y="3087"/>
                  </a:lnTo>
                  <a:lnTo>
                    <a:pt x="4219" y="3048"/>
                  </a:lnTo>
                  <a:lnTo>
                    <a:pt x="4221" y="3072"/>
                  </a:lnTo>
                  <a:lnTo>
                    <a:pt x="4222" y="3045"/>
                  </a:lnTo>
                  <a:lnTo>
                    <a:pt x="4222" y="3049"/>
                  </a:lnTo>
                  <a:lnTo>
                    <a:pt x="4224" y="3029"/>
                  </a:lnTo>
                  <a:lnTo>
                    <a:pt x="4226" y="3056"/>
                  </a:lnTo>
                  <a:lnTo>
                    <a:pt x="4227" y="3042"/>
                  </a:lnTo>
                  <a:lnTo>
                    <a:pt x="4228" y="3048"/>
                  </a:lnTo>
                  <a:lnTo>
                    <a:pt x="4228" y="3044"/>
                  </a:lnTo>
                  <a:lnTo>
                    <a:pt x="4231" y="3062"/>
                  </a:lnTo>
                  <a:lnTo>
                    <a:pt x="4232" y="3032"/>
                  </a:lnTo>
                  <a:lnTo>
                    <a:pt x="4234" y="3042"/>
                  </a:lnTo>
                  <a:lnTo>
                    <a:pt x="4235" y="3037"/>
                  </a:lnTo>
                  <a:lnTo>
                    <a:pt x="4236" y="3053"/>
                  </a:lnTo>
                  <a:lnTo>
                    <a:pt x="4237" y="3050"/>
                  </a:lnTo>
                  <a:lnTo>
                    <a:pt x="4238" y="3069"/>
                  </a:lnTo>
                  <a:lnTo>
                    <a:pt x="4239" y="3046"/>
                  </a:lnTo>
                  <a:lnTo>
                    <a:pt x="4241" y="3071"/>
                  </a:lnTo>
                  <a:lnTo>
                    <a:pt x="4243" y="3044"/>
                  </a:lnTo>
                  <a:lnTo>
                    <a:pt x="4245" y="3068"/>
                  </a:lnTo>
                  <a:lnTo>
                    <a:pt x="4248" y="3046"/>
                  </a:lnTo>
                  <a:lnTo>
                    <a:pt x="4248" y="3050"/>
                  </a:lnTo>
                  <a:lnTo>
                    <a:pt x="4249" y="3046"/>
                  </a:lnTo>
                  <a:lnTo>
                    <a:pt x="4250" y="3057"/>
                  </a:lnTo>
                  <a:lnTo>
                    <a:pt x="4252" y="3039"/>
                  </a:lnTo>
                  <a:lnTo>
                    <a:pt x="4253" y="3044"/>
                  </a:lnTo>
                  <a:lnTo>
                    <a:pt x="4253" y="3041"/>
                  </a:lnTo>
                  <a:lnTo>
                    <a:pt x="4255" y="3058"/>
                  </a:lnTo>
                  <a:lnTo>
                    <a:pt x="4256" y="3049"/>
                  </a:lnTo>
                  <a:lnTo>
                    <a:pt x="4257" y="3056"/>
                  </a:lnTo>
                  <a:lnTo>
                    <a:pt x="4259" y="3005"/>
                  </a:lnTo>
                  <a:lnTo>
                    <a:pt x="4262" y="3050"/>
                  </a:lnTo>
                  <a:lnTo>
                    <a:pt x="4263" y="3049"/>
                  </a:lnTo>
                  <a:lnTo>
                    <a:pt x="4263" y="3052"/>
                  </a:lnTo>
                  <a:lnTo>
                    <a:pt x="4264" y="3049"/>
                  </a:lnTo>
                  <a:lnTo>
                    <a:pt x="4264" y="3051"/>
                  </a:lnTo>
                  <a:lnTo>
                    <a:pt x="4266" y="3031"/>
                  </a:lnTo>
                  <a:lnTo>
                    <a:pt x="4268" y="3060"/>
                  </a:lnTo>
                  <a:lnTo>
                    <a:pt x="4269" y="3040"/>
                  </a:lnTo>
                  <a:lnTo>
                    <a:pt x="4270" y="3043"/>
                  </a:lnTo>
                  <a:lnTo>
                    <a:pt x="4271" y="3055"/>
                  </a:lnTo>
                  <a:lnTo>
                    <a:pt x="4273" y="3033"/>
                  </a:lnTo>
                  <a:lnTo>
                    <a:pt x="4274" y="3052"/>
                  </a:lnTo>
                  <a:lnTo>
                    <a:pt x="4276" y="3035"/>
                  </a:lnTo>
                  <a:lnTo>
                    <a:pt x="4276" y="3037"/>
                  </a:lnTo>
                  <a:lnTo>
                    <a:pt x="4277" y="3034"/>
                  </a:lnTo>
                  <a:lnTo>
                    <a:pt x="4278" y="3057"/>
                  </a:lnTo>
                  <a:lnTo>
                    <a:pt x="4279" y="3035"/>
                  </a:lnTo>
                  <a:lnTo>
                    <a:pt x="4280" y="3028"/>
                  </a:lnTo>
                  <a:lnTo>
                    <a:pt x="4283" y="3050"/>
                  </a:lnTo>
                  <a:lnTo>
                    <a:pt x="4285" y="3039"/>
                  </a:lnTo>
                  <a:lnTo>
                    <a:pt x="4287" y="3044"/>
                  </a:lnTo>
                  <a:lnTo>
                    <a:pt x="4288" y="3039"/>
                  </a:lnTo>
                  <a:lnTo>
                    <a:pt x="4289" y="3053"/>
                  </a:lnTo>
                  <a:lnTo>
                    <a:pt x="4291" y="3041"/>
                  </a:lnTo>
                  <a:lnTo>
                    <a:pt x="4292" y="3059"/>
                  </a:lnTo>
                  <a:lnTo>
                    <a:pt x="4295" y="3045"/>
                  </a:lnTo>
                  <a:lnTo>
                    <a:pt x="4297" y="3058"/>
                  </a:lnTo>
                  <a:lnTo>
                    <a:pt x="4298" y="3051"/>
                  </a:lnTo>
                  <a:lnTo>
                    <a:pt x="4299" y="3067"/>
                  </a:lnTo>
                  <a:lnTo>
                    <a:pt x="4301" y="3045"/>
                  </a:lnTo>
                  <a:lnTo>
                    <a:pt x="4302" y="3057"/>
                  </a:lnTo>
                  <a:lnTo>
                    <a:pt x="4303" y="3035"/>
                  </a:lnTo>
                  <a:lnTo>
                    <a:pt x="4304" y="3045"/>
                  </a:lnTo>
                  <a:lnTo>
                    <a:pt x="4306" y="3028"/>
                  </a:lnTo>
                  <a:lnTo>
                    <a:pt x="4307" y="3048"/>
                  </a:lnTo>
                  <a:lnTo>
                    <a:pt x="4308" y="3045"/>
                  </a:lnTo>
                  <a:lnTo>
                    <a:pt x="4311" y="3064"/>
                  </a:lnTo>
                  <a:lnTo>
                    <a:pt x="4313" y="3048"/>
                  </a:lnTo>
                  <a:lnTo>
                    <a:pt x="4314" y="3056"/>
                  </a:lnTo>
                  <a:lnTo>
                    <a:pt x="4315" y="3040"/>
                  </a:lnTo>
                  <a:lnTo>
                    <a:pt x="4315" y="3043"/>
                  </a:lnTo>
                  <a:lnTo>
                    <a:pt x="4316" y="3041"/>
                  </a:lnTo>
                  <a:lnTo>
                    <a:pt x="4318" y="3063"/>
                  </a:lnTo>
                  <a:lnTo>
                    <a:pt x="4320" y="3036"/>
                  </a:lnTo>
                  <a:lnTo>
                    <a:pt x="4321" y="3043"/>
                  </a:lnTo>
                  <a:lnTo>
                    <a:pt x="4322" y="3038"/>
                  </a:lnTo>
                  <a:lnTo>
                    <a:pt x="4323" y="3041"/>
                  </a:lnTo>
                  <a:lnTo>
                    <a:pt x="4324" y="3032"/>
                  </a:lnTo>
                  <a:lnTo>
                    <a:pt x="4326" y="3063"/>
                  </a:lnTo>
                  <a:lnTo>
                    <a:pt x="4328" y="3036"/>
                  </a:lnTo>
                  <a:lnTo>
                    <a:pt x="4329" y="3052"/>
                  </a:lnTo>
                  <a:lnTo>
                    <a:pt x="4330" y="3047"/>
                  </a:lnTo>
                  <a:lnTo>
                    <a:pt x="4331" y="3064"/>
                  </a:lnTo>
                  <a:lnTo>
                    <a:pt x="4333" y="3051"/>
                  </a:lnTo>
                  <a:lnTo>
                    <a:pt x="4333" y="3055"/>
                  </a:lnTo>
                  <a:lnTo>
                    <a:pt x="4334" y="3052"/>
                  </a:lnTo>
                  <a:lnTo>
                    <a:pt x="4334" y="3054"/>
                  </a:lnTo>
                  <a:lnTo>
                    <a:pt x="4336" y="3015"/>
                  </a:lnTo>
                  <a:lnTo>
                    <a:pt x="4338" y="3060"/>
                  </a:lnTo>
                  <a:lnTo>
                    <a:pt x="4340" y="3013"/>
                  </a:lnTo>
                  <a:lnTo>
                    <a:pt x="4343" y="3052"/>
                  </a:lnTo>
                  <a:lnTo>
                    <a:pt x="4344" y="3047"/>
                  </a:lnTo>
                  <a:lnTo>
                    <a:pt x="4344" y="3051"/>
                  </a:lnTo>
                  <a:lnTo>
                    <a:pt x="4345" y="3030"/>
                  </a:lnTo>
                  <a:lnTo>
                    <a:pt x="4348" y="3051"/>
                  </a:lnTo>
                  <a:lnTo>
                    <a:pt x="4349" y="3039"/>
                  </a:lnTo>
                  <a:lnTo>
                    <a:pt x="4350" y="3059"/>
                  </a:lnTo>
                  <a:lnTo>
                    <a:pt x="4352" y="3041"/>
                  </a:lnTo>
                  <a:lnTo>
                    <a:pt x="4353" y="3049"/>
                  </a:lnTo>
                  <a:lnTo>
                    <a:pt x="4354" y="3045"/>
                  </a:lnTo>
                  <a:lnTo>
                    <a:pt x="4354" y="3049"/>
                  </a:lnTo>
                  <a:lnTo>
                    <a:pt x="4355" y="3041"/>
                  </a:lnTo>
                  <a:lnTo>
                    <a:pt x="4356" y="3047"/>
                  </a:lnTo>
                  <a:lnTo>
                    <a:pt x="4357" y="3022"/>
                  </a:lnTo>
                  <a:lnTo>
                    <a:pt x="4359" y="3062"/>
                  </a:lnTo>
                  <a:lnTo>
                    <a:pt x="4361" y="3040"/>
                  </a:lnTo>
                  <a:lnTo>
                    <a:pt x="4362" y="3043"/>
                  </a:lnTo>
                  <a:lnTo>
                    <a:pt x="4362" y="3040"/>
                  </a:lnTo>
                  <a:lnTo>
                    <a:pt x="4363" y="3044"/>
                  </a:lnTo>
                  <a:lnTo>
                    <a:pt x="4364" y="3025"/>
                  </a:lnTo>
                  <a:lnTo>
                    <a:pt x="4364" y="3033"/>
                  </a:lnTo>
                  <a:lnTo>
                    <a:pt x="4366" y="3023"/>
                  </a:lnTo>
                  <a:lnTo>
                    <a:pt x="4368" y="3060"/>
                  </a:lnTo>
                  <a:lnTo>
                    <a:pt x="4370" y="3029"/>
                  </a:lnTo>
                  <a:lnTo>
                    <a:pt x="4372" y="3056"/>
                  </a:lnTo>
                  <a:lnTo>
                    <a:pt x="4374" y="3034"/>
                  </a:lnTo>
                  <a:lnTo>
                    <a:pt x="4375" y="3035"/>
                  </a:lnTo>
                  <a:lnTo>
                    <a:pt x="4376" y="3032"/>
                  </a:lnTo>
                  <a:lnTo>
                    <a:pt x="4376" y="3034"/>
                  </a:lnTo>
                  <a:lnTo>
                    <a:pt x="4377" y="3032"/>
                  </a:lnTo>
                  <a:lnTo>
                    <a:pt x="4378" y="3047"/>
                  </a:lnTo>
                  <a:lnTo>
                    <a:pt x="4380" y="3034"/>
                  </a:lnTo>
                  <a:lnTo>
                    <a:pt x="4382" y="3064"/>
                  </a:lnTo>
                  <a:lnTo>
                    <a:pt x="4383" y="3045"/>
                  </a:lnTo>
                  <a:lnTo>
                    <a:pt x="4384" y="3047"/>
                  </a:lnTo>
                  <a:lnTo>
                    <a:pt x="4384" y="3035"/>
                  </a:lnTo>
                  <a:lnTo>
                    <a:pt x="4386" y="3031"/>
                  </a:lnTo>
                  <a:lnTo>
                    <a:pt x="4388" y="3060"/>
                  </a:lnTo>
                  <a:lnTo>
                    <a:pt x="4390" y="3025"/>
                  </a:lnTo>
                  <a:lnTo>
                    <a:pt x="4392" y="3055"/>
                  </a:lnTo>
                  <a:lnTo>
                    <a:pt x="4394" y="3045"/>
                  </a:lnTo>
                  <a:lnTo>
                    <a:pt x="4395" y="3054"/>
                  </a:lnTo>
                  <a:lnTo>
                    <a:pt x="4395" y="3045"/>
                  </a:lnTo>
                  <a:lnTo>
                    <a:pt x="4396" y="3051"/>
                  </a:lnTo>
                  <a:lnTo>
                    <a:pt x="4397" y="3021"/>
                  </a:lnTo>
                  <a:lnTo>
                    <a:pt x="4399" y="3049"/>
                  </a:lnTo>
                  <a:lnTo>
                    <a:pt x="4400" y="3017"/>
                  </a:lnTo>
                  <a:lnTo>
                    <a:pt x="4400" y="3025"/>
                  </a:lnTo>
                  <a:lnTo>
                    <a:pt x="4402" y="3040"/>
                  </a:lnTo>
                  <a:lnTo>
                    <a:pt x="4403" y="3014"/>
                  </a:lnTo>
                  <a:lnTo>
                    <a:pt x="4405" y="3059"/>
                  </a:lnTo>
                  <a:lnTo>
                    <a:pt x="4407" y="3033"/>
                  </a:lnTo>
                  <a:lnTo>
                    <a:pt x="4409" y="3040"/>
                  </a:lnTo>
                  <a:lnTo>
                    <a:pt x="4411" y="3057"/>
                  </a:lnTo>
                  <a:lnTo>
                    <a:pt x="4412" y="3029"/>
                  </a:lnTo>
                  <a:lnTo>
                    <a:pt x="4414" y="3067"/>
                  </a:lnTo>
                  <a:lnTo>
                    <a:pt x="4415" y="3058"/>
                  </a:lnTo>
                  <a:lnTo>
                    <a:pt x="4417" y="3067"/>
                  </a:lnTo>
                  <a:lnTo>
                    <a:pt x="4419" y="3021"/>
                  </a:lnTo>
                  <a:lnTo>
                    <a:pt x="4421" y="3068"/>
                  </a:lnTo>
                  <a:lnTo>
                    <a:pt x="4422" y="3053"/>
                  </a:lnTo>
                  <a:lnTo>
                    <a:pt x="4423" y="3056"/>
                  </a:lnTo>
                  <a:lnTo>
                    <a:pt x="4424" y="3040"/>
                  </a:lnTo>
                  <a:lnTo>
                    <a:pt x="4426" y="3058"/>
                  </a:lnTo>
                  <a:lnTo>
                    <a:pt x="4427" y="3042"/>
                  </a:lnTo>
                  <a:lnTo>
                    <a:pt x="4428" y="3054"/>
                  </a:lnTo>
                  <a:lnTo>
                    <a:pt x="4431" y="3006"/>
                  </a:lnTo>
                  <a:lnTo>
                    <a:pt x="4433" y="3057"/>
                  </a:lnTo>
                  <a:lnTo>
                    <a:pt x="4434" y="3048"/>
                  </a:lnTo>
                  <a:lnTo>
                    <a:pt x="4436" y="3059"/>
                  </a:lnTo>
                  <a:lnTo>
                    <a:pt x="4437" y="3024"/>
                  </a:lnTo>
                  <a:lnTo>
                    <a:pt x="4440" y="3062"/>
                  </a:lnTo>
                  <a:lnTo>
                    <a:pt x="4441" y="3057"/>
                  </a:lnTo>
                  <a:lnTo>
                    <a:pt x="4442" y="3060"/>
                  </a:lnTo>
                  <a:lnTo>
                    <a:pt x="4444" y="3026"/>
                  </a:lnTo>
                  <a:lnTo>
                    <a:pt x="4445" y="3048"/>
                  </a:lnTo>
                  <a:lnTo>
                    <a:pt x="4446" y="3040"/>
                  </a:lnTo>
                  <a:lnTo>
                    <a:pt x="4447" y="3066"/>
                  </a:lnTo>
                  <a:lnTo>
                    <a:pt x="4449" y="3034"/>
                  </a:lnTo>
                  <a:lnTo>
                    <a:pt x="4451" y="3064"/>
                  </a:lnTo>
                  <a:lnTo>
                    <a:pt x="4453" y="3027"/>
                  </a:lnTo>
                  <a:lnTo>
                    <a:pt x="4454" y="3031"/>
                  </a:lnTo>
                  <a:lnTo>
                    <a:pt x="4455" y="3029"/>
                  </a:lnTo>
                  <a:lnTo>
                    <a:pt x="4457" y="3057"/>
                  </a:lnTo>
                  <a:lnTo>
                    <a:pt x="4460" y="3011"/>
                  </a:lnTo>
                  <a:lnTo>
                    <a:pt x="4461" y="3035"/>
                  </a:lnTo>
                  <a:lnTo>
                    <a:pt x="4463" y="3020"/>
                  </a:lnTo>
                  <a:lnTo>
                    <a:pt x="4464" y="3053"/>
                  </a:lnTo>
                  <a:lnTo>
                    <a:pt x="4466" y="3066"/>
                  </a:lnTo>
                  <a:lnTo>
                    <a:pt x="4468" y="3039"/>
                  </a:lnTo>
                  <a:lnTo>
                    <a:pt x="4469" y="3052"/>
                  </a:lnTo>
                  <a:lnTo>
                    <a:pt x="4471" y="3021"/>
                  </a:lnTo>
                  <a:lnTo>
                    <a:pt x="4473" y="3056"/>
                  </a:lnTo>
                  <a:lnTo>
                    <a:pt x="4475" y="3005"/>
                  </a:lnTo>
                  <a:lnTo>
                    <a:pt x="4476" y="3047"/>
                  </a:lnTo>
                  <a:lnTo>
                    <a:pt x="4478" y="3057"/>
                  </a:lnTo>
                  <a:lnTo>
                    <a:pt x="4480" y="3023"/>
                  </a:lnTo>
                  <a:lnTo>
                    <a:pt x="4482" y="3070"/>
                  </a:lnTo>
                  <a:lnTo>
                    <a:pt x="4484" y="3025"/>
                  </a:lnTo>
                  <a:lnTo>
                    <a:pt x="4485" y="3040"/>
                  </a:lnTo>
                  <a:lnTo>
                    <a:pt x="4485" y="3033"/>
                  </a:lnTo>
                  <a:lnTo>
                    <a:pt x="4488" y="3057"/>
                  </a:lnTo>
                  <a:lnTo>
                    <a:pt x="4490" y="3012"/>
                  </a:lnTo>
                  <a:lnTo>
                    <a:pt x="4491" y="3031"/>
                  </a:lnTo>
                  <a:lnTo>
                    <a:pt x="4493" y="3016"/>
                  </a:lnTo>
                  <a:lnTo>
                    <a:pt x="4495" y="3060"/>
                  </a:lnTo>
                  <a:lnTo>
                    <a:pt x="4498" y="3034"/>
                  </a:lnTo>
                  <a:lnTo>
                    <a:pt x="4498" y="3046"/>
                  </a:lnTo>
                  <a:lnTo>
                    <a:pt x="4500" y="3025"/>
                  </a:lnTo>
                  <a:lnTo>
                    <a:pt x="4500" y="3039"/>
                  </a:lnTo>
                  <a:lnTo>
                    <a:pt x="4501" y="3034"/>
                  </a:lnTo>
                  <a:lnTo>
                    <a:pt x="4502" y="3060"/>
                  </a:lnTo>
                  <a:lnTo>
                    <a:pt x="4502" y="3055"/>
                  </a:lnTo>
                  <a:lnTo>
                    <a:pt x="4503" y="3065"/>
                  </a:lnTo>
                  <a:lnTo>
                    <a:pt x="4506" y="3005"/>
                  </a:lnTo>
                  <a:lnTo>
                    <a:pt x="4507" y="3019"/>
                  </a:lnTo>
                  <a:lnTo>
                    <a:pt x="4507" y="3013"/>
                  </a:lnTo>
                  <a:lnTo>
                    <a:pt x="4508" y="3045"/>
                  </a:lnTo>
                  <a:lnTo>
                    <a:pt x="4509" y="3054"/>
                  </a:lnTo>
                  <a:lnTo>
                    <a:pt x="4511" y="3032"/>
                  </a:lnTo>
                  <a:lnTo>
                    <a:pt x="4513" y="3045"/>
                  </a:lnTo>
                  <a:lnTo>
                    <a:pt x="4514" y="3026"/>
                  </a:lnTo>
                  <a:lnTo>
                    <a:pt x="4515" y="3044"/>
                  </a:lnTo>
                  <a:lnTo>
                    <a:pt x="4518" y="3010"/>
                  </a:lnTo>
                  <a:lnTo>
                    <a:pt x="4519" y="3019"/>
                  </a:lnTo>
                  <a:lnTo>
                    <a:pt x="4520" y="3012"/>
                  </a:lnTo>
                  <a:lnTo>
                    <a:pt x="4520" y="3021"/>
                  </a:lnTo>
                  <a:lnTo>
                    <a:pt x="4521" y="3018"/>
                  </a:lnTo>
                  <a:lnTo>
                    <a:pt x="4522" y="3036"/>
                  </a:lnTo>
                  <a:lnTo>
                    <a:pt x="4523" y="3012"/>
                  </a:lnTo>
                  <a:lnTo>
                    <a:pt x="4525" y="3046"/>
                  </a:lnTo>
                  <a:lnTo>
                    <a:pt x="4527" y="3011"/>
                  </a:lnTo>
                  <a:lnTo>
                    <a:pt x="4528" y="3032"/>
                  </a:lnTo>
                  <a:lnTo>
                    <a:pt x="4529" y="3019"/>
                  </a:lnTo>
                  <a:lnTo>
                    <a:pt x="4531" y="3043"/>
                  </a:lnTo>
                  <a:lnTo>
                    <a:pt x="4533" y="2989"/>
                  </a:lnTo>
                  <a:lnTo>
                    <a:pt x="4535" y="3046"/>
                  </a:lnTo>
                  <a:lnTo>
                    <a:pt x="4537" y="3027"/>
                  </a:lnTo>
                  <a:lnTo>
                    <a:pt x="4539" y="3046"/>
                  </a:lnTo>
                  <a:lnTo>
                    <a:pt x="4539" y="3035"/>
                  </a:lnTo>
                  <a:lnTo>
                    <a:pt x="4540" y="3039"/>
                  </a:lnTo>
                  <a:lnTo>
                    <a:pt x="4542" y="2987"/>
                  </a:lnTo>
                  <a:lnTo>
                    <a:pt x="4543" y="3041"/>
                  </a:lnTo>
                  <a:lnTo>
                    <a:pt x="4545" y="2974"/>
                  </a:lnTo>
                  <a:lnTo>
                    <a:pt x="4547" y="3036"/>
                  </a:lnTo>
                  <a:lnTo>
                    <a:pt x="4548" y="3021"/>
                  </a:lnTo>
                  <a:lnTo>
                    <a:pt x="4550" y="3038"/>
                  </a:lnTo>
                  <a:lnTo>
                    <a:pt x="4551" y="3017"/>
                  </a:lnTo>
                  <a:lnTo>
                    <a:pt x="4552" y="3037"/>
                  </a:lnTo>
                  <a:lnTo>
                    <a:pt x="4555" y="3003"/>
                  </a:lnTo>
                  <a:lnTo>
                    <a:pt x="4555" y="3011"/>
                  </a:lnTo>
                  <a:lnTo>
                    <a:pt x="4557" y="2996"/>
                  </a:lnTo>
                  <a:lnTo>
                    <a:pt x="4558" y="3000"/>
                  </a:lnTo>
                  <a:lnTo>
                    <a:pt x="4559" y="2977"/>
                  </a:lnTo>
                  <a:lnTo>
                    <a:pt x="4559" y="2979"/>
                  </a:lnTo>
                  <a:lnTo>
                    <a:pt x="4560" y="2976"/>
                  </a:lnTo>
                  <a:lnTo>
                    <a:pt x="4561" y="3015"/>
                  </a:lnTo>
                  <a:lnTo>
                    <a:pt x="4563" y="2980"/>
                  </a:lnTo>
                  <a:lnTo>
                    <a:pt x="4563" y="2990"/>
                  </a:lnTo>
                  <a:lnTo>
                    <a:pt x="4566" y="2948"/>
                  </a:lnTo>
                  <a:lnTo>
                    <a:pt x="4568" y="3032"/>
                  </a:lnTo>
                  <a:lnTo>
                    <a:pt x="4570" y="3002"/>
                  </a:lnTo>
                  <a:lnTo>
                    <a:pt x="4570" y="3007"/>
                  </a:lnTo>
                  <a:lnTo>
                    <a:pt x="4573" y="2938"/>
                  </a:lnTo>
                  <a:lnTo>
                    <a:pt x="4574" y="2995"/>
                  </a:lnTo>
                  <a:lnTo>
                    <a:pt x="4576" y="2973"/>
                  </a:lnTo>
                  <a:lnTo>
                    <a:pt x="4577" y="3003"/>
                  </a:lnTo>
                  <a:lnTo>
                    <a:pt x="4579" y="2948"/>
                  </a:lnTo>
                  <a:lnTo>
                    <a:pt x="4580" y="2965"/>
                  </a:lnTo>
                  <a:lnTo>
                    <a:pt x="4580" y="2960"/>
                  </a:lnTo>
                  <a:lnTo>
                    <a:pt x="4583" y="3020"/>
                  </a:lnTo>
                  <a:lnTo>
                    <a:pt x="4585" y="2972"/>
                  </a:lnTo>
                  <a:lnTo>
                    <a:pt x="4587" y="2994"/>
                  </a:lnTo>
                  <a:lnTo>
                    <a:pt x="4588" y="2973"/>
                  </a:lnTo>
                  <a:lnTo>
                    <a:pt x="4590" y="3000"/>
                  </a:lnTo>
                  <a:lnTo>
                    <a:pt x="4591" y="2977"/>
                  </a:lnTo>
                  <a:lnTo>
                    <a:pt x="4593" y="3027"/>
                  </a:lnTo>
                  <a:lnTo>
                    <a:pt x="4595" y="2959"/>
                  </a:lnTo>
                  <a:lnTo>
                    <a:pt x="4597" y="3025"/>
                  </a:lnTo>
                  <a:lnTo>
                    <a:pt x="4598" y="2994"/>
                  </a:lnTo>
                  <a:lnTo>
                    <a:pt x="4600" y="3037"/>
                  </a:lnTo>
                  <a:lnTo>
                    <a:pt x="4602" y="2979"/>
                  </a:lnTo>
                  <a:lnTo>
                    <a:pt x="4604" y="3026"/>
                  </a:lnTo>
                  <a:lnTo>
                    <a:pt x="4604" y="3022"/>
                  </a:lnTo>
                  <a:lnTo>
                    <a:pt x="4606" y="3026"/>
                  </a:lnTo>
                  <a:lnTo>
                    <a:pt x="4608" y="3005"/>
                  </a:lnTo>
                  <a:lnTo>
                    <a:pt x="4610" y="3023"/>
                  </a:lnTo>
                  <a:lnTo>
                    <a:pt x="4610" y="3020"/>
                  </a:lnTo>
                  <a:lnTo>
                    <a:pt x="4611" y="3027"/>
                  </a:lnTo>
                  <a:lnTo>
                    <a:pt x="4612" y="3033"/>
                  </a:lnTo>
                  <a:lnTo>
                    <a:pt x="4614" y="3024"/>
                  </a:lnTo>
                  <a:lnTo>
                    <a:pt x="4615" y="3021"/>
                  </a:lnTo>
                  <a:lnTo>
                    <a:pt x="4616" y="3029"/>
                  </a:lnTo>
                  <a:lnTo>
                    <a:pt x="4617" y="3024"/>
                  </a:lnTo>
                  <a:lnTo>
                    <a:pt x="4621" y="3064"/>
                  </a:lnTo>
                  <a:lnTo>
                    <a:pt x="4623" y="3013"/>
                  </a:lnTo>
                  <a:lnTo>
                    <a:pt x="4625" y="3039"/>
                  </a:lnTo>
                  <a:lnTo>
                    <a:pt x="4626" y="3010"/>
                  </a:lnTo>
                  <a:lnTo>
                    <a:pt x="4627" y="3030"/>
                  </a:lnTo>
                  <a:lnTo>
                    <a:pt x="4628" y="3024"/>
                  </a:lnTo>
                  <a:lnTo>
                    <a:pt x="4629" y="3033"/>
                  </a:lnTo>
                  <a:lnTo>
                    <a:pt x="4629" y="3022"/>
                  </a:lnTo>
                  <a:lnTo>
                    <a:pt x="4630" y="3027"/>
                  </a:lnTo>
                  <a:lnTo>
                    <a:pt x="4630" y="3024"/>
                  </a:lnTo>
                  <a:lnTo>
                    <a:pt x="4632" y="3006"/>
                  </a:lnTo>
                  <a:lnTo>
                    <a:pt x="4634" y="3050"/>
                  </a:lnTo>
                  <a:lnTo>
                    <a:pt x="4636" y="3034"/>
                  </a:lnTo>
                  <a:lnTo>
                    <a:pt x="4637" y="3038"/>
                  </a:lnTo>
                  <a:lnTo>
                    <a:pt x="4638" y="3028"/>
                  </a:lnTo>
                  <a:lnTo>
                    <a:pt x="4639" y="3039"/>
                  </a:lnTo>
                  <a:lnTo>
                    <a:pt x="4639" y="3034"/>
                  </a:lnTo>
                  <a:lnTo>
                    <a:pt x="4640" y="3044"/>
                  </a:lnTo>
                  <a:lnTo>
                    <a:pt x="4641" y="3028"/>
                  </a:lnTo>
                  <a:lnTo>
                    <a:pt x="4642" y="3039"/>
                  </a:lnTo>
                  <a:lnTo>
                    <a:pt x="4645" y="3005"/>
                  </a:lnTo>
                  <a:lnTo>
                    <a:pt x="4647" y="3044"/>
                  </a:lnTo>
                  <a:lnTo>
                    <a:pt x="4648" y="3035"/>
                  </a:lnTo>
                  <a:lnTo>
                    <a:pt x="4650" y="3045"/>
                  </a:lnTo>
                  <a:lnTo>
                    <a:pt x="4650" y="3031"/>
                  </a:lnTo>
                  <a:lnTo>
                    <a:pt x="4651" y="3044"/>
                  </a:lnTo>
                  <a:lnTo>
                    <a:pt x="4653" y="2983"/>
                  </a:lnTo>
                  <a:lnTo>
                    <a:pt x="4655" y="3060"/>
                  </a:lnTo>
                  <a:lnTo>
                    <a:pt x="4655" y="3054"/>
                  </a:lnTo>
                  <a:lnTo>
                    <a:pt x="4657" y="3062"/>
                  </a:lnTo>
                  <a:lnTo>
                    <a:pt x="4659" y="3024"/>
                  </a:lnTo>
                  <a:lnTo>
                    <a:pt x="4662" y="3064"/>
                  </a:lnTo>
                  <a:lnTo>
                    <a:pt x="4664" y="3032"/>
                  </a:lnTo>
                  <a:lnTo>
                    <a:pt x="4665" y="3036"/>
                  </a:lnTo>
                  <a:lnTo>
                    <a:pt x="4667" y="3003"/>
                  </a:lnTo>
                  <a:lnTo>
                    <a:pt x="4672" y="3046"/>
                  </a:lnTo>
                  <a:lnTo>
                    <a:pt x="4673" y="3027"/>
                  </a:lnTo>
                  <a:lnTo>
                    <a:pt x="4674" y="3040"/>
                  </a:lnTo>
                  <a:lnTo>
                    <a:pt x="4676" y="3051"/>
                  </a:lnTo>
                  <a:lnTo>
                    <a:pt x="4678" y="3025"/>
                  </a:lnTo>
                  <a:lnTo>
                    <a:pt x="4680" y="3061"/>
                  </a:lnTo>
                  <a:lnTo>
                    <a:pt x="4683" y="3036"/>
                  </a:lnTo>
                  <a:lnTo>
                    <a:pt x="4684" y="3043"/>
                  </a:lnTo>
                  <a:lnTo>
                    <a:pt x="4685" y="3034"/>
                  </a:lnTo>
                  <a:lnTo>
                    <a:pt x="4686" y="3038"/>
                  </a:lnTo>
                  <a:lnTo>
                    <a:pt x="4688" y="3032"/>
                  </a:lnTo>
                  <a:lnTo>
                    <a:pt x="4690" y="3049"/>
                  </a:lnTo>
                  <a:lnTo>
                    <a:pt x="4691" y="3027"/>
                  </a:lnTo>
                  <a:lnTo>
                    <a:pt x="4693" y="3056"/>
                  </a:lnTo>
                  <a:lnTo>
                    <a:pt x="4695" y="3027"/>
                  </a:lnTo>
                  <a:lnTo>
                    <a:pt x="4698" y="3058"/>
                  </a:lnTo>
                  <a:lnTo>
                    <a:pt x="4698" y="3056"/>
                  </a:lnTo>
                  <a:lnTo>
                    <a:pt x="4699" y="3059"/>
                  </a:lnTo>
                  <a:lnTo>
                    <a:pt x="4701" y="3016"/>
                  </a:lnTo>
                  <a:lnTo>
                    <a:pt x="4703" y="3050"/>
                  </a:lnTo>
                  <a:lnTo>
                    <a:pt x="4704" y="3034"/>
                  </a:lnTo>
                  <a:lnTo>
                    <a:pt x="4705" y="3037"/>
                  </a:lnTo>
                  <a:lnTo>
                    <a:pt x="4707" y="3016"/>
                  </a:lnTo>
                  <a:lnTo>
                    <a:pt x="4709" y="3042"/>
                  </a:lnTo>
                  <a:lnTo>
                    <a:pt x="4710" y="3030"/>
                  </a:lnTo>
                  <a:lnTo>
                    <a:pt x="4712" y="3048"/>
                  </a:lnTo>
                  <a:lnTo>
                    <a:pt x="4713" y="3045"/>
                  </a:lnTo>
                  <a:lnTo>
                    <a:pt x="4713" y="3049"/>
                  </a:lnTo>
                  <a:lnTo>
                    <a:pt x="4714" y="3046"/>
                  </a:lnTo>
                  <a:lnTo>
                    <a:pt x="4714" y="3050"/>
                  </a:lnTo>
                  <a:lnTo>
                    <a:pt x="4716" y="3037"/>
                  </a:lnTo>
                  <a:lnTo>
                    <a:pt x="4718" y="3056"/>
                  </a:lnTo>
                  <a:lnTo>
                    <a:pt x="4721" y="3038"/>
                  </a:lnTo>
                  <a:lnTo>
                    <a:pt x="4724" y="3026"/>
                  </a:lnTo>
                  <a:lnTo>
                    <a:pt x="4724" y="3028"/>
                  </a:lnTo>
                  <a:lnTo>
                    <a:pt x="4725" y="3026"/>
                  </a:lnTo>
                  <a:lnTo>
                    <a:pt x="4727" y="3041"/>
                  </a:lnTo>
                  <a:lnTo>
                    <a:pt x="4729" y="3013"/>
                  </a:lnTo>
                  <a:lnTo>
                    <a:pt x="4732" y="3040"/>
                  </a:lnTo>
                  <a:lnTo>
                    <a:pt x="4732" y="3036"/>
                  </a:lnTo>
                  <a:lnTo>
                    <a:pt x="4733" y="3039"/>
                  </a:lnTo>
                  <a:lnTo>
                    <a:pt x="4735" y="3015"/>
                  </a:lnTo>
                  <a:lnTo>
                    <a:pt x="4736" y="3039"/>
                  </a:lnTo>
                  <a:lnTo>
                    <a:pt x="4737" y="3036"/>
                  </a:lnTo>
                  <a:lnTo>
                    <a:pt x="4739" y="3053"/>
                  </a:lnTo>
                  <a:lnTo>
                    <a:pt x="4741" y="3015"/>
                  </a:lnTo>
                  <a:lnTo>
                    <a:pt x="4743" y="3060"/>
                  </a:lnTo>
                  <a:lnTo>
                    <a:pt x="4745" y="3042"/>
                  </a:lnTo>
                  <a:lnTo>
                    <a:pt x="4746" y="3055"/>
                  </a:lnTo>
                  <a:lnTo>
                    <a:pt x="4748" y="3022"/>
                  </a:lnTo>
                  <a:lnTo>
                    <a:pt x="4750" y="3035"/>
                  </a:lnTo>
                  <a:lnTo>
                    <a:pt x="4751" y="3021"/>
                  </a:lnTo>
                  <a:lnTo>
                    <a:pt x="4753" y="3042"/>
                  </a:lnTo>
                  <a:lnTo>
                    <a:pt x="4753" y="3040"/>
                  </a:lnTo>
                  <a:lnTo>
                    <a:pt x="4755" y="3030"/>
                  </a:lnTo>
                  <a:lnTo>
                    <a:pt x="4756" y="3045"/>
                  </a:lnTo>
                  <a:lnTo>
                    <a:pt x="4756" y="3042"/>
                  </a:lnTo>
                  <a:lnTo>
                    <a:pt x="4757" y="3044"/>
                  </a:lnTo>
                  <a:lnTo>
                    <a:pt x="4757" y="3039"/>
                  </a:lnTo>
                  <a:lnTo>
                    <a:pt x="4758" y="3041"/>
                  </a:lnTo>
                  <a:lnTo>
                    <a:pt x="4759" y="3045"/>
                  </a:lnTo>
                  <a:lnTo>
                    <a:pt x="4760" y="3023"/>
                  </a:lnTo>
                  <a:lnTo>
                    <a:pt x="4762" y="3043"/>
                  </a:lnTo>
                  <a:lnTo>
                    <a:pt x="4763" y="3014"/>
                  </a:lnTo>
                  <a:lnTo>
                    <a:pt x="4765" y="3044"/>
                  </a:lnTo>
                  <a:lnTo>
                    <a:pt x="4767" y="3033"/>
                  </a:lnTo>
                  <a:lnTo>
                    <a:pt x="4767" y="3034"/>
                  </a:lnTo>
                  <a:lnTo>
                    <a:pt x="4768" y="3042"/>
                  </a:lnTo>
                  <a:lnTo>
                    <a:pt x="4769" y="3039"/>
                  </a:lnTo>
                  <a:lnTo>
                    <a:pt x="4770" y="3045"/>
                  </a:lnTo>
                  <a:lnTo>
                    <a:pt x="4772" y="3010"/>
                  </a:lnTo>
                  <a:lnTo>
                    <a:pt x="4773" y="3031"/>
                  </a:lnTo>
                  <a:lnTo>
                    <a:pt x="4776" y="3066"/>
                  </a:lnTo>
                  <a:lnTo>
                    <a:pt x="4778" y="3033"/>
                  </a:lnTo>
                  <a:lnTo>
                    <a:pt x="4779" y="3039"/>
                  </a:lnTo>
                  <a:lnTo>
                    <a:pt x="4780" y="3034"/>
                  </a:lnTo>
                  <a:lnTo>
                    <a:pt x="4781" y="3054"/>
                  </a:lnTo>
                  <a:lnTo>
                    <a:pt x="4783" y="3035"/>
                  </a:lnTo>
                  <a:lnTo>
                    <a:pt x="4785" y="3047"/>
                  </a:lnTo>
                  <a:lnTo>
                    <a:pt x="4786" y="3023"/>
                  </a:lnTo>
                  <a:lnTo>
                    <a:pt x="4789" y="3047"/>
                  </a:lnTo>
                  <a:lnTo>
                    <a:pt x="4789" y="3037"/>
                  </a:lnTo>
                  <a:lnTo>
                    <a:pt x="4790" y="3051"/>
                  </a:lnTo>
                  <a:lnTo>
                    <a:pt x="4792" y="3026"/>
                  </a:lnTo>
                  <a:lnTo>
                    <a:pt x="4794" y="3049"/>
                  </a:lnTo>
                  <a:lnTo>
                    <a:pt x="4796" y="3031"/>
                  </a:lnTo>
                  <a:lnTo>
                    <a:pt x="4796" y="3044"/>
                  </a:lnTo>
                  <a:lnTo>
                    <a:pt x="4797" y="3042"/>
                  </a:lnTo>
                  <a:lnTo>
                    <a:pt x="4798" y="3047"/>
                  </a:lnTo>
                  <a:lnTo>
                    <a:pt x="4799" y="3040"/>
                  </a:lnTo>
                  <a:lnTo>
                    <a:pt x="4799" y="3046"/>
                  </a:lnTo>
                  <a:lnTo>
                    <a:pt x="4801" y="3018"/>
                  </a:lnTo>
                  <a:lnTo>
                    <a:pt x="4804" y="3057"/>
                  </a:lnTo>
                  <a:lnTo>
                    <a:pt x="4805" y="3047"/>
                  </a:lnTo>
                  <a:lnTo>
                    <a:pt x="4806" y="3058"/>
                  </a:lnTo>
                  <a:lnTo>
                    <a:pt x="4808" y="3023"/>
                  </a:lnTo>
                  <a:lnTo>
                    <a:pt x="4810" y="3049"/>
                  </a:lnTo>
                  <a:lnTo>
                    <a:pt x="4811" y="3038"/>
                  </a:lnTo>
                  <a:lnTo>
                    <a:pt x="4812" y="3053"/>
                  </a:lnTo>
                  <a:lnTo>
                    <a:pt x="4814" y="3035"/>
                  </a:lnTo>
                  <a:lnTo>
                    <a:pt x="4816" y="3058"/>
                  </a:lnTo>
                  <a:lnTo>
                    <a:pt x="4818" y="3032"/>
                  </a:lnTo>
                  <a:lnTo>
                    <a:pt x="4820" y="3056"/>
                  </a:lnTo>
                  <a:lnTo>
                    <a:pt x="4821" y="3042"/>
                  </a:lnTo>
                  <a:lnTo>
                    <a:pt x="4822" y="3044"/>
                  </a:lnTo>
                  <a:lnTo>
                    <a:pt x="4823" y="3036"/>
                  </a:lnTo>
                  <a:lnTo>
                    <a:pt x="4823" y="3045"/>
                  </a:lnTo>
                  <a:lnTo>
                    <a:pt x="4824" y="3041"/>
                  </a:lnTo>
                  <a:lnTo>
                    <a:pt x="4825" y="3056"/>
                  </a:lnTo>
                  <a:lnTo>
                    <a:pt x="4827" y="3040"/>
                  </a:lnTo>
                  <a:lnTo>
                    <a:pt x="4829" y="3050"/>
                  </a:lnTo>
                  <a:lnTo>
                    <a:pt x="4830" y="3028"/>
                  </a:lnTo>
                  <a:lnTo>
                    <a:pt x="4832" y="3059"/>
                  </a:lnTo>
                  <a:lnTo>
                    <a:pt x="4833" y="3030"/>
                  </a:lnTo>
                  <a:lnTo>
                    <a:pt x="4835" y="3056"/>
                  </a:lnTo>
                  <a:lnTo>
                    <a:pt x="4836" y="3049"/>
                  </a:lnTo>
                  <a:lnTo>
                    <a:pt x="4837" y="3055"/>
                  </a:lnTo>
                  <a:lnTo>
                    <a:pt x="4838" y="3046"/>
                  </a:lnTo>
                  <a:lnTo>
                    <a:pt x="4838" y="3050"/>
                  </a:lnTo>
                  <a:lnTo>
                    <a:pt x="4840" y="3035"/>
                  </a:lnTo>
                  <a:lnTo>
                    <a:pt x="4840" y="3037"/>
                  </a:lnTo>
                  <a:lnTo>
                    <a:pt x="4841" y="3028"/>
                  </a:lnTo>
                  <a:lnTo>
                    <a:pt x="4842" y="3036"/>
                  </a:lnTo>
                  <a:lnTo>
                    <a:pt x="4843" y="3030"/>
                  </a:lnTo>
                  <a:lnTo>
                    <a:pt x="4844" y="3051"/>
                  </a:lnTo>
                  <a:lnTo>
                    <a:pt x="4847" y="3038"/>
                  </a:lnTo>
                  <a:lnTo>
                    <a:pt x="4848" y="3061"/>
                  </a:lnTo>
                  <a:lnTo>
                    <a:pt x="4849" y="3052"/>
                  </a:lnTo>
                  <a:lnTo>
                    <a:pt x="4849" y="3059"/>
                  </a:lnTo>
                  <a:lnTo>
                    <a:pt x="4850" y="3052"/>
                  </a:lnTo>
                  <a:lnTo>
                    <a:pt x="4852" y="3042"/>
                  </a:lnTo>
                  <a:lnTo>
                    <a:pt x="4853" y="3054"/>
                  </a:lnTo>
                  <a:lnTo>
                    <a:pt x="4856" y="3028"/>
                  </a:lnTo>
                  <a:lnTo>
                    <a:pt x="4857" y="3047"/>
                  </a:lnTo>
                  <a:lnTo>
                    <a:pt x="4859" y="3023"/>
                  </a:lnTo>
                  <a:lnTo>
                    <a:pt x="4860" y="3034"/>
                  </a:lnTo>
                  <a:lnTo>
                    <a:pt x="4861" y="3027"/>
                  </a:lnTo>
                  <a:lnTo>
                    <a:pt x="4861" y="3029"/>
                  </a:lnTo>
                  <a:lnTo>
                    <a:pt x="4863" y="3052"/>
                  </a:lnTo>
                  <a:lnTo>
                    <a:pt x="4865" y="3034"/>
                  </a:lnTo>
                  <a:lnTo>
                    <a:pt x="4867" y="3060"/>
                  </a:lnTo>
                  <a:lnTo>
                    <a:pt x="4869" y="3039"/>
                  </a:lnTo>
                  <a:lnTo>
                    <a:pt x="4870" y="3041"/>
                  </a:lnTo>
                  <a:lnTo>
                    <a:pt x="4871" y="3037"/>
                  </a:lnTo>
                  <a:lnTo>
                    <a:pt x="4872" y="3042"/>
                  </a:lnTo>
                  <a:lnTo>
                    <a:pt x="4872" y="3040"/>
                  </a:lnTo>
                  <a:lnTo>
                    <a:pt x="4874" y="3049"/>
                  </a:lnTo>
                  <a:lnTo>
                    <a:pt x="4876" y="3069"/>
                  </a:lnTo>
                  <a:lnTo>
                    <a:pt x="4878" y="3023"/>
                  </a:lnTo>
                  <a:lnTo>
                    <a:pt x="4881" y="3046"/>
                  </a:lnTo>
                  <a:lnTo>
                    <a:pt x="4881" y="3039"/>
                  </a:lnTo>
                  <a:lnTo>
                    <a:pt x="4882" y="3054"/>
                  </a:lnTo>
                  <a:lnTo>
                    <a:pt x="4885" y="3039"/>
                  </a:lnTo>
                  <a:lnTo>
                    <a:pt x="4886" y="3045"/>
                  </a:lnTo>
                  <a:lnTo>
                    <a:pt x="4887" y="3031"/>
                  </a:lnTo>
                  <a:lnTo>
                    <a:pt x="4888" y="3048"/>
                  </a:lnTo>
                  <a:lnTo>
                    <a:pt x="4892" y="3019"/>
                  </a:lnTo>
                  <a:lnTo>
                    <a:pt x="4893" y="3024"/>
                  </a:lnTo>
                  <a:lnTo>
                    <a:pt x="4893" y="3017"/>
                  </a:lnTo>
                  <a:lnTo>
                    <a:pt x="4894" y="3022"/>
                  </a:lnTo>
                  <a:lnTo>
                    <a:pt x="4895" y="3008"/>
                  </a:lnTo>
                  <a:lnTo>
                    <a:pt x="4896" y="3028"/>
                  </a:lnTo>
                  <a:lnTo>
                    <a:pt x="4899" y="3012"/>
                  </a:lnTo>
                  <a:lnTo>
                    <a:pt x="4900" y="3026"/>
                  </a:lnTo>
                  <a:lnTo>
                    <a:pt x="4902" y="3046"/>
                  </a:lnTo>
                  <a:lnTo>
                    <a:pt x="4903" y="3044"/>
                  </a:lnTo>
                  <a:lnTo>
                    <a:pt x="4904" y="3053"/>
                  </a:lnTo>
                  <a:lnTo>
                    <a:pt x="4907" y="3031"/>
                  </a:lnTo>
                  <a:lnTo>
                    <a:pt x="4909" y="3057"/>
                  </a:lnTo>
                  <a:lnTo>
                    <a:pt x="4910" y="3041"/>
                  </a:lnTo>
                  <a:lnTo>
                    <a:pt x="4911" y="3051"/>
                  </a:lnTo>
                  <a:lnTo>
                    <a:pt x="4913" y="3053"/>
                  </a:lnTo>
                  <a:lnTo>
                    <a:pt x="4914" y="3041"/>
                  </a:lnTo>
                  <a:lnTo>
                    <a:pt x="4914" y="3043"/>
                  </a:lnTo>
                  <a:lnTo>
                    <a:pt x="4916" y="3033"/>
                  </a:lnTo>
                  <a:lnTo>
                    <a:pt x="4917" y="3051"/>
                  </a:lnTo>
                  <a:lnTo>
                    <a:pt x="4920" y="3031"/>
                  </a:lnTo>
                  <a:lnTo>
                    <a:pt x="4921" y="3042"/>
                  </a:lnTo>
                  <a:lnTo>
                    <a:pt x="4922" y="3040"/>
                  </a:lnTo>
                  <a:lnTo>
                    <a:pt x="4922" y="3043"/>
                  </a:lnTo>
                  <a:lnTo>
                    <a:pt x="4923" y="3041"/>
                  </a:lnTo>
                  <a:lnTo>
                    <a:pt x="4924" y="3043"/>
                  </a:lnTo>
                  <a:lnTo>
                    <a:pt x="4924" y="3039"/>
                  </a:lnTo>
                  <a:lnTo>
                    <a:pt x="4925" y="3042"/>
                  </a:lnTo>
                  <a:lnTo>
                    <a:pt x="4927" y="2997"/>
                  </a:lnTo>
                  <a:lnTo>
                    <a:pt x="4931" y="3067"/>
                  </a:lnTo>
                  <a:lnTo>
                    <a:pt x="4934" y="3033"/>
                  </a:lnTo>
                  <a:lnTo>
                    <a:pt x="4937" y="3058"/>
                  </a:lnTo>
                  <a:lnTo>
                    <a:pt x="4938" y="3039"/>
                  </a:lnTo>
                  <a:lnTo>
                    <a:pt x="4940" y="3053"/>
                  </a:lnTo>
                  <a:lnTo>
                    <a:pt x="4942" y="3027"/>
                  </a:lnTo>
                  <a:lnTo>
                    <a:pt x="4944" y="3049"/>
                  </a:lnTo>
                  <a:lnTo>
                    <a:pt x="4946" y="3040"/>
                  </a:lnTo>
                  <a:lnTo>
                    <a:pt x="4947" y="3050"/>
                  </a:lnTo>
                  <a:lnTo>
                    <a:pt x="4948" y="3044"/>
                  </a:lnTo>
                  <a:lnTo>
                    <a:pt x="4949" y="3052"/>
                  </a:lnTo>
                  <a:lnTo>
                    <a:pt x="4951" y="3035"/>
                  </a:lnTo>
                  <a:lnTo>
                    <a:pt x="4954" y="3059"/>
                  </a:lnTo>
                  <a:lnTo>
                    <a:pt x="4955" y="3055"/>
                  </a:lnTo>
                  <a:lnTo>
                    <a:pt x="4955" y="3058"/>
                  </a:lnTo>
                  <a:lnTo>
                    <a:pt x="4956" y="3056"/>
                  </a:lnTo>
                  <a:lnTo>
                    <a:pt x="4957" y="3062"/>
                  </a:lnTo>
                  <a:lnTo>
                    <a:pt x="4959" y="3044"/>
                  </a:lnTo>
                  <a:lnTo>
                    <a:pt x="4961" y="3058"/>
                  </a:lnTo>
                  <a:lnTo>
                    <a:pt x="4963" y="3041"/>
                  </a:lnTo>
                  <a:lnTo>
                    <a:pt x="4964" y="3038"/>
                  </a:lnTo>
                  <a:lnTo>
                    <a:pt x="4965" y="3049"/>
                  </a:lnTo>
                  <a:lnTo>
                    <a:pt x="4966" y="3045"/>
                  </a:lnTo>
                  <a:lnTo>
                    <a:pt x="4966" y="3048"/>
                  </a:lnTo>
                  <a:lnTo>
                    <a:pt x="4967" y="3042"/>
                  </a:lnTo>
                  <a:lnTo>
                    <a:pt x="4969" y="3052"/>
                  </a:lnTo>
                  <a:lnTo>
                    <a:pt x="4971" y="3044"/>
                  </a:lnTo>
                  <a:lnTo>
                    <a:pt x="4973" y="3062"/>
                  </a:lnTo>
                  <a:lnTo>
                    <a:pt x="4975" y="3041"/>
                  </a:lnTo>
                  <a:lnTo>
                    <a:pt x="4979" y="3069"/>
                  </a:lnTo>
                  <a:lnTo>
                    <a:pt x="4981" y="3048"/>
                  </a:lnTo>
                  <a:lnTo>
                    <a:pt x="4982" y="3054"/>
                  </a:lnTo>
                  <a:lnTo>
                    <a:pt x="4983" y="3045"/>
                  </a:lnTo>
                  <a:lnTo>
                    <a:pt x="4984" y="3041"/>
                  </a:lnTo>
                  <a:lnTo>
                    <a:pt x="4986" y="3051"/>
                  </a:lnTo>
                  <a:lnTo>
                    <a:pt x="4987" y="3024"/>
                  </a:lnTo>
                  <a:lnTo>
                    <a:pt x="4989" y="3049"/>
                  </a:lnTo>
                  <a:lnTo>
                    <a:pt x="4990" y="3038"/>
                  </a:lnTo>
                  <a:lnTo>
                    <a:pt x="4992" y="3061"/>
                  </a:lnTo>
                  <a:lnTo>
                    <a:pt x="4994" y="3042"/>
                  </a:lnTo>
                  <a:lnTo>
                    <a:pt x="4995" y="3054"/>
                  </a:lnTo>
                  <a:lnTo>
                    <a:pt x="4998" y="3039"/>
                  </a:lnTo>
                  <a:lnTo>
                    <a:pt x="4999" y="3048"/>
                  </a:lnTo>
                  <a:lnTo>
                    <a:pt x="5000" y="3044"/>
                  </a:lnTo>
                  <a:lnTo>
                    <a:pt x="5001" y="3047"/>
                  </a:lnTo>
                  <a:lnTo>
                    <a:pt x="5002" y="3036"/>
                  </a:lnTo>
                  <a:lnTo>
                    <a:pt x="5003" y="3046"/>
                  </a:lnTo>
                  <a:lnTo>
                    <a:pt x="5003" y="3043"/>
                  </a:lnTo>
                  <a:lnTo>
                    <a:pt x="5005" y="3058"/>
                  </a:lnTo>
                  <a:lnTo>
                    <a:pt x="5006" y="3042"/>
                  </a:lnTo>
                  <a:lnTo>
                    <a:pt x="5008" y="3054"/>
                  </a:lnTo>
                  <a:lnTo>
                    <a:pt x="5009" y="3039"/>
                  </a:lnTo>
                  <a:lnTo>
                    <a:pt x="5011" y="3071"/>
                  </a:lnTo>
                  <a:lnTo>
                    <a:pt x="5012" y="3050"/>
                  </a:lnTo>
                  <a:lnTo>
                    <a:pt x="5013" y="3053"/>
                  </a:lnTo>
                  <a:lnTo>
                    <a:pt x="5015" y="3062"/>
                  </a:lnTo>
                  <a:lnTo>
                    <a:pt x="5016" y="3048"/>
                  </a:lnTo>
                  <a:lnTo>
                    <a:pt x="5016" y="3055"/>
                  </a:lnTo>
                  <a:lnTo>
                    <a:pt x="5018" y="3072"/>
                  </a:lnTo>
                  <a:lnTo>
                    <a:pt x="5020" y="3039"/>
                  </a:lnTo>
                  <a:lnTo>
                    <a:pt x="5021" y="3049"/>
                  </a:lnTo>
                  <a:lnTo>
                    <a:pt x="5022" y="3045"/>
                  </a:lnTo>
                  <a:lnTo>
                    <a:pt x="5024" y="3057"/>
                  </a:lnTo>
                  <a:lnTo>
                    <a:pt x="5026" y="3035"/>
                  </a:lnTo>
                  <a:lnTo>
                    <a:pt x="5027" y="3059"/>
                  </a:lnTo>
                  <a:lnTo>
                    <a:pt x="5029" y="3043"/>
                  </a:lnTo>
                  <a:lnTo>
                    <a:pt x="5030" y="3045"/>
                  </a:lnTo>
                  <a:lnTo>
                    <a:pt x="5030" y="3043"/>
                  </a:lnTo>
                  <a:lnTo>
                    <a:pt x="5031" y="3050"/>
                  </a:lnTo>
                  <a:lnTo>
                    <a:pt x="5031" y="3044"/>
                  </a:lnTo>
                  <a:lnTo>
                    <a:pt x="5032" y="3051"/>
                  </a:lnTo>
                  <a:lnTo>
                    <a:pt x="5035" y="3023"/>
                  </a:lnTo>
                  <a:lnTo>
                    <a:pt x="5037" y="3057"/>
                  </a:lnTo>
                  <a:lnTo>
                    <a:pt x="5039" y="3032"/>
                  </a:lnTo>
                  <a:lnTo>
                    <a:pt x="5041" y="3060"/>
                  </a:lnTo>
                  <a:lnTo>
                    <a:pt x="5042" y="3056"/>
                  </a:lnTo>
                  <a:lnTo>
                    <a:pt x="5043" y="3063"/>
                  </a:lnTo>
                  <a:lnTo>
                    <a:pt x="5045" y="3040"/>
                  </a:lnTo>
                  <a:lnTo>
                    <a:pt x="5046" y="3054"/>
                  </a:lnTo>
                  <a:lnTo>
                    <a:pt x="5048" y="3042"/>
                  </a:lnTo>
                  <a:lnTo>
                    <a:pt x="5050" y="3054"/>
                  </a:lnTo>
                  <a:lnTo>
                    <a:pt x="5050" y="3044"/>
                  </a:lnTo>
                  <a:lnTo>
                    <a:pt x="5051" y="3060"/>
                  </a:lnTo>
                  <a:lnTo>
                    <a:pt x="5053" y="3054"/>
                  </a:lnTo>
                  <a:lnTo>
                    <a:pt x="5055" y="3066"/>
                  </a:lnTo>
                  <a:lnTo>
                    <a:pt x="5057" y="3047"/>
                  </a:lnTo>
                  <a:lnTo>
                    <a:pt x="5058" y="3052"/>
                  </a:lnTo>
                  <a:lnTo>
                    <a:pt x="5060" y="3042"/>
                  </a:lnTo>
                  <a:lnTo>
                    <a:pt x="5063" y="3058"/>
                  </a:lnTo>
                  <a:lnTo>
                    <a:pt x="5064" y="3035"/>
                  </a:lnTo>
                  <a:lnTo>
                    <a:pt x="5067" y="3063"/>
                  </a:lnTo>
                  <a:lnTo>
                    <a:pt x="5068" y="3048"/>
                  </a:lnTo>
                  <a:lnTo>
                    <a:pt x="5069" y="3052"/>
                  </a:lnTo>
                  <a:lnTo>
                    <a:pt x="5071" y="3042"/>
                  </a:lnTo>
                  <a:lnTo>
                    <a:pt x="5072" y="3050"/>
                  </a:lnTo>
                  <a:lnTo>
                    <a:pt x="5073" y="3038"/>
                  </a:lnTo>
                  <a:lnTo>
                    <a:pt x="5076" y="3052"/>
                  </a:lnTo>
                  <a:lnTo>
                    <a:pt x="5077" y="3040"/>
                  </a:lnTo>
                  <a:lnTo>
                    <a:pt x="5079" y="3067"/>
                  </a:lnTo>
                  <a:lnTo>
                    <a:pt x="5081" y="3047"/>
                  </a:lnTo>
                  <a:lnTo>
                    <a:pt x="5081" y="3051"/>
                  </a:lnTo>
                  <a:lnTo>
                    <a:pt x="5083" y="3062"/>
                  </a:lnTo>
                  <a:lnTo>
                    <a:pt x="5085" y="3034"/>
                  </a:lnTo>
                  <a:lnTo>
                    <a:pt x="5086" y="3048"/>
                  </a:lnTo>
                  <a:lnTo>
                    <a:pt x="5088" y="3038"/>
                  </a:lnTo>
                  <a:lnTo>
                    <a:pt x="5089" y="3049"/>
                  </a:lnTo>
                  <a:lnTo>
                    <a:pt x="5090" y="3047"/>
                  </a:lnTo>
                  <a:lnTo>
                    <a:pt x="5091" y="3049"/>
                  </a:lnTo>
                  <a:lnTo>
                    <a:pt x="5091" y="3044"/>
                  </a:lnTo>
                  <a:lnTo>
                    <a:pt x="5092" y="3041"/>
                  </a:lnTo>
                  <a:lnTo>
                    <a:pt x="5093" y="3042"/>
                  </a:lnTo>
                  <a:lnTo>
                    <a:pt x="5097" y="3062"/>
                  </a:lnTo>
                  <a:lnTo>
                    <a:pt x="5098" y="3060"/>
                  </a:lnTo>
                  <a:lnTo>
                    <a:pt x="5099" y="3068"/>
                  </a:lnTo>
                  <a:lnTo>
                    <a:pt x="5100" y="3066"/>
                  </a:lnTo>
                  <a:lnTo>
                    <a:pt x="5100" y="3068"/>
                  </a:lnTo>
                  <a:lnTo>
                    <a:pt x="5103" y="3046"/>
                  </a:lnTo>
                  <a:lnTo>
                    <a:pt x="5105" y="3075"/>
                  </a:lnTo>
                  <a:lnTo>
                    <a:pt x="5108" y="3047"/>
                  </a:lnTo>
                  <a:lnTo>
                    <a:pt x="5109" y="3061"/>
                  </a:lnTo>
                  <a:lnTo>
                    <a:pt x="5110" y="3059"/>
                  </a:lnTo>
                  <a:lnTo>
                    <a:pt x="5112" y="3053"/>
                  </a:lnTo>
                  <a:lnTo>
                    <a:pt x="5115" y="3071"/>
                  </a:lnTo>
                  <a:lnTo>
                    <a:pt x="5117" y="3042"/>
                  </a:lnTo>
                  <a:lnTo>
                    <a:pt x="5119" y="3059"/>
                  </a:lnTo>
                  <a:lnTo>
                    <a:pt x="5121" y="3044"/>
                  </a:lnTo>
                  <a:lnTo>
                    <a:pt x="5121" y="3048"/>
                  </a:lnTo>
                  <a:lnTo>
                    <a:pt x="5122" y="3045"/>
                  </a:lnTo>
                  <a:lnTo>
                    <a:pt x="5122" y="3051"/>
                  </a:lnTo>
                  <a:lnTo>
                    <a:pt x="5123" y="3048"/>
                  </a:lnTo>
                  <a:lnTo>
                    <a:pt x="5125" y="3062"/>
                  </a:lnTo>
                  <a:lnTo>
                    <a:pt x="5125" y="3060"/>
                  </a:lnTo>
                  <a:lnTo>
                    <a:pt x="5126" y="3063"/>
                  </a:lnTo>
                  <a:lnTo>
                    <a:pt x="5127" y="3053"/>
                  </a:lnTo>
                  <a:lnTo>
                    <a:pt x="5129" y="3046"/>
                  </a:lnTo>
                  <a:lnTo>
                    <a:pt x="5131" y="3064"/>
                  </a:lnTo>
                  <a:lnTo>
                    <a:pt x="5133" y="3049"/>
                  </a:lnTo>
                  <a:lnTo>
                    <a:pt x="5135" y="3065"/>
                  </a:lnTo>
                  <a:lnTo>
                    <a:pt x="5136" y="3049"/>
                  </a:lnTo>
                  <a:lnTo>
                    <a:pt x="5138" y="3072"/>
                  </a:lnTo>
                  <a:lnTo>
                    <a:pt x="5140" y="3057"/>
                  </a:lnTo>
                  <a:lnTo>
                    <a:pt x="5141" y="3067"/>
                  </a:lnTo>
                  <a:lnTo>
                    <a:pt x="5142" y="3056"/>
                  </a:lnTo>
                  <a:lnTo>
                    <a:pt x="5144" y="3074"/>
                  </a:lnTo>
                  <a:lnTo>
                    <a:pt x="5145" y="3052"/>
                  </a:lnTo>
                  <a:lnTo>
                    <a:pt x="5148" y="3069"/>
                  </a:lnTo>
                  <a:lnTo>
                    <a:pt x="5149" y="3063"/>
                  </a:lnTo>
                  <a:lnTo>
                    <a:pt x="5149" y="3065"/>
                  </a:lnTo>
                  <a:lnTo>
                    <a:pt x="5152" y="3052"/>
                  </a:lnTo>
                  <a:lnTo>
                    <a:pt x="5153" y="3063"/>
                  </a:lnTo>
                  <a:lnTo>
                    <a:pt x="5155" y="3045"/>
                  </a:lnTo>
                  <a:lnTo>
                    <a:pt x="5157" y="3073"/>
                  </a:lnTo>
                  <a:lnTo>
                    <a:pt x="5159" y="3031"/>
                  </a:lnTo>
                  <a:lnTo>
                    <a:pt x="5161" y="3083"/>
                  </a:lnTo>
                  <a:lnTo>
                    <a:pt x="5163" y="3051"/>
                  </a:lnTo>
                  <a:lnTo>
                    <a:pt x="5164" y="3074"/>
                  </a:lnTo>
                  <a:lnTo>
                    <a:pt x="5166" y="3049"/>
                  </a:lnTo>
                  <a:lnTo>
                    <a:pt x="5168" y="3065"/>
                  </a:lnTo>
                  <a:lnTo>
                    <a:pt x="5169" y="3056"/>
                  </a:lnTo>
                  <a:lnTo>
                    <a:pt x="5171" y="3067"/>
                  </a:lnTo>
                  <a:lnTo>
                    <a:pt x="5173" y="3047"/>
                  </a:lnTo>
                  <a:lnTo>
                    <a:pt x="5173" y="3050"/>
                  </a:lnTo>
                  <a:lnTo>
                    <a:pt x="5174" y="3054"/>
                  </a:lnTo>
                  <a:lnTo>
                    <a:pt x="5176" y="3037"/>
                  </a:lnTo>
                  <a:lnTo>
                    <a:pt x="5180" y="3067"/>
                  </a:lnTo>
                  <a:lnTo>
                    <a:pt x="5182" y="3058"/>
                  </a:lnTo>
                  <a:lnTo>
                    <a:pt x="5183" y="3066"/>
                  </a:lnTo>
                  <a:lnTo>
                    <a:pt x="5185" y="3037"/>
                  </a:lnTo>
                  <a:lnTo>
                    <a:pt x="5187" y="3074"/>
                  </a:lnTo>
                  <a:lnTo>
                    <a:pt x="5190" y="3044"/>
                  </a:lnTo>
                  <a:lnTo>
                    <a:pt x="5193" y="3071"/>
                  </a:lnTo>
                  <a:lnTo>
                    <a:pt x="5195" y="3046"/>
                  </a:lnTo>
                  <a:lnTo>
                    <a:pt x="5196" y="3069"/>
                  </a:lnTo>
                  <a:lnTo>
                    <a:pt x="5197" y="3065"/>
                  </a:lnTo>
                  <a:lnTo>
                    <a:pt x="5199" y="3053"/>
                  </a:lnTo>
                  <a:lnTo>
                    <a:pt x="5200" y="3055"/>
                  </a:lnTo>
                  <a:lnTo>
                    <a:pt x="5201" y="3053"/>
                  </a:lnTo>
                  <a:lnTo>
                    <a:pt x="5203" y="3064"/>
                  </a:lnTo>
                  <a:lnTo>
                    <a:pt x="5204" y="3061"/>
                  </a:lnTo>
                  <a:lnTo>
                    <a:pt x="5205" y="3065"/>
                  </a:lnTo>
                  <a:lnTo>
                    <a:pt x="5205" y="3064"/>
                  </a:lnTo>
                  <a:lnTo>
                    <a:pt x="5206" y="3067"/>
                  </a:lnTo>
                  <a:lnTo>
                    <a:pt x="5207" y="3060"/>
                  </a:lnTo>
                  <a:lnTo>
                    <a:pt x="5208" y="3063"/>
                  </a:lnTo>
                  <a:lnTo>
                    <a:pt x="5209" y="3052"/>
                  </a:lnTo>
                  <a:lnTo>
                    <a:pt x="5210" y="3053"/>
                  </a:lnTo>
                  <a:lnTo>
                    <a:pt x="5211" y="3046"/>
                  </a:lnTo>
                  <a:lnTo>
                    <a:pt x="5213" y="3066"/>
                  </a:lnTo>
                  <a:lnTo>
                    <a:pt x="5215" y="3033"/>
                  </a:lnTo>
                  <a:lnTo>
                    <a:pt x="5219" y="3062"/>
                  </a:lnTo>
                  <a:lnTo>
                    <a:pt x="5221" y="3037"/>
                  </a:lnTo>
                  <a:lnTo>
                    <a:pt x="5223" y="3068"/>
                  </a:lnTo>
                  <a:lnTo>
                    <a:pt x="5225" y="3053"/>
                  </a:lnTo>
                  <a:lnTo>
                    <a:pt x="5228" y="3071"/>
                  </a:lnTo>
                  <a:lnTo>
                    <a:pt x="5228" y="3068"/>
                  </a:lnTo>
                  <a:lnTo>
                    <a:pt x="5229" y="3072"/>
                  </a:lnTo>
                  <a:lnTo>
                    <a:pt x="5230" y="3053"/>
                  </a:lnTo>
                  <a:lnTo>
                    <a:pt x="5231" y="3056"/>
                  </a:lnTo>
                  <a:lnTo>
                    <a:pt x="5233" y="3047"/>
                  </a:lnTo>
                  <a:lnTo>
                    <a:pt x="5235" y="3064"/>
                  </a:lnTo>
                  <a:lnTo>
                    <a:pt x="5238" y="3036"/>
                  </a:lnTo>
                  <a:lnTo>
                    <a:pt x="5239" y="3033"/>
                  </a:lnTo>
                  <a:lnTo>
                    <a:pt x="5241" y="3049"/>
                  </a:lnTo>
                  <a:lnTo>
                    <a:pt x="5241" y="3046"/>
                  </a:lnTo>
                  <a:lnTo>
                    <a:pt x="5242" y="3048"/>
                  </a:lnTo>
                  <a:lnTo>
                    <a:pt x="5242" y="3047"/>
                  </a:lnTo>
                  <a:lnTo>
                    <a:pt x="5244" y="3058"/>
                  </a:lnTo>
                  <a:lnTo>
                    <a:pt x="5246" y="3051"/>
                  </a:lnTo>
                  <a:lnTo>
                    <a:pt x="5247" y="3042"/>
                  </a:lnTo>
                  <a:lnTo>
                    <a:pt x="5249" y="3056"/>
                  </a:lnTo>
                  <a:lnTo>
                    <a:pt x="5251" y="3041"/>
                  </a:lnTo>
                  <a:lnTo>
                    <a:pt x="5253" y="3065"/>
                  </a:lnTo>
                  <a:lnTo>
                    <a:pt x="5254" y="3055"/>
                  </a:lnTo>
                  <a:lnTo>
                    <a:pt x="5255" y="3067"/>
                  </a:lnTo>
                  <a:lnTo>
                    <a:pt x="5256" y="3058"/>
                  </a:lnTo>
                  <a:lnTo>
                    <a:pt x="5256" y="3061"/>
                  </a:lnTo>
                  <a:lnTo>
                    <a:pt x="5257" y="3050"/>
                  </a:lnTo>
                  <a:lnTo>
                    <a:pt x="5259" y="3064"/>
                  </a:lnTo>
                  <a:lnTo>
                    <a:pt x="5261" y="3050"/>
                  </a:lnTo>
                  <a:lnTo>
                    <a:pt x="5261" y="3053"/>
                  </a:lnTo>
                  <a:lnTo>
                    <a:pt x="5262" y="3045"/>
                  </a:lnTo>
                  <a:lnTo>
                    <a:pt x="5263" y="3055"/>
                  </a:lnTo>
                  <a:lnTo>
                    <a:pt x="5263" y="3053"/>
                  </a:lnTo>
                  <a:lnTo>
                    <a:pt x="5265" y="3062"/>
                  </a:lnTo>
                  <a:lnTo>
                    <a:pt x="5266" y="3041"/>
                  </a:lnTo>
                  <a:lnTo>
                    <a:pt x="5269" y="3064"/>
                  </a:lnTo>
                  <a:lnTo>
                    <a:pt x="5270" y="3043"/>
                  </a:lnTo>
                  <a:lnTo>
                    <a:pt x="5273" y="3063"/>
                  </a:lnTo>
                  <a:lnTo>
                    <a:pt x="5275" y="3033"/>
                  </a:lnTo>
                  <a:lnTo>
                    <a:pt x="5278" y="3068"/>
                  </a:lnTo>
                  <a:lnTo>
                    <a:pt x="5280" y="3037"/>
                  </a:lnTo>
                  <a:lnTo>
                    <a:pt x="5281" y="3045"/>
                  </a:lnTo>
                  <a:lnTo>
                    <a:pt x="5281" y="3039"/>
                  </a:lnTo>
                  <a:lnTo>
                    <a:pt x="5283" y="3060"/>
                  </a:lnTo>
                  <a:lnTo>
                    <a:pt x="5284" y="3070"/>
                  </a:lnTo>
                  <a:lnTo>
                    <a:pt x="5285" y="3073"/>
                  </a:lnTo>
                  <a:lnTo>
                    <a:pt x="5288" y="3046"/>
                  </a:lnTo>
                  <a:lnTo>
                    <a:pt x="5290" y="3058"/>
                  </a:lnTo>
                  <a:lnTo>
                    <a:pt x="5291" y="3054"/>
                  </a:lnTo>
                  <a:lnTo>
                    <a:pt x="5293" y="3062"/>
                  </a:lnTo>
                  <a:lnTo>
                    <a:pt x="5295" y="3047"/>
                  </a:lnTo>
                  <a:lnTo>
                    <a:pt x="5295" y="3053"/>
                  </a:lnTo>
                  <a:lnTo>
                    <a:pt x="5296" y="3056"/>
                  </a:lnTo>
                  <a:lnTo>
                    <a:pt x="5297" y="3052"/>
                  </a:lnTo>
                  <a:lnTo>
                    <a:pt x="5297" y="3055"/>
                  </a:lnTo>
                  <a:lnTo>
                    <a:pt x="5298" y="3051"/>
                  </a:lnTo>
                  <a:lnTo>
                    <a:pt x="5299" y="3054"/>
                  </a:lnTo>
                  <a:lnTo>
                    <a:pt x="5300" y="3044"/>
                  </a:lnTo>
                  <a:lnTo>
                    <a:pt x="5301" y="3052"/>
                  </a:lnTo>
                  <a:lnTo>
                    <a:pt x="5302" y="3034"/>
                  </a:lnTo>
                  <a:lnTo>
                    <a:pt x="5306" y="3062"/>
                  </a:lnTo>
                  <a:lnTo>
                    <a:pt x="5308" y="3050"/>
                  </a:lnTo>
                  <a:lnTo>
                    <a:pt x="5309" y="3063"/>
                  </a:lnTo>
                  <a:lnTo>
                    <a:pt x="5311" y="3048"/>
                  </a:lnTo>
                  <a:lnTo>
                    <a:pt x="5313" y="3064"/>
                  </a:lnTo>
                  <a:lnTo>
                    <a:pt x="5315" y="3049"/>
                  </a:lnTo>
                  <a:lnTo>
                    <a:pt x="5316" y="3068"/>
                  </a:lnTo>
                  <a:lnTo>
                    <a:pt x="5317" y="3060"/>
                  </a:lnTo>
                  <a:lnTo>
                    <a:pt x="5319" y="3070"/>
                  </a:lnTo>
                  <a:lnTo>
                    <a:pt x="5321" y="3044"/>
                  </a:lnTo>
                  <a:lnTo>
                    <a:pt x="5322" y="3057"/>
                  </a:lnTo>
                  <a:lnTo>
                    <a:pt x="5323" y="3056"/>
                  </a:lnTo>
                  <a:lnTo>
                    <a:pt x="5323" y="3058"/>
                  </a:lnTo>
                  <a:lnTo>
                    <a:pt x="5324" y="3055"/>
                  </a:lnTo>
                  <a:lnTo>
                    <a:pt x="5326" y="3037"/>
                  </a:lnTo>
                  <a:lnTo>
                    <a:pt x="5327" y="3038"/>
                  </a:lnTo>
                  <a:lnTo>
                    <a:pt x="5329" y="3059"/>
                  </a:lnTo>
                  <a:lnTo>
                    <a:pt x="5331" y="3047"/>
                  </a:lnTo>
                  <a:lnTo>
                    <a:pt x="5331" y="3052"/>
                  </a:lnTo>
                  <a:lnTo>
                    <a:pt x="5334" y="3031"/>
                  </a:lnTo>
                  <a:lnTo>
                    <a:pt x="5336" y="3045"/>
                  </a:lnTo>
                  <a:lnTo>
                    <a:pt x="5339" y="3076"/>
                  </a:lnTo>
                  <a:lnTo>
                    <a:pt x="5341" y="3051"/>
                  </a:lnTo>
                  <a:lnTo>
                    <a:pt x="5341" y="3055"/>
                  </a:lnTo>
                  <a:lnTo>
                    <a:pt x="5342" y="3054"/>
                  </a:lnTo>
                  <a:lnTo>
                    <a:pt x="5344" y="3041"/>
                  </a:lnTo>
                  <a:lnTo>
                    <a:pt x="5345" y="3046"/>
                  </a:lnTo>
                  <a:lnTo>
                    <a:pt x="5346" y="3032"/>
                  </a:lnTo>
                  <a:lnTo>
                    <a:pt x="5347" y="3043"/>
                  </a:lnTo>
                  <a:lnTo>
                    <a:pt x="5347" y="3040"/>
                  </a:lnTo>
                  <a:lnTo>
                    <a:pt x="5348" y="3058"/>
                  </a:lnTo>
                  <a:lnTo>
                    <a:pt x="5350" y="3039"/>
                  </a:lnTo>
                  <a:lnTo>
                    <a:pt x="5350" y="3041"/>
                  </a:lnTo>
                  <a:lnTo>
                    <a:pt x="5351" y="3036"/>
                  </a:lnTo>
                  <a:lnTo>
                    <a:pt x="5352" y="3064"/>
                  </a:lnTo>
                  <a:lnTo>
                    <a:pt x="5355" y="3045"/>
                  </a:lnTo>
                  <a:lnTo>
                    <a:pt x="5356" y="3049"/>
                  </a:lnTo>
                  <a:lnTo>
                    <a:pt x="5356" y="3046"/>
                  </a:lnTo>
                  <a:lnTo>
                    <a:pt x="5357" y="3049"/>
                  </a:lnTo>
                  <a:lnTo>
                    <a:pt x="5359" y="3066"/>
                  </a:lnTo>
                  <a:lnTo>
                    <a:pt x="5360" y="3050"/>
                  </a:lnTo>
                  <a:lnTo>
                    <a:pt x="5361" y="3045"/>
                  </a:lnTo>
                  <a:lnTo>
                    <a:pt x="5361" y="3049"/>
                  </a:lnTo>
                  <a:lnTo>
                    <a:pt x="5363" y="3035"/>
                  </a:lnTo>
                  <a:lnTo>
                    <a:pt x="5365" y="3064"/>
                  </a:lnTo>
                  <a:lnTo>
                    <a:pt x="5365" y="3057"/>
                  </a:lnTo>
                  <a:lnTo>
                    <a:pt x="5366" y="3060"/>
                  </a:lnTo>
                  <a:lnTo>
                    <a:pt x="5367" y="3057"/>
                  </a:lnTo>
                  <a:lnTo>
                    <a:pt x="5368" y="3064"/>
                  </a:lnTo>
                  <a:lnTo>
                    <a:pt x="5370" y="3048"/>
                  </a:lnTo>
                  <a:lnTo>
                    <a:pt x="5372" y="3064"/>
                  </a:lnTo>
                  <a:lnTo>
                    <a:pt x="5373" y="3052"/>
                  </a:lnTo>
                  <a:lnTo>
                    <a:pt x="5374" y="3055"/>
                  </a:lnTo>
                  <a:lnTo>
                    <a:pt x="5376" y="3060"/>
                  </a:lnTo>
                  <a:lnTo>
                    <a:pt x="5376" y="3051"/>
                  </a:lnTo>
                  <a:lnTo>
                    <a:pt x="5377" y="3053"/>
                  </a:lnTo>
                  <a:lnTo>
                    <a:pt x="5379" y="3061"/>
                  </a:lnTo>
                  <a:lnTo>
                    <a:pt x="5380" y="3047"/>
                  </a:lnTo>
                  <a:lnTo>
                    <a:pt x="5381" y="3060"/>
                  </a:lnTo>
                  <a:lnTo>
                    <a:pt x="5383" y="3041"/>
                  </a:lnTo>
                  <a:lnTo>
                    <a:pt x="5385" y="3068"/>
                  </a:lnTo>
                  <a:lnTo>
                    <a:pt x="5387" y="3053"/>
                  </a:lnTo>
                  <a:lnTo>
                    <a:pt x="5390" y="3074"/>
                  </a:lnTo>
                  <a:lnTo>
                    <a:pt x="5391" y="3062"/>
                  </a:lnTo>
                  <a:lnTo>
                    <a:pt x="5392" y="3052"/>
                  </a:lnTo>
                  <a:lnTo>
                    <a:pt x="5394" y="3060"/>
                  </a:lnTo>
                  <a:lnTo>
                    <a:pt x="5395" y="3058"/>
                  </a:lnTo>
                  <a:lnTo>
                    <a:pt x="5396" y="3062"/>
                  </a:lnTo>
                  <a:lnTo>
                    <a:pt x="5397" y="3058"/>
                  </a:lnTo>
                  <a:lnTo>
                    <a:pt x="5399" y="3068"/>
                  </a:lnTo>
                  <a:lnTo>
                    <a:pt x="5400" y="3066"/>
                  </a:lnTo>
                  <a:lnTo>
                    <a:pt x="5404" y="3054"/>
                  </a:lnTo>
                  <a:lnTo>
                    <a:pt x="5405" y="3067"/>
                  </a:lnTo>
                  <a:lnTo>
                    <a:pt x="5406" y="3069"/>
                  </a:lnTo>
                  <a:lnTo>
                    <a:pt x="5409" y="3053"/>
                  </a:lnTo>
                  <a:lnTo>
                    <a:pt x="5410" y="3069"/>
                  </a:lnTo>
                  <a:lnTo>
                    <a:pt x="5413" y="3053"/>
                  </a:lnTo>
                  <a:lnTo>
                    <a:pt x="5413" y="3056"/>
                  </a:lnTo>
                  <a:lnTo>
                    <a:pt x="5414" y="3041"/>
                  </a:lnTo>
                  <a:lnTo>
                    <a:pt x="5417" y="32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399" name="Rectangle 15"/>
            <p:cNvSpPr>
              <a:spLocks noChangeArrowheads="1"/>
            </p:cNvSpPr>
            <p:nvPr/>
          </p:nvSpPr>
          <p:spPr bwMode="auto">
            <a:xfrm>
              <a:off x="5079" y="3732"/>
              <a:ext cx="3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1008" y="3737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auto">
            <a:xfrm>
              <a:off x="1308" y="2721"/>
              <a:ext cx="23" cy="45"/>
            </a:xfrm>
            <a:custGeom>
              <a:avLst/>
              <a:gdLst>
                <a:gd name="T0" fmla="*/ 5 w 31"/>
                <a:gd name="T1" fmla="*/ 0 h 60"/>
                <a:gd name="T2" fmla="*/ 28 w 31"/>
                <a:gd name="T3" fmla="*/ 0 h 60"/>
                <a:gd name="T4" fmla="*/ 15 w 31"/>
                <a:gd name="T5" fmla="*/ 23 h 60"/>
                <a:gd name="T6" fmla="*/ 22 w 31"/>
                <a:gd name="T7" fmla="*/ 23 h 60"/>
                <a:gd name="T8" fmla="*/ 28 w 31"/>
                <a:gd name="T9" fmla="*/ 29 h 60"/>
                <a:gd name="T10" fmla="*/ 31 w 31"/>
                <a:gd name="T11" fmla="*/ 37 h 60"/>
                <a:gd name="T12" fmla="*/ 24 w 31"/>
                <a:gd name="T13" fmla="*/ 57 h 60"/>
                <a:gd name="T14" fmla="*/ 11 w 31"/>
                <a:gd name="T15" fmla="*/ 60 h 60"/>
                <a:gd name="T16" fmla="*/ 3 w 31"/>
                <a:gd name="T17" fmla="*/ 54 h 60"/>
                <a:gd name="T18" fmla="*/ 0 w 31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0">
                  <a:moveTo>
                    <a:pt x="5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3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auto">
            <a:xfrm>
              <a:off x="1357" y="2721"/>
              <a:ext cx="22" cy="45"/>
            </a:xfrm>
            <a:custGeom>
              <a:avLst/>
              <a:gdLst>
                <a:gd name="T0" fmla="*/ 4 w 30"/>
                <a:gd name="T1" fmla="*/ 0 h 60"/>
                <a:gd name="T2" fmla="*/ 28 w 30"/>
                <a:gd name="T3" fmla="*/ 0 h 60"/>
                <a:gd name="T4" fmla="*/ 15 w 30"/>
                <a:gd name="T5" fmla="*/ 23 h 60"/>
                <a:gd name="T6" fmla="*/ 21 w 30"/>
                <a:gd name="T7" fmla="*/ 23 h 60"/>
                <a:gd name="T8" fmla="*/ 28 w 30"/>
                <a:gd name="T9" fmla="*/ 29 h 60"/>
                <a:gd name="T10" fmla="*/ 30 w 30"/>
                <a:gd name="T11" fmla="*/ 37 h 60"/>
                <a:gd name="T12" fmla="*/ 24 w 30"/>
                <a:gd name="T13" fmla="*/ 57 h 60"/>
                <a:gd name="T14" fmla="*/ 11 w 30"/>
                <a:gd name="T15" fmla="*/ 60 h 60"/>
                <a:gd name="T16" fmla="*/ 2 w 30"/>
                <a:gd name="T17" fmla="*/ 54 h 60"/>
                <a:gd name="T18" fmla="*/ 0 w 30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0">
                  <a:moveTo>
                    <a:pt x="4" y="0"/>
                  </a:moveTo>
                  <a:lnTo>
                    <a:pt x="28" y="0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8" y="29"/>
                  </a:lnTo>
                  <a:lnTo>
                    <a:pt x="30" y="37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auto">
            <a:xfrm>
              <a:off x="1405" y="2721"/>
              <a:ext cx="23" cy="45"/>
            </a:xfrm>
            <a:custGeom>
              <a:avLst/>
              <a:gdLst>
                <a:gd name="T0" fmla="*/ 3 w 31"/>
                <a:gd name="T1" fmla="*/ 15 h 60"/>
                <a:gd name="T2" fmla="*/ 5 w 31"/>
                <a:gd name="T3" fmla="*/ 6 h 60"/>
                <a:gd name="T4" fmla="*/ 7 w 31"/>
                <a:gd name="T5" fmla="*/ 3 h 60"/>
                <a:gd name="T6" fmla="*/ 20 w 31"/>
                <a:gd name="T7" fmla="*/ 0 h 60"/>
                <a:gd name="T8" fmla="*/ 24 w 31"/>
                <a:gd name="T9" fmla="*/ 3 h 60"/>
                <a:gd name="T10" fmla="*/ 28 w 31"/>
                <a:gd name="T11" fmla="*/ 12 h 60"/>
                <a:gd name="T12" fmla="*/ 22 w 31"/>
                <a:gd name="T13" fmla="*/ 32 h 60"/>
                <a:gd name="T14" fmla="*/ 0 w 31"/>
                <a:gd name="T15" fmla="*/ 60 h 60"/>
                <a:gd name="T16" fmla="*/ 31 w 3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0">
                  <a:moveTo>
                    <a:pt x="3" y="15"/>
                  </a:moveTo>
                  <a:lnTo>
                    <a:pt x="5" y="6"/>
                  </a:lnTo>
                  <a:lnTo>
                    <a:pt x="7" y="3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8" y="12"/>
                  </a:lnTo>
                  <a:lnTo>
                    <a:pt x="22" y="32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auto">
            <a:xfrm>
              <a:off x="1454" y="2721"/>
              <a:ext cx="24" cy="30"/>
            </a:xfrm>
            <a:custGeom>
              <a:avLst/>
              <a:gdLst>
                <a:gd name="T0" fmla="*/ 22 w 32"/>
                <a:gd name="T1" fmla="*/ 0 h 40"/>
                <a:gd name="T2" fmla="*/ 0 w 32"/>
                <a:gd name="T3" fmla="*/ 40 h 40"/>
                <a:gd name="T4" fmla="*/ 32 w 3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0">
                  <a:moveTo>
                    <a:pt x="22" y="0"/>
                  </a:moveTo>
                  <a:lnTo>
                    <a:pt x="0" y="40"/>
                  </a:lnTo>
                  <a:lnTo>
                    <a:pt x="32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5" name="Line 21"/>
            <p:cNvSpPr>
              <a:spLocks noChangeShapeType="1"/>
            </p:cNvSpPr>
            <p:nvPr/>
          </p:nvSpPr>
          <p:spPr bwMode="auto">
            <a:xfrm>
              <a:off x="1470" y="272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auto">
            <a:xfrm>
              <a:off x="1507" y="2721"/>
              <a:ext cx="8" cy="45"/>
            </a:xfrm>
            <a:custGeom>
              <a:avLst/>
              <a:gdLst>
                <a:gd name="T0" fmla="*/ 0 w 11"/>
                <a:gd name="T1" fmla="*/ 12 h 60"/>
                <a:gd name="T2" fmla="*/ 11 w 11"/>
                <a:gd name="T3" fmla="*/ 0 h 60"/>
                <a:gd name="T4" fmla="*/ 11 w 1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0">
                  <a:moveTo>
                    <a:pt x="0" y="12"/>
                  </a:move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auto">
            <a:xfrm>
              <a:off x="1561" y="2756"/>
              <a:ext cx="1" cy="4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auto">
            <a:xfrm>
              <a:off x="1601" y="2721"/>
              <a:ext cx="21" cy="45"/>
            </a:xfrm>
            <a:custGeom>
              <a:avLst/>
              <a:gdLst>
                <a:gd name="T0" fmla="*/ 8 w 28"/>
                <a:gd name="T1" fmla="*/ 0 h 60"/>
                <a:gd name="T2" fmla="*/ 2 w 28"/>
                <a:gd name="T3" fmla="*/ 3 h 60"/>
                <a:gd name="T4" fmla="*/ 0 w 28"/>
                <a:gd name="T5" fmla="*/ 9 h 60"/>
                <a:gd name="T6" fmla="*/ 2 w 28"/>
                <a:gd name="T7" fmla="*/ 20 h 60"/>
                <a:gd name="T8" fmla="*/ 6 w 28"/>
                <a:gd name="T9" fmla="*/ 23 h 60"/>
                <a:gd name="T10" fmla="*/ 21 w 28"/>
                <a:gd name="T11" fmla="*/ 29 h 60"/>
                <a:gd name="T12" fmla="*/ 28 w 28"/>
                <a:gd name="T13" fmla="*/ 40 h 60"/>
                <a:gd name="T14" fmla="*/ 28 w 28"/>
                <a:gd name="T15" fmla="*/ 48 h 60"/>
                <a:gd name="T16" fmla="*/ 23 w 28"/>
                <a:gd name="T17" fmla="*/ 57 h 60"/>
                <a:gd name="T18" fmla="*/ 17 w 28"/>
                <a:gd name="T19" fmla="*/ 60 h 60"/>
                <a:gd name="T20" fmla="*/ 8 w 28"/>
                <a:gd name="T21" fmla="*/ 60 h 60"/>
                <a:gd name="T22" fmla="*/ 0 w 28"/>
                <a:gd name="T23" fmla="*/ 54 h 60"/>
                <a:gd name="T24" fmla="*/ 0 w 28"/>
                <a:gd name="T25" fmla="*/ 34 h 60"/>
                <a:gd name="T26" fmla="*/ 10 w 28"/>
                <a:gd name="T27" fmla="*/ 26 h 60"/>
                <a:gd name="T28" fmla="*/ 19 w 28"/>
                <a:gd name="T29" fmla="*/ 23 h 60"/>
                <a:gd name="T30" fmla="*/ 26 w 28"/>
                <a:gd name="T31" fmla="*/ 15 h 60"/>
                <a:gd name="T32" fmla="*/ 23 w 28"/>
                <a:gd name="T33" fmla="*/ 3 h 60"/>
                <a:gd name="T34" fmla="*/ 8 w 28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0">
                  <a:moveTo>
                    <a:pt x="8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21" y="29"/>
                  </a:lnTo>
                  <a:lnTo>
                    <a:pt x="28" y="40"/>
                  </a:lnTo>
                  <a:lnTo>
                    <a:pt x="28" y="48"/>
                  </a:lnTo>
                  <a:lnTo>
                    <a:pt x="23" y="57"/>
                  </a:lnTo>
                  <a:lnTo>
                    <a:pt x="17" y="60"/>
                  </a:lnTo>
                  <a:lnTo>
                    <a:pt x="8" y="60"/>
                  </a:lnTo>
                  <a:lnTo>
                    <a:pt x="0" y="54"/>
                  </a:lnTo>
                  <a:lnTo>
                    <a:pt x="0" y="34"/>
                  </a:lnTo>
                  <a:lnTo>
                    <a:pt x="10" y="26"/>
                  </a:lnTo>
                  <a:lnTo>
                    <a:pt x="19" y="23"/>
                  </a:lnTo>
                  <a:lnTo>
                    <a:pt x="26" y="15"/>
                  </a:lnTo>
                  <a:lnTo>
                    <a:pt x="23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auto">
            <a:xfrm>
              <a:off x="1649" y="2721"/>
              <a:ext cx="21" cy="45"/>
            </a:xfrm>
            <a:custGeom>
              <a:avLst/>
              <a:gdLst>
                <a:gd name="T0" fmla="*/ 11 w 28"/>
                <a:gd name="T1" fmla="*/ 0 h 60"/>
                <a:gd name="T2" fmla="*/ 5 w 28"/>
                <a:gd name="T3" fmla="*/ 3 h 60"/>
                <a:gd name="T4" fmla="*/ 0 w 28"/>
                <a:gd name="T5" fmla="*/ 12 h 60"/>
                <a:gd name="T6" fmla="*/ 0 w 28"/>
                <a:gd name="T7" fmla="*/ 48 h 60"/>
                <a:gd name="T8" fmla="*/ 5 w 28"/>
                <a:gd name="T9" fmla="*/ 57 h 60"/>
                <a:gd name="T10" fmla="*/ 11 w 28"/>
                <a:gd name="T11" fmla="*/ 60 h 60"/>
                <a:gd name="T12" fmla="*/ 22 w 28"/>
                <a:gd name="T13" fmla="*/ 57 h 60"/>
                <a:gd name="T14" fmla="*/ 28 w 28"/>
                <a:gd name="T15" fmla="*/ 34 h 60"/>
                <a:gd name="T16" fmla="*/ 28 w 28"/>
                <a:gd name="T17" fmla="*/ 26 h 60"/>
                <a:gd name="T18" fmla="*/ 22 w 28"/>
                <a:gd name="T19" fmla="*/ 3 h 60"/>
                <a:gd name="T20" fmla="*/ 15 w 28"/>
                <a:gd name="T21" fmla="*/ 0 h 60"/>
                <a:gd name="T22" fmla="*/ 11 w 28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0">
                  <a:moveTo>
                    <a:pt x="11" y="0"/>
                  </a:moveTo>
                  <a:lnTo>
                    <a:pt x="5" y="3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1" y="60"/>
                  </a:lnTo>
                  <a:lnTo>
                    <a:pt x="22" y="57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auto">
            <a:xfrm>
              <a:off x="2296" y="1152"/>
              <a:ext cx="21" cy="44"/>
            </a:xfrm>
            <a:custGeom>
              <a:avLst/>
              <a:gdLst>
                <a:gd name="T0" fmla="*/ 25 w 28"/>
                <a:gd name="T1" fmla="*/ 8 h 59"/>
                <a:gd name="T2" fmla="*/ 23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6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1 w 28"/>
                <a:gd name="T17" fmla="*/ 56 h 59"/>
                <a:gd name="T18" fmla="*/ 25 w 28"/>
                <a:gd name="T19" fmla="*/ 51 h 59"/>
                <a:gd name="T20" fmla="*/ 28 w 28"/>
                <a:gd name="T21" fmla="*/ 39 h 59"/>
                <a:gd name="T22" fmla="*/ 21 w 28"/>
                <a:gd name="T23" fmla="*/ 25 h 59"/>
                <a:gd name="T24" fmla="*/ 13 w 28"/>
                <a:gd name="T25" fmla="*/ 22 h 59"/>
                <a:gd name="T26" fmla="*/ 6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5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auto">
            <a:xfrm>
              <a:off x="2344" y="1152"/>
              <a:ext cx="21" cy="44"/>
            </a:xfrm>
            <a:custGeom>
              <a:avLst/>
              <a:gdLst>
                <a:gd name="T0" fmla="*/ 26 w 28"/>
                <a:gd name="T1" fmla="*/ 8 h 59"/>
                <a:gd name="T2" fmla="*/ 24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7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2 w 28"/>
                <a:gd name="T17" fmla="*/ 56 h 59"/>
                <a:gd name="T18" fmla="*/ 26 w 28"/>
                <a:gd name="T19" fmla="*/ 51 h 59"/>
                <a:gd name="T20" fmla="*/ 28 w 28"/>
                <a:gd name="T21" fmla="*/ 39 h 59"/>
                <a:gd name="T22" fmla="*/ 22 w 28"/>
                <a:gd name="T23" fmla="*/ 25 h 59"/>
                <a:gd name="T24" fmla="*/ 13 w 28"/>
                <a:gd name="T25" fmla="*/ 22 h 59"/>
                <a:gd name="T26" fmla="*/ 7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2" y="25"/>
                  </a:lnTo>
                  <a:lnTo>
                    <a:pt x="13" y="22"/>
                  </a:lnTo>
                  <a:lnTo>
                    <a:pt x="7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2" name="Freeform 28"/>
            <p:cNvSpPr>
              <a:spLocks/>
            </p:cNvSpPr>
            <p:nvPr/>
          </p:nvSpPr>
          <p:spPr bwMode="auto">
            <a:xfrm>
              <a:off x="2393" y="1152"/>
              <a:ext cx="21" cy="44"/>
            </a:xfrm>
            <a:custGeom>
              <a:avLst/>
              <a:gdLst>
                <a:gd name="T0" fmla="*/ 26 w 28"/>
                <a:gd name="T1" fmla="*/ 8 h 59"/>
                <a:gd name="T2" fmla="*/ 23 w 28"/>
                <a:gd name="T3" fmla="*/ 3 h 59"/>
                <a:gd name="T4" fmla="*/ 17 w 28"/>
                <a:gd name="T5" fmla="*/ 0 h 59"/>
                <a:gd name="T6" fmla="*/ 13 w 28"/>
                <a:gd name="T7" fmla="*/ 0 h 59"/>
                <a:gd name="T8" fmla="*/ 6 w 28"/>
                <a:gd name="T9" fmla="*/ 3 h 59"/>
                <a:gd name="T10" fmla="*/ 0 w 28"/>
                <a:gd name="T11" fmla="*/ 25 h 59"/>
                <a:gd name="T12" fmla="*/ 2 w 28"/>
                <a:gd name="T13" fmla="*/ 51 h 59"/>
                <a:gd name="T14" fmla="*/ 15 w 28"/>
                <a:gd name="T15" fmla="*/ 59 h 59"/>
                <a:gd name="T16" fmla="*/ 21 w 28"/>
                <a:gd name="T17" fmla="*/ 56 h 59"/>
                <a:gd name="T18" fmla="*/ 26 w 28"/>
                <a:gd name="T19" fmla="*/ 51 h 59"/>
                <a:gd name="T20" fmla="*/ 28 w 28"/>
                <a:gd name="T21" fmla="*/ 39 h 59"/>
                <a:gd name="T22" fmla="*/ 21 w 28"/>
                <a:gd name="T23" fmla="*/ 25 h 59"/>
                <a:gd name="T24" fmla="*/ 13 w 28"/>
                <a:gd name="T25" fmla="*/ 22 h 59"/>
                <a:gd name="T26" fmla="*/ 6 w 28"/>
                <a:gd name="T27" fmla="*/ 25 h 59"/>
                <a:gd name="T28" fmla="*/ 0 w 28"/>
                <a:gd name="T2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9">
                  <a:moveTo>
                    <a:pt x="26" y="8"/>
                  </a:moveTo>
                  <a:lnTo>
                    <a:pt x="23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15" y="59"/>
                  </a:lnTo>
                  <a:lnTo>
                    <a:pt x="21" y="56"/>
                  </a:lnTo>
                  <a:lnTo>
                    <a:pt x="26" y="51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6" y="25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3" name="Freeform 29"/>
            <p:cNvSpPr>
              <a:spLocks/>
            </p:cNvSpPr>
            <p:nvPr/>
          </p:nvSpPr>
          <p:spPr bwMode="auto">
            <a:xfrm>
              <a:off x="2445" y="1152"/>
              <a:ext cx="7" cy="44"/>
            </a:xfrm>
            <a:custGeom>
              <a:avLst/>
              <a:gdLst>
                <a:gd name="T0" fmla="*/ 0 w 10"/>
                <a:gd name="T1" fmla="*/ 11 h 59"/>
                <a:gd name="T2" fmla="*/ 4 w 10"/>
                <a:gd name="T3" fmla="*/ 8 h 59"/>
                <a:gd name="T4" fmla="*/ 10 w 10"/>
                <a:gd name="T5" fmla="*/ 0 h 59"/>
                <a:gd name="T6" fmla="*/ 10 w 10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4" name="Line 30"/>
            <p:cNvSpPr>
              <a:spLocks noChangeShapeType="1"/>
            </p:cNvSpPr>
            <p:nvPr/>
          </p:nvSpPr>
          <p:spPr bwMode="auto">
            <a:xfrm flipH="1">
              <a:off x="2494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5" name="Line 31"/>
            <p:cNvSpPr>
              <a:spLocks noChangeShapeType="1"/>
            </p:cNvSpPr>
            <p:nvPr/>
          </p:nvSpPr>
          <p:spPr bwMode="auto">
            <a:xfrm>
              <a:off x="2488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6" name="Freeform 32"/>
            <p:cNvSpPr>
              <a:spLocks/>
            </p:cNvSpPr>
            <p:nvPr/>
          </p:nvSpPr>
          <p:spPr bwMode="auto">
            <a:xfrm>
              <a:off x="2546" y="1186"/>
              <a:ext cx="3" cy="4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3 h 6"/>
                <a:gd name="T4" fmla="*/ 2 w 4"/>
                <a:gd name="T5" fmla="*/ 6 h 6"/>
                <a:gd name="T6" fmla="*/ 4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 flipH="1">
              <a:off x="2591" y="1152"/>
              <a:ext cx="17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>
              <a:off x="2585" y="1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19" name="Freeform 35"/>
            <p:cNvSpPr>
              <a:spLocks/>
            </p:cNvSpPr>
            <p:nvPr/>
          </p:nvSpPr>
          <p:spPr bwMode="auto">
            <a:xfrm>
              <a:off x="2639" y="1152"/>
              <a:ext cx="7" cy="44"/>
            </a:xfrm>
            <a:custGeom>
              <a:avLst/>
              <a:gdLst>
                <a:gd name="T0" fmla="*/ 0 w 10"/>
                <a:gd name="T1" fmla="*/ 11 h 59"/>
                <a:gd name="T2" fmla="*/ 4 w 10"/>
                <a:gd name="T3" fmla="*/ 8 h 59"/>
                <a:gd name="T4" fmla="*/ 10 w 10"/>
                <a:gd name="T5" fmla="*/ 0 h 59"/>
                <a:gd name="T6" fmla="*/ 10 w 10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9">
                  <a:moveTo>
                    <a:pt x="0" y="11"/>
                  </a:moveTo>
                  <a:lnTo>
                    <a:pt x="4" y="8"/>
                  </a:lnTo>
                  <a:lnTo>
                    <a:pt x="10" y="0"/>
                  </a:lnTo>
                  <a:lnTo>
                    <a:pt x="1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0" name="Line 36"/>
            <p:cNvSpPr>
              <a:spLocks noChangeShapeType="1"/>
            </p:cNvSpPr>
            <p:nvPr/>
          </p:nvSpPr>
          <p:spPr bwMode="auto">
            <a:xfrm>
              <a:off x="2471" y="176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1" name="Freeform 37"/>
            <p:cNvSpPr>
              <a:spLocks/>
            </p:cNvSpPr>
            <p:nvPr/>
          </p:nvSpPr>
          <p:spPr bwMode="auto">
            <a:xfrm>
              <a:off x="2282" y="1211"/>
              <a:ext cx="385" cy="42"/>
            </a:xfrm>
            <a:custGeom>
              <a:avLst/>
              <a:gdLst>
                <a:gd name="T0" fmla="*/ 257 w 512"/>
                <a:gd name="T1" fmla="*/ 55 h 55"/>
                <a:gd name="T2" fmla="*/ 257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257" y="55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auto">
            <a:xfrm>
              <a:off x="1488" y="3025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3" name="Freeform 39"/>
            <p:cNvSpPr>
              <a:spLocks/>
            </p:cNvSpPr>
            <p:nvPr/>
          </p:nvSpPr>
          <p:spPr bwMode="auto">
            <a:xfrm>
              <a:off x="1296" y="2781"/>
              <a:ext cx="386" cy="42"/>
            </a:xfrm>
            <a:custGeom>
              <a:avLst/>
              <a:gdLst>
                <a:gd name="T0" fmla="*/ 257 w 512"/>
                <a:gd name="T1" fmla="*/ 56 h 56"/>
                <a:gd name="T2" fmla="*/ 257 w 512"/>
                <a:gd name="T3" fmla="*/ 0 h 56"/>
                <a:gd name="T4" fmla="*/ 0 w 512"/>
                <a:gd name="T5" fmla="*/ 0 h 56"/>
                <a:gd name="T6" fmla="*/ 512 w 51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6">
                  <a:moveTo>
                    <a:pt x="257" y="56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4" name="Freeform 40"/>
            <p:cNvSpPr>
              <a:spLocks/>
            </p:cNvSpPr>
            <p:nvPr/>
          </p:nvSpPr>
          <p:spPr bwMode="auto">
            <a:xfrm>
              <a:off x="1008" y="3741"/>
              <a:ext cx="4077" cy="39"/>
            </a:xfrm>
            <a:custGeom>
              <a:avLst/>
              <a:gdLst>
                <a:gd name="T0" fmla="*/ 121 w 5418"/>
                <a:gd name="T1" fmla="*/ 0 h 51"/>
                <a:gd name="T2" fmla="*/ 121 w 5418"/>
                <a:gd name="T3" fmla="*/ 0 h 51"/>
                <a:gd name="T4" fmla="*/ 317 w 5418"/>
                <a:gd name="T5" fmla="*/ 25 h 51"/>
                <a:gd name="T6" fmla="*/ 513 w 5418"/>
                <a:gd name="T7" fmla="*/ 0 h 51"/>
                <a:gd name="T8" fmla="*/ 513 w 5418"/>
                <a:gd name="T9" fmla="*/ 0 h 51"/>
                <a:gd name="T10" fmla="*/ 709 w 5418"/>
                <a:gd name="T11" fmla="*/ 25 h 51"/>
                <a:gd name="T12" fmla="*/ 906 w 5418"/>
                <a:gd name="T13" fmla="*/ 0 h 51"/>
                <a:gd name="T14" fmla="*/ 906 w 5418"/>
                <a:gd name="T15" fmla="*/ 0 h 51"/>
                <a:gd name="T16" fmla="*/ 1102 w 5418"/>
                <a:gd name="T17" fmla="*/ 25 h 51"/>
                <a:gd name="T18" fmla="*/ 1298 w 5418"/>
                <a:gd name="T19" fmla="*/ 0 h 51"/>
                <a:gd name="T20" fmla="*/ 1298 w 5418"/>
                <a:gd name="T21" fmla="*/ 0 h 51"/>
                <a:gd name="T22" fmla="*/ 1494 w 5418"/>
                <a:gd name="T23" fmla="*/ 25 h 51"/>
                <a:gd name="T24" fmla="*/ 1691 w 5418"/>
                <a:gd name="T25" fmla="*/ 0 h 51"/>
                <a:gd name="T26" fmla="*/ 1691 w 5418"/>
                <a:gd name="T27" fmla="*/ 0 h 51"/>
                <a:gd name="T28" fmla="*/ 1887 w 5418"/>
                <a:gd name="T29" fmla="*/ 25 h 51"/>
                <a:gd name="T30" fmla="*/ 2083 w 5418"/>
                <a:gd name="T31" fmla="*/ 0 h 51"/>
                <a:gd name="T32" fmla="*/ 2083 w 5418"/>
                <a:gd name="T33" fmla="*/ 0 h 51"/>
                <a:gd name="T34" fmla="*/ 2279 w 5418"/>
                <a:gd name="T35" fmla="*/ 25 h 51"/>
                <a:gd name="T36" fmla="*/ 2476 w 5418"/>
                <a:gd name="T37" fmla="*/ 0 h 51"/>
                <a:gd name="T38" fmla="*/ 2476 w 5418"/>
                <a:gd name="T39" fmla="*/ 0 h 51"/>
                <a:gd name="T40" fmla="*/ 2672 w 5418"/>
                <a:gd name="T41" fmla="*/ 25 h 51"/>
                <a:gd name="T42" fmla="*/ 2868 w 5418"/>
                <a:gd name="T43" fmla="*/ 0 h 51"/>
                <a:gd name="T44" fmla="*/ 2868 w 5418"/>
                <a:gd name="T45" fmla="*/ 0 h 51"/>
                <a:gd name="T46" fmla="*/ 3064 w 5418"/>
                <a:gd name="T47" fmla="*/ 25 h 51"/>
                <a:gd name="T48" fmla="*/ 3261 w 5418"/>
                <a:gd name="T49" fmla="*/ 0 h 51"/>
                <a:gd name="T50" fmla="*/ 3261 w 5418"/>
                <a:gd name="T51" fmla="*/ 0 h 51"/>
                <a:gd name="T52" fmla="*/ 3457 w 5418"/>
                <a:gd name="T53" fmla="*/ 25 h 51"/>
                <a:gd name="T54" fmla="*/ 3653 w 5418"/>
                <a:gd name="T55" fmla="*/ 0 h 51"/>
                <a:gd name="T56" fmla="*/ 3653 w 5418"/>
                <a:gd name="T57" fmla="*/ 0 h 51"/>
                <a:gd name="T58" fmla="*/ 3850 w 5418"/>
                <a:gd name="T59" fmla="*/ 25 h 51"/>
                <a:gd name="T60" fmla="*/ 4046 w 5418"/>
                <a:gd name="T61" fmla="*/ 0 h 51"/>
                <a:gd name="T62" fmla="*/ 4046 w 5418"/>
                <a:gd name="T63" fmla="*/ 0 h 51"/>
                <a:gd name="T64" fmla="*/ 4242 w 5418"/>
                <a:gd name="T65" fmla="*/ 25 h 51"/>
                <a:gd name="T66" fmla="*/ 4438 w 5418"/>
                <a:gd name="T67" fmla="*/ 0 h 51"/>
                <a:gd name="T68" fmla="*/ 4438 w 5418"/>
                <a:gd name="T69" fmla="*/ 0 h 51"/>
                <a:gd name="T70" fmla="*/ 4635 w 5418"/>
                <a:gd name="T71" fmla="*/ 25 h 51"/>
                <a:gd name="T72" fmla="*/ 4831 w 5418"/>
                <a:gd name="T73" fmla="*/ 0 h 51"/>
                <a:gd name="T74" fmla="*/ 4831 w 5418"/>
                <a:gd name="T75" fmla="*/ 0 h 51"/>
                <a:gd name="T76" fmla="*/ 5027 w 5418"/>
                <a:gd name="T77" fmla="*/ 25 h 51"/>
                <a:gd name="T78" fmla="*/ 5223 w 5418"/>
                <a:gd name="T79" fmla="*/ 0 h 51"/>
                <a:gd name="T80" fmla="*/ 5223 w 5418"/>
                <a:gd name="T8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18" h="51">
                  <a:moveTo>
                    <a:pt x="0" y="0"/>
                  </a:moveTo>
                  <a:lnTo>
                    <a:pt x="121" y="0"/>
                  </a:lnTo>
                  <a:lnTo>
                    <a:pt x="121" y="51"/>
                  </a:lnTo>
                  <a:lnTo>
                    <a:pt x="121" y="0"/>
                  </a:lnTo>
                  <a:lnTo>
                    <a:pt x="317" y="0"/>
                  </a:lnTo>
                  <a:lnTo>
                    <a:pt x="317" y="25"/>
                  </a:lnTo>
                  <a:lnTo>
                    <a:pt x="317" y="0"/>
                  </a:lnTo>
                  <a:lnTo>
                    <a:pt x="513" y="0"/>
                  </a:lnTo>
                  <a:lnTo>
                    <a:pt x="513" y="41"/>
                  </a:lnTo>
                  <a:lnTo>
                    <a:pt x="513" y="0"/>
                  </a:lnTo>
                  <a:lnTo>
                    <a:pt x="709" y="0"/>
                  </a:lnTo>
                  <a:lnTo>
                    <a:pt x="709" y="25"/>
                  </a:lnTo>
                  <a:lnTo>
                    <a:pt x="709" y="0"/>
                  </a:lnTo>
                  <a:lnTo>
                    <a:pt x="906" y="0"/>
                  </a:lnTo>
                  <a:lnTo>
                    <a:pt x="906" y="51"/>
                  </a:lnTo>
                  <a:lnTo>
                    <a:pt x="906" y="0"/>
                  </a:lnTo>
                  <a:lnTo>
                    <a:pt x="1102" y="0"/>
                  </a:lnTo>
                  <a:lnTo>
                    <a:pt x="1102" y="25"/>
                  </a:lnTo>
                  <a:lnTo>
                    <a:pt x="1102" y="0"/>
                  </a:lnTo>
                  <a:lnTo>
                    <a:pt x="1298" y="0"/>
                  </a:lnTo>
                  <a:lnTo>
                    <a:pt x="1298" y="41"/>
                  </a:lnTo>
                  <a:lnTo>
                    <a:pt x="1298" y="0"/>
                  </a:lnTo>
                  <a:lnTo>
                    <a:pt x="1494" y="0"/>
                  </a:lnTo>
                  <a:lnTo>
                    <a:pt x="1494" y="25"/>
                  </a:lnTo>
                  <a:lnTo>
                    <a:pt x="1494" y="0"/>
                  </a:lnTo>
                  <a:lnTo>
                    <a:pt x="1691" y="0"/>
                  </a:lnTo>
                  <a:lnTo>
                    <a:pt x="1691" y="51"/>
                  </a:lnTo>
                  <a:lnTo>
                    <a:pt x="1691" y="0"/>
                  </a:lnTo>
                  <a:lnTo>
                    <a:pt x="1887" y="0"/>
                  </a:lnTo>
                  <a:lnTo>
                    <a:pt x="1887" y="25"/>
                  </a:lnTo>
                  <a:lnTo>
                    <a:pt x="1887" y="0"/>
                  </a:lnTo>
                  <a:lnTo>
                    <a:pt x="2083" y="0"/>
                  </a:lnTo>
                  <a:lnTo>
                    <a:pt x="2083" y="41"/>
                  </a:lnTo>
                  <a:lnTo>
                    <a:pt x="2083" y="0"/>
                  </a:lnTo>
                  <a:lnTo>
                    <a:pt x="2279" y="0"/>
                  </a:lnTo>
                  <a:lnTo>
                    <a:pt x="2279" y="25"/>
                  </a:lnTo>
                  <a:lnTo>
                    <a:pt x="2279" y="0"/>
                  </a:lnTo>
                  <a:lnTo>
                    <a:pt x="2476" y="0"/>
                  </a:lnTo>
                  <a:lnTo>
                    <a:pt x="2476" y="51"/>
                  </a:lnTo>
                  <a:lnTo>
                    <a:pt x="2476" y="0"/>
                  </a:lnTo>
                  <a:lnTo>
                    <a:pt x="2672" y="0"/>
                  </a:lnTo>
                  <a:lnTo>
                    <a:pt x="2672" y="25"/>
                  </a:lnTo>
                  <a:lnTo>
                    <a:pt x="2672" y="0"/>
                  </a:lnTo>
                  <a:lnTo>
                    <a:pt x="2868" y="0"/>
                  </a:lnTo>
                  <a:lnTo>
                    <a:pt x="2868" y="41"/>
                  </a:lnTo>
                  <a:lnTo>
                    <a:pt x="2868" y="0"/>
                  </a:lnTo>
                  <a:lnTo>
                    <a:pt x="3064" y="0"/>
                  </a:lnTo>
                  <a:lnTo>
                    <a:pt x="3064" y="25"/>
                  </a:lnTo>
                  <a:lnTo>
                    <a:pt x="3064" y="0"/>
                  </a:lnTo>
                  <a:lnTo>
                    <a:pt x="3261" y="0"/>
                  </a:lnTo>
                  <a:lnTo>
                    <a:pt x="3261" y="51"/>
                  </a:lnTo>
                  <a:lnTo>
                    <a:pt x="3261" y="0"/>
                  </a:lnTo>
                  <a:lnTo>
                    <a:pt x="3457" y="0"/>
                  </a:lnTo>
                  <a:lnTo>
                    <a:pt x="3457" y="25"/>
                  </a:lnTo>
                  <a:lnTo>
                    <a:pt x="3457" y="0"/>
                  </a:lnTo>
                  <a:lnTo>
                    <a:pt x="3653" y="0"/>
                  </a:lnTo>
                  <a:lnTo>
                    <a:pt x="3653" y="41"/>
                  </a:lnTo>
                  <a:lnTo>
                    <a:pt x="3653" y="0"/>
                  </a:lnTo>
                  <a:lnTo>
                    <a:pt x="3850" y="0"/>
                  </a:lnTo>
                  <a:lnTo>
                    <a:pt x="3850" y="25"/>
                  </a:lnTo>
                  <a:lnTo>
                    <a:pt x="3850" y="0"/>
                  </a:lnTo>
                  <a:lnTo>
                    <a:pt x="4046" y="0"/>
                  </a:lnTo>
                  <a:lnTo>
                    <a:pt x="4046" y="51"/>
                  </a:lnTo>
                  <a:lnTo>
                    <a:pt x="4046" y="0"/>
                  </a:lnTo>
                  <a:lnTo>
                    <a:pt x="4242" y="0"/>
                  </a:lnTo>
                  <a:lnTo>
                    <a:pt x="4242" y="25"/>
                  </a:lnTo>
                  <a:lnTo>
                    <a:pt x="4242" y="0"/>
                  </a:lnTo>
                  <a:lnTo>
                    <a:pt x="4438" y="0"/>
                  </a:lnTo>
                  <a:lnTo>
                    <a:pt x="4438" y="41"/>
                  </a:lnTo>
                  <a:lnTo>
                    <a:pt x="4438" y="0"/>
                  </a:lnTo>
                  <a:lnTo>
                    <a:pt x="4635" y="0"/>
                  </a:lnTo>
                  <a:lnTo>
                    <a:pt x="4635" y="25"/>
                  </a:lnTo>
                  <a:lnTo>
                    <a:pt x="4635" y="0"/>
                  </a:lnTo>
                  <a:lnTo>
                    <a:pt x="4831" y="0"/>
                  </a:lnTo>
                  <a:lnTo>
                    <a:pt x="4831" y="51"/>
                  </a:lnTo>
                  <a:lnTo>
                    <a:pt x="4831" y="0"/>
                  </a:lnTo>
                  <a:lnTo>
                    <a:pt x="5027" y="0"/>
                  </a:lnTo>
                  <a:lnTo>
                    <a:pt x="5027" y="25"/>
                  </a:lnTo>
                  <a:lnTo>
                    <a:pt x="5027" y="0"/>
                  </a:lnTo>
                  <a:lnTo>
                    <a:pt x="5223" y="0"/>
                  </a:lnTo>
                  <a:lnTo>
                    <a:pt x="5223" y="41"/>
                  </a:lnTo>
                  <a:lnTo>
                    <a:pt x="5223" y="0"/>
                  </a:lnTo>
                  <a:lnTo>
                    <a:pt x="54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25" name="Rectangle 41"/>
            <p:cNvSpPr>
              <a:spLocks noChangeArrowheads="1"/>
            </p:cNvSpPr>
            <p:nvPr/>
          </p:nvSpPr>
          <p:spPr bwMode="auto">
            <a:xfrm>
              <a:off x="1002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20000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6" name="Rectangle 42"/>
            <p:cNvSpPr>
              <a:spLocks noChangeArrowheads="1"/>
            </p:cNvSpPr>
            <p:nvPr/>
          </p:nvSpPr>
          <p:spPr bwMode="auto">
            <a:xfrm>
              <a:off x="159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40000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7" name="Rectangle 43"/>
            <p:cNvSpPr>
              <a:spLocks noChangeArrowheads="1"/>
            </p:cNvSpPr>
            <p:nvPr/>
          </p:nvSpPr>
          <p:spPr bwMode="auto">
            <a:xfrm>
              <a:off x="2184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60000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8" name="Rectangle 44"/>
            <p:cNvSpPr>
              <a:spLocks noChangeArrowheads="1"/>
            </p:cNvSpPr>
            <p:nvPr/>
          </p:nvSpPr>
          <p:spPr bwMode="auto">
            <a:xfrm>
              <a:off x="2775" y="3794"/>
              <a:ext cx="1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80000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29" name="Rectangle 45"/>
            <p:cNvSpPr>
              <a:spLocks noChangeArrowheads="1"/>
            </p:cNvSpPr>
            <p:nvPr/>
          </p:nvSpPr>
          <p:spPr bwMode="auto">
            <a:xfrm>
              <a:off x="334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100000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0" name="Rectangle 46"/>
            <p:cNvSpPr>
              <a:spLocks noChangeArrowheads="1"/>
            </p:cNvSpPr>
            <p:nvPr/>
          </p:nvSpPr>
          <p:spPr bwMode="auto">
            <a:xfrm>
              <a:off x="3936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120000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1" name="Rectangle 47"/>
            <p:cNvSpPr>
              <a:spLocks noChangeArrowheads="1"/>
            </p:cNvSpPr>
            <p:nvPr/>
          </p:nvSpPr>
          <p:spPr bwMode="auto">
            <a:xfrm>
              <a:off x="4527" y="3794"/>
              <a:ext cx="2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140000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2" name="Rectangle 48"/>
            <p:cNvSpPr>
              <a:spLocks noChangeArrowheads="1"/>
            </p:cNvSpPr>
            <p:nvPr/>
          </p:nvSpPr>
          <p:spPr bwMode="auto">
            <a:xfrm>
              <a:off x="4969" y="3794"/>
              <a:ext cx="10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3" name="Freeform 49"/>
            <p:cNvSpPr>
              <a:spLocks/>
            </p:cNvSpPr>
            <p:nvPr/>
          </p:nvSpPr>
          <p:spPr bwMode="auto">
            <a:xfrm>
              <a:off x="967" y="634"/>
              <a:ext cx="38" cy="3106"/>
            </a:xfrm>
            <a:custGeom>
              <a:avLst/>
              <a:gdLst>
                <a:gd name="T0" fmla="*/ 51 w 51"/>
                <a:gd name="T1" fmla="*/ 4113 h 4129"/>
                <a:gd name="T2" fmla="*/ 51 w 51"/>
                <a:gd name="T3" fmla="*/ 4113 h 4129"/>
                <a:gd name="T4" fmla="*/ 25 w 51"/>
                <a:gd name="T5" fmla="*/ 3983 h 4129"/>
                <a:gd name="T6" fmla="*/ 51 w 51"/>
                <a:gd name="T7" fmla="*/ 3853 h 4129"/>
                <a:gd name="T8" fmla="*/ 51 w 51"/>
                <a:gd name="T9" fmla="*/ 3853 h 4129"/>
                <a:gd name="T10" fmla="*/ 25 w 51"/>
                <a:gd name="T11" fmla="*/ 3722 h 4129"/>
                <a:gd name="T12" fmla="*/ 51 w 51"/>
                <a:gd name="T13" fmla="*/ 3592 h 4129"/>
                <a:gd name="T14" fmla="*/ 51 w 51"/>
                <a:gd name="T15" fmla="*/ 3592 h 4129"/>
                <a:gd name="T16" fmla="*/ 25 w 51"/>
                <a:gd name="T17" fmla="*/ 3461 h 4129"/>
                <a:gd name="T18" fmla="*/ 51 w 51"/>
                <a:gd name="T19" fmla="*/ 3331 h 4129"/>
                <a:gd name="T20" fmla="*/ 51 w 51"/>
                <a:gd name="T21" fmla="*/ 3331 h 4129"/>
                <a:gd name="T22" fmla="*/ 25 w 51"/>
                <a:gd name="T23" fmla="*/ 3201 h 4129"/>
                <a:gd name="T24" fmla="*/ 51 w 51"/>
                <a:gd name="T25" fmla="*/ 3070 h 4129"/>
                <a:gd name="T26" fmla="*/ 51 w 51"/>
                <a:gd name="T27" fmla="*/ 3070 h 4129"/>
                <a:gd name="T28" fmla="*/ 25 w 51"/>
                <a:gd name="T29" fmla="*/ 2940 h 4129"/>
                <a:gd name="T30" fmla="*/ 51 w 51"/>
                <a:gd name="T31" fmla="*/ 2810 h 4129"/>
                <a:gd name="T32" fmla="*/ 51 w 51"/>
                <a:gd name="T33" fmla="*/ 2810 h 4129"/>
                <a:gd name="T34" fmla="*/ 25 w 51"/>
                <a:gd name="T35" fmla="*/ 2679 h 4129"/>
                <a:gd name="T36" fmla="*/ 51 w 51"/>
                <a:gd name="T37" fmla="*/ 2549 h 4129"/>
                <a:gd name="T38" fmla="*/ 51 w 51"/>
                <a:gd name="T39" fmla="*/ 2549 h 4129"/>
                <a:gd name="T40" fmla="*/ 25 w 51"/>
                <a:gd name="T41" fmla="*/ 2418 h 4129"/>
                <a:gd name="T42" fmla="*/ 51 w 51"/>
                <a:gd name="T43" fmla="*/ 2288 h 4129"/>
                <a:gd name="T44" fmla="*/ 51 w 51"/>
                <a:gd name="T45" fmla="*/ 2288 h 4129"/>
                <a:gd name="T46" fmla="*/ 25 w 51"/>
                <a:gd name="T47" fmla="*/ 2158 h 4129"/>
                <a:gd name="T48" fmla="*/ 51 w 51"/>
                <a:gd name="T49" fmla="*/ 2027 h 4129"/>
                <a:gd name="T50" fmla="*/ 51 w 51"/>
                <a:gd name="T51" fmla="*/ 2027 h 4129"/>
                <a:gd name="T52" fmla="*/ 25 w 51"/>
                <a:gd name="T53" fmla="*/ 1897 h 4129"/>
                <a:gd name="T54" fmla="*/ 51 w 51"/>
                <a:gd name="T55" fmla="*/ 1767 h 4129"/>
                <a:gd name="T56" fmla="*/ 51 w 51"/>
                <a:gd name="T57" fmla="*/ 1767 h 4129"/>
                <a:gd name="T58" fmla="*/ 25 w 51"/>
                <a:gd name="T59" fmla="*/ 1636 h 4129"/>
                <a:gd name="T60" fmla="*/ 51 w 51"/>
                <a:gd name="T61" fmla="*/ 1506 h 4129"/>
                <a:gd name="T62" fmla="*/ 51 w 51"/>
                <a:gd name="T63" fmla="*/ 1506 h 4129"/>
                <a:gd name="T64" fmla="*/ 25 w 51"/>
                <a:gd name="T65" fmla="*/ 1375 h 4129"/>
                <a:gd name="T66" fmla="*/ 51 w 51"/>
                <a:gd name="T67" fmla="*/ 1245 h 4129"/>
                <a:gd name="T68" fmla="*/ 51 w 51"/>
                <a:gd name="T69" fmla="*/ 1245 h 4129"/>
                <a:gd name="T70" fmla="*/ 25 w 51"/>
                <a:gd name="T71" fmla="*/ 1115 h 4129"/>
                <a:gd name="T72" fmla="*/ 51 w 51"/>
                <a:gd name="T73" fmla="*/ 984 h 4129"/>
                <a:gd name="T74" fmla="*/ 51 w 51"/>
                <a:gd name="T75" fmla="*/ 984 h 4129"/>
                <a:gd name="T76" fmla="*/ 25 w 51"/>
                <a:gd name="T77" fmla="*/ 854 h 4129"/>
                <a:gd name="T78" fmla="*/ 51 w 51"/>
                <a:gd name="T79" fmla="*/ 724 h 4129"/>
                <a:gd name="T80" fmla="*/ 51 w 51"/>
                <a:gd name="T81" fmla="*/ 724 h 4129"/>
                <a:gd name="T82" fmla="*/ 25 w 51"/>
                <a:gd name="T83" fmla="*/ 593 h 4129"/>
                <a:gd name="T84" fmla="*/ 51 w 51"/>
                <a:gd name="T85" fmla="*/ 463 h 4129"/>
                <a:gd name="T86" fmla="*/ 51 w 51"/>
                <a:gd name="T87" fmla="*/ 463 h 4129"/>
                <a:gd name="T88" fmla="*/ 25 w 51"/>
                <a:gd name="T89" fmla="*/ 332 h 4129"/>
                <a:gd name="T90" fmla="*/ 51 w 51"/>
                <a:gd name="T91" fmla="*/ 202 h 4129"/>
                <a:gd name="T92" fmla="*/ 51 w 51"/>
                <a:gd name="T93" fmla="*/ 202 h 4129"/>
                <a:gd name="T94" fmla="*/ 25 w 51"/>
                <a:gd name="T95" fmla="*/ 72 h 4129"/>
                <a:gd name="T96" fmla="*/ 51 w 51"/>
                <a:gd name="T97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4129">
                  <a:moveTo>
                    <a:pt x="51" y="4129"/>
                  </a:moveTo>
                  <a:lnTo>
                    <a:pt x="51" y="4113"/>
                  </a:lnTo>
                  <a:lnTo>
                    <a:pt x="0" y="4113"/>
                  </a:lnTo>
                  <a:lnTo>
                    <a:pt x="51" y="4113"/>
                  </a:lnTo>
                  <a:lnTo>
                    <a:pt x="51" y="3983"/>
                  </a:lnTo>
                  <a:lnTo>
                    <a:pt x="25" y="3983"/>
                  </a:lnTo>
                  <a:lnTo>
                    <a:pt x="51" y="3983"/>
                  </a:lnTo>
                  <a:lnTo>
                    <a:pt x="51" y="3853"/>
                  </a:lnTo>
                  <a:lnTo>
                    <a:pt x="10" y="3853"/>
                  </a:lnTo>
                  <a:lnTo>
                    <a:pt x="51" y="3853"/>
                  </a:lnTo>
                  <a:lnTo>
                    <a:pt x="51" y="3722"/>
                  </a:lnTo>
                  <a:lnTo>
                    <a:pt x="25" y="3722"/>
                  </a:lnTo>
                  <a:lnTo>
                    <a:pt x="51" y="3722"/>
                  </a:lnTo>
                  <a:lnTo>
                    <a:pt x="51" y="3592"/>
                  </a:lnTo>
                  <a:lnTo>
                    <a:pt x="0" y="3592"/>
                  </a:lnTo>
                  <a:lnTo>
                    <a:pt x="51" y="3592"/>
                  </a:lnTo>
                  <a:lnTo>
                    <a:pt x="51" y="3461"/>
                  </a:lnTo>
                  <a:lnTo>
                    <a:pt x="25" y="3461"/>
                  </a:lnTo>
                  <a:lnTo>
                    <a:pt x="51" y="3461"/>
                  </a:lnTo>
                  <a:lnTo>
                    <a:pt x="51" y="3331"/>
                  </a:lnTo>
                  <a:lnTo>
                    <a:pt x="10" y="3331"/>
                  </a:lnTo>
                  <a:lnTo>
                    <a:pt x="51" y="3331"/>
                  </a:lnTo>
                  <a:lnTo>
                    <a:pt x="51" y="3201"/>
                  </a:lnTo>
                  <a:lnTo>
                    <a:pt x="25" y="3201"/>
                  </a:lnTo>
                  <a:lnTo>
                    <a:pt x="51" y="3201"/>
                  </a:lnTo>
                  <a:lnTo>
                    <a:pt x="51" y="3070"/>
                  </a:lnTo>
                  <a:lnTo>
                    <a:pt x="0" y="3070"/>
                  </a:lnTo>
                  <a:lnTo>
                    <a:pt x="51" y="3070"/>
                  </a:lnTo>
                  <a:lnTo>
                    <a:pt x="51" y="2940"/>
                  </a:lnTo>
                  <a:lnTo>
                    <a:pt x="25" y="2940"/>
                  </a:lnTo>
                  <a:lnTo>
                    <a:pt x="51" y="2940"/>
                  </a:lnTo>
                  <a:lnTo>
                    <a:pt x="51" y="2810"/>
                  </a:lnTo>
                  <a:lnTo>
                    <a:pt x="10" y="2810"/>
                  </a:lnTo>
                  <a:lnTo>
                    <a:pt x="51" y="2810"/>
                  </a:lnTo>
                  <a:lnTo>
                    <a:pt x="51" y="2679"/>
                  </a:lnTo>
                  <a:lnTo>
                    <a:pt x="25" y="2679"/>
                  </a:lnTo>
                  <a:lnTo>
                    <a:pt x="51" y="2679"/>
                  </a:lnTo>
                  <a:lnTo>
                    <a:pt x="51" y="2549"/>
                  </a:lnTo>
                  <a:lnTo>
                    <a:pt x="0" y="2549"/>
                  </a:lnTo>
                  <a:lnTo>
                    <a:pt x="51" y="2549"/>
                  </a:lnTo>
                  <a:lnTo>
                    <a:pt x="51" y="2418"/>
                  </a:lnTo>
                  <a:lnTo>
                    <a:pt x="25" y="2418"/>
                  </a:lnTo>
                  <a:lnTo>
                    <a:pt x="51" y="2418"/>
                  </a:lnTo>
                  <a:lnTo>
                    <a:pt x="51" y="2288"/>
                  </a:lnTo>
                  <a:lnTo>
                    <a:pt x="10" y="2288"/>
                  </a:lnTo>
                  <a:lnTo>
                    <a:pt x="51" y="2288"/>
                  </a:lnTo>
                  <a:lnTo>
                    <a:pt x="51" y="2158"/>
                  </a:lnTo>
                  <a:lnTo>
                    <a:pt x="25" y="2158"/>
                  </a:lnTo>
                  <a:lnTo>
                    <a:pt x="51" y="2158"/>
                  </a:lnTo>
                  <a:lnTo>
                    <a:pt x="51" y="2027"/>
                  </a:lnTo>
                  <a:lnTo>
                    <a:pt x="0" y="2027"/>
                  </a:lnTo>
                  <a:lnTo>
                    <a:pt x="51" y="2027"/>
                  </a:lnTo>
                  <a:lnTo>
                    <a:pt x="51" y="1897"/>
                  </a:lnTo>
                  <a:lnTo>
                    <a:pt x="25" y="1897"/>
                  </a:lnTo>
                  <a:lnTo>
                    <a:pt x="51" y="1897"/>
                  </a:lnTo>
                  <a:lnTo>
                    <a:pt x="51" y="1767"/>
                  </a:lnTo>
                  <a:lnTo>
                    <a:pt x="10" y="1767"/>
                  </a:lnTo>
                  <a:lnTo>
                    <a:pt x="51" y="1767"/>
                  </a:lnTo>
                  <a:lnTo>
                    <a:pt x="51" y="1636"/>
                  </a:lnTo>
                  <a:lnTo>
                    <a:pt x="25" y="1636"/>
                  </a:lnTo>
                  <a:lnTo>
                    <a:pt x="51" y="1636"/>
                  </a:lnTo>
                  <a:lnTo>
                    <a:pt x="51" y="1506"/>
                  </a:lnTo>
                  <a:lnTo>
                    <a:pt x="0" y="1506"/>
                  </a:lnTo>
                  <a:lnTo>
                    <a:pt x="51" y="1506"/>
                  </a:lnTo>
                  <a:lnTo>
                    <a:pt x="51" y="1375"/>
                  </a:lnTo>
                  <a:lnTo>
                    <a:pt x="25" y="1375"/>
                  </a:lnTo>
                  <a:lnTo>
                    <a:pt x="51" y="1375"/>
                  </a:lnTo>
                  <a:lnTo>
                    <a:pt x="51" y="1245"/>
                  </a:lnTo>
                  <a:lnTo>
                    <a:pt x="10" y="1245"/>
                  </a:lnTo>
                  <a:lnTo>
                    <a:pt x="51" y="1245"/>
                  </a:lnTo>
                  <a:lnTo>
                    <a:pt x="51" y="1115"/>
                  </a:lnTo>
                  <a:lnTo>
                    <a:pt x="25" y="1115"/>
                  </a:lnTo>
                  <a:lnTo>
                    <a:pt x="51" y="1115"/>
                  </a:lnTo>
                  <a:lnTo>
                    <a:pt x="51" y="984"/>
                  </a:lnTo>
                  <a:lnTo>
                    <a:pt x="0" y="984"/>
                  </a:lnTo>
                  <a:lnTo>
                    <a:pt x="51" y="984"/>
                  </a:lnTo>
                  <a:lnTo>
                    <a:pt x="51" y="854"/>
                  </a:lnTo>
                  <a:lnTo>
                    <a:pt x="25" y="854"/>
                  </a:lnTo>
                  <a:lnTo>
                    <a:pt x="51" y="854"/>
                  </a:lnTo>
                  <a:lnTo>
                    <a:pt x="51" y="724"/>
                  </a:lnTo>
                  <a:lnTo>
                    <a:pt x="10" y="724"/>
                  </a:lnTo>
                  <a:lnTo>
                    <a:pt x="51" y="724"/>
                  </a:lnTo>
                  <a:lnTo>
                    <a:pt x="51" y="593"/>
                  </a:lnTo>
                  <a:lnTo>
                    <a:pt x="25" y="593"/>
                  </a:lnTo>
                  <a:lnTo>
                    <a:pt x="51" y="593"/>
                  </a:lnTo>
                  <a:lnTo>
                    <a:pt x="51" y="463"/>
                  </a:lnTo>
                  <a:lnTo>
                    <a:pt x="0" y="463"/>
                  </a:lnTo>
                  <a:lnTo>
                    <a:pt x="51" y="463"/>
                  </a:lnTo>
                  <a:lnTo>
                    <a:pt x="51" y="332"/>
                  </a:lnTo>
                  <a:lnTo>
                    <a:pt x="25" y="332"/>
                  </a:lnTo>
                  <a:lnTo>
                    <a:pt x="51" y="332"/>
                  </a:lnTo>
                  <a:lnTo>
                    <a:pt x="51" y="202"/>
                  </a:lnTo>
                  <a:lnTo>
                    <a:pt x="10" y="202"/>
                  </a:lnTo>
                  <a:lnTo>
                    <a:pt x="51" y="202"/>
                  </a:lnTo>
                  <a:lnTo>
                    <a:pt x="51" y="72"/>
                  </a:lnTo>
                  <a:lnTo>
                    <a:pt x="25" y="72"/>
                  </a:lnTo>
                  <a:lnTo>
                    <a:pt x="51" y="72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34" name="Rectangle 50"/>
            <p:cNvSpPr>
              <a:spLocks noChangeArrowheads="1"/>
            </p:cNvSpPr>
            <p:nvPr/>
          </p:nvSpPr>
          <p:spPr bwMode="auto">
            <a:xfrm>
              <a:off x="700" y="369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  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5" name="Rectangle 51"/>
            <p:cNvSpPr>
              <a:spLocks noChangeArrowheads="1"/>
            </p:cNvSpPr>
            <p:nvPr/>
          </p:nvSpPr>
          <p:spPr bwMode="auto">
            <a:xfrm>
              <a:off x="700" y="330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200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6" name="Rectangle 52"/>
            <p:cNvSpPr>
              <a:spLocks noChangeArrowheads="1"/>
            </p:cNvSpPr>
            <p:nvPr/>
          </p:nvSpPr>
          <p:spPr bwMode="auto">
            <a:xfrm>
              <a:off x="700" y="2913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400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7" name="Rectangle 53"/>
            <p:cNvSpPr>
              <a:spLocks noChangeArrowheads="1"/>
            </p:cNvSpPr>
            <p:nvPr/>
          </p:nvSpPr>
          <p:spPr bwMode="auto">
            <a:xfrm>
              <a:off x="700" y="2521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600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8" name="Rectangle 54"/>
            <p:cNvSpPr>
              <a:spLocks noChangeArrowheads="1"/>
            </p:cNvSpPr>
            <p:nvPr/>
          </p:nvSpPr>
          <p:spPr bwMode="auto">
            <a:xfrm>
              <a:off x="700" y="212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800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39" name="Rectangle 55"/>
            <p:cNvSpPr>
              <a:spLocks noChangeArrowheads="1"/>
            </p:cNvSpPr>
            <p:nvPr/>
          </p:nvSpPr>
          <p:spPr bwMode="auto">
            <a:xfrm>
              <a:off x="700" y="1736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1000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0" name="Rectangle 56"/>
            <p:cNvSpPr>
              <a:spLocks noChangeArrowheads="1"/>
            </p:cNvSpPr>
            <p:nvPr/>
          </p:nvSpPr>
          <p:spPr bwMode="auto">
            <a:xfrm>
              <a:off x="700" y="1343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1200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1" name="Rectangle 57"/>
            <p:cNvSpPr>
              <a:spLocks noChangeArrowheads="1"/>
            </p:cNvSpPr>
            <p:nvPr/>
          </p:nvSpPr>
          <p:spPr bwMode="auto">
            <a:xfrm>
              <a:off x="700" y="952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1400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2" name="Rectangle 58"/>
            <p:cNvSpPr>
              <a:spLocks noChangeArrowheads="1"/>
            </p:cNvSpPr>
            <p:nvPr/>
          </p:nvSpPr>
          <p:spPr bwMode="auto">
            <a:xfrm>
              <a:off x="738" y="635"/>
              <a:ext cx="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144443" name="Freeform 59"/>
            <p:cNvSpPr>
              <a:spLocks/>
            </p:cNvSpPr>
            <p:nvPr/>
          </p:nvSpPr>
          <p:spPr bwMode="auto">
            <a:xfrm>
              <a:off x="1008" y="2181"/>
              <a:ext cx="4058" cy="1553"/>
            </a:xfrm>
            <a:custGeom>
              <a:avLst/>
              <a:gdLst>
                <a:gd name="T0" fmla="*/ 41 w 5394"/>
                <a:gd name="T1" fmla="*/ 1775 h 2064"/>
                <a:gd name="T2" fmla="*/ 90 w 5394"/>
                <a:gd name="T3" fmla="*/ 1773 h 2064"/>
                <a:gd name="T4" fmla="*/ 140 w 5394"/>
                <a:gd name="T5" fmla="*/ 1766 h 2064"/>
                <a:gd name="T6" fmla="*/ 186 w 5394"/>
                <a:gd name="T7" fmla="*/ 1705 h 2064"/>
                <a:gd name="T8" fmla="*/ 231 w 5394"/>
                <a:gd name="T9" fmla="*/ 1769 h 2064"/>
                <a:gd name="T10" fmla="*/ 287 w 5394"/>
                <a:gd name="T11" fmla="*/ 1725 h 2064"/>
                <a:gd name="T12" fmla="*/ 342 w 5394"/>
                <a:gd name="T13" fmla="*/ 1826 h 2064"/>
                <a:gd name="T14" fmla="*/ 398 w 5394"/>
                <a:gd name="T15" fmla="*/ 1738 h 2064"/>
                <a:gd name="T16" fmla="*/ 453 w 5394"/>
                <a:gd name="T17" fmla="*/ 1758 h 2064"/>
                <a:gd name="T18" fmla="*/ 505 w 5394"/>
                <a:gd name="T19" fmla="*/ 1698 h 2064"/>
                <a:gd name="T20" fmla="*/ 570 w 5394"/>
                <a:gd name="T21" fmla="*/ 1617 h 2064"/>
                <a:gd name="T22" fmla="*/ 630 w 5394"/>
                <a:gd name="T23" fmla="*/ 1728 h 2064"/>
                <a:gd name="T24" fmla="*/ 688 w 5394"/>
                <a:gd name="T25" fmla="*/ 1534 h 2064"/>
                <a:gd name="T26" fmla="*/ 749 w 5394"/>
                <a:gd name="T27" fmla="*/ 1659 h 2064"/>
                <a:gd name="T28" fmla="*/ 805 w 5394"/>
                <a:gd name="T29" fmla="*/ 1743 h 2064"/>
                <a:gd name="T30" fmla="*/ 871 w 5394"/>
                <a:gd name="T31" fmla="*/ 1764 h 2064"/>
                <a:gd name="T32" fmla="*/ 936 w 5394"/>
                <a:gd name="T33" fmla="*/ 1794 h 2064"/>
                <a:gd name="T34" fmla="*/ 995 w 5394"/>
                <a:gd name="T35" fmla="*/ 1804 h 2064"/>
                <a:gd name="T36" fmla="*/ 1065 w 5394"/>
                <a:gd name="T37" fmla="*/ 1839 h 2064"/>
                <a:gd name="T38" fmla="*/ 1138 w 5394"/>
                <a:gd name="T39" fmla="*/ 1766 h 2064"/>
                <a:gd name="T40" fmla="*/ 1211 w 5394"/>
                <a:gd name="T41" fmla="*/ 1793 h 2064"/>
                <a:gd name="T42" fmla="*/ 1286 w 5394"/>
                <a:gd name="T43" fmla="*/ 1749 h 2064"/>
                <a:gd name="T44" fmla="*/ 1359 w 5394"/>
                <a:gd name="T45" fmla="*/ 1768 h 2064"/>
                <a:gd name="T46" fmla="*/ 1439 w 5394"/>
                <a:gd name="T47" fmla="*/ 1788 h 2064"/>
                <a:gd name="T48" fmla="*/ 1514 w 5394"/>
                <a:gd name="T49" fmla="*/ 1755 h 2064"/>
                <a:gd name="T50" fmla="*/ 1597 w 5394"/>
                <a:gd name="T51" fmla="*/ 1758 h 2064"/>
                <a:gd name="T52" fmla="*/ 1681 w 5394"/>
                <a:gd name="T53" fmla="*/ 1738 h 2064"/>
                <a:gd name="T54" fmla="*/ 1768 w 5394"/>
                <a:gd name="T55" fmla="*/ 1736 h 2064"/>
                <a:gd name="T56" fmla="*/ 1855 w 5394"/>
                <a:gd name="T57" fmla="*/ 1714 h 2064"/>
                <a:gd name="T58" fmla="*/ 1945 w 5394"/>
                <a:gd name="T59" fmla="*/ 1560 h 2064"/>
                <a:gd name="T60" fmla="*/ 2026 w 5394"/>
                <a:gd name="T61" fmla="*/ 1110 h 2064"/>
                <a:gd name="T62" fmla="*/ 2106 w 5394"/>
                <a:gd name="T63" fmla="*/ 848 h 2064"/>
                <a:gd name="T64" fmla="*/ 2195 w 5394"/>
                <a:gd name="T65" fmla="*/ 1438 h 2064"/>
                <a:gd name="T66" fmla="*/ 2291 w 5394"/>
                <a:gd name="T67" fmla="*/ 1738 h 2064"/>
                <a:gd name="T68" fmla="*/ 2377 w 5394"/>
                <a:gd name="T69" fmla="*/ 1669 h 2064"/>
                <a:gd name="T70" fmla="*/ 2470 w 5394"/>
                <a:gd name="T71" fmla="*/ 1811 h 2064"/>
                <a:gd name="T72" fmla="*/ 2552 w 5394"/>
                <a:gd name="T73" fmla="*/ 1826 h 2064"/>
                <a:gd name="T74" fmla="*/ 2650 w 5394"/>
                <a:gd name="T75" fmla="*/ 1782 h 2064"/>
                <a:gd name="T76" fmla="*/ 2748 w 5394"/>
                <a:gd name="T77" fmla="*/ 1828 h 2064"/>
                <a:gd name="T78" fmla="*/ 2845 w 5394"/>
                <a:gd name="T79" fmla="*/ 1843 h 2064"/>
                <a:gd name="T80" fmla="*/ 2946 w 5394"/>
                <a:gd name="T81" fmla="*/ 1851 h 2064"/>
                <a:gd name="T82" fmla="*/ 3048 w 5394"/>
                <a:gd name="T83" fmla="*/ 1867 h 2064"/>
                <a:gd name="T84" fmla="*/ 3152 w 5394"/>
                <a:gd name="T85" fmla="*/ 1846 h 2064"/>
                <a:gd name="T86" fmla="*/ 3263 w 5394"/>
                <a:gd name="T87" fmla="*/ 1861 h 2064"/>
                <a:gd name="T88" fmla="*/ 3366 w 5394"/>
                <a:gd name="T89" fmla="*/ 1837 h 2064"/>
                <a:gd name="T90" fmla="*/ 3471 w 5394"/>
                <a:gd name="T91" fmla="*/ 1850 h 2064"/>
                <a:gd name="T92" fmla="*/ 3572 w 5394"/>
                <a:gd name="T93" fmla="*/ 1828 h 2064"/>
                <a:gd name="T94" fmla="*/ 3674 w 5394"/>
                <a:gd name="T95" fmla="*/ 1867 h 2064"/>
                <a:gd name="T96" fmla="*/ 3784 w 5394"/>
                <a:gd name="T97" fmla="*/ 1847 h 2064"/>
                <a:gd name="T98" fmla="*/ 3894 w 5394"/>
                <a:gd name="T99" fmla="*/ 1864 h 2064"/>
                <a:gd name="T100" fmla="*/ 4006 w 5394"/>
                <a:gd name="T101" fmla="*/ 1843 h 2064"/>
                <a:gd name="T102" fmla="*/ 4125 w 5394"/>
                <a:gd name="T103" fmla="*/ 1847 h 2064"/>
                <a:gd name="T104" fmla="*/ 4257 w 5394"/>
                <a:gd name="T105" fmla="*/ 1881 h 2064"/>
                <a:gd name="T106" fmla="*/ 4368 w 5394"/>
                <a:gd name="T107" fmla="*/ 1833 h 2064"/>
                <a:gd name="T108" fmla="*/ 4476 w 5394"/>
                <a:gd name="T109" fmla="*/ 1868 h 2064"/>
                <a:gd name="T110" fmla="*/ 4589 w 5394"/>
                <a:gd name="T111" fmla="*/ 1808 h 2064"/>
                <a:gd name="T112" fmla="*/ 4707 w 5394"/>
                <a:gd name="T113" fmla="*/ 1782 h 2064"/>
                <a:gd name="T114" fmla="*/ 4808 w 5394"/>
                <a:gd name="T115" fmla="*/ 1750 h 2064"/>
                <a:gd name="T116" fmla="*/ 4927 w 5394"/>
                <a:gd name="T117" fmla="*/ 1792 h 2064"/>
                <a:gd name="T118" fmla="*/ 5053 w 5394"/>
                <a:gd name="T119" fmla="*/ 1860 h 2064"/>
                <a:gd name="T120" fmla="*/ 5179 w 5394"/>
                <a:gd name="T121" fmla="*/ 1849 h 2064"/>
                <a:gd name="T122" fmla="*/ 5311 w 5394"/>
                <a:gd name="T123" fmla="*/ 1852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94" h="2064">
                  <a:moveTo>
                    <a:pt x="0" y="1771"/>
                  </a:moveTo>
                  <a:lnTo>
                    <a:pt x="0" y="1666"/>
                  </a:lnTo>
                  <a:lnTo>
                    <a:pt x="1" y="1721"/>
                  </a:lnTo>
                  <a:lnTo>
                    <a:pt x="1" y="1693"/>
                  </a:lnTo>
                  <a:lnTo>
                    <a:pt x="2" y="1742"/>
                  </a:lnTo>
                  <a:lnTo>
                    <a:pt x="3" y="1702"/>
                  </a:lnTo>
                  <a:lnTo>
                    <a:pt x="4" y="1716"/>
                  </a:lnTo>
                  <a:lnTo>
                    <a:pt x="4" y="1688"/>
                  </a:lnTo>
                  <a:lnTo>
                    <a:pt x="5" y="1725"/>
                  </a:lnTo>
                  <a:lnTo>
                    <a:pt x="7" y="1663"/>
                  </a:lnTo>
                  <a:lnTo>
                    <a:pt x="7" y="1678"/>
                  </a:lnTo>
                  <a:lnTo>
                    <a:pt x="8" y="1673"/>
                  </a:lnTo>
                  <a:lnTo>
                    <a:pt x="8" y="1697"/>
                  </a:lnTo>
                  <a:lnTo>
                    <a:pt x="9" y="1664"/>
                  </a:lnTo>
                  <a:lnTo>
                    <a:pt x="10" y="1743"/>
                  </a:lnTo>
                  <a:lnTo>
                    <a:pt x="11" y="1682"/>
                  </a:lnTo>
                  <a:lnTo>
                    <a:pt x="11" y="1707"/>
                  </a:lnTo>
                  <a:lnTo>
                    <a:pt x="12" y="1669"/>
                  </a:lnTo>
                  <a:lnTo>
                    <a:pt x="13" y="1743"/>
                  </a:lnTo>
                  <a:lnTo>
                    <a:pt x="14" y="1679"/>
                  </a:lnTo>
                  <a:lnTo>
                    <a:pt x="15" y="1671"/>
                  </a:lnTo>
                  <a:lnTo>
                    <a:pt x="16" y="1720"/>
                  </a:lnTo>
                  <a:lnTo>
                    <a:pt x="18" y="1666"/>
                  </a:lnTo>
                  <a:lnTo>
                    <a:pt x="19" y="1737"/>
                  </a:lnTo>
                  <a:lnTo>
                    <a:pt x="21" y="1674"/>
                  </a:lnTo>
                  <a:lnTo>
                    <a:pt x="21" y="1695"/>
                  </a:lnTo>
                  <a:lnTo>
                    <a:pt x="22" y="1687"/>
                  </a:lnTo>
                  <a:lnTo>
                    <a:pt x="23" y="1722"/>
                  </a:lnTo>
                  <a:lnTo>
                    <a:pt x="24" y="1662"/>
                  </a:lnTo>
                  <a:lnTo>
                    <a:pt x="27" y="1739"/>
                  </a:lnTo>
                  <a:lnTo>
                    <a:pt x="28" y="1631"/>
                  </a:lnTo>
                  <a:lnTo>
                    <a:pt x="29" y="1726"/>
                  </a:lnTo>
                  <a:lnTo>
                    <a:pt x="30" y="1636"/>
                  </a:lnTo>
                  <a:lnTo>
                    <a:pt x="31" y="1734"/>
                  </a:lnTo>
                  <a:lnTo>
                    <a:pt x="32" y="1724"/>
                  </a:lnTo>
                  <a:lnTo>
                    <a:pt x="32" y="1731"/>
                  </a:lnTo>
                  <a:lnTo>
                    <a:pt x="33" y="1724"/>
                  </a:lnTo>
                  <a:lnTo>
                    <a:pt x="34" y="1737"/>
                  </a:lnTo>
                  <a:lnTo>
                    <a:pt x="35" y="1697"/>
                  </a:lnTo>
                  <a:lnTo>
                    <a:pt x="37" y="1685"/>
                  </a:lnTo>
                  <a:lnTo>
                    <a:pt x="38" y="1722"/>
                  </a:lnTo>
                  <a:lnTo>
                    <a:pt x="40" y="1710"/>
                  </a:lnTo>
                  <a:lnTo>
                    <a:pt x="41" y="1775"/>
                  </a:lnTo>
                  <a:lnTo>
                    <a:pt x="42" y="1706"/>
                  </a:lnTo>
                  <a:lnTo>
                    <a:pt x="42" y="1758"/>
                  </a:lnTo>
                  <a:lnTo>
                    <a:pt x="44" y="1696"/>
                  </a:lnTo>
                  <a:lnTo>
                    <a:pt x="45" y="1776"/>
                  </a:lnTo>
                  <a:lnTo>
                    <a:pt x="47" y="1640"/>
                  </a:lnTo>
                  <a:lnTo>
                    <a:pt x="48" y="1720"/>
                  </a:lnTo>
                  <a:lnTo>
                    <a:pt x="48" y="1697"/>
                  </a:lnTo>
                  <a:lnTo>
                    <a:pt x="49" y="1768"/>
                  </a:lnTo>
                  <a:lnTo>
                    <a:pt x="51" y="1687"/>
                  </a:lnTo>
                  <a:lnTo>
                    <a:pt x="52" y="1775"/>
                  </a:lnTo>
                  <a:lnTo>
                    <a:pt x="54" y="1715"/>
                  </a:lnTo>
                  <a:lnTo>
                    <a:pt x="54" y="1741"/>
                  </a:lnTo>
                  <a:lnTo>
                    <a:pt x="55" y="1760"/>
                  </a:lnTo>
                  <a:lnTo>
                    <a:pt x="56" y="1711"/>
                  </a:lnTo>
                  <a:lnTo>
                    <a:pt x="58" y="1755"/>
                  </a:lnTo>
                  <a:lnTo>
                    <a:pt x="58" y="1736"/>
                  </a:lnTo>
                  <a:lnTo>
                    <a:pt x="59" y="1784"/>
                  </a:lnTo>
                  <a:lnTo>
                    <a:pt x="61" y="1725"/>
                  </a:lnTo>
                  <a:lnTo>
                    <a:pt x="62" y="1749"/>
                  </a:lnTo>
                  <a:lnTo>
                    <a:pt x="63" y="1710"/>
                  </a:lnTo>
                  <a:lnTo>
                    <a:pt x="64" y="1783"/>
                  </a:lnTo>
                  <a:lnTo>
                    <a:pt x="65" y="1692"/>
                  </a:lnTo>
                  <a:lnTo>
                    <a:pt x="67" y="1787"/>
                  </a:lnTo>
                  <a:lnTo>
                    <a:pt x="69" y="1684"/>
                  </a:lnTo>
                  <a:lnTo>
                    <a:pt x="70" y="1726"/>
                  </a:lnTo>
                  <a:lnTo>
                    <a:pt x="71" y="1680"/>
                  </a:lnTo>
                  <a:lnTo>
                    <a:pt x="74" y="1772"/>
                  </a:lnTo>
                  <a:lnTo>
                    <a:pt x="75" y="1722"/>
                  </a:lnTo>
                  <a:lnTo>
                    <a:pt x="76" y="1737"/>
                  </a:lnTo>
                  <a:lnTo>
                    <a:pt x="77" y="1672"/>
                  </a:lnTo>
                  <a:lnTo>
                    <a:pt x="78" y="1763"/>
                  </a:lnTo>
                  <a:lnTo>
                    <a:pt x="80" y="1681"/>
                  </a:lnTo>
                  <a:lnTo>
                    <a:pt x="81" y="1740"/>
                  </a:lnTo>
                  <a:lnTo>
                    <a:pt x="82" y="1722"/>
                  </a:lnTo>
                  <a:lnTo>
                    <a:pt x="83" y="1758"/>
                  </a:lnTo>
                  <a:lnTo>
                    <a:pt x="84" y="1713"/>
                  </a:lnTo>
                  <a:lnTo>
                    <a:pt x="84" y="1730"/>
                  </a:lnTo>
                  <a:lnTo>
                    <a:pt x="85" y="1695"/>
                  </a:lnTo>
                  <a:lnTo>
                    <a:pt x="86" y="1745"/>
                  </a:lnTo>
                  <a:lnTo>
                    <a:pt x="87" y="1692"/>
                  </a:lnTo>
                  <a:lnTo>
                    <a:pt x="88" y="1738"/>
                  </a:lnTo>
                  <a:lnTo>
                    <a:pt x="89" y="1694"/>
                  </a:lnTo>
                  <a:lnTo>
                    <a:pt x="90" y="1773"/>
                  </a:lnTo>
                  <a:lnTo>
                    <a:pt x="92" y="1706"/>
                  </a:lnTo>
                  <a:lnTo>
                    <a:pt x="93" y="1771"/>
                  </a:lnTo>
                  <a:lnTo>
                    <a:pt x="93" y="1758"/>
                  </a:lnTo>
                  <a:lnTo>
                    <a:pt x="94" y="1795"/>
                  </a:lnTo>
                  <a:lnTo>
                    <a:pt x="96" y="1684"/>
                  </a:lnTo>
                  <a:lnTo>
                    <a:pt x="96" y="1734"/>
                  </a:lnTo>
                  <a:lnTo>
                    <a:pt x="97" y="1718"/>
                  </a:lnTo>
                  <a:lnTo>
                    <a:pt x="98" y="1725"/>
                  </a:lnTo>
                  <a:lnTo>
                    <a:pt x="99" y="1704"/>
                  </a:lnTo>
                  <a:lnTo>
                    <a:pt x="101" y="1782"/>
                  </a:lnTo>
                  <a:lnTo>
                    <a:pt x="102" y="1704"/>
                  </a:lnTo>
                  <a:lnTo>
                    <a:pt x="103" y="1743"/>
                  </a:lnTo>
                  <a:lnTo>
                    <a:pt x="103" y="1685"/>
                  </a:lnTo>
                  <a:lnTo>
                    <a:pt x="104" y="1732"/>
                  </a:lnTo>
                  <a:lnTo>
                    <a:pt x="105" y="1700"/>
                  </a:lnTo>
                  <a:lnTo>
                    <a:pt x="107" y="1765"/>
                  </a:lnTo>
                  <a:lnTo>
                    <a:pt x="108" y="1730"/>
                  </a:lnTo>
                  <a:lnTo>
                    <a:pt x="109" y="1788"/>
                  </a:lnTo>
                  <a:lnTo>
                    <a:pt x="110" y="1729"/>
                  </a:lnTo>
                  <a:lnTo>
                    <a:pt x="111" y="1751"/>
                  </a:lnTo>
                  <a:lnTo>
                    <a:pt x="113" y="1700"/>
                  </a:lnTo>
                  <a:lnTo>
                    <a:pt x="115" y="1763"/>
                  </a:lnTo>
                  <a:lnTo>
                    <a:pt x="117" y="1654"/>
                  </a:lnTo>
                  <a:lnTo>
                    <a:pt x="118" y="1739"/>
                  </a:lnTo>
                  <a:lnTo>
                    <a:pt x="119" y="1728"/>
                  </a:lnTo>
                  <a:lnTo>
                    <a:pt x="119" y="1748"/>
                  </a:lnTo>
                  <a:lnTo>
                    <a:pt x="120" y="1659"/>
                  </a:lnTo>
                  <a:lnTo>
                    <a:pt x="122" y="1790"/>
                  </a:lnTo>
                  <a:lnTo>
                    <a:pt x="123" y="1724"/>
                  </a:lnTo>
                  <a:lnTo>
                    <a:pt x="124" y="1758"/>
                  </a:lnTo>
                  <a:lnTo>
                    <a:pt x="125" y="1744"/>
                  </a:lnTo>
                  <a:lnTo>
                    <a:pt x="126" y="1783"/>
                  </a:lnTo>
                  <a:lnTo>
                    <a:pt x="127" y="1714"/>
                  </a:lnTo>
                  <a:lnTo>
                    <a:pt x="128" y="1732"/>
                  </a:lnTo>
                  <a:lnTo>
                    <a:pt x="128" y="1663"/>
                  </a:lnTo>
                  <a:lnTo>
                    <a:pt x="131" y="1780"/>
                  </a:lnTo>
                  <a:lnTo>
                    <a:pt x="132" y="1755"/>
                  </a:lnTo>
                  <a:lnTo>
                    <a:pt x="133" y="1772"/>
                  </a:lnTo>
                  <a:lnTo>
                    <a:pt x="135" y="1705"/>
                  </a:lnTo>
                  <a:lnTo>
                    <a:pt x="136" y="1729"/>
                  </a:lnTo>
                  <a:lnTo>
                    <a:pt x="137" y="1723"/>
                  </a:lnTo>
                  <a:lnTo>
                    <a:pt x="137" y="1738"/>
                  </a:lnTo>
                  <a:lnTo>
                    <a:pt x="140" y="1766"/>
                  </a:lnTo>
                  <a:lnTo>
                    <a:pt x="141" y="1729"/>
                  </a:lnTo>
                  <a:lnTo>
                    <a:pt x="143" y="1762"/>
                  </a:lnTo>
                  <a:lnTo>
                    <a:pt x="145" y="1727"/>
                  </a:lnTo>
                  <a:lnTo>
                    <a:pt x="146" y="1784"/>
                  </a:lnTo>
                  <a:lnTo>
                    <a:pt x="147" y="1734"/>
                  </a:lnTo>
                  <a:lnTo>
                    <a:pt x="147" y="1738"/>
                  </a:lnTo>
                  <a:lnTo>
                    <a:pt x="148" y="1734"/>
                  </a:lnTo>
                  <a:lnTo>
                    <a:pt x="148" y="1741"/>
                  </a:lnTo>
                  <a:lnTo>
                    <a:pt x="149" y="1723"/>
                  </a:lnTo>
                  <a:lnTo>
                    <a:pt x="150" y="1769"/>
                  </a:lnTo>
                  <a:lnTo>
                    <a:pt x="151" y="1734"/>
                  </a:lnTo>
                  <a:lnTo>
                    <a:pt x="152" y="1798"/>
                  </a:lnTo>
                  <a:lnTo>
                    <a:pt x="153" y="1687"/>
                  </a:lnTo>
                  <a:lnTo>
                    <a:pt x="155" y="1763"/>
                  </a:lnTo>
                  <a:lnTo>
                    <a:pt x="156" y="1726"/>
                  </a:lnTo>
                  <a:lnTo>
                    <a:pt x="157" y="1816"/>
                  </a:lnTo>
                  <a:lnTo>
                    <a:pt x="158" y="1708"/>
                  </a:lnTo>
                  <a:lnTo>
                    <a:pt x="160" y="1768"/>
                  </a:lnTo>
                  <a:lnTo>
                    <a:pt x="161" y="1748"/>
                  </a:lnTo>
                  <a:lnTo>
                    <a:pt x="163" y="1792"/>
                  </a:lnTo>
                  <a:lnTo>
                    <a:pt x="165" y="1698"/>
                  </a:lnTo>
                  <a:lnTo>
                    <a:pt x="166" y="1786"/>
                  </a:lnTo>
                  <a:lnTo>
                    <a:pt x="167" y="1734"/>
                  </a:lnTo>
                  <a:lnTo>
                    <a:pt x="169" y="1779"/>
                  </a:lnTo>
                  <a:lnTo>
                    <a:pt x="170" y="1734"/>
                  </a:lnTo>
                  <a:lnTo>
                    <a:pt x="170" y="1757"/>
                  </a:lnTo>
                  <a:lnTo>
                    <a:pt x="171" y="1753"/>
                  </a:lnTo>
                  <a:lnTo>
                    <a:pt x="172" y="1758"/>
                  </a:lnTo>
                  <a:lnTo>
                    <a:pt x="172" y="1745"/>
                  </a:lnTo>
                  <a:lnTo>
                    <a:pt x="173" y="1791"/>
                  </a:lnTo>
                  <a:lnTo>
                    <a:pt x="174" y="1654"/>
                  </a:lnTo>
                  <a:lnTo>
                    <a:pt x="175" y="1796"/>
                  </a:lnTo>
                  <a:lnTo>
                    <a:pt x="176" y="1763"/>
                  </a:lnTo>
                  <a:lnTo>
                    <a:pt x="177" y="1777"/>
                  </a:lnTo>
                  <a:lnTo>
                    <a:pt x="177" y="1748"/>
                  </a:lnTo>
                  <a:lnTo>
                    <a:pt x="178" y="1776"/>
                  </a:lnTo>
                  <a:lnTo>
                    <a:pt x="179" y="1723"/>
                  </a:lnTo>
                  <a:lnTo>
                    <a:pt x="180" y="1770"/>
                  </a:lnTo>
                  <a:lnTo>
                    <a:pt x="181" y="1704"/>
                  </a:lnTo>
                  <a:lnTo>
                    <a:pt x="183" y="1818"/>
                  </a:lnTo>
                  <a:lnTo>
                    <a:pt x="183" y="1759"/>
                  </a:lnTo>
                  <a:lnTo>
                    <a:pt x="184" y="1792"/>
                  </a:lnTo>
                  <a:lnTo>
                    <a:pt x="186" y="1705"/>
                  </a:lnTo>
                  <a:lnTo>
                    <a:pt x="187" y="1754"/>
                  </a:lnTo>
                  <a:lnTo>
                    <a:pt x="188" y="1748"/>
                  </a:lnTo>
                  <a:lnTo>
                    <a:pt x="188" y="1762"/>
                  </a:lnTo>
                  <a:lnTo>
                    <a:pt x="189" y="1735"/>
                  </a:lnTo>
                  <a:lnTo>
                    <a:pt x="190" y="1761"/>
                  </a:lnTo>
                  <a:lnTo>
                    <a:pt x="191" y="1737"/>
                  </a:lnTo>
                  <a:lnTo>
                    <a:pt x="192" y="1758"/>
                  </a:lnTo>
                  <a:lnTo>
                    <a:pt x="192" y="1751"/>
                  </a:lnTo>
                  <a:lnTo>
                    <a:pt x="193" y="1768"/>
                  </a:lnTo>
                  <a:lnTo>
                    <a:pt x="194" y="1710"/>
                  </a:lnTo>
                  <a:lnTo>
                    <a:pt x="195" y="1786"/>
                  </a:lnTo>
                  <a:lnTo>
                    <a:pt x="198" y="1709"/>
                  </a:lnTo>
                  <a:lnTo>
                    <a:pt x="199" y="1757"/>
                  </a:lnTo>
                  <a:lnTo>
                    <a:pt x="199" y="1751"/>
                  </a:lnTo>
                  <a:lnTo>
                    <a:pt x="200" y="1798"/>
                  </a:lnTo>
                  <a:lnTo>
                    <a:pt x="201" y="1739"/>
                  </a:lnTo>
                  <a:lnTo>
                    <a:pt x="202" y="1770"/>
                  </a:lnTo>
                  <a:lnTo>
                    <a:pt x="203" y="1729"/>
                  </a:lnTo>
                  <a:lnTo>
                    <a:pt x="204" y="1772"/>
                  </a:lnTo>
                  <a:lnTo>
                    <a:pt x="205" y="1749"/>
                  </a:lnTo>
                  <a:lnTo>
                    <a:pt x="206" y="1759"/>
                  </a:lnTo>
                  <a:lnTo>
                    <a:pt x="207" y="1768"/>
                  </a:lnTo>
                  <a:lnTo>
                    <a:pt x="209" y="1787"/>
                  </a:lnTo>
                  <a:lnTo>
                    <a:pt x="210" y="1728"/>
                  </a:lnTo>
                  <a:lnTo>
                    <a:pt x="211" y="1756"/>
                  </a:lnTo>
                  <a:lnTo>
                    <a:pt x="213" y="1720"/>
                  </a:lnTo>
                  <a:lnTo>
                    <a:pt x="214" y="1769"/>
                  </a:lnTo>
                  <a:lnTo>
                    <a:pt x="215" y="1695"/>
                  </a:lnTo>
                  <a:lnTo>
                    <a:pt x="216" y="1766"/>
                  </a:lnTo>
                  <a:lnTo>
                    <a:pt x="217" y="1695"/>
                  </a:lnTo>
                  <a:lnTo>
                    <a:pt x="219" y="1724"/>
                  </a:lnTo>
                  <a:lnTo>
                    <a:pt x="219" y="1706"/>
                  </a:lnTo>
                  <a:lnTo>
                    <a:pt x="220" y="1760"/>
                  </a:lnTo>
                  <a:lnTo>
                    <a:pt x="221" y="1742"/>
                  </a:lnTo>
                  <a:lnTo>
                    <a:pt x="222" y="1774"/>
                  </a:lnTo>
                  <a:lnTo>
                    <a:pt x="223" y="1751"/>
                  </a:lnTo>
                  <a:lnTo>
                    <a:pt x="224" y="1790"/>
                  </a:lnTo>
                  <a:lnTo>
                    <a:pt x="225" y="1747"/>
                  </a:lnTo>
                  <a:lnTo>
                    <a:pt x="225" y="1756"/>
                  </a:lnTo>
                  <a:lnTo>
                    <a:pt x="227" y="1710"/>
                  </a:lnTo>
                  <a:lnTo>
                    <a:pt x="228" y="1742"/>
                  </a:lnTo>
                  <a:lnTo>
                    <a:pt x="229" y="1710"/>
                  </a:lnTo>
                  <a:lnTo>
                    <a:pt x="231" y="1769"/>
                  </a:lnTo>
                  <a:lnTo>
                    <a:pt x="232" y="1698"/>
                  </a:lnTo>
                  <a:lnTo>
                    <a:pt x="233" y="1725"/>
                  </a:lnTo>
                  <a:lnTo>
                    <a:pt x="235" y="1694"/>
                  </a:lnTo>
                  <a:lnTo>
                    <a:pt x="236" y="1721"/>
                  </a:lnTo>
                  <a:lnTo>
                    <a:pt x="237" y="1725"/>
                  </a:lnTo>
                  <a:lnTo>
                    <a:pt x="239" y="1639"/>
                  </a:lnTo>
                  <a:lnTo>
                    <a:pt x="240" y="1695"/>
                  </a:lnTo>
                  <a:lnTo>
                    <a:pt x="241" y="1582"/>
                  </a:lnTo>
                  <a:lnTo>
                    <a:pt x="243" y="1739"/>
                  </a:lnTo>
                  <a:lnTo>
                    <a:pt x="245" y="1621"/>
                  </a:lnTo>
                  <a:lnTo>
                    <a:pt x="246" y="1702"/>
                  </a:lnTo>
                  <a:lnTo>
                    <a:pt x="248" y="1619"/>
                  </a:lnTo>
                  <a:lnTo>
                    <a:pt x="249" y="1671"/>
                  </a:lnTo>
                  <a:lnTo>
                    <a:pt x="250" y="1647"/>
                  </a:lnTo>
                  <a:lnTo>
                    <a:pt x="251" y="1716"/>
                  </a:lnTo>
                  <a:lnTo>
                    <a:pt x="252" y="1689"/>
                  </a:lnTo>
                  <a:lnTo>
                    <a:pt x="253" y="1730"/>
                  </a:lnTo>
                  <a:lnTo>
                    <a:pt x="254" y="1660"/>
                  </a:lnTo>
                  <a:lnTo>
                    <a:pt x="256" y="1687"/>
                  </a:lnTo>
                  <a:lnTo>
                    <a:pt x="257" y="1627"/>
                  </a:lnTo>
                  <a:lnTo>
                    <a:pt x="258" y="1705"/>
                  </a:lnTo>
                  <a:lnTo>
                    <a:pt x="259" y="1627"/>
                  </a:lnTo>
                  <a:lnTo>
                    <a:pt x="262" y="1719"/>
                  </a:lnTo>
                  <a:lnTo>
                    <a:pt x="263" y="1642"/>
                  </a:lnTo>
                  <a:lnTo>
                    <a:pt x="264" y="1783"/>
                  </a:lnTo>
                  <a:lnTo>
                    <a:pt x="266" y="1659"/>
                  </a:lnTo>
                  <a:lnTo>
                    <a:pt x="267" y="1744"/>
                  </a:lnTo>
                  <a:lnTo>
                    <a:pt x="268" y="1720"/>
                  </a:lnTo>
                  <a:lnTo>
                    <a:pt x="269" y="1789"/>
                  </a:lnTo>
                  <a:lnTo>
                    <a:pt x="270" y="1646"/>
                  </a:lnTo>
                  <a:lnTo>
                    <a:pt x="271" y="1721"/>
                  </a:lnTo>
                  <a:lnTo>
                    <a:pt x="272" y="1660"/>
                  </a:lnTo>
                  <a:lnTo>
                    <a:pt x="273" y="1701"/>
                  </a:lnTo>
                  <a:lnTo>
                    <a:pt x="274" y="1675"/>
                  </a:lnTo>
                  <a:lnTo>
                    <a:pt x="276" y="1735"/>
                  </a:lnTo>
                  <a:lnTo>
                    <a:pt x="277" y="1732"/>
                  </a:lnTo>
                  <a:lnTo>
                    <a:pt x="278" y="1763"/>
                  </a:lnTo>
                  <a:lnTo>
                    <a:pt x="280" y="1724"/>
                  </a:lnTo>
                  <a:lnTo>
                    <a:pt x="282" y="1628"/>
                  </a:lnTo>
                  <a:lnTo>
                    <a:pt x="284" y="1736"/>
                  </a:lnTo>
                  <a:lnTo>
                    <a:pt x="285" y="1675"/>
                  </a:lnTo>
                  <a:lnTo>
                    <a:pt x="286" y="1729"/>
                  </a:lnTo>
                  <a:lnTo>
                    <a:pt x="287" y="1725"/>
                  </a:lnTo>
                  <a:lnTo>
                    <a:pt x="288" y="1734"/>
                  </a:lnTo>
                  <a:lnTo>
                    <a:pt x="289" y="1689"/>
                  </a:lnTo>
                  <a:lnTo>
                    <a:pt x="291" y="1771"/>
                  </a:lnTo>
                  <a:lnTo>
                    <a:pt x="292" y="1654"/>
                  </a:lnTo>
                  <a:lnTo>
                    <a:pt x="293" y="1752"/>
                  </a:lnTo>
                  <a:lnTo>
                    <a:pt x="295" y="1646"/>
                  </a:lnTo>
                  <a:lnTo>
                    <a:pt x="297" y="1748"/>
                  </a:lnTo>
                  <a:lnTo>
                    <a:pt x="298" y="1700"/>
                  </a:lnTo>
                  <a:lnTo>
                    <a:pt x="299" y="1720"/>
                  </a:lnTo>
                  <a:lnTo>
                    <a:pt x="300" y="1671"/>
                  </a:lnTo>
                  <a:lnTo>
                    <a:pt x="301" y="1747"/>
                  </a:lnTo>
                  <a:lnTo>
                    <a:pt x="303" y="1700"/>
                  </a:lnTo>
                  <a:lnTo>
                    <a:pt x="304" y="1767"/>
                  </a:lnTo>
                  <a:lnTo>
                    <a:pt x="306" y="1743"/>
                  </a:lnTo>
                  <a:lnTo>
                    <a:pt x="308" y="1776"/>
                  </a:lnTo>
                  <a:lnTo>
                    <a:pt x="310" y="1658"/>
                  </a:lnTo>
                  <a:lnTo>
                    <a:pt x="311" y="1787"/>
                  </a:lnTo>
                  <a:lnTo>
                    <a:pt x="312" y="1740"/>
                  </a:lnTo>
                  <a:lnTo>
                    <a:pt x="313" y="1774"/>
                  </a:lnTo>
                  <a:lnTo>
                    <a:pt x="314" y="1749"/>
                  </a:lnTo>
                  <a:lnTo>
                    <a:pt x="315" y="1752"/>
                  </a:lnTo>
                  <a:lnTo>
                    <a:pt x="316" y="1734"/>
                  </a:lnTo>
                  <a:lnTo>
                    <a:pt x="317" y="1756"/>
                  </a:lnTo>
                  <a:lnTo>
                    <a:pt x="318" y="1724"/>
                  </a:lnTo>
                  <a:lnTo>
                    <a:pt x="320" y="1790"/>
                  </a:lnTo>
                  <a:lnTo>
                    <a:pt x="322" y="1714"/>
                  </a:lnTo>
                  <a:lnTo>
                    <a:pt x="323" y="1750"/>
                  </a:lnTo>
                  <a:lnTo>
                    <a:pt x="324" y="1727"/>
                  </a:lnTo>
                  <a:lnTo>
                    <a:pt x="326" y="1788"/>
                  </a:lnTo>
                  <a:lnTo>
                    <a:pt x="327" y="1743"/>
                  </a:lnTo>
                  <a:lnTo>
                    <a:pt x="328" y="1779"/>
                  </a:lnTo>
                  <a:lnTo>
                    <a:pt x="331" y="1716"/>
                  </a:lnTo>
                  <a:lnTo>
                    <a:pt x="332" y="1765"/>
                  </a:lnTo>
                  <a:lnTo>
                    <a:pt x="333" y="1757"/>
                  </a:lnTo>
                  <a:lnTo>
                    <a:pt x="334" y="1771"/>
                  </a:lnTo>
                  <a:lnTo>
                    <a:pt x="335" y="1756"/>
                  </a:lnTo>
                  <a:lnTo>
                    <a:pt x="336" y="1785"/>
                  </a:lnTo>
                  <a:lnTo>
                    <a:pt x="337" y="1759"/>
                  </a:lnTo>
                  <a:lnTo>
                    <a:pt x="338" y="1805"/>
                  </a:lnTo>
                  <a:lnTo>
                    <a:pt x="339" y="1754"/>
                  </a:lnTo>
                  <a:lnTo>
                    <a:pt x="341" y="1805"/>
                  </a:lnTo>
                  <a:lnTo>
                    <a:pt x="342" y="1792"/>
                  </a:lnTo>
                  <a:lnTo>
                    <a:pt x="342" y="1826"/>
                  </a:lnTo>
                  <a:lnTo>
                    <a:pt x="345" y="1740"/>
                  </a:lnTo>
                  <a:lnTo>
                    <a:pt x="346" y="1787"/>
                  </a:lnTo>
                  <a:lnTo>
                    <a:pt x="347" y="1780"/>
                  </a:lnTo>
                  <a:lnTo>
                    <a:pt x="350" y="1701"/>
                  </a:lnTo>
                  <a:lnTo>
                    <a:pt x="351" y="1816"/>
                  </a:lnTo>
                  <a:lnTo>
                    <a:pt x="353" y="1714"/>
                  </a:lnTo>
                  <a:lnTo>
                    <a:pt x="354" y="1767"/>
                  </a:lnTo>
                  <a:lnTo>
                    <a:pt x="355" y="1724"/>
                  </a:lnTo>
                  <a:lnTo>
                    <a:pt x="356" y="1748"/>
                  </a:lnTo>
                  <a:lnTo>
                    <a:pt x="357" y="1743"/>
                  </a:lnTo>
                  <a:lnTo>
                    <a:pt x="357" y="1749"/>
                  </a:lnTo>
                  <a:lnTo>
                    <a:pt x="358" y="1715"/>
                  </a:lnTo>
                  <a:lnTo>
                    <a:pt x="360" y="1761"/>
                  </a:lnTo>
                  <a:lnTo>
                    <a:pt x="362" y="1777"/>
                  </a:lnTo>
                  <a:lnTo>
                    <a:pt x="363" y="1766"/>
                  </a:lnTo>
                  <a:lnTo>
                    <a:pt x="364" y="1819"/>
                  </a:lnTo>
                  <a:lnTo>
                    <a:pt x="366" y="1737"/>
                  </a:lnTo>
                  <a:lnTo>
                    <a:pt x="367" y="1820"/>
                  </a:lnTo>
                  <a:lnTo>
                    <a:pt x="368" y="1746"/>
                  </a:lnTo>
                  <a:lnTo>
                    <a:pt x="368" y="1762"/>
                  </a:lnTo>
                  <a:lnTo>
                    <a:pt x="369" y="1737"/>
                  </a:lnTo>
                  <a:lnTo>
                    <a:pt x="370" y="1801"/>
                  </a:lnTo>
                  <a:lnTo>
                    <a:pt x="371" y="1725"/>
                  </a:lnTo>
                  <a:lnTo>
                    <a:pt x="372" y="1816"/>
                  </a:lnTo>
                  <a:lnTo>
                    <a:pt x="375" y="1758"/>
                  </a:lnTo>
                  <a:lnTo>
                    <a:pt x="376" y="1787"/>
                  </a:lnTo>
                  <a:lnTo>
                    <a:pt x="378" y="1739"/>
                  </a:lnTo>
                  <a:lnTo>
                    <a:pt x="380" y="1792"/>
                  </a:lnTo>
                  <a:lnTo>
                    <a:pt x="381" y="1770"/>
                  </a:lnTo>
                  <a:lnTo>
                    <a:pt x="381" y="1786"/>
                  </a:lnTo>
                  <a:lnTo>
                    <a:pt x="383" y="1750"/>
                  </a:lnTo>
                  <a:lnTo>
                    <a:pt x="384" y="1793"/>
                  </a:lnTo>
                  <a:lnTo>
                    <a:pt x="387" y="1724"/>
                  </a:lnTo>
                  <a:lnTo>
                    <a:pt x="388" y="1804"/>
                  </a:lnTo>
                  <a:lnTo>
                    <a:pt x="389" y="1740"/>
                  </a:lnTo>
                  <a:lnTo>
                    <a:pt x="391" y="1765"/>
                  </a:lnTo>
                  <a:lnTo>
                    <a:pt x="392" y="1740"/>
                  </a:lnTo>
                  <a:lnTo>
                    <a:pt x="393" y="1755"/>
                  </a:lnTo>
                  <a:lnTo>
                    <a:pt x="393" y="1733"/>
                  </a:lnTo>
                  <a:lnTo>
                    <a:pt x="394" y="1758"/>
                  </a:lnTo>
                  <a:lnTo>
                    <a:pt x="396" y="1704"/>
                  </a:lnTo>
                  <a:lnTo>
                    <a:pt x="397" y="1774"/>
                  </a:lnTo>
                  <a:lnTo>
                    <a:pt x="398" y="1738"/>
                  </a:lnTo>
                  <a:lnTo>
                    <a:pt x="399" y="1775"/>
                  </a:lnTo>
                  <a:lnTo>
                    <a:pt x="400" y="1747"/>
                  </a:lnTo>
                  <a:lnTo>
                    <a:pt x="401" y="1764"/>
                  </a:lnTo>
                  <a:lnTo>
                    <a:pt x="403" y="1718"/>
                  </a:lnTo>
                  <a:lnTo>
                    <a:pt x="404" y="1777"/>
                  </a:lnTo>
                  <a:lnTo>
                    <a:pt x="406" y="1739"/>
                  </a:lnTo>
                  <a:lnTo>
                    <a:pt x="407" y="1777"/>
                  </a:lnTo>
                  <a:lnTo>
                    <a:pt x="408" y="1727"/>
                  </a:lnTo>
                  <a:lnTo>
                    <a:pt x="409" y="1763"/>
                  </a:lnTo>
                  <a:lnTo>
                    <a:pt x="411" y="1707"/>
                  </a:lnTo>
                  <a:lnTo>
                    <a:pt x="412" y="1757"/>
                  </a:lnTo>
                  <a:lnTo>
                    <a:pt x="414" y="1708"/>
                  </a:lnTo>
                  <a:lnTo>
                    <a:pt x="415" y="1766"/>
                  </a:lnTo>
                  <a:lnTo>
                    <a:pt x="416" y="1762"/>
                  </a:lnTo>
                  <a:lnTo>
                    <a:pt x="417" y="1799"/>
                  </a:lnTo>
                  <a:lnTo>
                    <a:pt x="418" y="1747"/>
                  </a:lnTo>
                  <a:lnTo>
                    <a:pt x="419" y="1777"/>
                  </a:lnTo>
                  <a:lnTo>
                    <a:pt x="421" y="1738"/>
                  </a:lnTo>
                  <a:lnTo>
                    <a:pt x="422" y="1751"/>
                  </a:lnTo>
                  <a:lnTo>
                    <a:pt x="422" y="1739"/>
                  </a:lnTo>
                  <a:lnTo>
                    <a:pt x="424" y="1782"/>
                  </a:lnTo>
                  <a:lnTo>
                    <a:pt x="424" y="1746"/>
                  </a:lnTo>
                  <a:lnTo>
                    <a:pt x="425" y="1763"/>
                  </a:lnTo>
                  <a:lnTo>
                    <a:pt x="426" y="1741"/>
                  </a:lnTo>
                  <a:lnTo>
                    <a:pt x="427" y="1774"/>
                  </a:lnTo>
                  <a:lnTo>
                    <a:pt x="428" y="1748"/>
                  </a:lnTo>
                  <a:lnTo>
                    <a:pt x="430" y="1798"/>
                  </a:lnTo>
                  <a:lnTo>
                    <a:pt x="432" y="1735"/>
                  </a:lnTo>
                  <a:lnTo>
                    <a:pt x="432" y="1748"/>
                  </a:lnTo>
                  <a:lnTo>
                    <a:pt x="434" y="1726"/>
                  </a:lnTo>
                  <a:lnTo>
                    <a:pt x="436" y="1772"/>
                  </a:lnTo>
                  <a:lnTo>
                    <a:pt x="437" y="1741"/>
                  </a:lnTo>
                  <a:lnTo>
                    <a:pt x="438" y="1794"/>
                  </a:lnTo>
                  <a:lnTo>
                    <a:pt x="440" y="1731"/>
                  </a:lnTo>
                  <a:lnTo>
                    <a:pt x="442" y="1798"/>
                  </a:lnTo>
                  <a:lnTo>
                    <a:pt x="445" y="1723"/>
                  </a:lnTo>
                  <a:lnTo>
                    <a:pt x="446" y="1764"/>
                  </a:lnTo>
                  <a:lnTo>
                    <a:pt x="447" y="1730"/>
                  </a:lnTo>
                  <a:lnTo>
                    <a:pt x="448" y="1759"/>
                  </a:lnTo>
                  <a:lnTo>
                    <a:pt x="449" y="1712"/>
                  </a:lnTo>
                  <a:lnTo>
                    <a:pt x="450" y="1754"/>
                  </a:lnTo>
                  <a:lnTo>
                    <a:pt x="452" y="1701"/>
                  </a:lnTo>
                  <a:lnTo>
                    <a:pt x="453" y="1758"/>
                  </a:lnTo>
                  <a:lnTo>
                    <a:pt x="455" y="1681"/>
                  </a:lnTo>
                  <a:lnTo>
                    <a:pt x="455" y="1716"/>
                  </a:lnTo>
                  <a:lnTo>
                    <a:pt x="456" y="1702"/>
                  </a:lnTo>
                  <a:lnTo>
                    <a:pt x="457" y="1718"/>
                  </a:lnTo>
                  <a:lnTo>
                    <a:pt x="458" y="1695"/>
                  </a:lnTo>
                  <a:lnTo>
                    <a:pt x="460" y="1785"/>
                  </a:lnTo>
                  <a:lnTo>
                    <a:pt x="461" y="1685"/>
                  </a:lnTo>
                  <a:lnTo>
                    <a:pt x="463" y="1776"/>
                  </a:lnTo>
                  <a:lnTo>
                    <a:pt x="465" y="1695"/>
                  </a:lnTo>
                  <a:lnTo>
                    <a:pt x="465" y="1752"/>
                  </a:lnTo>
                  <a:lnTo>
                    <a:pt x="466" y="1708"/>
                  </a:lnTo>
                  <a:lnTo>
                    <a:pt x="467" y="1749"/>
                  </a:lnTo>
                  <a:lnTo>
                    <a:pt x="469" y="1709"/>
                  </a:lnTo>
                  <a:lnTo>
                    <a:pt x="470" y="1744"/>
                  </a:lnTo>
                  <a:lnTo>
                    <a:pt x="471" y="1730"/>
                  </a:lnTo>
                  <a:lnTo>
                    <a:pt x="472" y="1755"/>
                  </a:lnTo>
                  <a:lnTo>
                    <a:pt x="473" y="1727"/>
                  </a:lnTo>
                  <a:lnTo>
                    <a:pt x="474" y="1781"/>
                  </a:lnTo>
                  <a:lnTo>
                    <a:pt x="475" y="1748"/>
                  </a:lnTo>
                  <a:lnTo>
                    <a:pt x="476" y="1803"/>
                  </a:lnTo>
                  <a:lnTo>
                    <a:pt x="478" y="1690"/>
                  </a:lnTo>
                  <a:lnTo>
                    <a:pt x="480" y="1788"/>
                  </a:lnTo>
                  <a:lnTo>
                    <a:pt x="481" y="1735"/>
                  </a:lnTo>
                  <a:lnTo>
                    <a:pt x="482" y="1750"/>
                  </a:lnTo>
                  <a:lnTo>
                    <a:pt x="483" y="1701"/>
                  </a:lnTo>
                  <a:lnTo>
                    <a:pt x="484" y="1735"/>
                  </a:lnTo>
                  <a:lnTo>
                    <a:pt x="485" y="1729"/>
                  </a:lnTo>
                  <a:lnTo>
                    <a:pt x="486" y="1734"/>
                  </a:lnTo>
                  <a:lnTo>
                    <a:pt x="487" y="1691"/>
                  </a:lnTo>
                  <a:lnTo>
                    <a:pt x="490" y="1784"/>
                  </a:lnTo>
                  <a:lnTo>
                    <a:pt x="492" y="1738"/>
                  </a:lnTo>
                  <a:lnTo>
                    <a:pt x="492" y="1740"/>
                  </a:lnTo>
                  <a:lnTo>
                    <a:pt x="494" y="1719"/>
                  </a:lnTo>
                  <a:lnTo>
                    <a:pt x="495" y="1748"/>
                  </a:lnTo>
                  <a:lnTo>
                    <a:pt x="497" y="1733"/>
                  </a:lnTo>
                  <a:lnTo>
                    <a:pt x="497" y="1736"/>
                  </a:lnTo>
                  <a:lnTo>
                    <a:pt x="498" y="1702"/>
                  </a:lnTo>
                  <a:lnTo>
                    <a:pt x="499" y="1738"/>
                  </a:lnTo>
                  <a:lnTo>
                    <a:pt x="500" y="1679"/>
                  </a:lnTo>
                  <a:lnTo>
                    <a:pt x="501" y="1723"/>
                  </a:lnTo>
                  <a:lnTo>
                    <a:pt x="502" y="1679"/>
                  </a:lnTo>
                  <a:lnTo>
                    <a:pt x="504" y="1733"/>
                  </a:lnTo>
                  <a:lnTo>
                    <a:pt x="505" y="1698"/>
                  </a:lnTo>
                  <a:lnTo>
                    <a:pt x="506" y="1733"/>
                  </a:lnTo>
                  <a:lnTo>
                    <a:pt x="508" y="1631"/>
                  </a:lnTo>
                  <a:lnTo>
                    <a:pt x="510" y="1725"/>
                  </a:lnTo>
                  <a:lnTo>
                    <a:pt x="511" y="1700"/>
                  </a:lnTo>
                  <a:lnTo>
                    <a:pt x="511" y="1734"/>
                  </a:lnTo>
                  <a:lnTo>
                    <a:pt x="514" y="1653"/>
                  </a:lnTo>
                  <a:lnTo>
                    <a:pt x="515" y="1773"/>
                  </a:lnTo>
                  <a:lnTo>
                    <a:pt x="517" y="1732"/>
                  </a:lnTo>
                  <a:lnTo>
                    <a:pt x="517" y="1735"/>
                  </a:lnTo>
                  <a:lnTo>
                    <a:pt x="519" y="1635"/>
                  </a:lnTo>
                  <a:lnTo>
                    <a:pt x="520" y="1672"/>
                  </a:lnTo>
                  <a:lnTo>
                    <a:pt x="521" y="1642"/>
                  </a:lnTo>
                  <a:lnTo>
                    <a:pt x="524" y="1730"/>
                  </a:lnTo>
                  <a:lnTo>
                    <a:pt x="526" y="1616"/>
                  </a:lnTo>
                  <a:lnTo>
                    <a:pt x="527" y="1696"/>
                  </a:lnTo>
                  <a:lnTo>
                    <a:pt x="528" y="1725"/>
                  </a:lnTo>
                  <a:lnTo>
                    <a:pt x="530" y="1659"/>
                  </a:lnTo>
                  <a:lnTo>
                    <a:pt x="531" y="1696"/>
                  </a:lnTo>
                  <a:lnTo>
                    <a:pt x="532" y="1688"/>
                  </a:lnTo>
                  <a:lnTo>
                    <a:pt x="533" y="1723"/>
                  </a:lnTo>
                  <a:lnTo>
                    <a:pt x="534" y="1646"/>
                  </a:lnTo>
                  <a:lnTo>
                    <a:pt x="536" y="1739"/>
                  </a:lnTo>
                  <a:lnTo>
                    <a:pt x="539" y="1611"/>
                  </a:lnTo>
                  <a:lnTo>
                    <a:pt x="540" y="1679"/>
                  </a:lnTo>
                  <a:lnTo>
                    <a:pt x="542" y="1618"/>
                  </a:lnTo>
                  <a:lnTo>
                    <a:pt x="543" y="1693"/>
                  </a:lnTo>
                  <a:lnTo>
                    <a:pt x="544" y="1667"/>
                  </a:lnTo>
                  <a:lnTo>
                    <a:pt x="546" y="1695"/>
                  </a:lnTo>
                  <a:lnTo>
                    <a:pt x="547" y="1674"/>
                  </a:lnTo>
                  <a:lnTo>
                    <a:pt x="548" y="1696"/>
                  </a:lnTo>
                  <a:lnTo>
                    <a:pt x="549" y="1644"/>
                  </a:lnTo>
                  <a:lnTo>
                    <a:pt x="550" y="1719"/>
                  </a:lnTo>
                  <a:lnTo>
                    <a:pt x="552" y="1639"/>
                  </a:lnTo>
                  <a:lnTo>
                    <a:pt x="553" y="1674"/>
                  </a:lnTo>
                  <a:lnTo>
                    <a:pt x="554" y="1633"/>
                  </a:lnTo>
                  <a:lnTo>
                    <a:pt x="556" y="1714"/>
                  </a:lnTo>
                  <a:lnTo>
                    <a:pt x="557" y="1614"/>
                  </a:lnTo>
                  <a:lnTo>
                    <a:pt x="559" y="1656"/>
                  </a:lnTo>
                  <a:lnTo>
                    <a:pt x="560" y="1606"/>
                  </a:lnTo>
                  <a:lnTo>
                    <a:pt x="563" y="1710"/>
                  </a:lnTo>
                  <a:lnTo>
                    <a:pt x="565" y="1615"/>
                  </a:lnTo>
                  <a:lnTo>
                    <a:pt x="567" y="1727"/>
                  </a:lnTo>
                  <a:lnTo>
                    <a:pt x="570" y="1617"/>
                  </a:lnTo>
                  <a:lnTo>
                    <a:pt x="570" y="1655"/>
                  </a:lnTo>
                  <a:lnTo>
                    <a:pt x="572" y="1565"/>
                  </a:lnTo>
                  <a:lnTo>
                    <a:pt x="574" y="1652"/>
                  </a:lnTo>
                  <a:lnTo>
                    <a:pt x="575" y="1621"/>
                  </a:lnTo>
                  <a:lnTo>
                    <a:pt x="577" y="1693"/>
                  </a:lnTo>
                  <a:lnTo>
                    <a:pt x="578" y="1615"/>
                  </a:lnTo>
                  <a:lnTo>
                    <a:pt x="580" y="1670"/>
                  </a:lnTo>
                  <a:lnTo>
                    <a:pt x="582" y="1579"/>
                  </a:lnTo>
                  <a:lnTo>
                    <a:pt x="583" y="1667"/>
                  </a:lnTo>
                  <a:lnTo>
                    <a:pt x="584" y="1624"/>
                  </a:lnTo>
                  <a:lnTo>
                    <a:pt x="586" y="1677"/>
                  </a:lnTo>
                  <a:lnTo>
                    <a:pt x="587" y="1576"/>
                  </a:lnTo>
                  <a:lnTo>
                    <a:pt x="588" y="1693"/>
                  </a:lnTo>
                  <a:lnTo>
                    <a:pt x="590" y="1643"/>
                  </a:lnTo>
                  <a:lnTo>
                    <a:pt x="591" y="1651"/>
                  </a:lnTo>
                  <a:lnTo>
                    <a:pt x="593" y="1619"/>
                  </a:lnTo>
                  <a:lnTo>
                    <a:pt x="595" y="1693"/>
                  </a:lnTo>
                  <a:lnTo>
                    <a:pt x="596" y="1642"/>
                  </a:lnTo>
                  <a:lnTo>
                    <a:pt x="597" y="1664"/>
                  </a:lnTo>
                  <a:lnTo>
                    <a:pt x="598" y="1610"/>
                  </a:lnTo>
                  <a:lnTo>
                    <a:pt x="600" y="1674"/>
                  </a:lnTo>
                  <a:lnTo>
                    <a:pt x="601" y="1587"/>
                  </a:lnTo>
                  <a:lnTo>
                    <a:pt x="603" y="1703"/>
                  </a:lnTo>
                  <a:lnTo>
                    <a:pt x="605" y="1612"/>
                  </a:lnTo>
                  <a:lnTo>
                    <a:pt x="606" y="1640"/>
                  </a:lnTo>
                  <a:lnTo>
                    <a:pt x="607" y="1626"/>
                  </a:lnTo>
                  <a:lnTo>
                    <a:pt x="608" y="1688"/>
                  </a:lnTo>
                  <a:lnTo>
                    <a:pt x="609" y="1656"/>
                  </a:lnTo>
                  <a:lnTo>
                    <a:pt x="611" y="1689"/>
                  </a:lnTo>
                  <a:lnTo>
                    <a:pt x="612" y="1633"/>
                  </a:lnTo>
                  <a:lnTo>
                    <a:pt x="613" y="1678"/>
                  </a:lnTo>
                  <a:lnTo>
                    <a:pt x="614" y="1636"/>
                  </a:lnTo>
                  <a:lnTo>
                    <a:pt x="615" y="1646"/>
                  </a:lnTo>
                  <a:lnTo>
                    <a:pt x="617" y="1618"/>
                  </a:lnTo>
                  <a:lnTo>
                    <a:pt x="619" y="1662"/>
                  </a:lnTo>
                  <a:lnTo>
                    <a:pt x="619" y="1647"/>
                  </a:lnTo>
                  <a:lnTo>
                    <a:pt x="621" y="1709"/>
                  </a:lnTo>
                  <a:lnTo>
                    <a:pt x="623" y="1603"/>
                  </a:lnTo>
                  <a:lnTo>
                    <a:pt x="625" y="1698"/>
                  </a:lnTo>
                  <a:lnTo>
                    <a:pt x="625" y="1691"/>
                  </a:lnTo>
                  <a:lnTo>
                    <a:pt x="626" y="1715"/>
                  </a:lnTo>
                  <a:lnTo>
                    <a:pt x="628" y="1623"/>
                  </a:lnTo>
                  <a:lnTo>
                    <a:pt x="630" y="1728"/>
                  </a:lnTo>
                  <a:lnTo>
                    <a:pt x="631" y="1681"/>
                  </a:lnTo>
                  <a:lnTo>
                    <a:pt x="631" y="1685"/>
                  </a:lnTo>
                  <a:lnTo>
                    <a:pt x="633" y="1744"/>
                  </a:lnTo>
                  <a:lnTo>
                    <a:pt x="634" y="1618"/>
                  </a:lnTo>
                  <a:lnTo>
                    <a:pt x="635" y="1725"/>
                  </a:lnTo>
                  <a:lnTo>
                    <a:pt x="636" y="1674"/>
                  </a:lnTo>
                  <a:lnTo>
                    <a:pt x="638" y="1689"/>
                  </a:lnTo>
                  <a:lnTo>
                    <a:pt x="640" y="1607"/>
                  </a:lnTo>
                  <a:lnTo>
                    <a:pt x="641" y="1658"/>
                  </a:lnTo>
                  <a:lnTo>
                    <a:pt x="642" y="1624"/>
                  </a:lnTo>
                  <a:lnTo>
                    <a:pt x="644" y="1734"/>
                  </a:lnTo>
                  <a:lnTo>
                    <a:pt x="645" y="1710"/>
                  </a:lnTo>
                  <a:lnTo>
                    <a:pt x="646" y="1736"/>
                  </a:lnTo>
                  <a:lnTo>
                    <a:pt x="648" y="1682"/>
                  </a:lnTo>
                  <a:lnTo>
                    <a:pt x="649" y="1708"/>
                  </a:lnTo>
                  <a:lnTo>
                    <a:pt x="651" y="1629"/>
                  </a:lnTo>
                  <a:lnTo>
                    <a:pt x="653" y="1714"/>
                  </a:lnTo>
                  <a:lnTo>
                    <a:pt x="655" y="1651"/>
                  </a:lnTo>
                  <a:lnTo>
                    <a:pt x="656" y="1665"/>
                  </a:lnTo>
                  <a:lnTo>
                    <a:pt x="657" y="1619"/>
                  </a:lnTo>
                  <a:lnTo>
                    <a:pt x="658" y="1644"/>
                  </a:lnTo>
                  <a:lnTo>
                    <a:pt x="659" y="1585"/>
                  </a:lnTo>
                  <a:lnTo>
                    <a:pt x="660" y="1620"/>
                  </a:lnTo>
                  <a:lnTo>
                    <a:pt x="661" y="1605"/>
                  </a:lnTo>
                  <a:lnTo>
                    <a:pt x="662" y="1694"/>
                  </a:lnTo>
                  <a:lnTo>
                    <a:pt x="663" y="1634"/>
                  </a:lnTo>
                  <a:lnTo>
                    <a:pt x="664" y="1669"/>
                  </a:lnTo>
                  <a:lnTo>
                    <a:pt x="666" y="1567"/>
                  </a:lnTo>
                  <a:lnTo>
                    <a:pt x="668" y="1666"/>
                  </a:lnTo>
                  <a:lnTo>
                    <a:pt x="669" y="1624"/>
                  </a:lnTo>
                  <a:lnTo>
                    <a:pt x="670" y="1649"/>
                  </a:lnTo>
                  <a:lnTo>
                    <a:pt x="671" y="1583"/>
                  </a:lnTo>
                  <a:lnTo>
                    <a:pt x="673" y="1694"/>
                  </a:lnTo>
                  <a:lnTo>
                    <a:pt x="674" y="1617"/>
                  </a:lnTo>
                  <a:lnTo>
                    <a:pt x="676" y="1638"/>
                  </a:lnTo>
                  <a:lnTo>
                    <a:pt x="677" y="1614"/>
                  </a:lnTo>
                  <a:lnTo>
                    <a:pt x="678" y="1621"/>
                  </a:lnTo>
                  <a:lnTo>
                    <a:pt x="680" y="1495"/>
                  </a:lnTo>
                  <a:lnTo>
                    <a:pt x="681" y="1626"/>
                  </a:lnTo>
                  <a:lnTo>
                    <a:pt x="682" y="1514"/>
                  </a:lnTo>
                  <a:lnTo>
                    <a:pt x="683" y="1565"/>
                  </a:lnTo>
                  <a:lnTo>
                    <a:pt x="685" y="1418"/>
                  </a:lnTo>
                  <a:lnTo>
                    <a:pt x="688" y="1534"/>
                  </a:lnTo>
                  <a:lnTo>
                    <a:pt x="691" y="1404"/>
                  </a:lnTo>
                  <a:lnTo>
                    <a:pt x="692" y="1408"/>
                  </a:lnTo>
                  <a:lnTo>
                    <a:pt x="692" y="1405"/>
                  </a:lnTo>
                  <a:lnTo>
                    <a:pt x="693" y="1416"/>
                  </a:lnTo>
                  <a:lnTo>
                    <a:pt x="695" y="1331"/>
                  </a:lnTo>
                  <a:lnTo>
                    <a:pt x="696" y="1403"/>
                  </a:lnTo>
                  <a:lnTo>
                    <a:pt x="697" y="1311"/>
                  </a:lnTo>
                  <a:lnTo>
                    <a:pt x="699" y="1360"/>
                  </a:lnTo>
                  <a:lnTo>
                    <a:pt x="700" y="1177"/>
                  </a:lnTo>
                  <a:lnTo>
                    <a:pt x="701" y="1273"/>
                  </a:lnTo>
                  <a:lnTo>
                    <a:pt x="702" y="1188"/>
                  </a:lnTo>
                  <a:lnTo>
                    <a:pt x="704" y="1434"/>
                  </a:lnTo>
                  <a:lnTo>
                    <a:pt x="707" y="1275"/>
                  </a:lnTo>
                  <a:lnTo>
                    <a:pt x="708" y="1435"/>
                  </a:lnTo>
                  <a:lnTo>
                    <a:pt x="710" y="1306"/>
                  </a:lnTo>
                  <a:lnTo>
                    <a:pt x="711" y="1356"/>
                  </a:lnTo>
                  <a:lnTo>
                    <a:pt x="713" y="1287"/>
                  </a:lnTo>
                  <a:lnTo>
                    <a:pt x="713" y="1291"/>
                  </a:lnTo>
                  <a:lnTo>
                    <a:pt x="714" y="1269"/>
                  </a:lnTo>
                  <a:lnTo>
                    <a:pt x="716" y="1485"/>
                  </a:lnTo>
                  <a:lnTo>
                    <a:pt x="717" y="1415"/>
                  </a:lnTo>
                  <a:lnTo>
                    <a:pt x="719" y="1491"/>
                  </a:lnTo>
                  <a:lnTo>
                    <a:pt x="722" y="1329"/>
                  </a:lnTo>
                  <a:lnTo>
                    <a:pt x="725" y="1544"/>
                  </a:lnTo>
                  <a:lnTo>
                    <a:pt x="726" y="1517"/>
                  </a:lnTo>
                  <a:lnTo>
                    <a:pt x="727" y="1530"/>
                  </a:lnTo>
                  <a:lnTo>
                    <a:pt x="728" y="1400"/>
                  </a:lnTo>
                  <a:lnTo>
                    <a:pt x="730" y="1542"/>
                  </a:lnTo>
                  <a:lnTo>
                    <a:pt x="731" y="1524"/>
                  </a:lnTo>
                  <a:lnTo>
                    <a:pt x="732" y="1527"/>
                  </a:lnTo>
                  <a:lnTo>
                    <a:pt x="733" y="1503"/>
                  </a:lnTo>
                  <a:lnTo>
                    <a:pt x="735" y="1576"/>
                  </a:lnTo>
                  <a:lnTo>
                    <a:pt x="736" y="1542"/>
                  </a:lnTo>
                  <a:lnTo>
                    <a:pt x="737" y="1559"/>
                  </a:lnTo>
                  <a:lnTo>
                    <a:pt x="738" y="1551"/>
                  </a:lnTo>
                  <a:lnTo>
                    <a:pt x="739" y="1639"/>
                  </a:lnTo>
                  <a:lnTo>
                    <a:pt x="740" y="1620"/>
                  </a:lnTo>
                  <a:lnTo>
                    <a:pt x="742" y="1591"/>
                  </a:lnTo>
                  <a:lnTo>
                    <a:pt x="745" y="1641"/>
                  </a:lnTo>
                  <a:lnTo>
                    <a:pt x="746" y="1614"/>
                  </a:lnTo>
                  <a:lnTo>
                    <a:pt x="747" y="1655"/>
                  </a:lnTo>
                  <a:lnTo>
                    <a:pt x="748" y="1631"/>
                  </a:lnTo>
                  <a:lnTo>
                    <a:pt x="749" y="1659"/>
                  </a:lnTo>
                  <a:lnTo>
                    <a:pt x="750" y="1571"/>
                  </a:lnTo>
                  <a:lnTo>
                    <a:pt x="751" y="1652"/>
                  </a:lnTo>
                  <a:lnTo>
                    <a:pt x="752" y="1623"/>
                  </a:lnTo>
                  <a:lnTo>
                    <a:pt x="753" y="1649"/>
                  </a:lnTo>
                  <a:lnTo>
                    <a:pt x="754" y="1565"/>
                  </a:lnTo>
                  <a:lnTo>
                    <a:pt x="756" y="1693"/>
                  </a:lnTo>
                  <a:lnTo>
                    <a:pt x="756" y="1679"/>
                  </a:lnTo>
                  <a:lnTo>
                    <a:pt x="757" y="1701"/>
                  </a:lnTo>
                  <a:lnTo>
                    <a:pt x="759" y="1593"/>
                  </a:lnTo>
                  <a:lnTo>
                    <a:pt x="761" y="1680"/>
                  </a:lnTo>
                  <a:lnTo>
                    <a:pt x="764" y="1593"/>
                  </a:lnTo>
                  <a:lnTo>
                    <a:pt x="765" y="1652"/>
                  </a:lnTo>
                  <a:lnTo>
                    <a:pt x="766" y="1616"/>
                  </a:lnTo>
                  <a:lnTo>
                    <a:pt x="767" y="1694"/>
                  </a:lnTo>
                  <a:lnTo>
                    <a:pt x="769" y="1570"/>
                  </a:lnTo>
                  <a:lnTo>
                    <a:pt x="770" y="1641"/>
                  </a:lnTo>
                  <a:lnTo>
                    <a:pt x="771" y="1624"/>
                  </a:lnTo>
                  <a:lnTo>
                    <a:pt x="773" y="1668"/>
                  </a:lnTo>
                  <a:lnTo>
                    <a:pt x="774" y="1593"/>
                  </a:lnTo>
                  <a:lnTo>
                    <a:pt x="775" y="1666"/>
                  </a:lnTo>
                  <a:lnTo>
                    <a:pt x="777" y="1634"/>
                  </a:lnTo>
                  <a:lnTo>
                    <a:pt x="779" y="1726"/>
                  </a:lnTo>
                  <a:lnTo>
                    <a:pt x="780" y="1664"/>
                  </a:lnTo>
                  <a:lnTo>
                    <a:pt x="780" y="1687"/>
                  </a:lnTo>
                  <a:lnTo>
                    <a:pt x="782" y="1649"/>
                  </a:lnTo>
                  <a:lnTo>
                    <a:pt x="784" y="1692"/>
                  </a:lnTo>
                  <a:lnTo>
                    <a:pt x="785" y="1678"/>
                  </a:lnTo>
                  <a:lnTo>
                    <a:pt x="786" y="1700"/>
                  </a:lnTo>
                  <a:lnTo>
                    <a:pt x="788" y="1649"/>
                  </a:lnTo>
                  <a:lnTo>
                    <a:pt x="789" y="1708"/>
                  </a:lnTo>
                  <a:lnTo>
                    <a:pt x="790" y="1658"/>
                  </a:lnTo>
                  <a:lnTo>
                    <a:pt x="792" y="1691"/>
                  </a:lnTo>
                  <a:lnTo>
                    <a:pt x="792" y="1689"/>
                  </a:lnTo>
                  <a:lnTo>
                    <a:pt x="793" y="1699"/>
                  </a:lnTo>
                  <a:lnTo>
                    <a:pt x="797" y="1670"/>
                  </a:lnTo>
                  <a:lnTo>
                    <a:pt x="798" y="1625"/>
                  </a:lnTo>
                  <a:lnTo>
                    <a:pt x="799" y="1702"/>
                  </a:lnTo>
                  <a:lnTo>
                    <a:pt x="800" y="1665"/>
                  </a:lnTo>
                  <a:lnTo>
                    <a:pt x="801" y="1722"/>
                  </a:lnTo>
                  <a:lnTo>
                    <a:pt x="802" y="1687"/>
                  </a:lnTo>
                  <a:lnTo>
                    <a:pt x="803" y="1699"/>
                  </a:lnTo>
                  <a:lnTo>
                    <a:pt x="804" y="1665"/>
                  </a:lnTo>
                  <a:lnTo>
                    <a:pt x="805" y="1743"/>
                  </a:lnTo>
                  <a:lnTo>
                    <a:pt x="807" y="1717"/>
                  </a:lnTo>
                  <a:lnTo>
                    <a:pt x="809" y="1784"/>
                  </a:lnTo>
                  <a:lnTo>
                    <a:pt x="811" y="1672"/>
                  </a:lnTo>
                  <a:lnTo>
                    <a:pt x="813" y="1765"/>
                  </a:lnTo>
                  <a:lnTo>
                    <a:pt x="814" y="1696"/>
                  </a:lnTo>
                  <a:lnTo>
                    <a:pt x="815" y="1721"/>
                  </a:lnTo>
                  <a:lnTo>
                    <a:pt x="816" y="1702"/>
                  </a:lnTo>
                  <a:lnTo>
                    <a:pt x="817" y="1728"/>
                  </a:lnTo>
                  <a:lnTo>
                    <a:pt x="819" y="1666"/>
                  </a:lnTo>
                  <a:lnTo>
                    <a:pt x="820" y="1738"/>
                  </a:lnTo>
                  <a:lnTo>
                    <a:pt x="821" y="1700"/>
                  </a:lnTo>
                  <a:lnTo>
                    <a:pt x="822" y="1742"/>
                  </a:lnTo>
                  <a:lnTo>
                    <a:pt x="823" y="1735"/>
                  </a:lnTo>
                  <a:lnTo>
                    <a:pt x="823" y="1739"/>
                  </a:lnTo>
                  <a:lnTo>
                    <a:pt x="825" y="1708"/>
                  </a:lnTo>
                  <a:lnTo>
                    <a:pt x="826" y="1722"/>
                  </a:lnTo>
                  <a:lnTo>
                    <a:pt x="827" y="1744"/>
                  </a:lnTo>
                  <a:lnTo>
                    <a:pt x="828" y="1731"/>
                  </a:lnTo>
                  <a:lnTo>
                    <a:pt x="829" y="1746"/>
                  </a:lnTo>
                  <a:lnTo>
                    <a:pt x="831" y="1710"/>
                  </a:lnTo>
                  <a:lnTo>
                    <a:pt x="833" y="1756"/>
                  </a:lnTo>
                  <a:lnTo>
                    <a:pt x="834" y="1682"/>
                  </a:lnTo>
                  <a:lnTo>
                    <a:pt x="836" y="1792"/>
                  </a:lnTo>
                  <a:lnTo>
                    <a:pt x="838" y="1725"/>
                  </a:lnTo>
                  <a:lnTo>
                    <a:pt x="839" y="1728"/>
                  </a:lnTo>
                  <a:lnTo>
                    <a:pt x="840" y="1652"/>
                  </a:lnTo>
                  <a:lnTo>
                    <a:pt x="842" y="1762"/>
                  </a:lnTo>
                  <a:lnTo>
                    <a:pt x="843" y="1737"/>
                  </a:lnTo>
                  <a:lnTo>
                    <a:pt x="844" y="1815"/>
                  </a:lnTo>
                  <a:lnTo>
                    <a:pt x="846" y="1704"/>
                  </a:lnTo>
                  <a:lnTo>
                    <a:pt x="849" y="1798"/>
                  </a:lnTo>
                  <a:lnTo>
                    <a:pt x="851" y="1670"/>
                  </a:lnTo>
                  <a:lnTo>
                    <a:pt x="853" y="1766"/>
                  </a:lnTo>
                  <a:lnTo>
                    <a:pt x="856" y="1684"/>
                  </a:lnTo>
                  <a:lnTo>
                    <a:pt x="858" y="1775"/>
                  </a:lnTo>
                  <a:lnTo>
                    <a:pt x="859" y="1707"/>
                  </a:lnTo>
                  <a:lnTo>
                    <a:pt x="861" y="1759"/>
                  </a:lnTo>
                  <a:lnTo>
                    <a:pt x="862" y="1731"/>
                  </a:lnTo>
                  <a:lnTo>
                    <a:pt x="864" y="1789"/>
                  </a:lnTo>
                  <a:lnTo>
                    <a:pt x="865" y="1713"/>
                  </a:lnTo>
                  <a:lnTo>
                    <a:pt x="869" y="1797"/>
                  </a:lnTo>
                  <a:lnTo>
                    <a:pt x="870" y="1731"/>
                  </a:lnTo>
                  <a:lnTo>
                    <a:pt x="871" y="1764"/>
                  </a:lnTo>
                  <a:lnTo>
                    <a:pt x="873" y="1656"/>
                  </a:lnTo>
                  <a:lnTo>
                    <a:pt x="874" y="1746"/>
                  </a:lnTo>
                  <a:lnTo>
                    <a:pt x="875" y="1708"/>
                  </a:lnTo>
                  <a:lnTo>
                    <a:pt x="877" y="1730"/>
                  </a:lnTo>
                  <a:lnTo>
                    <a:pt x="878" y="1711"/>
                  </a:lnTo>
                  <a:lnTo>
                    <a:pt x="881" y="1803"/>
                  </a:lnTo>
                  <a:lnTo>
                    <a:pt x="883" y="1734"/>
                  </a:lnTo>
                  <a:lnTo>
                    <a:pt x="884" y="1759"/>
                  </a:lnTo>
                  <a:lnTo>
                    <a:pt x="885" y="1742"/>
                  </a:lnTo>
                  <a:lnTo>
                    <a:pt x="886" y="1765"/>
                  </a:lnTo>
                  <a:lnTo>
                    <a:pt x="887" y="1749"/>
                  </a:lnTo>
                  <a:lnTo>
                    <a:pt x="888" y="1756"/>
                  </a:lnTo>
                  <a:lnTo>
                    <a:pt x="889" y="1745"/>
                  </a:lnTo>
                  <a:lnTo>
                    <a:pt x="890" y="1766"/>
                  </a:lnTo>
                  <a:lnTo>
                    <a:pt x="892" y="1664"/>
                  </a:lnTo>
                  <a:lnTo>
                    <a:pt x="893" y="1775"/>
                  </a:lnTo>
                  <a:lnTo>
                    <a:pt x="895" y="1745"/>
                  </a:lnTo>
                  <a:lnTo>
                    <a:pt x="896" y="1767"/>
                  </a:lnTo>
                  <a:lnTo>
                    <a:pt x="899" y="1807"/>
                  </a:lnTo>
                  <a:lnTo>
                    <a:pt x="901" y="1693"/>
                  </a:lnTo>
                  <a:lnTo>
                    <a:pt x="903" y="1767"/>
                  </a:lnTo>
                  <a:lnTo>
                    <a:pt x="904" y="1728"/>
                  </a:lnTo>
                  <a:lnTo>
                    <a:pt x="905" y="1771"/>
                  </a:lnTo>
                  <a:lnTo>
                    <a:pt x="906" y="1743"/>
                  </a:lnTo>
                  <a:lnTo>
                    <a:pt x="907" y="1777"/>
                  </a:lnTo>
                  <a:lnTo>
                    <a:pt x="909" y="1731"/>
                  </a:lnTo>
                  <a:lnTo>
                    <a:pt x="910" y="1794"/>
                  </a:lnTo>
                  <a:lnTo>
                    <a:pt x="912" y="1758"/>
                  </a:lnTo>
                  <a:lnTo>
                    <a:pt x="913" y="1771"/>
                  </a:lnTo>
                  <a:lnTo>
                    <a:pt x="913" y="1765"/>
                  </a:lnTo>
                  <a:lnTo>
                    <a:pt x="915" y="1785"/>
                  </a:lnTo>
                  <a:lnTo>
                    <a:pt x="916" y="1731"/>
                  </a:lnTo>
                  <a:lnTo>
                    <a:pt x="918" y="1792"/>
                  </a:lnTo>
                  <a:lnTo>
                    <a:pt x="921" y="1766"/>
                  </a:lnTo>
                  <a:lnTo>
                    <a:pt x="922" y="1814"/>
                  </a:lnTo>
                  <a:lnTo>
                    <a:pt x="925" y="1728"/>
                  </a:lnTo>
                  <a:lnTo>
                    <a:pt x="927" y="1814"/>
                  </a:lnTo>
                  <a:lnTo>
                    <a:pt x="928" y="1754"/>
                  </a:lnTo>
                  <a:lnTo>
                    <a:pt x="929" y="1798"/>
                  </a:lnTo>
                  <a:lnTo>
                    <a:pt x="931" y="1770"/>
                  </a:lnTo>
                  <a:lnTo>
                    <a:pt x="932" y="1791"/>
                  </a:lnTo>
                  <a:lnTo>
                    <a:pt x="935" y="1763"/>
                  </a:lnTo>
                  <a:lnTo>
                    <a:pt x="936" y="1794"/>
                  </a:lnTo>
                  <a:lnTo>
                    <a:pt x="937" y="1765"/>
                  </a:lnTo>
                  <a:lnTo>
                    <a:pt x="938" y="1787"/>
                  </a:lnTo>
                  <a:lnTo>
                    <a:pt x="939" y="1754"/>
                  </a:lnTo>
                  <a:lnTo>
                    <a:pt x="941" y="1811"/>
                  </a:lnTo>
                  <a:lnTo>
                    <a:pt x="942" y="1778"/>
                  </a:lnTo>
                  <a:lnTo>
                    <a:pt x="943" y="1791"/>
                  </a:lnTo>
                  <a:lnTo>
                    <a:pt x="945" y="1736"/>
                  </a:lnTo>
                  <a:lnTo>
                    <a:pt x="945" y="1749"/>
                  </a:lnTo>
                  <a:lnTo>
                    <a:pt x="946" y="1726"/>
                  </a:lnTo>
                  <a:lnTo>
                    <a:pt x="949" y="1783"/>
                  </a:lnTo>
                  <a:lnTo>
                    <a:pt x="950" y="1781"/>
                  </a:lnTo>
                  <a:lnTo>
                    <a:pt x="950" y="1790"/>
                  </a:lnTo>
                  <a:lnTo>
                    <a:pt x="952" y="1753"/>
                  </a:lnTo>
                  <a:lnTo>
                    <a:pt x="954" y="1807"/>
                  </a:lnTo>
                  <a:lnTo>
                    <a:pt x="956" y="1781"/>
                  </a:lnTo>
                  <a:lnTo>
                    <a:pt x="957" y="1800"/>
                  </a:lnTo>
                  <a:lnTo>
                    <a:pt x="957" y="1799"/>
                  </a:lnTo>
                  <a:lnTo>
                    <a:pt x="958" y="1816"/>
                  </a:lnTo>
                  <a:lnTo>
                    <a:pt x="960" y="1757"/>
                  </a:lnTo>
                  <a:lnTo>
                    <a:pt x="961" y="1817"/>
                  </a:lnTo>
                  <a:lnTo>
                    <a:pt x="962" y="1789"/>
                  </a:lnTo>
                  <a:lnTo>
                    <a:pt x="964" y="1775"/>
                  </a:lnTo>
                  <a:lnTo>
                    <a:pt x="965" y="1777"/>
                  </a:lnTo>
                  <a:lnTo>
                    <a:pt x="966" y="1764"/>
                  </a:lnTo>
                  <a:lnTo>
                    <a:pt x="967" y="1792"/>
                  </a:lnTo>
                  <a:lnTo>
                    <a:pt x="968" y="1790"/>
                  </a:lnTo>
                  <a:lnTo>
                    <a:pt x="969" y="1806"/>
                  </a:lnTo>
                  <a:lnTo>
                    <a:pt x="971" y="1762"/>
                  </a:lnTo>
                  <a:lnTo>
                    <a:pt x="972" y="1824"/>
                  </a:lnTo>
                  <a:lnTo>
                    <a:pt x="975" y="1748"/>
                  </a:lnTo>
                  <a:lnTo>
                    <a:pt x="976" y="1797"/>
                  </a:lnTo>
                  <a:lnTo>
                    <a:pt x="977" y="1787"/>
                  </a:lnTo>
                  <a:lnTo>
                    <a:pt x="979" y="1835"/>
                  </a:lnTo>
                  <a:lnTo>
                    <a:pt x="980" y="1784"/>
                  </a:lnTo>
                  <a:lnTo>
                    <a:pt x="981" y="1804"/>
                  </a:lnTo>
                  <a:lnTo>
                    <a:pt x="983" y="1762"/>
                  </a:lnTo>
                  <a:lnTo>
                    <a:pt x="987" y="1821"/>
                  </a:lnTo>
                  <a:lnTo>
                    <a:pt x="989" y="1767"/>
                  </a:lnTo>
                  <a:lnTo>
                    <a:pt x="990" y="1798"/>
                  </a:lnTo>
                  <a:lnTo>
                    <a:pt x="992" y="1762"/>
                  </a:lnTo>
                  <a:lnTo>
                    <a:pt x="992" y="1765"/>
                  </a:lnTo>
                  <a:lnTo>
                    <a:pt x="994" y="1732"/>
                  </a:lnTo>
                  <a:lnTo>
                    <a:pt x="995" y="1804"/>
                  </a:lnTo>
                  <a:lnTo>
                    <a:pt x="996" y="1792"/>
                  </a:lnTo>
                  <a:lnTo>
                    <a:pt x="997" y="1808"/>
                  </a:lnTo>
                  <a:lnTo>
                    <a:pt x="998" y="1772"/>
                  </a:lnTo>
                  <a:lnTo>
                    <a:pt x="999" y="1776"/>
                  </a:lnTo>
                  <a:lnTo>
                    <a:pt x="1000" y="1774"/>
                  </a:lnTo>
                  <a:lnTo>
                    <a:pt x="1001" y="1795"/>
                  </a:lnTo>
                  <a:lnTo>
                    <a:pt x="1004" y="1725"/>
                  </a:lnTo>
                  <a:lnTo>
                    <a:pt x="1006" y="1812"/>
                  </a:lnTo>
                  <a:lnTo>
                    <a:pt x="1008" y="1762"/>
                  </a:lnTo>
                  <a:lnTo>
                    <a:pt x="1010" y="1826"/>
                  </a:lnTo>
                  <a:lnTo>
                    <a:pt x="1012" y="1754"/>
                  </a:lnTo>
                  <a:lnTo>
                    <a:pt x="1014" y="1810"/>
                  </a:lnTo>
                  <a:lnTo>
                    <a:pt x="1015" y="1754"/>
                  </a:lnTo>
                  <a:lnTo>
                    <a:pt x="1017" y="1810"/>
                  </a:lnTo>
                  <a:lnTo>
                    <a:pt x="1019" y="1786"/>
                  </a:lnTo>
                  <a:lnTo>
                    <a:pt x="1020" y="1804"/>
                  </a:lnTo>
                  <a:lnTo>
                    <a:pt x="1021" y="1770"/>
                  </a:lnTo>
                  <a:lnTo>
                    <a:pt x="1023" y="1791"/>
                  </a:lnTo>
                  <a:lnTo>
                    <a:pt x="1025" y="1765"/>
                  </a:lnTo>
                  <a:lnTo>
                    <a:pt x="1026" y="1791"/>
                  </a:lnTo>
                  <a:lnTo>
                    <a:pt x="1027" y="1770"/>
                  </a:lnTo>
                  <a:lnTo>
                    <a:pt x="1029" y="1798"/>
                  </a:lnTo>
                  <a:lnTo>
                    <a:pt x="1031" y="1778"/>
                  </a:lnTo>
                  <a:lnTo>
                    <a:pt x="1033" y="1809"/>
                  </a:lnTo>
                  <a:lnTo>
                    <a:pt x="1034" y="1765"/>
                  </a:lnTo>
                  <a:lnTo>
                    <a:pt x="1036" y="1752"/>
                  </a:lnTo>
                  <a:lnTo>
                    <a:pt x="1038" y="1807"/>
                  </a:lnTo>
                  <a:lnTo>
                    <a:pt x="1040" y="1758"/>
                  </a:lnTo>
                  <a:lnTo>
                    <a:pt x="1042" y="1788"/>
                  </a:lnTo>
                  <a:lnTo>
                    <a:pt x="1044" y="1758"/>
                  </a:lnTo>
                  <a:lnTo>
                    <a:pt x="1045" y="1766"/>
                  </a:lnTo>
                  <a:lnTo>
                    <a:pt x="1047" y="1752"/>
                  </a:lnTo>
                  <a:lnTo>
                    <a:pt x="1048" y="1760"/>
                  </a:lnTo>
                  <a:lnTo>
                    <a:pt x="1049" y="1740"/>
                  </a:lnTo>
                  <a:lnTo>
                    <a:pt x="1050" y="1790"/>
                  </a:lnTo>
                  <a:lnTo>
                    <a:pt x="1051" y="1738"/>
                  </a:lnTo>
                  <a:lnTo>
                    <a:pt x="1054" y="1843"/>
                  </a:lnTo>
                  <a:lnTo>
                    <a:pt x="1056" y="1724"/>
                  </a:lnTo>
                  <a:lnTo>
                    <a:pt x="1057" y="1748"/>
                  </a:lnTo>
                  <a:lnTo>
                    <a:pt x="1058" y="1726"/>
                  </a:lnTo>
                  <a:lnTo>
                    <a:pt x="1060" y="1804"/>
                  </a:lnTo>
                  <a:lnTo>
                    <a:pt x="1062" y="1753"/>
                  </a:lnTo>
                  <a:lnTo>
                    <a:pt x="1065" y="1839"/>
                  </a:lnTo>
                  <a:lnTo>
                    <a:pt x="1066" y="1734"/>
                  </a:lnTo>
                  <a:lnTo>
                    <a:pt x="1067" y="1778"/>
                  </a:lnTo>
                  <a:lnTo>
                    <a:pt x="1069" y="1735"/>
                  </a:lnTo>
                  <a:lnTo>
                    <a:pt x="1071" y="1790"/>
                  </a:lnTo>
                  <a:lnTo>
                    <a:pt x="1072" y="1779"/>
                  </a:lnTo>
                  <a:lnTo>
                    <a:pt x="1073" y="1793"/>
                  </a:lnTo>
                  <a:lnTo>
                    <a:pt x="1075" y="1716"/>
                  </a:lnTo>
                  <a:lnTo>
                    <a:pt x="1076" y="1791"/>
                  </a:lnTo>
                  <a:lnTo>
                    <a:pt x="1077" y="1776"/>
                  </a:lnTo>
                  <a:lnTo>
                    <a:pt x="1080" y="1797"/>
                  </a:lnTo>
                  <a:lnTo>
                    <a:pt x="1081" y="1776"/>
                  </a:lnTo>
                  <a:lnTo>
                    <a:pt x="1081" y="1784"/>
                  </a:lnTo>
                  <a:lnTo>
                    <a:pt x="1082" y="1775"/>
                  </a:lnTo>
                  <a:lnTo>
                    <a:pt x="1083" y="1794"/>
                  </a:lnTo>
                  <a:lnTo>
                    <a:pt x="1085" y="1697"/>
                  </a:lnTo>
                  <a:lnTo>
                    <a:pt x="1087" y="1822"/>
                  </a:lnTo>
                  <a:lnTo>
                    <a:pt x="1089" y="1726"/>
                  </a:lnTo>
                  <a:lnTo>
                    <a:pt x="1092" y="1790"/>
                  </a:lnTo>
                  <a:lnTo>
                    <a:pt x="1095" y="1747"/>
                  </a:lnTo>
                  <a:lnTo>
                    <a:pt x="1097" y="1777"/>
                  </a:lnTo>
                  <a:lnTo>
                    <a:pt x="1099" y="1761"/>
                  </a:lnTo>
                  <a:lnTo>
                    <a:pt x="1101" y="1793"/>
                  </a:lnTo>
                  <a:lnTo>
                    <a:pt x="1102" y="1781"/>
                  </a:lnTo>
                  <a:lnTo>
                    <a:pt x="1105" y="1706"/>
                  </a:lnTo>
                  <a:lnTo>
                    <a:pt x="1106" y="1779"/>
                  </a:lnTo>
                  <a:lnTo>
                    <a:pt x="1109" y="1691"/>
                  </a:lnTo>
                  <a:lnTo>
                    <a:pt x="1111" y="1805"/>
                  </a:lnTo>
                  <a:lnTo>
                    <a:pt x="1113" y="1768"/>
                  </a:lnTo>
                  <a:lnTo>
                    <a:pt x="1115" y="1799"/>
                  </a:lnTo>
                  <a:lnTo>
                    <a:pt x="1118" y="1740"/>
                  </a:lnTo>
                  <a:lnTo>
                    <a:pt x="1119" y="1763"/>
                  </a:lnTo>
                  <a:lnTo>
                    <a:pt x="1120" y="1735"/>
                  </a:lnTo>
                  <a:lnTo>
                    <a:pt x="1121" y="1780"/>
                  </a:lnTo>
                  <a:lnTo>
                    <a:pt x="1123" y="1717"/>
                  </a:lnTo>
                  <a:lnTo>
                    <a:pt x="1124" y="1768"/>
                  </a:lnTo>
                  <a:lnTo>
                    <a:pt x="1125" y="1741"/>
                  </a:lnTo>
                  <a:lnTo>
                    <a:pt x="1127" y="1793"/>
                  </a:lnTo>
                  <a:lnTo>
                    <a:pt x="1129" y="1716"/>
                  </a:lnTo>
                  <a:lnTo>
                    <a:pt x="1130" y="1774"/>
                  </a:lnTo>
                  <a:lnTo>
                    <a:pt x="1132" y="1675"/>
                  </a:lnTo>
                  <a:lnTo>
                    <a:pt x="1133" y="1744"/>
                  </a:lnTo>
                  <a:lnTo>
                    <a:pt x="1135" y="1692"/>
                  </a:lnTo>
                  <a:lnTo>
                    <a:pt x="1138" y="1766"/>
                  </a:lnTo>
                  <a:lnTo>
                    <a:pt x="1139" y="1748"/>
                  </a:lnTo>
                  <a:lnTo>
                    <a:pt x="1141" y="1782"/>
                  </a:lnTo>
                  <a:lnTo>
                    <a:pt x="1142" y="1720"/>
                  </a:lnTo>
                  <a:lnTo>
                    <a:pt x="1143" y="1729"/>
                  </a:lnTo>
                  <a:lnTo>
                    <a:pt x="1144" y="1712"/>
                  </a:lnTo>
                  <a:lnTo>
                    <a:pt x="1146" y="1758"/>
                  </a:lnTo>
                  <a:lnTo>
                    <a:pt x="1147" y="1746"/>
                  </a:lnTo>
                  <a:lnTo>
                    <a:pt x="1147" y="1749"/>
                  </a:lnTo>
                  <a:lnTo>
                    <a:pt x="1151" y="1702"/>
                  </a:lnTo>
                  <a:lnTo>
                    <a:pt x="1152" y="1771"/>
                  </a:lnTo>
                  <a:lnTo>
                    <a:pt x="1155" y="1730"/>
                  </a:lnTo>
                  <a:lnTo>
                    <a:pt x="1157" y="1770"/>
                  </a:lnTo>
                  <a:lnTo>
                    <a:pt x="1161" y="1748"/>
                  </a:lnTo>
                  <a:lnTo>
                    <a:pt x="1162" y="1719"/>
                  </a:lnTo>
                  <a:lnTo>
                    <a:pt x="1163" y="1776"/>
                  </a:lnTo>
                  <a:lnTo>
                    <a:pt x="1165" y="1714"/>
                  </a:lnTo>
                  <a:lnTo>
                    <a:pt x="1167" y="1739"/>
                  </a:lnTo>
                  <a:lnTo>
                    <a:pt x="1168" y="1725"/>
                  </a:lnTo>
                  <a:lnTo>
                    <a:pt x="1169" y="1755"/>
                  </a:lnTo>
                  <a:lnTo>
                    <a:pt x="1170" y="1730"/>
                  </a:lnTo>
                  <a:lnTo>
                    <a:pt x="1172" y="1757"/>
                  </a:lnTo>
                  <a:lnTo>
                    <a:pt x="1174" y="1723"/>
                  </a:lnTo>
                  <a:lnTo>
                    <a:pt x="1176" y="1773"/>
                  </a:lnTo>
                  <a:lnTo>
                    <a:pt x="1177" y="1740"/>
                  </a:lnTo>
                  <a:lnTo>
                    <a:pt x="1178" y="1747"/>
                  </a:lnTo>
                  <a:lnTo>
                    <a:pt x="1179" y="1725"/>
                  </a:lnTo>
                  <a:lnTo>
                    <a:pt x="1181" y="1768"/>
                  </a:lnTo>
                  <a:lnTo>
                    <a:pt x="1182" y="1740"/>
                  </a:lnTo>
                  <a:lnTo>
                    <a:pt x="1186" y="1760"/>
                  </a:lnTo>
                  <a:lnTo>
                    <a:pt x="1187" y="1755"/>
                  </a:lnTo>
                  <a:lnTo>
                    <a:pt x="1188" y="1780"/>
                  </a:lnTo>
                  <a:lnTo>
                    <a:pt x="1190" y="1620"/>
                  </a:lnTo>
                  <a:lnTo>
                    <a:pt x="1192" y="1780"/>
                  </a:lnTo>
                  <a:lnTo>
                    <a:pt x="1194" y="1737"/>
                  </a:lnTo>
                  <a:lnTo>
                    <a:pt x="1197" y="1775"/>
                  </a:lnTo>
                  <a:lnTo>
                    <a:pt x="1199" y="1710"/>
                  </a:lnTo>
                  <a:lnTo>
                    <a:pt x="1201" y="1753"/>
                  </a:lnTo>
                  <a:lnTo>
                    <a:pt x="1202" y="1717"/>
                  </a:lnTo>
                  <a:lnTo>
                    <a:pt x="1204" y="1785"/>
                  </a:lnTo>
                  <a:lnTo>
                    <a:pt x="1206" y="1729"/>
                  </a:lnTo>
                  <a:lnTo>
                    <a:pt x="1207" y="1763"/>
                  </a:lnTo>
                  <a:lnTo>
                    <a:pt x="1209" y="1700"/>
                  </a:lnTo>
                  <a:lnTo>
                    <a:pt x="1211" y="1793"/>
                  </a:lnTo>
                  <a:lnTo>
                    <a:pt x="1213" y="1768"/>
                  </a:lnTo>
                  <a:lnTo>
                    <a:pt x="1214" y="1772"/>
                  </a:lnTo>
                  <a:lnTo>
                    <a:pt x="1216" y="1756"/>
                  </a:lnTo>
                  <a:lnTo>
                    <a:pt x="1217" y="1774"/>
                  </a:lnTo>
                  <a:lnTo>
                    <a:pt x="1219" y="1736"/>
                  </a:lnTo>
                  <a:lnTo>
                    <a:pt x="1220" y="1785"/>
                  </a:lnTo>
                  <a:lnTo>
                    <a:pt x="1221" y="1749"/>
                  </a:lnTo>
                  <a:lnTo>
                    <a:pt x="1223" y="1811"/>
                  </a:lnTo>
                  <a:lnTo>
                    <a:pt x="1224" y="1715"/>
                  </a:lnTo>
                  <a:lnTo>
                    <a:pt x="1226" y="1785"/>
                  </a:lnTo>
                  <a:lnTo>
                    <a:pt x="1227" y="1780"/>
                  </a:lnTo>
                  <a:lnTo>
                    <a:pt x="1229" y="1822"/>
                  </a:lnTo>
                  <a:lnTo>
                    <a:pt x="1233" y="1744"/>
                  </a:lnTo>
                  <a:lnTo>
                    <a:pt x="1236" y="1773"/>
                  </a:lnTo>
                  <a:lnTo>
                    <a:pt x="1237" y="1768"/>
                  </a:lnTo>
                  <a:lnTo>
                    <a:pt x="1238" y="1783"/>
                  </a:lnTo>
                  <a:lnTo>
                    <a:pt x="1239" y="1749"/>
                  </a:lnTo>
                  <a:lnTo>
                    <a:pt x="1241" y="1775"/>
                  </a:lnTo>
                  <a:lnTo>
                    <a:pt x="1244" y="1763"/>
                  </a:lnTo>
                  <a:lnTo>
                    <a:pt x="1245" y="1798"/>
                  </a:lnTo>
                  <a:lnTo>
                    <a:pt x="1246" y="1792"/>
                  </a:lnTo>
                  <a:lnTo>
                    <a:pt x="1247" y="1796"/>
                  </a:lnTo>
                  <a:lnTo>
                    <a:pt x="1249" y="1778"/>
                  </a:lnTo>
                  <a:lnTo>
                    <a:pt x="1250" y="1792"/>
                  </a:lnTo>
                  <a:lnTo>
                    <a:pt x="1252" y="1759"/>
                  </a:lnTo>
                  <a:lnTo>
                    <a:pt x="1253" y="1782"/>
                  </a:lnTo>
                  <a:lnTo>
                    <a:pt x="1255" y="1741"/>
                  </a:lnTo>
                  <a:lnTo>
                    <a:pt x="1258" y="1712"/>
                  </a:lnTo>
                  <a:lnTo>
                    <a:pt x="1261" y="1797"/>
                  </a:lnTo>
                  <a:lnTo>
                    <a:pt x="1263" y="1745"/>
                  </a:lnTo>
                  <a:lnTo>
                    <a:pt x="1265" y="1787"/>
                  </a:lnTo>
                  <a:lnTo>
                    <a:pt x="1268" y="1755"/>
                  </a:lnTo>
                  <a:lnTo>
                    <a:pt x="1270" y="1745"/>
                  </a:lnTo>
                  <a:lnTo>
                    <a:pt x="1272" y="1799"/>
                  </a:lnTo>
                  <a:lnTo>
                    <a:pt x="1273" y="1760"/>
                  </a:lnTo>
                  <a:lnTo>
                    <a:pt x="1274" y="1765"/>
                  </a:lnTo>
                  <a:lnTo>
                    <a:pt x="1276" y="1696"/>
                  </a:lnTo>
                  <a:lnTo>
                    <a:pt x="1278" y="1816"/>
                  </a:lnTo>
                  <a:lnTo>
                    <a:pt x="1280" y="1748"/>
                  </a:lnTo>
                  <a:lnTo>
                    <a:pt x="1282" y="1773"/>
                  </a:lnTo>
                  <a:lnTo>
                    <a:pt x="1284" y="1725"/>
                  </a:lnTo>
                  <a:lnTo>
                    <a:pt x="1285" y="1782"/>
                  </a:lnTo>
                  <a:lnTo>
                    <a:pt x="1286" y="1749"/>
                  </a:lnTo>
                  <a:lnTo>
                    <a:pt x="1287" y="1761"/>
                  </a:lnTo>
                  <a:lnTo>
                    <a:pt x="1290" y="1800"/>
                  </a:lnTo>
                  <a:lnTo>
                    <a:pt x="1291" y="1774"/>
                  </a:lnTo>
                  <a:lnTo>
                    <a:pt x="1293" y="1786"/>
                  </a:lnTo>
                  <a:lnTo>
                    <a:pt x="1294" y="1765"/>
                  </a:lnTo>
                  <a:lnTo>
                    <a:pt x="1297" y="1800"/>
                  </a:lnTo>
                  <a:lnTo>
                    <a:pt x="1298" y="1794"/>
                  </a:lnTo>
                  <a:lnTo>
                    <a:pt x="1300" y="1819"/>
                  </a:lnTo>
                  <a:lnTo>
                    <a:pt x="1302" y="1740"/>
                  </a:lnTo>
                  <a:lnTo>
                    <a:pt x="1304" y="1792"/>
                  </a:lnTo>
                  <a:lnTo>
                    <a:pt x="1305" y="1789"/>
                  </a:lnTo>
                  <a:lnTo>
                    <a:pt x="1306" y="1792"/>
                  </a:lnTo>
                  <a:lnTo>
                    <a:pt x="1307" y="1745"/>
                  </a:lnTo>
                  <a:lnTo>
                    <a:pt x="1309" y="1820"/>
                  </a:lnTo>
                  <a:lnTo>
                    <a:pt x="1311" y="1768"/>
                  </a:lnTo>
                  <a:lnTo>
                    <a:pt x="1311" y="1772"/>
                  </a:lnTo>
                  <a:lnTo>
                    <a:pt x="1313" y="1740"/>
                  </a:lnTo>
                  <a:lnTo>
                    <a:pt x="1314" y="1799"/>
                  </a:lnTo>
                  <a:lnTo>
                    <a:pt x="1316" y="1750"/>
                  </a:lnTo>
                  <a:lnTo>
                    <a:pt x="1319" y="1773"/>
                  </a:lnTo>
                  <a:lnTo>
                    <a:pt x="1320" y="1776"/>
                  </a:lnTo>
                  <a:lnTo>
                    <a:pt x="1322" y="1712"/>
                  </a:lnTo>
                  <a:lnTo>
                    <a:pt x="1323" y="1774"/>
                  </a:lnTo>
                  <a:lnTo>
                    <a:pt x="1325" y="1735"/>
                  </a:lnTo>
                  <a:lnTo>
                    <a:pt x="1326" y="1802"/>
                  </a:lnTo>
                  <a:lnTo>
                    <a:pt x="1328" y="1723"/>
                  </a:lnTo>
                  <a:lnTo>
                    <a:pt x="1330" y="1793"/>
                  </a:lnTo>
                  <a:lnTo>
                    <a:pt x="1331" y="1782"/>
                  </a:lnTo>
                  <a:lnTo>
                    <a:pt x="1333" y="1792"/>
                  </a:lnTo>
                  <a:lnTo>
                    <a:pt x="1336" y="1734"/>
                  </a:lnTo>
                  <a:lnTo>
                    <a:pt x="1340" y="1791"/>
                  </a:lnTo>
                  <a:lnTo>
                    <a:pt x="1342" y="1728"/>
                  </a:lnTo>
                  <a:lnTo>
                    <a:pt x="1344" y="1773"/>
                  </a:lnTo>
                  <a:lnTo>
                    <a:pt x="1346" y="1784"/>
                  </a:lnTo>
                  <a:lnTo>
                    <a:pt x="1348" y="1734"/>
                  </a:lnTo>
                  <a:lnTo>
                    <a:pt x="1350" y="1787"/>
                  </a:lnTo>
                  <a:lnTo>
                    <a:pt x="1352" y="1775"/>
                  </a:lnTo>
                  <a:lnTo>
                    <a:pt x="1353" y="1794"/>
                  </a:lnTo>
                  <a:lnTo>
                    <a:pt x="1354" y="1759"/>
                  </a:lnTo>
                  <a:lnTo>
                    <a:pt x="1355" y="1763"/>
                  </a:lnTo>
                  <a:lnTo>
                    <a:pt x="1355" y="1755"/>
                  </a:lnTo>
                  <a:lnTo>
                    <a:pt x="1357" y="1835"/>
                  </a:lnTo>
                  <a:lnTo>
                    <a:pt x="1359" y="1768"/>
                  </a:lnTo>
                  <a:lnTo>
                    <a:pt x="1360" y="1810"/>
                  </a:lnTo>
                  <a:lnTo>
                    <a:pt x="1362" y="1744"/>
                  </a:lnTo>
                  <a:lnTo>
                    <a:pt x="1364" y="1818"/>
                  </a:lnTo>
                  <a:lnTo>
                    <a:pt x="1365" y="1707"/>
                  </a:lnTo>
                  <a:lnTo>
                    <a:pt x="1370" y="1823"/>
                  </a:lnTo>
                  <a:lnTo>
                    <a:pt x="1371" y="1803"/>
                  </a:lnTo>
                  <a:lnTo>
                    <a:pt x="1373" y="1819"/>
                  </a:lnTo>
                  <a:lnTo>
                    <a:pt x="1376" y="1733"/>
                  </a:lnTo>
                  <a:lnTo>
                    <a:pt x="1378" y="1792"/>
                  </a:lnTo>
                  <a:lnTo>
                    <a:pt x="1380" y="1778"/>
                  </a:lnTo>
                  <a:lnTo>
                    <a:pt x="1382" y="1809"/>
                  </a:lnTo>
                  <a:lnTo>
                    <a:pt x="1385" y="1736"/>
                  </a:lnTo>
                  <a:lnTo>
                    <a:pt x="1387" y="1808"/>
                  </a:lnTo>
                  <a:lnTo>
                    <a:pt x="1390" y="1744"/>
                  </a:lnTo>
                  <a:lnTo>
                    <a:pt x="1392" y="1808"/>
                  </a:lnTo>
                  <a:lnTo>
                    <a:pt x="1395" y="1736"/>
                  </a:lnTo>
                  <a:lnTo>
                    <a:pt x="1397" y="1810"/>
                  </a:lnTo>
                  <a:lnTo>
                    <a:pt x="1399" y="1774"/>
                  </a:lnTo>
                  <a:lnTo>
                    <a:pt x="1400" y="1803"/>
                  </a:lnTo>
                  <a:lnTo>
                    <a:pt x="1401" y="1706"/>
                  </a:lnTo>
                  <a:lnTo>
                    <a:pt x="1403" y="1762"/>
                  </a:lnTo>
                  <a:lnTo>
                    <a:pt x="1404" y="1746"/>
                  </a:lnTo>
                  <a:lnTo>
                    <a:pt x="1406" y="1785"/>
                  </a:lnTo>
                  <a:lnTo>
                    <a:pt x="1408" y="1750"/>
                  </a:lnTo>
                  <a:lnTo>
                    <a:pt x="1410" y="1805"/>
                  </a:lnTo>
                  <a:lnTo>
                    <a:pt x="1411" y="1738"/>
                  </a:lnTo>
                  <a:lnTo>
                    <a:pt x="1412" y="1776"/>
                  </a:lnTo>
                  <a:lnTo>
                    <a:pt x="1414" y="1690"/>
                  </a:lnTo>
                  <a:lnTo>
                    <a:pt x="1416" y="1780"/>
                  </a:lnTo>
                  <a:lnTo>
                    <a:pt x="1419" y="1733"/>
                  </a:lnTo>
                  <a:lnTo>
                    <a:pt x="1421" y="1799"/>
                  </a:lnTo>
                  <a:lnTo>
                    <a:pt x="1423" y="1765"/>
                  </a:lnTo>
                  <a:lnTo>
                    <a:pt x="1425" y="1755"/>
                  </a:lnTo>
                  <a:lnTo>
                    <a:pt x="1427" y="1783"/>
                  </a:lnTo>
                  <a:lnTo>
                    <a:pt x="1428" y="1771"/>
                  </a:lnTo>
                  <a:lnTo>
                    <a:pt x="1429" y="1814"/>
                  </a:lnTo>
                  <a:lnTo>
                    <a:pt x="1431" y="1749"/>
                  </a:lnTo>
                  <a:lnTo>
                    <a:pt x="1432" y="1785"/>
                  </a:lnTo>
                  <a:lnTo>
                    <a:pt x="1434" y="1747"/>
                  </a:lnTo>
                  <a:lnTo>
                    <a:pt x="1435" y="1766"/>
                  </a:lnTo>
                  <a:lnTo>
                    <a:pt x="1437" y="1748"/>
                  </a:lnTo>
                  <a:lnTo>
                    <a:pt x="1438" y="1791"/>
                  </a:lnTo>
                  <a:lnTo>
                    <a:pt x="1439" y="1788"/>
                  </a:lnTo>
                  <a:lnTo>
                    <a:pt x="1440" y="1808"/>
                  </a:lnTo>
                  <a:lnTo>
                    <a:pt x="1444" y="1719"/>
                  </a:lnTo>
                  <a:lnTo>
                    <a:pt x="1446" y="1780"/>
                  </a:lnTo>
                  <a:lnTo>
                    <a:pt x="1448" y="1765"/>
                  </a:lnTo>
                  <a:lnTo>
                    <a:pt x="1449" y="1801"/>
                  </a:lnTo>
                  <a:lnTo>
                    <a:pt x="1451" y="1753"/>
                  </a:lnTo>
                  <a:lnTo>
                    <a:pt x="1453" y="1764"/>
                  </a:lnTo>
                  <a:lnTo>
                    <a:pt x="1454" y="1747"/>
                  </a:lnTo>
                  <a:lnTo>
                    <a:pt x="1456" y="1787"/>
                  </a:lnTo>
                  <a:lnTo>
                    <a:pt x="1458" y="1757"/>
                  </a:lnTo>
                  <a:lnTo>
                    <a:pt x="1460" y="1787"/>
                  </a:lnTo>
                  <a:lnTo>
                    <a:pt x="1462" y="1741"/>
                  </a:lnTo>
                  <a:lnTo>
                    <a:pt x="1464" y="1793"/>
                  </a:lnTo>
                  <a:lnTo>
                    <a:pt x="1465" y="1690"/>
                  </a:lnTo>
                  <a:lnTo>
                    <a:pt x="1468" y="1779"/>
                  </a:lnTo>
                  <a:lnTo>
                    <a:pt x="1469" y="1744"/>
                  </a:lnTo>
                  <a:lnTo>
                    <a:pt x="1471" y="1787"/>
                  </a:lnTo>
                  <a:lnTo>
                    <a:pt x="1473" y="1759"/>
                  </a:lnTo>
                  <a:lnTo>
                    <a:pt x="1475" y="1811"/>
                  </a:lnTo>
                  <a:lnTo>
                    <a:pt x="1478" y="1740"/>
                  </a:lnTo>
                  <a:lnTo>
                    <a:pt x="1479" y="1788"/>
                  </a:lnTo>
                  <a:lnTo>
                    <a:pt x="1481" y="1714"/>
                  </a:lnTo>
                  <a:lnTo>
                    <a:pt x="1483" y="1797"/>
                  </a:lnTo>
                  <a:lnTo>
                    <a:pt x="1484" y="1775"/>
                  </a:lnTo>
                  <a:lnTo>
                    <a:pt x="1485" y="1786"/>
                  </a:lnTo>
                  <a:lnTo>
                    <a:pt x="1488" y="1750"/>
                  </a:lnTo>
                  <a:lnTo>
                    <a:pt x="1490" y="1780"/>
                  </a:lnTo>
                  <a:lnTo>
                    <a:pt x="1490" y="1776"/>
                  </a:lnTo>
                  <a:lnTo>
                    <a:pt x="1492" y="1816"/>
                  </a:lnTo>
                  <a:lnTo>
                    <a:pt x="1493" y="1761"/>
                  </a:lnTo>
                  <a:lnTo>
                    <a:pt x="1495" y="1812"/>
                  </a:lnTo>
                  <a:lnTo>
                    <a:pt x="1497" y="1777"/>
                  </a:lnTo>
                  <a:lnTo>
                    <a:pt x="1499" y="1805"/>
                  </a:lnTo>
                  <a:lnTo>
                    <a:pt x="1501" y="1720"/>
                  </a:lnTo>
                  <a:lnTo>
                    <a:pt x="1503" y="1763"/>
                  </a:lnTo>
                  <a:lnTo>
                    <a:pt x="1505" y="1730"/>
                  </a:lnTo>
                  <a:lnTo>
                    <a:pt x="1507" y="1786"/>
                  </a:lnTo>
                  <a:lnTo>
                    <a:pt x="1508" y="1779"/>
                  </a:lnTo>
                  <a:lnTo>
                    <a:pt x="1509" y="1782"/>
                  </a:lnTo>
                  <a:lnTo>
                    <a:pt x="1511" y="1738"/>
                  </a:lnTo>
                  <a:lnTo>
                    <a:pt x="1512" y="1755"/>
                  </a:lnTo>
                  <a:lnTo>
                    <a:pt x="1513" y="1747"/>
                  </a:lnTo>
                  <a:lnTo>
                    <a:pt x="1514" y="1755"/>
                  </a:lnTo>
                  <a:lnTo>
                    <a:pt x="1515" y="1750"/>
                  </a:lnTo>
                  <a:lnTo>
                    <a:pt x="1518" y="1808"/>
                  </a:lnTo>
                  <a:lnTo>
                    <a:pt x="1522" y="1741"/>
                  </a:lnTo>
                  <a:lnTo>
                    <a:pt x="1524" y="1787"/>
                  </a:lnTo>
                  <a:lnTo>
                    <a:pt x="1527" y="1762"/>
                  </a:lnTo>
                  <a:lnTo>
                    <a:pt x="1528" y="1774"/>
                  </a:lnTo>
                  <a:lnTo>
                    <a:pt x="1530" y="1739"/>
                  </a:lnTo>
                  <a:lnTo>
                    <a:pt x="1532" y="1768"/>
                  </a:lnTo>
                  <a:lnTo>
                    <a:pt x="1533" y="1766"/>
                  </a:lnTo>
                  <a:lnTo>
                    <a:pt x="1534" y="1780"/>
                  </a:lnTo>
                  <a:lnTo>
                    <a:pt x="1535" y="1732"/>
                  </a:lnTo>
                  <a:lnTo>
                    <a:pt x="1537" y="1775"/>
                  </a:lnTo>
                  <a:lnTo>
                    <a:pt x="1538" y="1720"/>
                  </a:lnTo>
                  <a:lnTo>
                    <a:pt x="1540" y="1796"/>
                  </a:lnTo>
                  <a:lnTo>
                    <a:pt x="1543" y="1741"/>
                  </a:lnTo>
                  <a:lnTo>
                    <a:pt x="1544" y="1743"/>
                  </a:lnTo>
                  <a:lnTo>
                    <a:pt x="1545" y="1734"/>
                  </a:lnTo>
                  <a:lnTo>
                    <a:pt x="1546" y="1749"/>
                  </a:lnTo>
                  <a:lnTo>
                    <a:pt x="1548" y="1725"/>
                  </a:lnTo>
                  <a:lnTo>
                    <a:pt x="1549" y="1744"/>
                  </a:lnTo>
                  <a:lnTo>
                    <a:pt x="1550" y="1741"/>
                  </a:lnTo>
                  <a:lnTo>
                    <a:pt x="1552" y="1801"/>
                  </a:lnTo>
                  <a:lnTo>
                    <a:pt x="1556" y="1680"/>
                  </a:lnTo>
                  <a:lnTo>
                    <a:pt x="1558" y="1800"/>
                  </a:lnTo>
                  <a:lnTo>
                    <a:pt x="1560" y="1690"/>
                  </a:lnTo>
                  <a:lnTo>
                    <a:pt x="1563" y="1806"/>
                  </a:lnTo>
                  <a:lnTo>
                    <a:pt x="1566" y="1709"/>
                  </a:lnTo>
                  <a:lnTo>
                    <a:pt x="1568" y="1793"/>
                  </a:lnTo>
                  <a:lnTo>
                    <a:pt x="1570" y="1700"/>
                  </a:lnTo>
                  <a:lnTo>
                    <a:pt x="1571" y="1774"/>
                  </a:lnTo>
                  <a:lnTo>
                    <a:pt x="1575" y="1717"/>
                  </a:lnTo>
                  <a:lnTo>
                    <a:pt x="1577" y="1753"/>
                  </a:lnTo>
                  <a:lnTo>
                    <a:pt x="1579" y="1712"/>
                  </a:lnTo>
                  <a:lnTo>
                    <a:pt x="1582" y="1756"/>
                  </a:lnTo>
                  <a:lnTo>
                    <a:pt x="1584" y="1712"/>
                  </a:lnTo>
                  <a:lnTo>
                    <a:pt x="1585" y="1744"/>
                  </a:lnTo>
                  <a:lnTo>
                    <a:pt x="1586" y="1721"/>
                  </a:lnTo>
                  <a:lnTo>
                    <a:pt x="1588" y="1741"/>
                  </a:lnTo>
                  <a:lnTo>
                    <a:pt x="1590" y="1668"/>
                  </a:lnTo>
                  <a:lnTo>
                    <a:pt x="1592" y="1774"/>
                  </a:lnTo>
                  <a:lnTo>
                    <a:pt x="1594" y="1710"/>
                  </a:lnTo>
                  <a:lnTo>
                    <a:pt x="1595" y="1746"/>
                  </a:lnTo>
                  <a:lnTo>
                    <a:pt x="1597" y="1758"/>
                  </a:lnTo>
                  <a:lnTo>
                    <a:pt x="1599" y="1717"/>
                  </a:lnTo>
                  <a:lnTo>
                    <a:pt x="1601" y="1738"/>
                  </a:lnTo>
                  <a:lnTo>
                    <a:pt x="1602" y="1733"/>
                  </a:lnTo>
                  <a:lnTo>
                    <a:pt x="1604" y="1769"/>
                  </a:lnTo>
                  <a:lnTo>
                    <a:pt x="1606" y="1686"/>
                  </a:lnTo>
                  <a:lnTo>
                    <a:pt x="1608" y="1756"/>
                  </a:lnTo>
                  <a:lnTo>
                    <a:pt x="1609" y="1747"/>
                  </a:lnTo>
                  <a:lnTo>
                    <a:pt x="1611" y="1811"/>
                  </a:lnTo>
                  <a:lnTo>
                    <a:pt x="1614" y="1727"/>
                  </a:lnTo>
                  <a:lnTo>
                    <a:pt x="1616" y="1769"/>
                  </a:lnTo>
                  <a:lnTo>
                    <a:pt x="1617" y="1735"/>
                  </a:lnTo>
                  <a:lnTo>
                    <a:pt x="1619" y="1772"/>
                  </a:lnTo>
                  <a:lnTo>
                    <a:pt x="1622" y="1752"/>
                  </a:lnTo>
                  <a:lnTo>
                    <a:pt x="1624" y="1802"/>
                  </a:lnTo>
                  <a:lnTo>
                    <a:pt x="1627" y="1727"/>
                  </a:lnTo>
                  <a:lnTo>
                    <a:pt x="1629" y="1750"/>
                  </a:lnTo>
                  <a:lnTo>
                    <a:pt x="1631" y="1739"/>
                  </a:lnTo>
                  <a:lnTo>
                    <a:pt x="1632" y="1759"/>
                  </a:lnTo>
                  <a:lnTo>
                    <a:pt x="1635" y="1691"/>
                  </a:lnTo>
                  <a:lnTo>
                    <a:pt x="1638" y="1772"/>
                  </a:lnTo>
                  <a:lnTo>
                    <a:pt x="1639" y="1680"/>
                  </a:lnTo>
                  <a:lnTo>
                    <a:pt x="1641" y="1746"/>
                  </a:lnTo>
                  <a:lnTo>
                    <a:pt x="1642" y="1735"/>
                  </a:lnTo>
                  <a:lnTo>
                    <a:pt x="1644" y="1773"/>
                  </a:lnTo>
                  <a:lnTo>
                    <a:pt x="1646" y="1741"/>
                  </a:lnTo>
                  <a:lnTo>
                    <a:pt x="1648" y="1770"/>
                  </a:lnTo>
                  <a:lnTo>
                    <a:pt x="1649" y="1706"/>
                  </a:lnTo>
                  <a:lnTo>
                    <a:pt x="1650" y="1732"/>
                  </a:lnTo>
                  <a:lnTo>
                    <a:pt x="1653" y="1774"/>
                  </a:lnTo>
                  <a:lnTo>
                    <a:pt x="1654" y="1742"/>
                  </a:lnTo>
                  <a:lnTo>
                    <a:pt x="1655" y="1760"/>
                  </a:lnTo>
                  <a:lnTo>
                    <a:pt x="1657" y="1715"/>
                  </a:lnTo>
                  <a:lnTo>
                    <a:pt x="1659" y="1763"/>
                  </a:lnTo>
                  <a:lnTo>
                    <a:pt x="1661" y="1689"/>
                  </a:lnTo>
                  <a:lnTo>
                    <a:pt x="1664" y="1768"/>
                  </a:lnTo>
                  <a:lnTo>
                    <a:pt x="1666" y="1677"/>
                  </a:lnTo>
                  <a:lnTo>
                    <a:pt x="1668" y="1742"/>
                  </a:lnTo>
                  <a:lnTo>
                    <a:pt x="1671" y="1694"/>
                  </a:lnTo>
                  <a:lnTo>
                    <a:pt x="1673" y="1734"/>
                  </a:lnTo>
                  <a:lnTo>
                    <a:pt x="1674" y="1727"/>
                  </a:lnTo>
                  <a:lnTo>
                    <a:pt x="1676" y="1761"/>
                  </a:lnTo>
                  <a:lnTo>
                    <a:pt x="1678" y="1720"/>
                  </a:lnTo>
                  <a:lnTo>
                    <a:pt x="1681" y="1738"/>
                  </a:lnTo>
                  <a:lnTo>
                    <a:pt x="1683" y="1698"/>
                  </a:lnTo>
                  <a:lnTo>
                    <a:pt x="1685" y="1803"/>
                  </a:lnTo>
                  <a:lnTo>
                    <a:pt x="1687" y="1716"/>
                  </a:lnTo>
                  <a:lnTo>
                    <a:pt x="1689" y="1774"/>
                  </a:lnTo>
                  <a:lnTo>
                    <a:pt x="1690" y="1731"/>
                  </a:lnTo>
                  <a:lnTo>
                    <a:pt x="1693" y="1776"/>
                  </a:lnTo>
                  <a:lnTo>
                    <a:pt x="1695" y="1695"/>
                  </a:lnTo>
                  <a:lnTo>
                    <a:pt x="1697" y="1745"/>
                  </a:lnTo>
                  <a:lnTo>
                    <a:pt x="1699" y="1719"/>
                  </a:lnTo>
                  <a:lnTo>
                    <a:pt x="1701" y="1733"/>
                  </a:lnTo>
                  <a:lnTo>
                    <a:pt x="1702" y="1720"/>
                  </a:lnTo>
                  <a:lnTo>
                    <a:pt x="1704" y="1780"/>
                  </a:lnTo>
                  <a:lnTo>
                    <a:pt x="1706" y="1705"/>
                  </a:lnTo>
                  <a:lnTo>
                    <a:pt x="1710" y="1778"/>
                  </a:lnTo>
                  <a:lnTo>
                    <a:pt x="1713" y="1713"/>
                  </a:lnTo>
                  <a:lnTo>
                    <a:pt x="1715" y="1776"/>
                  </a:lnTo>
                  <a:lnTo>
                    <a:pt x="1716" y="1725"/>
                  </a:lnTo>
                  <a:lnTo>
                    <a:pt x="1718" y="1751"/>
                  </a:lnTo>
                  <a:lnTo>
                    <a:pt x="1719" y="1702"/>
                  </a:lnTo>
                  <a:lnTo>
                    <a:pt x="1721" y="1729"/>
                  </a:lnTo>
                  <a:lnTo>
                    <a:pt x="1721" y="1711"/>
                  </a:lnTo>
                  <a:lnTo>
                    <a:pt x="1723" y="1747"/>
                  </a:lnTo>
                  <a:lnTo>
                    <a:pt x="1725" y="1764"/>
                  </a:lnTo>
                  <a:lnTo>
                    <a:pt x="1728" y="1673"/>
                  </a:lnTo>
                  <a:lnTo>
                    <a:pt x="1731" y="1766"/>
                  </a:lnTo>
                  <a:lnTo>
                    <a:pt x="1733" y="1685"/>
                  </a:lnTo>
                  <a:lnTo>
                    <a:pt x="1735" y="1745"/>
                  </a:lnTo>
                  <a:lnTo>
                    <a:pt x="1737" y="1680"/>
                  </a:lnTo>
                  <a:lnTo>
                    <a:pt x="1740" y="1765"/>
                  </a:lnTo>
                  <a:lnTo>
                    <a:pt x="1743" y="1662"/>
                  </a:lnTo>
                  <a:lnTo>
                    <a:pt x="1745" y="1799"/>
                  </a:lnTo>
                  <a:lnTo>
                    <a:pt x="1747" y="1661"/>
                  </a:lnTo>
                  <a:lnTo>
                    <a:pt x="1749" y="1713"/>
                  </a:lnTo>
                  <a:lnTo>
                    <a:pt x="1750" y="1689"/>
                  </a:lnTo>
                  <a:lnTo>
                    <a:pt x="1752" y="1726"/>
                  </a:lnTo>
                  <a:lnTo>
                    <a:pt x="1754" y="1696"/>
                  </a:lnTo>
                  <a:lnTo>
                    <a:pt x="1757" y="1768"/>
                  </a:lnTo>
                  <a:lnTo>
                    <a:pt x="1759" y="1734"/>
                  </a:lnTo>
                  <a:lnTo>
                    <a:pt x="1760" y="1738"/>
                  </a:lnTo>
                  <a:lnTo>
                    <a:pt x="1762" y="1620"/>
                  </a:lnTo>
                  <a:lnTo>
                    <a:pt x="1764" y="1778"/>
                  </a:lnTo>
                  <a:lnTo>
                    <a:pt x="1766" y="1723"/>
                  </a:lnTo>
                  <a:lnTo>
                    <a:pt x="1768" y="1736"/>
                  </a:lnTo>
                  <a:lnTo>
                    <a:pt x="1769" y="1724"/>
                  </a:lnTo>
                  <a:lnTo>
                    <a:pt x="1772" y="1679"/>
                  </a:lnTo>
                  <a:lnTo>
                    <a:pt x="1773" y="1728"/>
                  </a:lnTo>
                  <a:lnTo>
                    <a:pt x="1774" y="1706"/>
                  </a:lnTo>
                  <a:lnTo>
                    <a:pt x="1776" y="1732"/>
                  </a:lnTo>
                  <a:lnTo>
                    <a:pt x="1778" y="1681"/>
                  </a:lnTo>
                  <a:lnTo>
                    <a:pt x="1780" y="1759"/>
                  </a:lnTo>
                  <a:lnTo>
                    <a:pt x="1782" y="1712"/>
                  </a:lnTo>
                  <a:lnTo>
                    <a:pt x="1785" y="1793"/>
                  </a:lnTo>
                  <a:lnTo>
                    <a:pt x="1787" y="1699"/>
                  </a:lnTo>
                  <a:lnTo>
                    <a:pt x="1789" y="1751"/>
                  </a:lnTo>
                  <a:lnTo>
                    <a:pt x="1790" y="1728"/>
                  </a:lnTo>
                  <a:lnTo>
                    <a:pt x="1792" y="1755"/>
                  </a:lnTo>
                  <a:lnTo>
                    <a:pt x="1796" y="1650"/>
                  </a:lnTo>
                  <a:lnTo>
                    <a:pt x="1797" y="1729"/>
                  </a:lnTo>
                  <a:lnTo>
                    <a:pt x="1799" y="1676"/>
                  </a:lnTo>
                  <a:lnTo>
                    <a:pt x="1801" y="1774"/>
                  </a:lnTo>
                  <a:lnTo>
                    <a:pt x="1802" y="1693"/>
                  </a:lnTo>
                  <a:lnTo>
                    <a:pt x="1803" y="1702"/>
                  </a:lnTo>
                  <a:lnTo>
                    <a:pt x="1805" y="1676"/>
                  </a:lnTo>
                  <a:lnTo>
                    <a:pt x="1809" y="1746"/>
                  </a:lnTo>
                  <a:lnTo>
                    <a:pt x="1812" y="1694"/>
                  </a:lnTo>
                  <a:lnTo>
                    <a:pt x="1813" y="1706"/>
                  </a:lnTo>
                  <a:lnTo>
                    <a:pt x="1815" y="1654"/>
                  </a:lnTo>
                  <a:lnTo>
                    <a:pt x="1817" y="1741"/>
                  </a:lnTo>
                  <a:lnTo>
                    <a:pt x="1819" y="1678"/>
                  </a:lnTo>
                  <a:lnTo>
                    <a:pt x="1822" y="1759"/>
                  </a:lnTo>
                  <a:lnTo>
                    <a:pt x="1824" y="1656"/>
                  </a:lnTo>
                  <a:lnTo>
                    <a:pt x="1825" y="1668"/>
                  </a:lnTo>
                  <a:lnTo>
                    <a:pt x="1826" y="1658"/>
                  </a:lnTo>
                  <a:lnTo>
                    <a:pt x="1829" y="1715"/>
                  </a:lnTo>
                  <a:lnTo>
                    <a:pt x="1830" y="1702"/>
                  </a:lnTo>
                  <a:lnTo>
                    <a:pt x="1833" y="1725"/>
                  </a:lnTo>
                  <a:lnTo>
                    <a:pt x="1839" y="1618"/>
                  </a:lnTo>
                  <a:lnTo>
                    <a:pt x="1841" y="1733"/>
                  </a:lnTo>
                  <a:lnTo>
                    <a:pt x="1843" y="1684"/>
                  </a:lnTo>
                  <a:lnTo>
                    <a:pt x="1844" y="1701"/>
                  </a:lnTo>
                  <a:lnTo>
                    <a:pt x="1846" y="1687"/>
                  </a:lnTo>
                  <a:lnTo>
                    <a:pt x="1848" y="1742"/>
                  </a:lnTo>
                  <a:lnTo>
                    <a:pt x="1849" y="1728"/>
                  </a:lnTo>
                  <a:lnTo>
                    <a:pt x="1850" y="1746"/>
                  </a:lnTo>
                  <a:lnTo>
                    <a:pt x="1853" y="1658"/>
                  </a:lnTo>
                  <a:lnTo>
                    <a:pt x="1855" y="1714"/>
                  </a:lnTo>
                  <a:lnTo>
                    <a:pt x="1857" y="1628"/>
                  </a:lnTo>
                  <a:lnTo>
                    <a:pt x="1859" y="1717"/>
                  </a:lnTo>
                  <a:lnTo>
                    <a:pt x="1860" y="1659"/>
                  </a:lnTo>
                  <a:lnTo>
                    <a:pt x="1862" y="1698"/>
                  </a:lnTo>
                  <a:lnTo>
                    <a:pt x="1863" y="1656"/>
                  </a:lnTo>
                  <a:lnTo>
                    <a:pt x="1865" y="1715"/>
                  </a:lnTo>
                  <a:lnTo>
                    <a:pt x="1868" y="1617"/>
                  </a:lnTo>
                  <a:lnTo>
                    <a:pt x="1870" y="1690"/>
                  </a:lnTo>
                  <a:lnTo>
                    <a:pt x="1871" y="1674"/>
                  </a:lnTo>
                  <a:lnTo>
                    <a:pt x="1873" y="1715"/>
                  </a:lnTo>
                  <a:lnTo>
                    <a:pt x="1875" y="1597"/>
                  </a:lnTo>
                  <a:lnTo>
                    <a:pt x="1877" y="1695"/>
                  </a:lnTo>
                  <a:lnTo>
                    <a:pt x="1879" y="1624"/>
                  </a:lnTo>
                  <a:lnTo>
                    <a:pt x="1882" y="1725"/>
                  </a:lnTo>
                  <a:lnTo>
                    <a:pt x="1884" y="1603"/>
                  </a:lnTo>
                  <a:lnTo>
                    <a:pt x="1885" y="1675"/>
                  </a:lnTo>
                  <a:lnTo>
                    <a:pt x="1889" y="1605"/>
                  </a:lnTo>
                  <a:lnTo>
                    <a:pt x="1889" y="1607"/>
                  </a:lnTo>
                  <a:lnTo>
                    <a:pt x="1890" y="1593"/>
                  </a:lnTo>
                  <a:lnTo>
                    <a:pt x="1894" y="1657"/>
                  </a:lnTo>
                  <a:lnTo>
                    <a:pt x="1899" y="1573"/>
                  </a:lnTo>
                  <a:lnTo>
                    <a:pt x="1901" y="1621"/>
                  </a:lnTo>
                  <a:lnTo>
                    <a:pt x="1907" y="1538"/>
                  </a:lnTo>
                  <a:lnTo>
                    <a:pt x="1909" y="1669"/>
                  </a:lnTo>
                  <a:lnTo>
                    <a:pt x="1912" y="1564"/>
                  </a:lnTo>
                  <a:lnTo>
                    <a:pt x="1914" y="1613"/>
                  </a:lnTo>
                  <a:lnTo>
                    <a:pt x="1918" y="1536"/>
                  </a:lnTo>
                  <a:lnTo>
                    <a:pt x="1920" y="1646"/>
                  </a:lnTo>
                  <a:lnTo>
                    <a:pt x="1924" y="1589"/>
                  </a:lnTo>
                  <a:lnTo>
                    <a:pt x="1924" y="1595"/>
                  </a:lnTo>
                  <a:lnTo>
                    <a:pt x="1926" y="1512"/>
                  </a:lnTo>
                  <a:lnTo>
                    <a:pt x="1928" y="1586"/>
                  </a:lnTo>
                  <a:lnTo>
                    <a:pt x="1929" y="1544"/>
                  </a:lnTo>
                  <a:lnTo>
                    <a:pt x="1931" y="1558"/>
                  </a:lnTo>
                  <a:lnTo>
                    <a:pt x="1932" y="1537"/>
                  </a:lnTo>
                  <a:lnTo>
                    <a:pt x="1933" y="1640"/>
                  </a:lnTo>
                  <a:lnTo>
                    <a:pt x="1936" y="1553"/>
                  </a:lnTo>
                  <a:lnTo>
                    <a:pt x="1937" y="1555"/>
                  </a:lnTo>
                  <a:lnTo>
                    <a:pt x="1939" y="1530"/>
                  </a:lnTo>
                  <a:lnTo>
                    <a:pt x="1941" y="1647"/>
                  </a:lnTo>
                  <a:lnTo>
                    <a:pt x="1943" y="1545"/>
                  </a:lnTo>
                  <a:lnTo>
                    <a:pt x="1944" y="1562"/>
                  </a:lnTo>
                  <a:lnTo>
                    <a:pt x="1945" y="1560"/>
                  </a:lnTo>
                  <a:lnTo>
                    <a:pt x="1947" y="1594"/>
                  </a:lnTo>
                  <a:lnTo>
                    <a:pt x="1949" y="1504"/>
                  </a:lnTo>
                  <a:lnTo>
                    <a:pt x="1951" y="1544"/>
                  </a:lnTo>
                  <a:lnTo>
                    <a:pt x="1953" y="1501"/>
                  </a:lnTo>
                  <a:lnTo>
                    <a:pt x="1956" y="1615"/>
                  </a:lnTo>
                  <a:lnTo>
                    <a:pt x="1959" y="1467"/>
                  </a:lnTo>
                  <a:lnTo>
                    <a:pt x="1961" y="1541"/>
                  </a:lnTo>
                  <a:lnTo>
                    <a:pt x="1962" y="1474"/>
                  </a:lnTo>
                  <a:lnTo>
                    <a:pt x="1964" y="1589"/>
                  </a:lnTo>
                  <a:lnTo>
                    <a:pt x="1967" y="1489"/>
                  </a:lnTo>
                  <a:lnTo>
                    <a:pt x="1969" y="1549"/>
                  </a:lnTo>
                  <a:lnTo>
                    <a:pt x="1971" y="1493"/>
                  </a:lnTo>
                  <a:lnTo>
                    <a:pt x="1972" y="1504"/>
                  </a:lnTo>
                  <a:lnTo>
                    <a:pt x="1973" y="1474"/>
                  </a:lnTo>
                  <a:lnTo>
                    <a:pt x="1975" y="1509"/>
                  </a:lnTo>
                  <a:lnTo>
                    <a:pt x="1976" y="1461"/>
                  </a:lnTo>
                  <a:lnTo>
                    <a:pt x="1977" y="1473"/>
                  </a:lnTo>
                  <a:lnTo>
                    <a:pt x="1979" y="1387"/>
                  </a:lnTo>
                  <a:lnTo>
                    <a:pt x="1982" y="1500"/>
                  </a:lnTo>
                  <a:lnTo>
                    <a:pt x="1984" y="1283"/>
                  </a:lnTo>
                  <a:lnTo>
                    <a:pt x="1987" y="1478"/>
                  </a:lnTo>
                  <a:lnTo>
                    <a:pt x="1990" y="1414"/>
                  </a:lnTo>
                  <a:lnTo>
                    <a:pt x="1991" y="1425"/>
                  </a:lnTo>
                  <a:lnTo>
                    <a:pt x="1992" y="1394"/>
                  </a:lnTo>
                  <a:lnTo>
                    <a:pt x="1993" y="1423"/>
                  </a:lnTo>
                  <a:lnTo>
                    <a:pt x="1995" y="1358"/>
                  </a:lnTo>
                  <a:lnTo>
                    <a:pt x="1998" y="1385"/>
                  </a:lnTo>
                  <a:lnTo>
                    <a:pt x="1999" y="1330"/>
                  </a:lnTo>
                  <a:lnTo>
                    <a:pt x="2000" y="1345"/>
                  </a:lnTo>
                  <a:lnTo>
                    <a:pt x="2002" y="1264"/>
                  </a:lnTo>
                  <a:lnTo>
                    <a:pt x="2004" y="1304"/>
                  </a:lnTo>
                  <a:lnTo>
                    <a:pt x="2006" y="1209"/>
                  </a:lnTo>
                  <a:lnTo>
                    <a:pt x="2008" y="1277"/>
                  </a:lnTo>
                  <a:lnTo>
                    <a:pt x="2009" y="1263"/>
                  </a:lnTo>
                  <a:lnTo>
                    <a:pt x="2011" y="1345"/>
                  </a:lnTo>
                  <a:lnTo>
                    <a:pt x="2013" y="1131"/>
                  </a:lnTo>
                  <a:lnTo>
                    <a:pt x="2015" y="1184"/>
                  </a:lnTo>
                  <a:lnTo>
                    <a:pt x="2016" y="1178"/>
                  </a:lnTo>
                  <a:lnTo>
                    <a:pt x="2019" y="1286"/>
                  </a:lnTo>
                  <a:lnTo>
                    <a:pt x="2023" y="1141"/>
                  </a:lnTo>
                  <a:lnTo>
                    <a:pt x="2024" y="1146"/>
                  </a:lnTo>
                  <a:lnTo>
                    <a:pt x="2026" y="1097"/>
                  </a:lnTo>
                  <a:lnTo>
                    <a:pt x="2026" y="1110"/>
                  </a:lnTo>
                  <a:lnTo>
                    <a:pt x="2030" y="937"/>
                  </a:lnTo>
                  <a:lnTo>
                    <a:pt x="2031" y="979"/>
                  </a:lnTo>
                  <a:lnTo>
                    <a:pt x="2033" y="869"/>
                  </a:lnTo>
                  <a:lnTo>
                    <a:pt x="2035" y="958"/>
                  </a:lnTo>
                  <a:lnTo>
                    <a:pt x="2037" y="765"/>
                  </a:lnTo>
                  <a:lnTo>
                    <a:pt x="2039" y="889"/>
                  </a:lnTo>
                  <a:lnTo>
                    <a:pt x="2041" y="828"/>
                  </a:lnTo>
                  <a:lnTo>
                    <a:pt x="2041" y="843"/>
                  </a:lnTo>
                  <a:lnTo>
                    <a:pt x="2044" y="614"/>
                  </a:lnTo>
                  <a:lnTo>
                    <a:pt x="2046" y="683"/>
                  </a:lnTo>
                  <a:lnTo>
                    <a:pt x="2047" y="561"/>
                  </a:lnTo>
                  <a:lnTo>
                    <a:pt x="2049" y="635"/>
                  </a:lnTo>
                  <a:lnTo>
                    <a:pt x="2051" y="387"/>
                  </a:lnTo>
                  <a:lnTo>
                    <a:pt x="2052" y="406"/>
                  </a:lnTo>
                  <a:lnTo>
                    <a:pt x="2054" y="328"/>
                  </a:lnTo>
                  <a:lnTo>
                    <a:pt x="2055" y="446"/>
                  </a:lnTo>
                  <a:lnTo>
                    <a:pt x="2056" y="414"/>
                  </a:lnTo>
                  <a:lnTo>
                    <a:pt x="2058" y="464"/>
                  </a:lnTo>
                  <a:lnTo>
                    <a:pt x="2059" y="285"/>
                  </a:lnTo>
                  <a:lnTo>
                    <a:pt x="2061" y="316"/>
                  </a:lnTo>
                  <a:lnTo>
                    <a:pt x="2064" y="170"/>
                  </a:lnTo>
                  <a:lnTo>
                    <a:pt x="2066" y="357"/>
                  </a:lnTo>
                  <a:lnTo>
                    <a:pt x="2068" y="179"/>
                  </a:lnTo>
                  <a:lnTo>
                    <a:pt x="2069" y="301"/>
                  </a:lnTo>
                  <a:lnTo>
                    <a:pt x="2071" y="0"/>
                  </a:lnTo>
                  <a:lnTo>
                    <a:pt x="2074" y="260"/>
                  </a:lnTo>
                  <a:lnTo>
                    <a:pt x="2075" y="220"/>
                  </a:lnTo>
                  <a:lnTo>
                    <a:pt x="2077" y="452"/>
                  </a:lnTo>
                  <a:lnTo>
                    <a:pt x="2080" y="189"/>
                  </a:lnTo>
                  <a:lnTo>
                    <a:pt x="2081" y="317"/>
                  </a:lnTo>
                  <a:lnTo>
                    <a:pt x="2083" y="180"/>
                  </a:lnTo>
                  <a:lnTo>
                    <a:pt x="2085" y="485"/>
                  </a:lnTo>
                  <a:lnTo>
                    <a:pt x="2087" y="339"/>
                  </a:lnTo>
                  <a:lnTo>
                    <a:pt x="2089" y="403"/>
                  </a:lnTo>
                  <a:lnTo>
                    <a:pt x="2091" y="277"/>
                  </a:lnTo>
                  <a:lnTo>
                    <a:pt x="2093" y="380"/>
                  </a:lnTo>
                  <a:lnTo>
                    <a:pt x="2094" y="366"/>
                  </a:lnTo>
                  <a:lnTo>
                    <a:pt x="2097" y="523"/>
                  </a:lnTo>
                  <a:lnTo>
                    <a:pt x="2099" y="680"/>
                  </a:lnTo>
                  <a:lnTo>
                    <a:pt x="2101" y="545"/>
                  </a:lnTo>
                  <a:lnTo>
                    <a:pt x="2103" y="758"/>
                  </a:lnTo>
                  <a:lnTo>
                    <a:pt x="2104" y="745"/>
                  </a:lnTo>
                  <a:lnTo>
                    <a:pt x="2106" y="848"/>
                  </a:lnTo>
                  <a:lnTo>
                    <a:pt x="2108" y="732"/>
                  </a:lnTo>
                  <a:lnTo>
                    <a:pt x="2114" y="944"/>
                  </a:lnTo>
                  <a:lnTo>
                    <a:pt x="2115" y="894"/>
                  </a:lnTo>
                  <a:lnTo>
                    <a:pt x="2117" y="1022"/>
                  </a:lnTo>
                  <a:lnTo>
                    <a:pt x="2119" y="926"/>
                  </a:lnTo>
                  <a:lnTo>
                    <a:pt x="2121" y="1013"/>
                  </a:lnTo>
                  <a:lnTo>
                    <a:pt x="2122" y="982"/>
                  </a:lnTo>
                  <a:lnTo>
                    <a:pt x="2126" y="1117"/>
                  </a:lnTo>
                  <a:lnTo>
                    <a:pt x="2127" y="1015"/>
                  </a:lnTo>
                  <a:lnTo>
                    <a:pt x="2131" y="1186"/>
                  </a:lnTo>
                  <a:lnTo>
                    <a:pt x="2133" y="1115"/>
                  </a:lnTo>
                  <a:lnTo>
                    <a:pt x="2135" y="1182"/>
                  </a:lnTo>
                  <a:lnTo>
                    <a:pt x="2136" y="1147"/>
                  </a:lnTo>
                  <a:lnTo>
                    <a:pt x="2138" y="1287"/>
                  </a:lnTo>
                  <a:lnTo>
                    <a:pt x="2139" y="1100"/>
                  </a:lnTo>
                  <a:lnTo>
                    <a:pt x="2141" y="1289"/>
                  </a:lnTo>
                  <a:lnTo>
                    <a:pt x="2144" y="1232"/>
                  </a:lnTo>
                  <a:lnTo>
                    <a:pt x="2145" y="1259"/>
                  </a:lnTo>
                  <a:lnTo>
                    <a:pt x="2147" y="1160"/>
                  </a:lnTo>
                  <a:lnTo>
                    <a:pt x="2148" y="1227"/>
                  </a:lnTo>
                  <a:lnTo>
                    <a:pt x="2150" y="1148"/>
                  </a:lnTo>
                  <a:lnTo>
                    <a:pt x="2151" y="1322"/>
                  </a:lnTo>
                  <a:lnTo>
                    <a:pt x="2153" y="1216"/>
                  </a:lnTo>
                  <a:lnTo>
                    <a:pt x="2155" y="1336"/>
                  </a:lnTo>
                  <a:lnTo>
                    <a:pt x="2157" y="1266"/>
                  </a:lnTo>
                  <a:lnTo>
                    <a:pt x="2159" y="1402"/>
                  </a:lnTo>
                  <a:lnTo>
                    <a:pt x="2161" y="1328"/>
                  </a:lnTo>
                  <a:lnTo>
                    <a:pt x="2163" y="1451"/>
                  </a:lnTo>
                  <a:lnTo>
                    <a:pt x="2164" y="1372"/>
                  </a:lnTo>
                  <a:lnTo>
                    <a:pt x="2166" y="1389"/>
                  </a:lnTo>
                  <a:lnTo>
                    <a:pt x="2166" y="1377"/>
                  </a:lnTo>
                  <a:lnTo>
                    <a:pt x="2168" y="1492"/>
                  </a:lnTo>
                  <a:lnTo>
                    <a:pt x="2170" y="1422"/>
                  </a:lnTo>
                  <a:lnTo>
                    <a:pt x="2171" y="1455"/>
                  </a:lnTo>
                  <a:lnTo>
                    <a:pt x="2174" y="1335"/>
                  </a:lnTo>
                  <a:lnTo>
                    <a:pt x="2175" y="1407"/>
                  </a:lnTo>
                  <a:lnTo>
                    <a:pt x="2178" y="1327"/>
                  </a:lnTo>
                  <a:lnTo>
                    <a:pt x="2181" y="1459"/>
                  </a:lnTo>
                  <a:lnTo>
                    <a:pt x="2184" y="1378"/>
                  </a:lnTo>
                  <a:lnTo>
                    <a:pt x="2188" y="1525"/>
                  </a:lnTo>
                  <a:lnTo>
                    <a:pt x="2190" y="1510"/>
                  </a:lnTo>
                  <a:lnTo>
                    <a:pt x="2192" y="1544"/>
                  </a:lnTo>
                  <a:lnTo>
                    <a:pt x="2195" y="1438"/>
                  </a:lnTo>
                  <a:lnTo>
                    <a:pt x="2200" y="1562"/>
                  </a:lnTo>
                  <a:lnTo>
                    <a:pt x="2202" y="1485"/>
                  </a:lnTo>
                  <a:lnTo>
                    <a:pt x="2203" y="1512"/>
                  </a:lnTo>
                  <a:lnTo>
                    <a:pt x="2204" y="1494"/>
                  </a:lnTo>
                  <a:lnTo>
                    <a:pt x="2210" y="1598"/>
                  </a:lnTo>
                  <a:lnTo>
                    <a:pt x="2212" y="1486"/>
                  </a:lnTo>
                  <a:lnTo>
                    <a:pt x="2213" y="1549"/>
                  </a:lnTo>
                  <a:lnTo>
                    <a:pt x="2215" y="1506"/>
                  </a:lnTo>
                  <a:lnTo>
                    <a:pt x="2216" y="1534"/>
                  </a:lnTo>
                  <a:lnTo>
                    <a:pt x="2217" y="1527"/>
                  </a:lnTo>
                  <a:lnTo>
                    <a:pt x="2219" y="1574"/>
                  </a:lnTo>
                  <a:lnTo>
                    <a:pt x="2220" y="1538"/>
                  </a:lnTo>
                  <a:lnTo>
                    <a:pt x="2223" y="1588"/>
                  </a:lnTo>
                  <a:lnTo>
                    <a:pt x="2225" y="1545"/>
                  </a:lnTo>
                  <a:lnTo>
                    <a:pt x="2226" y="1568"/>
                  </a:lnTo>
                  <a:lnTo>
                    <a:pt x="2229" y="1547"/>
                  </a:lnTo>
                  <a:lnTo>
                    <a:pt x="2232" y="1644"/>
                  </a:lnTo>
                  <a:lnTo>
                    <a:pt x="2234" y="1552"/>
                  </a:lnTo>
                  <a:lnTo>
                    <a:pt x="2238" y="1681"/>
                  </a:lnTo>
                  <a:lnTo>
                    <a:pt x="2240" y="1640"/>
                  </a:lnTo>
                  <a:lnTo>
                    <a:pt x="2243" y="1688"/>
                  </a:lnTo>
                  <a:lnTo>
                    <a:pt x="2245" y="1596"/>
                  </a:lnTo>
                  <a:lnTo>
                    <a:pt x="2249" y="1735"/>
                  </a:lnTo>
                  <a:lnTo>
                    <a:pt x="2251" y="1625"/>
                  </a:lnTo>
                  <a:lnTo>
                    <a:pt x="2252" y="1690"/>
                  </a:lnTo>
                  <a:lnTo>
                    <a:pt x="2254" y="1620"/>
                  </a:lnTo>
                  <a:lnTo>
                    <a:pt x="2256" y="1669"/>
                  </a:lnTo>
                  <a:lnTo>
                    <a:pt x="2258" y="1564"/>
                  </a:lnTo>
                  <a:lnTo>
                    <a:pt x="2261" y="1693"/>
                  </a:lnTo>
                  <a:lnTo>
                    <a:pt x="2263" y="1636"/>
                  </a:lnTo>
                  <a:lnTo>
                    <a:pt x="2264" y="1657"/>
                  </a:lnTo>
                  <a:lnTo>
                    <a:pt x="2266" y="1603"/>
                  </a:lnTo>
                  <a:lnTo>
                    <a:pt x="2269" y="1661"/>
                  </a:lnTo>
                  <a:lnTo>
                    <a:pt x="2270" y="1651"/>
                  </a:lnTo>
                  <a:lnTo>
                    <a:pt x="2273" y="1713"/>
                  </a:lnTo>
                  <a:lnTo>
                    <a:pt x="2278" y="1557"/>
                  </a:lnTo>
                  <a:lnTo>
                    <a:pt x="2279" y="1652"/>
                  </a:lnTo>
                  <a:lnTo>
                    <a:pt x="2280" y="1642"/>
                  </a:lnTo>
                  <a:lnTo>
                    <a:pt x="2282" y="1738"/>
                  </a:lnTo>
                  <a:lnTo>
                    <a:pt x="2284" y="1639"/>
                  </a:lnTo>
                  <a:lnTo>
                    <a:pt x="2286" y="1692"/>
                  </a:lnTo>
                  <a:lnTo>
                    <a:pt x="2288" y="1657"/>
                  </a:lnTo>
                  <a:lnTo>
                    <a:pt x="2291" y="1738"/>
                  </a:lnTo>
                  <a:lnTo>
                    <a:pt x="2294" y="1689"/>
                  </a:lnTo>
                  <a:lnTo>
                    <a:pt x="2297" y="1715"/>
                  </a:lnTo>
                  <a:lnTo>
                    <a:pt x="2298" y="1697"/>
                  </a:lnTo>
                  <a:lnTo>
                    <a:pt x="2299" y="1721"/>
                  </a:lnTo>
                  <a:lnTo>
                    <a:pt x="2301" y="1688"/>
                  </a:lnTo>
                  <a:lnTo>
                    <a:pt x="2302" y="1694"/>
                  </a:lnTo>
                  <a:lnTo>
                    <a:pt x="2303" y="1672"/>
                  </a:lnTo>
                  <a:lnTo>
                    <a:pt x="2305" y="1734"/>
                  </a:lnTo>
                  <a:lnTo>
                    <a:pt x="2307" y="1626"/>
                  </a:lnTo>
                  <a:lnTo>
                    <a:pt x="2313" y="1707"/>
                  </a:lnTo>
                  <a:lnTo>
                    <a:pt x="2314" y="1671"/>
                  </a:lnTo>
                  <a:lnTo>
                    <a:pt x="2316" y="1735"/>
                  </a:lnTo>
                  <a:lnTo>
                    <a:pt x="2317" y="1726"/>
                  </a:lnTo>
                  <a:lnTo>
                    <a:pt x="2319" y="1743"/>
                  </a:lnTo>
                  <a:lnTo>
                    <a:pt x="2320" y="1707"/>
                  </a:lnTo>
                  <a:lnTo>
                    <a:pt x="2322" y="1726"/>
                  </a:lnTo>
                  <a:lnTo>
                    <a:pt x="2323" y="1702"/>
                  </a:lnTo>
                  <a:lnTo>
                    <a:pt x="2325" y="1754"/>
                  </a:lnTo>
                  <a:lnTo>
                    <a:pt x="2326" y="1697"/>
                  </a:lnTo>
                  <a:lnTo>
                    <a:pt x="2328" y="1756"/>
                  </a:lnTo>
                  <a:lnTo>
                    <a:pt x="2331" y="1707"/>
                  </a:lnTo>
                  <a:lnTo>
                    <a:pt x="2332" y="1726"/>
                  </a:lnTo>
                  <a:lnTo>
                    <a:pt x="2334" y="1697"/>
                  </a:lnTo>
                  <a:lnTo>
                    <a:pt x="2336" y="1757"/>
                  </a:lnTo>
                  <a:lnTo>
                    <a:pt x="2337" y="1718"/>
                  </a:lnTo>
                  <a:lnTo>
                    <a:pt x="2340" y="1752"/>
                  </a:lnTo>
                  <a:lnTo>
                    <a:pt x="2344" y="1710"/>
                  </a:lnTo>
                  <a:lnTo>
                    <a:pt x="2346" y="1782"/>
                  </a:lnTo>
                  <a:lnTo>
                    <a:pt x="2348" y="1703"/>
                  </a:lnTo>
                  <a:lnTo>
                    <a:pt x="2349" y="1746"/>
                  </a:lnTo>
                  <a:lnTo>
                    <a:pt x="2350" y="1724"/>
                  </a:lnTo>
                  <a:lnTo>
                    <a:pt x="2352" y="1747"/>
                  </a:lnTo>
                  <a:lnTo>
                    <a:pt x="2354" y="1703"/>
                  </a:lnTo>
                  <a:lnTo>
                    <a:pt x="2356" y="1788"/>
                  </a:lnTo>
                  <a:lnTo>
                    <a:pt x="2358" y="1729"/>
                  </a:lnTo>
                  <a:lnTo>
                    <a:pt x="2364" y="1799"/>
                  </a:lnTo>
                  <a:lnTo>
                    <a:pt x="2366" y="1674"/>
                  </a:lnTo>
                  <a:lnTo>
                    <a:pt x="2369" y="1794"/>
                  </a:lnTo>
                  <a:lnTo>
                    <a:pt x="2370" y="1756"/>
                  </a:lnTo>
                  <a:lnTo>
                    <a:pt x="2372" y="1763"/>
                  </a:lnTo>
                  <a:lnTo>
                    <a:pt x="2374" y="1693"/>
                  </a:lnTo>
                  <a:lnTo>
                    <a:pt x="2375" y="1765"/>
                  </a:lnTo>
                  <a:lnTo>
                    <a:pt x="2377" y="1669"/>
                  </a:lnTo>
                  <a:lnTo>
                    <a:pt x="2379" y="1786"/>
                  </a:lnTo>
                  <a:lnTo>
                    <a:pt x="2381" y="1759"/>
                  </a:lnTo>
                  <a:lnTo>
                    <a:pt x="2382" y="1812"/>
                  </a:lnTo>
                  <a:lnTo>
                    <a:pt x="2387" y="1737"/>
                  </a:lnTo>
                  <a:lnTo>
                    <a:pt x="2388" y="1764"/>
                  </a:lnTo>
                  <a:lnTo>
                    <a:pt x="2391" y="1743"/>
                  </a:lnTo>
                  <a:lnTo>
                    <a:pt x="2394" y="1785"/>
                  </a:lnTo>
                  <a:lnTo>
                    <a:pt x="2397" y="1733"/>
                  </a:lnTo>
                  <a:lnTo>
                    <a:pt x="2398" y="1758"/>
                  </a:lnTo>
                  <a:lnTo>
                    <a:pt x="2400" y="1733"/>
                  </a:lnTo>
                  <a:lnTo>
                    <a:pt x="2403" y="1803"/>
                  </a:lnTo>
                  <a:lnTo>
                    <a:pt x="2405" y="1762"/>
                  </a:lnTo>
                  <a:lnTo>
                    <a:pt x="2406" y="1791"/>
                  </a:lnTo>
                  <a:lnTo>
                    <a:pt x="2408" y="1736"/>
                  </a:lnTo>
                  <a:lnTo>
                    <a:pt x="2410" y="1780"/>
                  </a:lnTo>
                  <a:lnTo>
                    <a:pt x="2413" y="1732"/>
                  </a:lnTo>
                  <a:lnTo>
                    <a:pt x="2415" y="1791"/>
                  </a:lnTo>
                  <a:lnTo>
                    <a:pt x="2417" y="1763"/>
                  </a:lnTo>
                  <a:lnTo>
                    <a:pt x="2418" y="1789"/>
                  </a:lnTo>
                  <a:lnTo>
                    <a:pt x="2420" y="1769"/>
                  </a:lnTo>
                  <a:lnTo>
                    <a:pt x="2423" y="1785"/>
                  </a:lnTo>
                  <a:lnTo>
                    <a:pt x="2425" y="1757"/>
                  </a:lnTo>
                  <a:lnTo>
                    <a:pt x="2427" y="1766"/>
                  </a:lnTo>
                  <a:lnTo>
                    <a:pt x="2428" y="1755"/>
                  </a:lnTo>
                  <a:lnTo>
                    <a:pt x="2430" y="1781"/>
                  </a:lnTo>
                  <a:lnTo>
                    <a:pt x="2433" y="1759"/>
                  </a:lnTo>
                  <a:lnTo>
                    <a:pt x="2436" y="1832"/>
                  </a:lnTo>
                  <a:lnTo>
                    <a:pt x="2440" y="1768"/>
                  </a:lnTo>
                  <a:lnTo>
                    <a:pt x="2442" y="1789"/>
                  </a:lnTo>
                  <a:lnTo>
                    <a:pt x="2443" y="1763"/>
                  </a:lnTo>
                  <a:lnTo>
                    <a:pt x="2446" y="1835"/>
                  </a:lnTo>
                  <a:lnTo>
                    <a:pt x="2448" y="1801"/>
                  </a:lnTo>
                  <a:lnTo>
                    <a:pt x="2450" y="1814"/>
                  </a:lnTo>
                  <a:lnTo>
                    <a:pt x="2452" y="1784"/>
                  </a:lnTo>
                  <a:lnTo>
                    <a:pt x="2453" y="1805"/>
                  </a:lnTo>
                  <a:lnTo>
                    <a:pt x="2455" y="1787"/>
                  </a:lnTo>
                  <a:lnTo>
                    <a:pt x="2457" y="1803"/>
                  </a:lnTo>
                  <a:lnTo>
                    <a:pt x="2460" y="1753"/>
                  </a:lnTo>
                  <a:lnTo>
                    <a:pt x="2461" y="1756"/>
                  </a:lnTo>
                  <a:lnTo>
                    <a:pt x="2462" y="1745"/>
                  </a:lnTo>
                  <a:lnTo>
                    <a:pt x="2466" y="1799"/>
                  </a:lnTo>
                  <a:lnTo>
                    <a:pt x="2468" y="1796"/>
                  </a:lnTo>
                  <a:lnTo>
                    <a:pt x="2470" y="1811"/>
                  </a:lnTo>
                  <a:lnTo>
                    <a:pt x="2473" y="1783"/>
                  </a:lnTo>
                  <a:lnTo>
                    <a:pt x="2475" y="1806"/>
                  </a:lnTo>
                  <a:lnTo>
                    <a:pt x="2478" y="1772"/>
                  </a:lnTo>
                  <a:lnTo>
                    <a:pt x="2481" y="1807"/>
                  </a:lnTo>
                  <a:lnTo>
                    <a:pt x="2483" y="1790"/>
                  </a:lnTo>
                  <a:lnTo>
                    <a:pt x="2485" y="1837"/>
                  </a:lnTo>
                  <a:lnTo>
                    <a:pt x="2487" y="1817"/>
                  </a:lnTo>
                  <a:lnTo>
                    <a:pt x="2489" y="1810"/>
                  </a:lnTo>
                  <a:lnTo>
                    <a:pt x="2490" y="1817"/>
                  </a:lnTo>
                  <a:lnTo>
                    <a:pt x="2492" y="1761"/>
                  </a:lnTo>
                  <a:lnTo>
                    <a:pt x="2493" y="1810"/>
                  </a:lnTo>
                  <a:lnTo>
                    <a:pt x="2495" y="1671"/>
                  </a:lnTo>
                  <a:lnTo>
                    <a:pt x="2497" y="1823"/>
                  </a:lnTo>
                  <a:lnTo>
                    <a:pt x="2499" y="1813"/>
                  </a:lnTo>
                  <a:lnTo>
                    <a:pt x="2500" y="1821"/>
                  </a:lnTo>
                  <a:lnTo>
                    <a:pt x="2501" y="1802"/>
                  </a:lnTo>
                  <a:lnTo>
                    <a:pt x="2503" y="1810"/>
                  </a:lnTo>
                  <a:lnTo>
                    <a:pt x="2504" y="1747"/>
                  </a:lnTo>
                  <a:lnTo>
                    <a:pt x="2506" y="1830"/>
                  </a:lnTo>
                  <a:lnTo>
                    <a:pt x="2508" y="1794"/>
                  </a:lnTo>
                  <a:lnTo>
                    <a:pt x="2510" y="1813"/>
                  </a:lnTo>
                  <a:lnTo>
                    <a:pt x="2512" y="1782"/>
                  </a:lnTo>
                  <a:lnTo>
                    <a:pt x="2514" y="1824"/>
                  </a:lnTo>
                  <a:lnTo>
                    <a:pt x="2515" y="1814"/>
                  </a:lnTo>
                  <a:lnTo>
                    <a:pt x="2516" y="1821"/>
                  </a:lnTo>
                  <a:lnTo>
                    <a:pt x="2518" y="1798"/>
                  </a:lnTo>
                  <a:lnTo>
                    <a:pt x="2520" y="1844"/>
                  </a:lnTo>
                  <a:lnTo>
                    <a:pt x="2522" y="1804"/>
                  </a:lnTo>
                  <a:lnTo>
                    <a:pt x="2526" y="1837"/>
                  </a:lnTo>
                  <a:lnTo>
                    <a:pt x="2527" y="1826"/>
                  </a:lnTo>
                  <a:lnTo>
                    <a:pt x="2528" y="1836"/>
                  </a:lnTo>
                  <a:lnTo>
                    <a:pt x="2531" y="1791"/>
                  </a:lnTo>
                  <a:lnTo>
                    <a:pt x="2533" y="1826"/>
                  </a:lnTo>
                  <a:lnTo>
                    <a:pt x="2535" y="1809"/>
                  </a:lnTo>
                  <a:lnTo>
                    <a:pt x="2536" y="1819"/>
                  </a:lnTo>
                  <a:lnTo>
                    <a:pt x="2538" y="1778"/>
                  </a:lnTo>
                  <a:lnTo>
                    <a:pt x="2540" y="1840"/>
                  </a:lnTo>
                  <a:lnTo>
                    <a:pt x="2541" y="1824"/>
                  </a:lnTo>
                  <a:lnTo>
                    <a:pt x="2543" y="1834"/>
                  </a:lnTo>
                  <a:lnTo>
                    <a:pt x="2546" y="1786"/>
                  </a:lnTo>
                  <a:lnTo>
                    <a:pt x="2548" y="1820"/>
                  </a:lnTo>
                  <a:lnTo>
                    <a:pt x="2550" y="1806"/>
                  </a:lnTo>
                  <a:lnTo>
                    <a:pt x="2552" y="1826"/>
                  </a:lnTo>
                  <a:lnTo>
                    <a:pt x="2556" y="1661"/>
                  </a:lnTo>
                  <a:lnTo>
                    <a:pt x="2558" y="1843"/>
                  </a:lnTo>
                  <a:lnTo>
                    <a:pt x="2560" y="1814"/>
                  </a:lnTo>
                  <a:lnTo>
                    <a:pt x="2562" y="1851"/>
                  </a:lnTo>
                  <a:lnTo>
                    <a:pt x="2564" y="1807"/>
                  </a:lnTo>
                  <a:lnTo>
                    <a:pt x="2567" y="1858"/>
                  </a:lnTo>
                  <a:lnTo>
                    <a:pt x="2570" y="1806"/>
                  </a:lnTo>
                  <a:lnTo>
                    <a:pt x="2574" y="1831"/>
                  </a:lnTo>
                  <a:lnTo>
                    <a:pt x="2575" y="1814"/>
                  </a:lnTo>
                  <a:lnTo>
                    <a:pt x="2577" y="1831"/>
                  </a:lnTo>
                  <a:lnTo>
                    <a:pt x="2578" y="1827"/>
                  </a:lnTo>
                  <a:lnTo>
                    <a:pt x="2580" y="1859"/>
                  </a:lnTo>
                  <a:lnTo>
                    <a:pt x="2582" y="1820"/>
                  </a:lnTo>
                  <a:lnTo>
                    <a:pt x="2584" y="1842"/>
                  </a:lnTo>
                  <a:lnTo>
                    <a:pt x="2587" y="1802"/>
                  </a:lnTo>
                  <a:lnTo>
                    <a:pt x="2590" y="1843"/>
                  </a:lnTo>
                  <a:lnTo>
                    <a:pt x="2594" y="1771"/>
                  </a:lnTo>
                  <a:lnTo>
                    <a:pt x="2596" y="1804"/>
                  </a:lnTo>
                  <a:lnTo>
                    <a:pt x="2597" y="1799"/>
                  </a:lnTo>
                  <a:lnTo>
                    <a:pt x="2599" y="1819"/>
                  </a:lnTo>
                  <a:lnTo>
                    <a:pt x="2600" y="1815"/>
                  </a:lnTo>
                  <a:lnTo>
                    <a:pt x="2601" y="1819"/>
                  </a:lnTo>
                  <a:lnTo>
                    <a:pt x="2603" y="1816"/>
                  </a:lnTo>
                  <a:lnTo>
                    <a:pt x="2606" y="1857"/>
                  </a:lnTo>
                  <a:lnTo>
                    <a:pt x="2610" y="1814"/>
                  </a:lnTo>
                  <a:lnTo>
                    <a:pt x="2611" y="1863"/>
                  </a:lnTo>
                  <a:lnTo>
                    <a:pt x="2614" y="1789"/>
                  </a:lnTo>
                  <a:lnTo>
                    <a:pt x="2616" y="1840"/>
                  </a:lnTo>
                  <a:lnTo>
                    <a:pt x="2617" y="1837"/>
                  </a:lnTo>
                  <a:lnTo>
                    <a:pt x="2618" y="1855"/>
                  </a:lnTo>
                  <a:lnTo>
                    <a:pt x="2620" y="1815"/>
                  </a:lnTo>
                  <a:lnTo>
                    <a:pt x="2622" y="1836"/>
                  </a:lnTo>
                  <a:lnTo>
                    <a:pt x="2626" y="1815"/>
                  </a:lnTo>
                  <a:lnTo>
                    <a:pt x="2628" y="1850"/>
                  </a:lnTo>
                  <a:lnTo>
                    <a:pt x="2629" y="1845"/>
                  </a:lnTo>
                  <a:lnTo>
                    <a:pt x="2630" y="1859"/>
                  </a:lnTo>
                  <a:lnTo>
                    <a:pt x="2634" y="1829"/>
                  </a:lnTo>
                  <a:lnTo>
                    <a:pt x="2636" y="1868"/>
                  </a:lnTo>
                  <a:lnTo>
                    <a:pt x="2639" y="1838"/>
                  </a:lnTo>
                  <a:lnTo>
                    <a:pt x="2642" y="1858"/>
                  </a:lnTo>
                  <a:lnTo>
                    <a:pt x="2645" y="1803"/>
                  </a:lnTo>
                  <a:lnTo>
                    <a:pt x="2648" y="1816"/>
                  </a:lnTo>
                  <a:lnTo>
                    <a:pt x="2650" y="1782"/>
                  </a:lnTo>
                  <a:lnTo>
                    <a:pt x="2654" y="1863"/>
                  </a:lnTo>
                  <a:lnTo>
                    <a:pt x="2657" y="1840"/>
                  </a:lnTo>
                  <a:lnTo>
                    <a:pt x="2659" y="1859"/>
                  </a:lnTo>
                  <a:lnTo>
                    <a:pt x="2661" y="1825"/>
                  </a:lnTo>
                  <a:lnTo>
                    <a:pt x="2664" y="1855"/>
                  </a:lnTo>
                  <a:lnTo>
                    <a:pt x="2667" y="1815"/>
                  </a:lnTo>
                  <a:lnTo>
                    <a:pt x="2669" y="1865"/>
                  </a:lnTo>
                  <a:lnTo>
                    <a:pt x="2671" y="1834"/>
                  </a:lnTo>
                  <a:lnTo>
                    <a:pt x="2673" y="1820"/>
                  </a:lnTo>
                  <a:lnTo>
                    <a:pt x="2677" y="1855"/>
                  </a:lnTo>
                  <a:lnTo>
                    <a:pt x="2680" y="1808"/>
                  </a:lnTo>
                  <a:lnTo>
                    <a:pt x="2681" y="1838"/>
                  </a:lnTo>
                  <a:lnTo>
                    <a:pt x="2683" y="1816"/>
                  </a:lnTo>
                  <a:lnTo>
                    <a:pt x="2686" y="1864"/>
                  </a:lnTo>
                  <a:lnTo>
                    <a:pt x="2688" y="1838"/>
                  </a:lnTo>
                  <a:lnTo>
                    <a:pt x="2689" y="1842"/>
                  </a:lnTo>
                  <a:lnTo>
                    <a:pt x="2691" y="1794"/>
                  </a:lnTo>
                  <a:lnTo>
                    <a:pt x="2695" y="1860"/>
                  </a:lnTo>
                  <a:lnTo>
                    <a:pt x="2697" y="1848"/>
                  </a:lnTo>
                  <a:lnTo>
                    <a:pt x="2698" y="1859"/>
                  </a:lnTo>
                  <a:lnTo>
                    <a:pt x="2701" y="1803"/>
                  </a:lnTo>
                  <a:lnTo>
                    <a:pt x="2704" y="1857"/>
                  </a:lnTo>
                  <a:lnTo>
                    <a:pt x="2707" y="1827"/>
                  </a:lnTo>
                  <a:lnTo>
                    <a:pt x="2709" y="1865"/>
                  </a:lnTo>
                  <a:lnTo>
                    <a:pt x="2711" y="1815"/>
                  </a:lnTo>
                  <a:lnTo>
                    <a:pt x="2713" y="1872"/>
                  </a:lnTo>
                  <a:lnTo>
                    <a:pt x="2715" y="1830"/>
                  </a:lnTo>
                  <a:lnTo>
                    <a:pt x="2719" y="1840"/>
                  </a:lnTo>
                  <a:lnTo>
                    <a:pt x="2721" y="1809"/>
                  </a:lnTo>
                  <a:lnTo>
                    <a:pt x="2723" y="1846"/>
                  </a:lnTo>
                  <a:lnTo>
                    <a:pt x="2725" y="1810"/>
                  </a:lnTo>
                  <a:lnTo>
                    <a:pt x="2726" y="1818"/>
                  </a:lnTo>
                  <a:lnTo>
                    <a:pt x="2728" y="1812"/>
                  </a:lnTo>
                  <a:lnTo>
                    <a:pt x="2730" y="1848"/>
                  </a:lnTo>
                  <a:lnTo>
                    <a:pt x="2731" y="1817"/>
                  </a:lnTo>
                  <a:lnTo>
                    <a:pt x="2734" y="1873"/>
                  </a:lnTo>
                  <a:lnTo>
                    <a:pt x="2738" y="1822"/>
                  </a:lnTo>
                  <a:lnTo>
                    <a:pt x="2739" y="1827"/>
                  </a:lnTo>
                  <a:lnTo>
                    <a:pt x="2740" y="1816"/>
                  </a:lnTo>
                  <a:lnTo>
                    <a:pt x="2742" y="1844"/>
                  </a:lnTo>
                  <a:lnTo>
                    <a:pt x="2744" y="1825"/>
                  </a:lnTo>
                  <a:lnTo>
                    <a:pt x="2746" y="1856"/>
                  </a:lnTo>
                  <a:lnTo>
                    <a:pt x="2748" y="1828"/>
                  </a:lnTo>
                  <a:lnTo>
                    <a:pt x="2752" y="1875"/>
                  </a:lnTo>
                  <a:lnTo>
                    <a:pt x="2754" y="1835"/>
                  </a:lnTo>
                  <a:lnTo>
                    <a:pt x="2756" y="1846"/>
                  </a:lnTo>
                  <a:lnTo>
                    <a:pt x="2759" y="1870"/>
                  </a:lnTo>
                  <a:lnTo>
                    <a:pt x="2762" y="1830"/>
                  </a:lnTo>
                  <a:lnTo>
                    <a:pt x="2764" y="1875"/>
                  </a:lnTo>
                  <a:lnTo>
                    <a:pt x="2766" y="1836"/>
                  </a:lnTo>
                  <a:lnTo>
                    <a:pt x="2770" y="1874"/>
                  </a:lnTo>
                  <a:lnTo>
                    <a:pt x="2772" y="1840"/>
                  </a:lnTo>
                  <a:lnTo>
                    <a:pt x="2774" y="1847"/>
                  </a:lnTo>
                  <a:lnTo>
                    <a:pt x="2775" y="1840"/>
                  </a:lnTo>
                  <a:lnTo>
                    <a:pt x="2779" y="1868"/>
                  </a:lnTo>
                  <a:lnTo>
                    <a:pt x="2780" y="1866"/>
                  </a:lnTo>
                  <a:lnTo>
                    <a:pt x="2782" y="1872"/>
                  </a:lnTo>
                  <a:lnTo>
                    <a:pt x="2784" y="1849"/>
                  </a:lnTo>
                  <a:lnTo>
                    <a:pt x="2784" y="1853"/>
                  </a:lnTo>
                  <a:lnTo>
                    <a:pt x="2786" y="1819"/>
                  </a:lnTo>
                  <a:lnTo>
                    <a:pt x="2789" y="1881"/>
                  </a:lnTo>
                  <a:lnTo>
                    <a:pt x="2796" y="1833"/>
                  </a:lnTo>
                  <a:lnTo>
                    <a:pt x="2799" y="1878"/>
                  </a:lnTo>
                  <a:lnTo>
                    <a:pt x="2801" y="1858"/>
                  </a:lnTo>
                  <a:lnTo>
                    <a:pt x="2802" y="1866"/>
                  </a:lnTo>
                  <a:lnTo>
                    <a:pt x="2804" y="1859"/>
                  </a:lnTo>
                  <a:lnTo>
                    <a:pt x="2806" y="1874"/>
                  </a:lnTo>
                  <a:lnTo>
                    <a:pt x="2808" y="1856"/>
                  </a:lnTo>
                  <a:lnTo>
                    <a:pt x="2809" y="1860"/>
                  </a:lnTo>
                  <a:lnTo>
                    <a:pt x="2811" y="1879"/>
                  </a:lnTo>
                  <a:lnTo>
                    <a:pt x="2813" y="1844"/>
                  </a:lnTo>
                  <a:lnTo>
                    <a:pt x="2815" y="1857"/>
                  </a:lnTo>
                  <a:lnTo>
                    <a:pt x="2817" y="1817"/>
                  </a:lnTo>
                  <a:lnTo>
                    <a:pt x="2819" y="1829"/>
                  </a:lnTo>
                  <a:lnTo>
                    <a:pt x="2821" y="1780"/>
                  </a:lnTo>
                  <a:lnTo>
                    <a:pt x="2824" y="1866"/>
                  </a:lnTo>
                  <a:lnTo>
                    <a:pt x="2826" y="1854"/>
                  </a:lnTo>
                  <a:lnTo>
                    <a:pt x="2828" y="1871"/>
                  </a:lnTo>
                  <a:lnTo>
                    <a:pt x="2833" y="1827"/>
                  </a:lnTo>
                  <a:lnTo>
                    <a:pt x="2834" y="1848"/>
                  </a:lnTo>
                  <a:lnTo>
                    <a:pt x="2836" y="1825"/>
                  </a:lnTo>
                  <a:lnTo>
                    <a:pt x="2839" y="1859"/>
                  </a:lnTo>
                  <a:lnTo>
                    <a:pt x="2841" y="1836"/>
                  </a:lnTo>
                  <a:lnTo>
                    <a:pt x="2842" y="1849"/>
                  </a:lnTo>
                  <a:lnTo>
                    <a:pt x="2844" y="1831"/>
                  </a:lnTo>
                  <a:lnTo>
                    <a:pt x="2845" y="1843"/>
                  </a:lnTo>
                  <a:lnTo>
                    <a:pt x="2848" y="1800"/>
                  </a:lnTo>
                  <a:lnTo>
                    <a:pt x="2851" y="1861"/>
                  </a:lnTo>
                  <a:lnTo>
                    <a:pt x="2853" y="1811"/>
                  </a:lnTo>
                  <a:lnTo>
                    <a:pt x="2855" y="1846"/>
                  </a:lnTo>
                  <a:lnTo>
                    <a:pt x="2856" y="1826"/>
                  </a:lnTo>
                  <a:lnTo>
                    <a:pt x="2858" y="1862"/>
                  </a:lnTo>
                  <a:lnTo>
                    <a:pt x="2860" y="1803"/>
                  </a:lnTo>
                  <a:lnTo>
                    <a:pt x="2862" y="1822"/>
                  </a:lnTo>
                  <a:lnTo>
                    <a:pt x="2864" y="1818"/>
                  </a:lnTo>
                  <a:lnTo>
                    <a:pt x="2867" y="1877"/>
                  </a:lnTo>
                  <a:lnTo>
                    <a:pt x="2871" y="1829"/>
                  </a:lnTo>
                  <a:lnTo>
                    <a:pt x="2873" y="1857"/>
                  </a:lnTo>
                  <a:lnTo>
                    <a:pt x="2875" y="1845"/>
                  </a:lnTo>
                  <a:lnTo>
                    <a:pt x="2877" y="1863"/>
                  </a:lnTo>
                  <a:lnTo>
                    <a:pt x="2879" y="1826"/>
                  </a:lnTo>
                  <a:lnTo>
                    <a:pt x="2881" y="1871"/>
                  </a:lnTo>
                  <a:lnTo>
                    <a:pt x="2885" y="1835"/>
                  </a:lnTo>
                  <a:lnTo>
                    <a:pt x="2888" y="1852"/>
                  </a:lnTo>
                  <a:lnTo>
                    <a:pt x="2891" y="1818"/>
                  </a:lnTo>
                  <a:lnTo>
                    <a:pt x="2893" y="1881"/>
                  </a:lnTo>
                  <a:lnTo>
                    <a:pt x="2897" y="1845"/>
                  </a:lnTo>
                  <a:lnTo>
                    <a:pt x="2900" y="1859"/>
                  </a:lnTo>
                  <a:lnTo>
                    <a:pt x="2903" y="1837"/>
                  </a:lnTo>
                  <a:lnTo>
                    <a:pt x="2905" y="1828"/>
                  </a:lnTo>
                  <a:lnTo>
                    <a:pt x="2907" y="1858"/>
                  </a:lnTo>
                  <a:lnTo>
                    <a:pt x="2909" y="1819"/>
                  </a:lnTo>
                  <a:lnTo>
                    <a:pt x="2912" y="1896"/>
                  </a:lnTo>
                  <a:lnTo>
                    <a:pt x="2914" y="1855"/>
                  </a:lnTo>
                  <a:lnTo>
                    <a:pt x="2916" y="1881"/>
                  </a:lnTo>
                  <a:lnTo>
                    <a:pt x="2920" y="1837"/>
                  </a:lnTo>
                  <a:lnTo>
                    <a:pt x="2922" y="1848"/>
                  </a:lnTo>
                  <a:lnTo>
                    <a:pt x="2924" y="1819"/>
                  </a:lnTo>
                  <a:lnTo>
                    <a:pt x="2926" y="1851"/>
                  </a:lnTo>
                  <a:lnTo>
                    <a:pt x="2927" y="1839"/>
                  </a:lnTo>
                  <a:lnTo>
                    <a:pt x="2929" y="1851"/>
                  </a:lnTo>
                  <a:lnTo>
                    <a:pt x="2932" y="1866"/>
                  </a:lnTo>
                  <a:lnTo>
                    <a:pt x="2934" y="1808"/>
                  </a:lnTo>
                  <a:lnTo>
                    <a:pt x="2936" y="1812"/>
                  </a:lnTo>
                  <a:lnTo>
                    <a:pt x="2936" y="1808"/>
                  </a:lnTo>
                  <a:lnTo>
                    <a:pt x="2941" y="1849"/>
                  </a:lnTo>
                  <a:lnTo>
                    <a:pt x="2942" y="1827"/>
                  </a:lnTo>
                  <a:lnTo>
                    <a:pt x="2944" y="1856"/>
                  </a:lnTo>
                  <a:lnTo>
                    <a:pt x="2946" y="1851"/>
                  </a:lnTo>
                  <a:lnTo>
                    <a:pt x="2947" y="1857"/>
                  </a:lnTo>
                  <a:lnTo>
                    <a:pt x="2949" y="1828"/>
                  </a:lnTo>
                  <a:lnTo>
                    <a:pt x="2951" y="1840"/>
                  </a:lnTo>
                  <a:lnTo>
                    <a:pt x="2952" y="1835"/>
                  </a:lnTo>
                  <a:lnTo>
                    <a:pt x="2954" y="1855"/>
                  </a:lnTo>
                  <a:lnTo>
                    <a:pt x="2956" y="1848"/>
                  </a:lnTo>
                  <a:lnTo>
                    <a:pt x="2959" y="1878"/>
                  </a:lnTo>
                  <a:lnTo>
                    <a:pt x="2963" y="1793"/>
                  </a:lnTo>
                  <a:lnTo>
                    <a:pt x="2965" y="1860"/>
                  </a:lnTo>
                  <a:lnTo>
                    <a:pt x="2968" y="1836"/>
                  </a:lnTo>
                  <a:lnTo>
                    <a:pt x="2970" y="1865"/>
                  </a:lnTo>
                  <a:lnTo>
                    <a:pt x="2972" y="1803"/>
                  </a:lnTo>
                  <a:lnTo>
                    <a:pt x="2975" y="1869"/>
                  </a:lnTo>
                  <a:lnTo>
                    <a:pt x="2977" y="1845"/>
                  </a:lnTo>
                  <a:lnTo>
                    <a:pt x="2979" y="1871"/>
                  </a:lnTo>
                  <a:lnTo>
                    <a:pt x="2981" y="1833"/>
                  </a:lnTo>
                  <a:lnTo>
                    <a:pt x="2983" y="1865"/>
                  </a:lnTo>
                  <a:lnTo>
                    <a:pt x="2985" y="1848"/>
                  </a:lnTo>
                  <a:lnTo>
                    <a:pt x="2987" y="1853"/>
                  </a:lnTo>
                  <a:lnTo>
                    <a:pt x="2989" y="1827"/>
                  </a:lnTo>
                  <a:lnTo>
                    <a:pt x="2990" y="1831"/>
                  </a:lnTo>
                  <a:lnTo>
                    <a:pt x="2992" y="1822"/>
                  </a:lnTo>
                  <a:lnTo>
                    <a:pt x="2994" y="1869"/>
                  </a:lnTo>
                  <a:lnTo>
                    <a:pt x="2999" y="1832"/>
                  </a:lnTo>
                  <a:lnTo>
                    <a:pt x="3001" y="1867"/>
                  </a:lnTo>
                  <a:lnTo>
                    <a:pt x="3003" y="1829"/>
                  </a:lnTo>
                  <a:lnTo>
                    <a:pt x="3005" y="1864"/>
                  </a:lnTo>
                  <a:lnTo>
                    <a:pt x="3007" y="1825"/>
                  </a:lnTo>
                  <a:lnTo>
                    <a:pt x="3010" y="1859"/>
                  </a:lnTo>
                  <a:lnTo>
                    <a:pt x="3012" y="1854"/>
                  </a:lnTo>
                  <a:lnTo>
                    <a:pt x="3015" y="1890"/>
                  </a:lnTo>
                  <a:lnTo>
                    <a:pt x="3017" y="1842"/>
                  </a:lnTo>
                  <a:lnTo>
                    <a:pt x="3019" y="1875"/>
                  </a:lnTo>
                  <a:lnTo>
                    <a:pt x="3022" y="1821"/>
                  </a:lnTo>
                  <a:lnTo>
                    <a:pt x="3026" y="1885"/>
                  </a:lnTo>
                  <a:lnTo>
                    <a:pt x="3029" y="1842"/>
                  </a:lnTo>
                  <a:lnTo>
                    <a:pt x="3031" y="1857"/>
                  </a:lnTo>
                  <a:lnTo>
                    <a:pt x="3033" y="1837"/>
                  </a:lnTo>
                  <a:lnTo>
                    <a:pt x="3035" y="1862"/>
                  </a:lnTo>
                  <a:lnTo>
                    <a:pt x="3037" y="1842"/>
                  </a:lnTo>
                  <a:lnTo>
                    <a:pt x="3041" y="1871"/>
                  </a:lnTo>
                  <a:lnTo>
                    <a:pt x="3046" y="1822"/>
                  </a:lnTo>
                  <a:lnTo>
                    <a:pt x="3048" y="1867"/>
                  </a:lnTo>
                  <a:lnTo>
                    <a:pt x="3050" y="1847"/>
                  </a:lnTo>
                  <a:lnTo>
                    <a:pt x="3051" y="1862"/>
                  </a:lnTo>
                  <a:lnTo>
                    <a:pt x="3053" y="1848"/>
                  </a:lnTo>
                  <a:lnTo>
                    <a:pt x="3056" y="1878"/>
                  </a:lnTo>
                  <a:lnTo>
                    <a:pt x="3061" y="1845"/>
                  </a:lnTo>
                  <a:lnTo>
                    <a:pt x="3063" y="1857"/>
                  </a:lnTo>
                  <a:lnTo>
                    <a:pt x="3065" y="1829"/>
                  </a:lnTo>
                  <a:lnTo>
                    <a:pt x="3067" y="1846"/>
                  </a:lnTo>
                  <a:lnTo>
                    <a:pt x="3068" y="1843"/>
                  </a:lnTo>
                  <a:lnTo>
                    <a:pt x="3070" y="1872"/>
                  </a:lnTo>
                  <a:lnTo>
                    <a:pt x="3072" y="1843"/>
                  </a:lnTo>
                  <a:lnTo>
                    <a:pt x="3076" y="1870"/>
                  </a:lnTo>
                  <a:lnTo>
                    <a:pt x="3079" y="1845"/>
                  </a:lnTo>
                  <a:lnTo>
                    <a:pt x="3082" y="1872"/>
                  </a:lnTo>
                  <a:lnTo>
                    <a:pt x="3085" y="1886"/>
                  </a:lnTo>
                  <a:lnTo>
                    <a:pt x="3087" y="1877"/>
                  </a:lnTo>
                  <a:lnTo>
                    <a:pt x="3090" y="1842"/>
                  </a:lnTo>
                  <a:lnTo>
                    <a:pt x="3092" y="1869"/>
                  </a:lnTo>
                  <a:lnTo>
                    <a:pt x="3095" y="1831"/>
                  </a:lnTo>
                  <a:lnTo>
                    <a:pt x="3097" y="1859"/>
                  </a:lnTo>
                  <a:lnTo>
                    <a:pt x="3099" y="1844"/>
                  </a:lnTo>
                  <a:lnTo>
                    <a:pt x="3100" y="1852"/>
                  </a:lnTo>
                  <a:lnTo>
                    <a:pt x="3102" y="1821"/>
                  </a:lnTo>
                  <a:lnTo>
                    <a:pt x="3105" y="1869"/>
                  </a:lnTo>
                  <a:lnTo>
                    <a:pt x="3108" y="1841"/>
                  </a:lnTo>
                  <a:lnTo>
                    <a:pt x="3110" y="1859"/>
                  </a:lnTo>
                  <a:lnTo>
                    <a:pt x="3114" y="1845"/>
                  </a:lnTo>
                  <a:lnTo>
                    <a:pt x="3116" y="1860"/>
                  </a:lnTo>
                  <a:lnTo>
                    <a:pt x="3118" y="1839"/>
                  </a:lnTo>
                  <a:lnTo>
                    <a:pt x="3123" y="1870"/>
                  </a:lnTo>
                  <a:lnTo>
                    <a:pt x="3127" y="1816"/>
                  </a:lnTo>
                  <a:lnTo>
                    <a:pt x="3131" y="1858"/>
                  </a:lnTo>
                  <a:lnTo>
                    <a:pt x="3133" y="1831"/>
                  </a:lnTo>
                  <a:lnTo>
                    <a:pt x="3136" y="1860"/>
                  </a:lnTo>
                  <a:lnTo>
                    <a:pt x="3138" y="1836"/>
                  </a:lnTo>
                  <a:lnTo>
                    <a:pt x="3140" y="1858"/>
                  </a:lnTo>
                  <a:lnTo>
                    <a:pt x="3141" y="1849"/>
                  </a:lnTo>
                  <a:lnTo>
                    <a:pt x="3144" y="1871"/>
                  </a:lnTo>
                  <a:lnTo>
                    <a:pt x="3146" y="1846"/>
                  </a:lnTo>
                  <a:lnTo>
                    <a:pt x="3148" y="1848"/>
                  </a:lnTo>
                  <a:lnTo>
                    <a:pt x="3150" y="1833"/>
                  </a:lnTo>
                  <a:lnTo>
                    <a:pt x="3151" y="1849"/>
                  </a:lnTo>
                  <a:lnTo>
                    <a:pt x="3152" y="1846"/>
                  </a:lnTo>
                  <a:lnTo>
                    <a:pt x="3154" y="1857"/>
                  </a:lnTo>
                  <a:lnTo>
                    <a:pt x="3155" y="1848"/>
                  </a:lnTo>
                  <a:lnTo>
                    <a:pt x="3158" y="1860"/>
                  </a:lnTo>
                  <a:lnTo>
                    <a:pt x="3160" y="1853"/>
                  </a:lnTo>
                  <a:lnTo>
                    <a:pt x="3161" y="1854"/>
                  </a:lnTo>
                  <a:lnTo>
                    <a:pt x="3163" y="1844"/>
                  </a:lnTo>
                  <a:lnTo>
                    <a:pt x="3165" y="1882"/>
                  </a:lnTo>
                  <a:lnTo>
                    <a:pt x="3167" y="1860"/>
                  </a:lnTo>
                  <a:lnTo>
                    <a:pt x="3169" y="1884"/>
                  </a:lnTo>
                  <a:lnTo>
                    <a:pt x="3171" y="1822"/>
                  </a:lnTo>
                  <a:lnTo>
                    <a:pt x="3175" y="1868"/>
                  </a:lnTo>
                  <a:lnTo>
                    <a:pt x="3177" y="1848"/>
                  </a:lnTo>
                  <a:lnTo>
                    <a:pt x="3178" y="1853"/>
                  </a:lnTo>
                  <a:lnTo>
                    <a:pt x="3181" y="1844"/>
                  </a:lnTo>
                  <a:lnTo>
                    <a:pt x="3185" y="1876"/>
                  </a:lnTo>
                  <a:lnTo>
                    <a:pt x="3189" y="1846"/>
                  </a:lnTo>
                  <a:lnTo>
                    <a:pt x="3192" y="1883"/>
                  </a:lnTo>
                  <a:lnTo>
                    <a:pt x="3193" y="1881"/>
                  </a:lnTo>
                  <a:lnTo>
                    <a:pt x="3196" y="1844"/>
                  </a:lnTo>
                  <a:lnTo>
                    <a:pt x="3199" y="1885"/>
                  </a:lnTo>
                  <a:lnTo>
                    <a:pt x="3202" y="1842"/>
                  </a:lnTo>
                  <a:lnTo>
                    <a:pt x="3204" y="1859"/>
                  </a:lnTo>
                  <a:lnTo>
                    <a:pt x="3206" y="1851"/>
                  </a:lnTo>
                  <a:lnTo>
                    <a:pt x="3207" y="1857"/>
                  </a:lnTo>
                  <a:lnTo>
                    <a:pt x="3210" y="1833"/>
                  </a:lnTo>
                  <a:lnTo>
                    <a:pt x="3212" y="1852"/>
                  </a:lnTo>
                  <a:lnTo>
                    <a:pt x="3214" y="1847"/>
                  </a:lnTo>
                  <a:lnTo>
                    <a:pt x="3215" y="1851"/>
                  </a:lnTo>
                  <a:lnTo>
                    <a:pt x="3217" y="1838"/>
                  </a:lnTo>
                  <a:lnTo>
                    <a:pt x="3221" y="1872"/>
                  </a:lnTo>
                  <a:lnTo>
                    <a:pt x="3223" y="1828"/>
                  </a:lnTo>
                  <a:lnTo>
                    <a:pt x="3227" y="1858"/>
                  </a:lnTo>
                  <a:lnTo>
                    <a:pt x="3232" y="1839"/>
                  </a:lnTo>
                  <a:lnTo>
                    <a:pt x="3233" y="1842"/>
                  </a:lnTo>
                  <a:lnTo>
                    <a:pt x="3236" y="1862"/>
                  </a:lnTo>
                  <a:lnTo>
                    <a:pt x="3238" y="1852"/>
                  </a:lnTo>
                  <a:lnTo>
                    <a:pt x="3240" y="1865"/>
                  </a:lnTo>
                  <a:lnTo>
                    <a:pt x="3242" y="1807"/>
                  </a:lnTo>
                  <a:lnTo>
                    <a:pt x="3245" y="1875"/>
                  </a:lnTo>
                  <a:lnTo>
                    <a:pt x="3247" y="1829"/>
                  </a:lnTo>
                  <a:lnTo>
                    <a:pt x="3252" y="1879"/>
                  </a:lnTo>
                  <a:lnTo>
                    <a:pt x="3259" y="1820"/>
                  </a:lnTo>
                  <a:lnTo>
                    <a:pt x="3263" y="1861"/>
                  </a:lnTo>
                  <a:lnTo>
                    <a:pt x="3266" y="1839"/>
                  </a:lnTo>
                  <a:lnTo>
                    <a:pt x="3267" y="1858"/>
                  </a:lnTo>
                  <a:lnTo>
                    <a:pt x="3270" y="1818"/>
                  </a:lnTo>
                  <a:lnTo>
                    <a:pt x="3272" y="1869"/>
                  </a:lnTo>
                  <a:lnTo>
                    <a:pt x="3274" y="1836"/>
                  </a:lnTo>
                  <a:lnTo>
                    <a:pt x="3275" y="1846"/>
                  </a:lnTo>
                  <a:lnTo>
                    <a:pt x="3277" y="1820"/>
                  </a:lnTo>
                  <a:lnTo>
                    <a:pt x="3279" y="1849"/>
                  </a:lnTo>
                  <a:lnTo>
                    <a:pt x="3281" y="1833"/>
                  </a:lnTo>
                  <a:lnTo>
                    <a:pt x="3283" y="1869"/>
                  </a:lnTo>
                  <a:lnTo>
                    <a:pt x="3286" y="1834"/>
                  </a:lnTo>
                  <a:lnTo>
                    <a:pt x="3289" y="1858"/>
                  </a:lnTo>
                  <a:lnTo>
                    <a:pt x="3295" y="1830"/>
                  </a:lnTo>
                  <a:lnTo>
                    <a:pt x="3296" y="1798"/>
                  </a:lnTo>
                  <a:lnTo>
                    <a:pt x="3298" y="1841"/>
                  </a:lnTo>
                  <a:lnTo>
                    <a:pt x="3300" y="1827"/>
                  </a:lnTo>
                  <a:lnTo>
                    <a:pt x="3301" y="1868"/>
                  </a:lnTo>
                  <a:lnTo>
                    <a:pt x="3303" y="1803"/>
                  </a:lnTo>
                  <a:lnTo>
                    <a:pt x="3306" y="1856"/>
                  </a:lnTo>
                  <a:lnTo>
                    <a:pt x="3307" y="1845"/>
                  </a:lnTo>
                  <a:lnTo>
                    <a:pt x="3310" y="1812"/>
                  </a:lnTo>
                  <a:lnTo>
                    <a:pt x="3313" y="1865"/>
                  </a:lnTo>
                  <a:lnTo>
                    <a:pt x="3315" y="1843"/>
                  </a:lnTo>
                  <a:lnTo>
                    <a:pt x="3317" y="1861"/>
                  </a:lnTo>
                  <a:lnTo>
                    <a:pt x="3320" y="1812"/>
                  </a:lnTo>
                  <a:lnTo>
                    <a:pt x="3325" y="1860"/>
                  </a:lnTo>
                  <a:lnTo>
                    <a:pt x="3326" y="1833"/>
                  </a:lnTo>
                  <a:lnTo>
                    <a:pt x="3329" y="1870"/>
                  </a:lnTo>
                  <a:lnTo>
                    <a:pt x="3330" y="1823"/>
                  </a:lnTo>
                  <a:lnTo>
                    <a:pt x="3333" y="1876"/>
                  </a:lnTo>
                  <a:lnTo>
                    <a:pt x="3335" y="1826"/>
                  </a:lnTo>
                  <a:lnTo>
                    <a:pt x="3337" y="1862"/>
                  </a:lnTo>
                  <a:lnTo>
                    <a:pt x="3340" y="1814"/>
                  </a:lnTo>
                  <a:lnTo>
                    <a:pt x="3343" y="1849"/>
                  </a:lnTo>
                  <a:lnTo>
                    <a:pt x="3344" y="1846"/>
                  </a:lnTo>
                  <a:lnTo>
                    <a:pt x="3346" y="1869"/>
                  </a:lnTo>
                  <a:lnTo>
                    <a:pt x="3351" y="1806"/>
                  </a:lnTo>
                  <a:lnTo>
                    <a:pt x="3355" y="1859"/>
                  </a:lnTo>
                  <a:lnTo>
                    <a:pt x="3356" y="1854"/>
                  </a:lnTo>
                  <a:lnTo>
                    <a:pt x="3359" y="1877"/>
                  </a:lnTo>
                  <a:lnTo>
                    <a:pt x="3362" y="1825"/>
                  </a:lnTo>
                  <a:lnTo>
                    <a:pt x="3365" y="1842"/>
                  </a:lnTo>
                  <a:lnTo>
                    <a:pt x="3366" y="1837"/>
                  </a:lnTo>
                  <a:lnTo>
                    <a:pt x="3370" y="1878"/>
                  </a:lnTo>
                  <a:lnTo>
                    <a:pt x="3373" y="1826"/>
                  </a:lnTo>
                  <a:lnTo>
                    <a:pt x="3375" y="1854"/>
                  </a:lnTo>
                  <a:lnTo>
                    <a:pt x="3378" y="1810"/>
                  </a:lnTo>
                  <a:lnTo>
                    <a:pt x="3382" y="1871"/>
                  </a:lnTo>
                  <a:lnTo>
                    <a:pt x="3387" y="1839"/>
                  </a:lnTo>
                  <a:lnTo>
                    <a:pt x="3390" y="1866"/>
                  </a:lnTo>
                  <a:lnTo>
                    <a:pt x="3391" y="1848"/>
                  </a:lnTo>
                  <a:lnTo>
                    <a:pt x="3392" y="1849"/>
                  </a:lnTo>
                  <a:lnTo>
                    <a:pt x="3395" y="1807"/>
                  </a:lnTo>
                  <a:lnTo>
                    <a:pt x="3397" y="1857"/>
                  </a:lnTo>
                  <a:lnTo>
                    <a:pt x="3399" y="1841"/>
                  </a:lnTo>
                  <a:lnTo>
                    <a:pt x="3401" y="1870"/>
                  </a:lnTo>
                  <a:lnTo>
                    <a:pt x="3402" y="1852"/>
                  </a:lnTo>
                  <a:lnTo>
                    <a:pt x="3406" y="1827"/>
                  </a:lnTo>
                  <a:lnTo>
                    <a:pt x="3407" y="1844"/>
                  </a:lnTo>
                  <a:lnTo>
                    <a:pt x="3410" y="1848"/>
                  </a:lnTo>
                  <a:lnTo>
                    <a:pt x="3411" y="1837"/>
                  </a:lnTo>
                  <a:lnTo>
                    <a:pt x="3413" y="1844"/>
                  </a:lnTo>
                  <a:lnTo>
                    <a:pt x="3415" y="1827"/>
                  </a:lnTo>
                  <a:lnTo>
                    <a:pt x="3417" y="1868"/>
                  </a:lnTo>
                  <a:lnTo>
                    <a:pt x="3419" y="1839"/>
                  </a:lnTo>
                  <a:lnTo>
                    <a:pt x="3421" y="1855"/>
                  </a:lnTo>
                  <a:lnTo>
                    <a:pt x="3424" y="1829"/>
                  </a:lnTo>
                  <a:lnTo>
                    <a:pt x="3425" y="1841"/>
                  </a:lnTo>
                  <a:lnTo>
                    <a:pt x="3428" y="1856"/>
                  </a:lnTo>
                  <a:lnTo>
                    <a:pt x="3430" y="1840"/>
                  </a:lnTo>
                  <a:lnTo>
                    <a:pt x="3432" y="1856"/>
                  </a:lnTo>
                  <a:lnTo>
                    <a:pt x="3437" y="1819"/>
                  </a:lnTo>
                  <a:lnTo>
                    <a:pt x="3440" y="1868"/>
                  </a:lnTo>
                  <a:lnTo>
                    <a:pt x="3442" y="1807"/>
                  </a:lnTo>
                  <a:lnTo>
                    <a:pt x="3447" y="1866"/>
                  </a:lnTo>
                  <a:lnTo>
                    <a:pt x="3450" y="1840"/>
                  </a:lnTo>
                  <a:lnTo>
                    <a:pt x="3452" y="1872"/>
                  </a:lnTo>
                  <a:lnTo>
                    <a:pt x="3456" y="1780"/>
                  </a:lnTo>
                  <a:lnTo>
                    <a:pt x="3458" y="1867"/>
                  </a:lnTo>
                  <a:lnTo>
                    <a:pt x="3460" y="1821"/>
                  </a:lnTo>
                  <a:lnTo>
                    <a:pt x="3462" y="1862"/>
                  </a:lnTo>
                  <a:lnTo>
                    <a:pt x="3465" y="1818"/>
                  </a:lnTo>
                  <a:lnTo>
                    <a:pt x="3466" y="1842"/>
                  </a:lnTo>
                  <a:lnTo>
                    <a:pt x="3468" y="1839"/>
                  </a:lnTo>
                  <a:lnTo>
                    <a:pt x="3470" y="1851"/>
                  </a:lnTo>
                  <a:lnTo>
                    <a:pt x="3471" y="1850"/>
                  </a:lnTo>
                  <a:lnTo>
                    <a:pt x="3473" y="1855"/>
                  </a:lnTo>
                  <a:lnTo>
                    <a:pt x="3475" y="1818"/>
                  </a:lnTo>
                  <a:lnTo>
                    <a:pt x="3477" y="1855"/>
                  </a:lnTo>
                  <a:lnTo>
                    <a:pt x="3480" y="1839"/>
                  </a:lnTo>
                  <a:lnTo>
                    <a:pt x="3481" y="1841"/>
                  </a:lnTo>
                  <a:lnTo>
                    <a:pt x="3483" y="1819"/>
                  </a:lnTo>
                  <a:lnTo>
                    <a:pt x="3484" y="1832"/>
                  </a:lnTo>
                  <a:lnTo>
                    <a:pt x="3486" y="1811"/>
                  </a:lnTo>
                  <a:lnTo>
                    <a:pt x="3488" y="1868"/>
                  </a:lnTo>
                  <a:lnTo>
                    <a:pt x="3491" y="1830"/>
                  </a:lnTo>
                  <a:lnTo>
                    <a:pt x="3494" y="1875"/>
                  </a:lnTo>
                  <a:lnTo>
                    <a:pt x="3497" y="1829"/>
                  </a:lnTo>
                  <a:lnTo>
                    <a:pt x="3498" y="1844"/>
                  </a:lnTo>
                  <a:lnTo>
                    <a:pt x="3500" y="1836"/>
                  </a:lnTo>
                  <a:lnTo>
                    <a:pt x="3502" y="1852"/>
                  </a:lnTo>
                  <a:lnTo>
                    <a:pt x="3503" y="1827"/>
                  </a:lnTo>
                  <a:lnTo>
                    <a:pt x="3506" y="1843"/>
                  </a:lnTo>
                  <a:lnTo>
                    <a:pt x="3508" y="1834"/>
                  </a:lnTo>
                  <a:lnTo>
                    <a:pt x="3511" y="1867"/>
                  </a:lnTo>
                  <a:lnTo>
                    <a:pt x="3513" y="1854"/>
                  </a:lnTo>
                  <a:lnTo>
                    <a:pt x="3515" y="1860"/>
                  </a:lnTo>
                  <a:lnTo>
                    <a:pt x="3522" y="1806"/>
                  </a:lnTo>
                  <a:lnTo>
                    <a:pt x="3523" y="1808"/>
                  </a:lnTo>
                  <a:lnTo>
                    <a:pt x="3525" y="1798"/>
                  </a:lnTo>
                  <a:lnTo>
                    <a:pt x="3528" y="1848"/>
                  </a:lnTo>
                  <a:lnTo>
                    <a:pt x="3531" y="1855"/>
                  </a:lnTo>
                  <a:lnTo>
                    <a:pt x="3532" y="1839"/>
                  </a:lnTo>
                  <a:lnTo>
                    <a:pt x="3535" y="1853"/>
                  </a:lnTo>
                  <a:lnTo>
                    <a:pt x="3539" y="1820"/>
                  </a:lnTo>
                  <a:lnTo>
                    <a:pt x="3543" y="1862"/>
                  </a:lnTo>
                  <a:lnTo>
                    <a:pt x="3545" y="1857"/>
                  </a:lnTo>
                  <a:lnTo>
                    <a:pt x="3547" y="1868"/>
                  </a:lnTo>
                  <a:lnTo>
                    <a:pt x="3550" y="1839"/>
                  </a:lnTo>
                  <a:lnTo>
                    <a:pt x="3552" y="1864"/>
                  </a:lnTo>
                  <a:lnTo>
                    <a:pt x="3553" y="1862"/>
                  </a:lnTo>
                  <a:lnTo>
                    <a:pt x="3555" y="1871"/>
                  </a:lnTo>
                  <a:lnTo>
                    <a:pt x="3557" y="1849"/>
                  </a:lnTo>
                  <a:lnTo>
                    <a:pt x="3560" y="1865"/>
                  </a:lnTo>
                  <a:lnTo>
                    <a:pt x="3562" y="1836"/>
                  </a:lnTo>
                  <a:lnTo>
                    <a:pt x="3567" y="1886"/>
                  </a:lnTo>
                  <a:lnTo>
                    <a:pt x="3569" y="1869"/>
                  </a:lnTo>
                  <a:lnTo>
                    <a:pt x="3570" y="1872"/>
                  </a:lnTo>
                  <a:lnTo>
                    <a:pt x="3572" y="1828"/>
                  </a:lnTo>
                  <a:lnTo>
                    <a:pt x="3575" y="1867"/>
                  </a:lnTo>
                  <a:lnTo>
                    <a:pt x="3578" y="1825"/>
                  </a:lnTo>
                  <a:lnTo>
                    <a:pt x="3582" y="1871"/>
                  </a:lnTo>
                  <a:lnTo>
                    <a:pt x="3585" y="1828"/>
                  </a:lnTo>
                  <a:lnTo>
                    <a:pt x="3589" y="1871"/>
                  </a:lnTo>
                  <a:lnTo>
                    <a:pt x="3592" y="1833"/>
                  </a:lnTo>
                  <a:lnTo>
                    <a:pt x="3594" y="1870"/>
                  </a:lnTo>
                  <a:lnTo>
                    <a:pt x="3597" y="1862"/>
                  </a:lnTo>
                  <a:lnTo>
                    <a:pt x="3598" y="1869"/>
                  </a:lnTo>
                  <a:lnTo>
                    <a:pt x="3601" y="1832"/>
                  </a:lnTo>
                  <a:lnTo>
                    <a:pt x="3602" y="1845"/>
                  </a:lnTo>
                  <a:lnTo>
                    <a:pt x="3604" y="1838"/>
                  </a:lnTo>
                  <a:lnTo>
                    <a:pt x="3606" y="1878"/>
                  </a:lnTo>
                  <a:lnTo>
                    <a:pt x="3608" y="1836"/>
                  </a:lnTo>
                  <a:lnTo>
                    <a:pt x="3610" y="1842"/>
                  </a:lnTo>
                  <a:lnTo>
                    <a:pt x="3611" y="1836"/>
                  </a:lnTo>
                  <a:lnTo>
                    <a:pt x="3614" y="1863"/>
                  </a:lnTo>
                  <a:lnTo>
                    <a:pt x="3618" y="1812"/>
                  </a:lnTo>
                  <a:lnTo>
                    <a:pt x="3621" y="1873"/>
                  </a:lnTo>
                  <a:lnTo>
                    <a:pt x="3625" y="1819"/>
                  </a:lnTo>
                  <a:lnTo>
                    <a:pt x="3630" y="1868"/>
                  </a:lnTo>
                  <a:lnTo>
                    <a:pt x="3633" y="1816"/>
                  </a:lnTo>
                  <a:lnTo>
                    <a:pt x="3635" y="1861"/>
                  </a:lnTo>
                  <a:lnTo>
                    <a:pt x="3637" y="1816"/>
                  </a:lnTo>
                  <a:lnTo>
                    <a:pt x="3640" y="1854"/>
                  </a:lnTo>
                  <a:lnTo>
                    <a:pt x="3641" y="1841"/>
                  </a:lnTo>
                  <a:lnTo>
                    <a:pt x="3644" y="1864"/>
                  </a:lnTo>
                  <a:lnTo>
                    <a:pt x="3646" y="1848"/>
                  </a:lnTo>
                  <a:lnTo>
                    <a:pt x="3647" y="1860"/>
                  </a:lnTo>
                  <a:lnTo>
                    <a:pt x="3649" y="1807"/>
                  </a:lnTo>
                  <a:lnTo>
                    <a:pt x="3651" y="1865"/>
                  </a:lnTo>
                  <a:lnTo>
                    <a:pt x="3654" y="1840"/>
                  </a:lnTo>
                  <a:lnTo>
                    <a:pt x="3655" y="1856"/>
                  </a:lnTo>
                  <a:lnTo>
                    <a:pt x="3657" y="1846"/>
                  </a:lnTo>
                  <a:lnTo>
                    <a:pt x="3659" y="1866"/>
                  </a:lnTo>
                  <a:lnTo>
                    <a:pt x="3661" y="1851"/>
                  </a:lnTo>
                  <a:lnTo>
                    <a:pt x="3663" y="1868"/>
                  </a:lnTo>
                  <a:lnTo>
                    <a:pt x="3664" y="1855"/>
                  </a:lnTo>
                  <a:lnTo>
                    <a:pt x="3666" y="1873"/>
                  </a:lnTo>
                  <a:lnTo>
                    <a:pt x="3669" y="1843"/>
                  </a:lnTo>
                  <a:lnTo>
                    <a:pt x="3671" y="1860"/>
                  </a:lnTo>
                  <a:lnTo>
                    <a:pt x="3672" y="1857"/>
                  </a:lnTo>
                  <a:lnTo>
                    <a:pt x="3674" y="1867"/>
                  </a:lnTo>
                  <a:lnTo>
                    <a:pt x="3676" y="1841"/>
                  </a:lnTo>
                  <a:lnTo>
                    <a:pt x="3679" y="1859"/>
                  </a:lnTo>
                  <a:lnTo>
                    <a:pt x="3682" y="1847"/>
                  </a:lnTo>
                  <a:lnTo>
                    <a:pt x="3684" y="1858"/>
                  </a:lnTo>
                  <a:lnTo>
                    <a:pt x="3686" y="1817"/>
                  </a:lnTo>
                  <a:lnTo>
                    <a:pt x="3689" y="1871"/>
                  </a:lnTo>
                  <a:lnTo>
                    <a:pt x="3691" y="1852"/>
                  </a:lnTo>
                  <a:lnTo>
                    <a:pt x="3692" y="1854"/>
                  </a:lnTo>
                  <a:lnTo>
                    <a:pt x="3694" y="1845"/>
                  </a:lnTo>
                  <a:lnTo>
                    <a:pt x="3700" y="1872"/>
                  </a:lnTo>
                  <a:lnTo>
                    <a:pt x="3702" y="1856"/>
                  </a:lnTo>
                  <a:lnTo>
                    <a:pt x="3703" y="1858"/>
                  </a:lnTo>
                  <a:lnTo>
                    <a:pt x="3705" y="1825"/>
                  </a:lnTo>
                  <a:lnTo>
                    <a:pt x="3708" y="1853"/>
                  </a:lnTo>
                  <a:lnTo>
                    <a:pt x="3710" y="1861"/>
                  </a:lnTo>
                  <a:lnTo>
                    <a:pt x="3713" y="1843"/>
                  </a:lnTo>
                  <a:lnTo>
                    <a:pt x="3714" y="1850"/>
                  </a:lnTo>
                  <a:lnTo>
                    <a:pt x="3716" y="1826"/>
                  </a:lnTo>
                  <a:lnTo>
                    <a:pt x="3719" y="1841"/>
                  </a:lnTo>
                  <a:lnTo>
                    <a:pt x="3723" y="1876"/>
                  </a:lnTo>
                  <a:lnTo>
                    <a:pt x="3726" y="1825"/>
                  </a:lnTo>
                  <a:lnTo>
                    <a:pt x="3730" y="1857"/>
                  </a:lnTo>
                  <a:lnTo>
                    <a:pt x="3731" y="1854"/>
                  </a:lnTo>
                  <a:lnTo>
                    <a:pt x="3733" y="1861"/>
                  </a:lnTo>
                  <a:lnTo>
                    <a:pt x="3736" y="1843"/>
                  </a:lnTo>
                  <a:lnTo>
                    <a:pt x="3737" y="1844"/>
                  </a:lnTo>
                  <a:lnTo>
                    <a:pt x="3740" y="1860"/>
                  </a:lnTo>
                  <a:lnTo>
                    <a:pt x="3742" y="1817"/>
                  </a:lnTo>
                  <a:lnTo>
                    <a:pt x="3745" y="1846"/>
                  </a:lnTo>
                  <a:lnTo>
                    <a:pt x="3747" y="1833"/>
                  </a:lnTo>
                  <a:lnTo>
                    <a:pt x="3750" y="1857"/>
                  </a:lnTo>
                  <a:lnTo>
                    <a:pt x="3753" y="1836"/>
                  </a:lnTo>
                  <a:lnTo>
                    <a:pt x="3760" y="1880"/>
                  </a:lnTo>
                  <a:lnTo>
                    <a:pt x="3763" y="1863"/>
                  </a:lnTo>
                  <a:lnTo>
                    <a:pt x="3765" y="1879"/>
                  </a:lnTo>
                  <a:lnTo>
                    <a:pt x="3767" y="1872"/>
                  </a:lnTo>
                  <a:lnTo>
                    <a:pt x="3769" y="1880"/>
                  </a:lnTo>
                  <a:lnTo>
                    <a:pt x="3772" y="1861"/>
                  </a:lnTo>
                  <a:lnTo>
                    <a:pt x="3774" y="1872"/>
                  </a:lnTo>
                  <a:lnTo>
                    <a:pt x="3775" y="1864"/>
                  </a:lnTo>
                  <a:lnTo>
                    <a:pt x="3779" y="1891"/>
                  </a:lnTo>
                  <a:lnTo>
                    <a:pt x="3782" y="1854"/>
                  </a:lnTo>
                  <a:lnTo>
                    <a:pt x="3784" y="1847"/>
                  </a:lnTo>
                  <a:lnTo>
                    <a:pt x="3787" y="1876"/>
                  </a:lnTo>
                  <a:lnTo>
                    <a:pt x="3789" y="1855"/>
                  </a:lnTo>
                  <a:lnTo>
                    <a:pt x="3791" y="1869"/>
                  </a:lnTo>
                  <a:lnTo>
                    <a:pt x="3795" y="1848"/>
                  </a:lnTo>
                  <a:lnTo>
                    <a:pt x="3797" y="1875"/>
                  </a:lnTo>
                  <a:lnTo>
                    <a:pt x="3799" y="1868"/>
                  </a:lnTo>
                  <a:lnTo>
                    <a:pt x="3800" y="1873"/>
                  </a:lnTo>
                  <a:lnTo>
                    <a:pt x="3802" y="1839"/>
                  </a:lnTo>
                  <a:lnTo>
                    <a:pt x="3804" y="1857"/>
                  </a:lnTo>
                  <a:lnTo>
                    <a:pt x="3809" y="1841"/>
                  </a:lnTo>
                  <a:lnTo>
                    <a:pt x="3811" y="1856"/>
                  </a:lnTo>
                  <a:lnTo>
                    <a:pt x="3812" y="1852"/>
                  </a:lnTo>
                  <a:lnTo>
                    <a:pt x="3814" y="1859"/>
                  </a:lnTo>
                  <a:lnTo>
                    <a:pt x="3818" y="1822"/>
                  </a:lnTo>
                  <a:lnTo>
                    <a:pt x="3820" y="1853"/>
                  </a:lnTo>
                  <a:lnTo>
                    <a:pt x="3821" y="1848"/>
                  </a:lnTo>
                  <a:lnTo>
                    <a:pt x="3823" y="1875"/>
                  </a:lnTo>
                  <a:lnTo>
                    <a:pt x="3826" y="1835"/>
                  </a:lnTo>
                  <a:lnTo>
                    <a:pt x="3828" y="1840"/>
                  </a:lnTo>
                  <a:lnTo>
                    <a:pt x="3829" y="1839"/>
                  </a:lnTo>
                  <a:lnTo>
                    <a:pt x="3833" y="1860"/>
                  </a:lnTo>
                  <a:lnTo>
                    <a:pt x="3838" y="1840"/>
                  </a:lnTo>
                  <a:lnTo>
                    <a:pt x="3841" y="1874"/>
                  </a:lnTo>
                  <a:lnTo>
                    <a:pt x="3843" y="1871"/>
                  </a:lnTo>
                  <a:lnTo>
                    <a:pt x="3845" y="1881"/>
                  </a:lnTo>
                  <a:lnTo>
                    <a:pt x="3848" y="1839"/>
                  </a:lnTo>
                  <a:lnTo>
                    <a:pt x="3851" y="1875"/>
                  </a:lnTo>
                  <a:lnTo>
                    <a:pt x="3855" y="1846"/>
                  </a:lnTo>
                  <a:lnTo>
                    <a:pt x="3860" y="1871"/>
                  </a:lnTo>
                  <a:lnTo>
                    <a:pt x="3862" y="1849"/>
                  </a:lnTo>
                  <a:lnTo>
                    <a:pt x="3863" y="1865"/>
                  </a:lnTo>
                  <a:lnTo>
                    <a:pt x="3869" y="1824"/>
                  </a:lnTo>
                  <a:lnTo>
                    <a:pt x="3873" y="1865"/>
                  </a:lnTo>
                  <a:lnTo>
                    <a:pt x="3874" y="1851"/>
                  </a:lnTo>
                  <a:lnTo>
                    <a:pt x="3877" y="1876"/>
                  </a:lnTo>
                  <a:lnTo>
                    <a:pt x="3878" y="1872"/>
                  </a:lnTo>
                  <a:lnTo>
                    <a:pt x="3879" y="1875"/>
                  </a:lnTo>
                  <a:lnTo>
                    <a:pt x="3882" y="1852"/>
                  </a:lnTo>
                  <a:lnTo>
                    <a:pt x="3884" y="1864"/>
                  </a:lnTo>
                  <a:lnTo>
                    <a:pt x="3888" y="1826"/>
                  </a:lnTo>
                  <a:lnTo>
                    <a:pt x="3890" y="1867"/>
                  </a:lnTo>
                  <a:lnTo>
                    <a:pt x="3892" y="1841"/>
                  </a:lnTo>
                  <a:lnTo>
                    <a:pt x="3894" y="1864"/>
                  </a:lnTo>
                  <a:lnTo>
                    <a:pt x="3896" y="1841"/>
                  </a:lnTo>
                  <a:lnTo>
                    <a:pt x="3898" y="1866"/>
                  </a:lnTo>
                  <a:lnTo>
                    <a:pt x="3899" y="1854"/>
                  </a:lnTo>
                  <a:lnTo>
                    <a:pt x="3904" y="1874"/>
                  </a:lnTo>
                  <a:lnTo>
                    <a:pt x="3906" y="1885"/>
                  </a:lnTo>
                  <a:lnTo>
                    <a:pt x="3909" y="1838"/>
                  </a:lnTo>
                  <a:lnTo>
                    <a:pt x="3912" y="1890"/>
                  </a:lnTo>
                  <a:lnTo>
                    <a:pt x="3914" y="1843"/>
                  </a:lnTo>
                  <a:lnTo>
                    <a:pt x="3917" y="1871"/>
                  </a:lnTo>
                  <a:lnTo>
                    <a:pt x="3920" y="1838"/>
                  </a:lnTo>
                  <a:lnTo>
                    <a:pt x="3922" y="1887"/>
                  </a:lnTo>
                  <a:lnTo>
                    <a:pt x="3924" y="1861"/>
                  </a:lnTo>
                  <a:lnTo>
                    <a:pt x="3926" y="1880"/>
                  </a:lnTo>
                  <a:lnTo>
                    <a:pt x="3928" y="1865"/>
                  </a:lnTo>
                  <a:lnTo>
                    <a:pt x="3930" y="1894"/>
                  </a:lnTo>
                  <a:lnTo>
                    <a:pt x="3933" y="1873"/>
                  </a:lnTo>
                  <a:lnTo>
                    <a:pt x="3935" y="1878"/>
                  </a:lnTo>
                  <a:lnTo>
                    <a:pt x="3940" y="1850"/>
                  </a:lnTo>
                  <a:lnTo>
                    <a:pt x="3942" y="1872"/>
                  </a:lnTo>
                  <a:lnTo>
                    <a:pt x="3944" y="1853"/>
                  </a:lnTo>
                  <a:lnTo>
                    <a:pt x="3948" y="1873"/>
                  </a:lnTo>
                  <a:lnTo>
                    <a:pt x="3951" y="1838"/>
                  </a:lnTo>
                  <a:lnTo>
                    <a:pt x="3953" y="1856"/>
                  </a:lnTo>
                  <a:lnTo>
                    <a:pt x="3956" y="1849"/>
                  </a:lnTo>
                  <a:lnTo>
                    <a:pt x="3958" y="1843"/>
                  </a:lnTo>
                  <a:lnTo>
                    <a:pt x="3961" y="1869"/>
                  </a:lnTo>
                  <a:lnTo>
                    <a:pt x="3963" y="1838"/>
                  </a:lnTo>
                  <a:lnTo>
                    <a:pt x="3966" y="1877"/>
                  </a:lnTo>
                  <a:lnTo>
                    <a:pt x="3971" y="1839"/>
                  </a:lnTo>
                  <a:lnTo>
                    <a:pt x="3974" y="1865"/>
                  </a:lnTo>
                  <a:lnTo>
                    <a:pt x="3978" y="1851"/>
                  </a:lnTo>
                  <a:lnTo>
                    <a:pt x="3982" y="1873"/>
                  </a:lnTo>
                  <a:lnTo>
                    <a:pt x="3985" y="1845"/>
                  </a:lnTo>
                  <a:lnTo>
                    <a:pt x="3988" y="1860"/>
                  </a:lnTo>
                  <a:lnTo>
                    <a:pt x="3990" y="1855"/>
                  </a:lnTo>
                  <a:lnTo>
                    <a:pt x="3992" y="1868"/>
                  </a:lnTo>
                  <a:lnTo>
                    <a:pt x="3993" y="1866"/>
                  </a:lnTo>
                  <a:lnTo>
                    <a:pt x="3995" y="1879"/>
                  </a:lnTo>
                  <a:lnTo>
                    <a:pt x="3998" y="1849"/>
                  </a:lnTo>
                  <a:lnTo>
                    <a:pt x="4000" y="1868"/>
                  </a:lnTo>
                  <a:lnTo>
                    <a:pt x="4002" y="1842"/>
                  </a:lnTo>
                  <a:lnTo>
                    <a:pt x="4004" y="1850"/>
                  </a:lnTo>
                  <a:lnTo>
                    <a:pt x="4006" y="1843"/>
                  </a:lnTo>
                  <a:lnTo>
                    <a:pt x="4008" y="1877"/>
                  </a:lnTo>
                  <a:lnTo>
                    <a:pt x="4010" y="1858"/>
                  </a:lnTo>
                  <a:lnTo>
                    <a:pt x="4012" y="1881"/>
                  </a:lnTo>
                  <a:lnTo>
                    <a:pt x="4019" y="1843"/>
                  </a:lnTo>
                  <a:lnTo>
                    <a:pt x="4023" y="1876"/>
                  </a:lnTo>
                  <a:lnTo>
                    <a:pt x="4026" y="1853"/>
                  </a:lnTo>
                  <a:lnTo>
                    <a:pt x="4029" y="1886"/>
                  </a:lnTo>
                  <a:lnTo>
                    <a:pt x="4031" y="1882"/>
                  </a:lnTo>
                  <a:lnTo>
                    <a:pt x="4036" y="1897"/>
                  </a:lnTo>
                  <a:lnTo>
                    <a:pt x="4039" y="1849"/>
                  </a:lnTo>
                  <a:lnTo>
                    <a:pt x="4041" y="1871"/>
                  </a:lnTo>
                  <a:lnTo>
                    <a:pt x="4043" y="1870"/>
                  </a:lnTo>
                  <a:lnTo>
                    <a:pt x="4044" y="1872"/>
                  </a:lnTo>
                  <a:lnTo>
                    <a:pt x="4047" y="1823"/>
                  </a:lnTo>
                  <a:lnTo>
                    <a:pt x="4053" y="1865"/>
                  </a:lnTo>
                  <a:lnTo>
                    <a:pt x="4054" y="1856"/>
                  </a:lnTo>
                  <a:lnTo>
                    <a:pt x="4057" y="1881"/>
                  </a:lnTo>
                  <a:lnTo>
                    <a:pt x="4058" y="1876"/>
                  </a:lnTo>
                  <a:lnTo>
                    <a:pt x="4059" y="1877"/>
                  </a:lnTo>
                  <a:lnTo>
                    <a:pt x="4062" y="1865"/>
                  </a:lnTo>
                  <a:lnTo>
                    <a:pt x="4064" y="1892"/>
                  </a:lnTo>
                  <a:lnTo>
                    <a:pt x="4067" y="1838"/>
                  </a:lnTo>
                  <a:lnTo>
                    <a:pt x="4070" y="1879"/>
                  </a:lnTo>
                  <a:lnTo>
                    <a:pt x="4073" y="1855"/>
                  </a:lnTo>
                  <a:lnTo>
                    <a:pt x="4078" y="1890"/>
                  </a:lnTo>
                  <a:lnTo>
                    <a:pt x="4081" y="1831"/>
                  </a:lnTo>
                  <a:lnTo>
                    <a:pt x="4086" y="1874"/>
                  </a:lnTo>
                  <a:lnTo>
                    <a:pt x="4087" y="1856"/>
                  </a:lnTo>
                  <a:lnTo>
                    <a:pt x="4090" y="1882"/>
                  </a:lnTo>
                  <a:lnTo>
                    <a:pt x="4093" y="1825"/>
                  </a:lnTo>
                  <a:lnTo>
                    <a:pt x="4095" y="1859"/>
                  </a:lnTo>
                  <a:lnTo>
                    <a:pt x="4096" y="1858"/>
                  </a:lnTo>
                  <a:lnTo>
                    <a:pt x="4100" y="1877"/>
                  </a:lnTo>
                  <a:lnTo>
                    <a:pt x="4104" y="1846"/>
                  </a:lnTo>
                  <a:lnTo>
                    <a:pt x="4106" y="1875"/>
                  </a:lnTo>
                  <a:lnTo>
                    <a:pt x="4108" y="1850"/>
                  </a:lnTo>
                  <a:lnTo>
                    <a:pt x="4110" y="1866"/>
                  </a:lnTo>
                  <a:lnTo>
                    <a:pt x="4113" y="1829"/>
                  </a:lnTo>
                  <a:lnTo>
                    <a:pt x="4117" y="1863"/>
                  </a:lnTo>
                  <a:lnTo>
                    <a:pt x="4119" y="1840"/>
                  </a:lnTo>
                  <a:lnTo>
                    <a:pt x="4121" y="1862"/>
                  </a:lnTo>
                  <a:lnTo>
                    <a:pt x="4123" y="1815"/>
                  </a:lnTo>
                  <a:lnTo>
                    <a:pt x="4125" y="1847"/>
                  </a:lnTo>
                  <a:lnTo>
                    <a:pt x="4127" y="1828"/>
                  </a:lnTo>
                  <a:lnTo>
                    <a:pt x="4131" y="1863"/>
                  </a:lnTo>
                  <a:lnTo>
                    <a:pt x="4133" y="1868"/>
                  </a:lnTo>
                  <a:lnTo>
                    <a:pt x="4135" y="1859"/>
                  </a:lnTo>
                  <a:lnTo>
                    <a:pt x="4142" y="1874"/>
                  </a:lnTo>
                  <a:lnTo>
                    <a:pt x="4144" y="1854"/>
                  </a:lnTo>
                  <a:lnTo>
                    <a:pt x="4146" y="1863"/>
                  </a:lnTo>
                  <a:lnTo>
                    <a:pt x="4149" y="1834"/>
                  </a:lnTo>
                  <a:lnTo>
                    <a:pt x="4152" y="1867"/>
                  </a:lnTo>
                  <a:lnTo>
                    <a:pt x="4155" y="1841"/>
                  </a:lnTo>
                  <a:lnTo>
                    <a:pt x="4158" y="1857"/>
                  </a:lnTo>
                  <a:lnTo>
                    <a:pt x="4160" y="1846"/>
                  </a:lnTo>
                  <a:lnTo>
                    <a:pt x="4167" y="1877"/>
                  </a:lnTo>
                  <a:lnTo>
                    <a:pt x="4172" y="1833"/>
                  </a:lnTo>
                  <a:lnTo>
                    <a:pt x="4173" y="1835"/>
                  </a:lnTo>
                  <a:lnTo>
                    <a:pt x="4175" y="1815"/>
                  </a:lnTo>
                  <a:lnTo>
                    <a:pt x="4178" y="1845"/>
                  </a:lnTo>
                  <a:lnTo>
                    <a:pt x="4182" y="1877"/>
                  </a:lnTo>
                  <a:lnTo>
                    <a:pt x="4185" y="1856"/>
                  </a:lnTo>
                  <a:lnTo>
                    <a:pt x="4189" y="1833"/>
                  </a:lnTo>
                  <a:lnTo>
                    <a:pt x="4193" y="1869"/>
                  </a:lnTo>
                  <a:lnTo>
                    <a:pt x="4196" y="1852"/>
                  </a:lnTo>
                  <a:lnTo>
                    <a:pt x="4197" y="1872"/>
                  </a:lnTo>
                  <a:lnTo>
                    <a:pt x="4200" y="1846"/>
                  </a:lnTo>
                  <a:lnTo>
                    <a:pt x="4202" y="1871"/>
                  </a:lnTo>
                  <a:lnTo>
                    <a:pt x="4205" y="1817"/>
                  </a:lnTo>
                  <a:lnTo>
                    <a:pt x="4209" y="1863"/>
                  </a:lnTo>
                  <a:lnTo>
                    <a:pt x="4211" y="1859"/>
                  </a:lnTo>
                  <a:lnTo>
                    <a:pt x="4215" y="1876"/>
                  </a:lnTo>
                  <a:lnTo>
                    <a:pt x="4218" y="1828"/>
                  </a:lnTo>
                  <a:lnTo>
                    <a:pt x="4224" y="1863"/>
                  </a:lnTo>
                  <a:lnTo>
                    <a:pt x="4226" y="1840"/>
                  </a:lnTo>
                  <a:lnTo>
                    <a:pt x="4228" y="1861"/>
                  </a:lnTo>
                  <a:lnTo>
                    <a:pt x="4230" y="1832"/>
                  </a:lnTo>
                  <a:lnTo>
                    <a:pt x="4234" y="1876"/>
                  </a:lnTo>
                  <a:lnTo>
                    <a:pt x="4236" y="1842"/>
                  </a:lnTo>
                  <a:lnTo>
                    <a:pt x="4240" y="1868"/>
                  </a:lnTo>
                  <a:lnTo>
                    <a:pt x="4242" y="1855"/>
                  </a:lnTo>
                  <a:lnTo>
                    <a:pt x="4246" y="1873"/>
                  </a:lnTo>
                  <a:lnTo>
                    <a:pt x="4249" y="1848"/>
                  </a:lnTo>
                  <a:lnTo>
                    <a:pt x="4251" y="1880"/>
                  </a:lnTo>
                  <a:lnTo>
                    <a:pt x="4254" y="1829"/>
                  </a:lnTo>
                  <a:lnTo>
                    <a:pt x="4257" y="1881"/>
                  </a:lnTo>
                  <a:lnTo>
                    <a:pt x="4260" y="1838"/>
                  </a:lnTo>
                  <a:lnTo>
                    <a:pt x="4263" y="1870"/>
                  </a:lnTo>
                  <a:lnTo>
                    <a:pt x="4264" y="1866"/>
                  </a:lnTo>
                  <a:lnTo>
                    <a:pt x="4266" y="1893"/>
                  </a:lnTo>
                  <a:lnTo>
                    <a:pt x="4268" y="1876"/>
                  </a:lnTo>
                  <a:lnTo>
                    <a:pt x="4270" y="1885"/>
                  </a:lnTo>
                  <a:lnTo>
                    <a:pt x="4272" y="1863"/>
                  </a:lnTo>
                  <a:lnTo>
                    <a:pt x="4275" y="1876"/>
                  </a:lnTo>
                  <a:lnTo>
                    <a:pt x="4280" y="1841"/>
                  </a:lnTo>
                  <a:lnTo>
                    <a:pt x="4281" y="1849"/>
                  </a:lnTo>
                  <a:lnTo>
                    <a:pt x="4284" y="1861"/>
                  </a:lnTo>
                  <a:lnTo>
                    <a:pt x="4286" y="1848"/>
                  </a:lnTo>
                  <a:lnTo>
                    <a:pt x="4287" y="1858"/>
                  </a:lnTo>
                  <a:lnTo>
                    <a:pt x="4289" y="1839"/>
                  </a:lnTo>
                  <a:lnTo>
                    <a:pt x="4293" y="1882"/>
                  </a:lnTo>
                  <a:lnTo>
                    <a:pt x="4295" y="1875"/>
                  </a:lnTo>
                  <a:lnTo>
                    <a:pt x="4298" y="1837"/>
                  </a:lnTo>
                  <a:lnTo>
                    <a:pt x="4302" y="1883"/>
                  </a:lnTo>
                  <a:lnTo>
                    <a:pt x="4305" y="1837"/>
                  </a:lnTo>
                  <a:lnTo>
                    <a:pt x="4309" y="1875"/>
                  </a:lnTo>
                  <a:lnTo>
                    <a:pt x="4313" y="1858"/>
                  </a:lnTo>
                  <a:lnTo>
                    <a:pt x="4315" y="1867"/>
                  </a:lnTo>
                  <a:lnTo>
                    <a:pt x="4316" y="1864"/>
                  </a:lnTo>
                  <a:lnTo>
                    <a:pt x="4319" y="1879"/>
                  </a:lnTo>
                  <a:lnTo>
                    <a:pt x="4321" y="1850"/>
                  </a:lnTo>
                  <a:lnTo>
                    <a:pt x="4324" y="1892"/>
                  </a:lnTo>
                  <a:lnTo>
                    <a:pt x="4327" y="1785"/>
                  </a:lnTo>
                  <a:lnTo>
                    <a:pt x="4330" y="1889"/>
                  </a:lnTo>
                  <a:lnTo>
                    <a:pt x="4332" y="1845"/>
                  </a:lnTo>
                  <a:lnTo>
                    <a:pt x="4335" y="1870"/>
                  </a:lnTo>
                  <a:lnTo>
                    <a:pt x="4337" y="1849"/>
                  </a:lnTo>
                  <a:lnTo>
                    <a:pt x="4338" y="1860"/>
                  </a:lnTo>
                  <a:lnTo>
                    <a:pt x="4341" y="1837"/>
                  </a:lnTo>
                  <a:lnTo>
                    <a:pt x="4343" y="1885"/>
                  </a:lnTo>
                  <a:lnTo>
                    <a:pt x="4348" y="1848"/>
                  </a:lnTo>
                  <a:lnTo>
                    <a:pt x="4351" y="1862"/>
                  </a:lnTo>
                  <a:lnTo>
                    <a:pt x="4353" y="1850"/>
                  </a:lnTo>
                  <a:lnTo>
                    <a:pt x="4354" y="1856"/>
                  </a:lnTo>
                  <a:lnTo>
                    <a:pt x="4356" y="1852"/>
                  </a:lnTo>
                  <a:lnTo>
                    <a:pt x="4359" y="1867"/>
                  </a:lnTo>
                  <a:lnTo>
                    <a:pt x="4361" y="1863"/>
                  </a:lnTo>
                  <a:lnTo>
                    <a:pt x="4365" y="1874"/>
                  </a:lnTo>
                  <a:lnTo>
                    <a:pt x="4368" y="1833"/>
                  </a:lnTo>
                  <a:lnTo>
                    <a:pt x="4370" y="1879"/>
                  </a:lnTo>
                  <a:lnTo>
                    <a:pt x="4374" y="1818"/>
                  </a:lnTo>
                  <a:lnTo>
                    <a:pt x="4378" y="1856"/>
                  </a:lnTo>
                  <a:lnTo>
                    <a:pt x="4380" y="1853"/>
                  </a:lnTo>
                  <a:lnTo>
                    <a:pt x="4382" y="1859"/>
                  </a:lnTo>
                  <a:lnTo>
                    <a:pt x="4385" y="1822"/>
                  </a:lnTo>
                  <a:lnTo>
                    <a:pt x="4389" y="1866"/>
                  </a:lnTo>
                  <a:lnTo>
                    <a:pt x="4392" y="1840"/>
                  </a:lnTo>
                  <a:lnTo>
                    <a:pt x="4393" y="1847"/>
                  </a:lnTo>
                  <a:lnTo>
                    <a:pt x="4394" y="1845"/>
                  </a:lnTo>
                  <a:lnTo>
                    <a:pt x="4396" y="1856"/>
                  </a:lnTo>
                  <a:lnTo>
                    <a:pt x="4400" y="1835"/>
                  </a:lnTo>
                  <a:lnTo>
                    <a:pt x="4403" y="1885"/>
                  </a:lnTo>
                  <a:lnTo>
                    <a:pt x="4405" y="1858"/>
                  </a:lnTo>
                  <a:lnTo>
                    <a:pt x="4407" y="1877"/>
                  </a:lnTo>
                  <a:lnTo>
                    <a:pt x="4410" y="1835"/>
                  </a:lnTo>
                  <a:lnTo>
                    <a:pt x="4415" y="1886"/>
                  </a:lnTo>
                  <a:lnTo>
                    <a:pt x="4417" y="1872"/>
                  </a:lnTo>
                  <a:lnTo>
                    <a:pt x="4419" y="1877"/>
                  </a:lnTo>
                  <a:lnTo>
                    <a:pt x="4422" y="1836"/>
                  </a:lnTo>
                  <a:lnTo>
                    <a:pt x="4424" y="1856"/>
                  </a:lnTo>
                  <a:lnTo>
                    <a:pt x="4426" y="1848"/>
                  </a:lnTo>
                  <a:lnTo>
                    <a:pt x="4427" y="1858"/>
                  </a:lnTo>
                  <a:lnTo>
                    <a:pt x="4429" y="1837"/>
                  </a:lnTo>
                  <a:lnTo>
                    <a:pt x="4432" y="1870"/>
                  </a:lnTo>
                  <a:lnTo>
                    <a:pt x="4434" y="1846"/>
                  </a:lnTo>
                  <a:lnTo>
                    <a:pt x="4436" y="1872"/>
                  </a:lnTo>
                  <a:lnTo>
                    <a:pt x="4437" y="1848"/>
                  </a:lnTo>
                  <a:lnTo>
                    <a:pt x="4440" y="1877"/>
                  </a:lnTo>
                  <a:lnTo>
                    <a:pt x="4442" y="1845"/>
                  </a:lnTo>
                  <a:lnTo>
                    <a:pt x="4444" y="1864"/>
                  </a:lnTo>
                  <a:lnTo>
                    <a:pt x="4446" y="1862"/>
                  </a:lnTo>
                  <a:lnTo>
                    <a:pt x="4447" y="1867"/>
                  </a:lnTo>
                  <a:lnTo>
                    <a:pt x="4451" y="1820"/>
                  </a:lnTo>
                  <a:lnTo>
                    <a:pt x="4455" y="1869"/>
                  </a:lnTo>
                  <a:lnTo>
                    <a:pt x="4458" y="1833"/>
                  </a:lnTo>
                  <a:lnTo>
                    <a:pt x="4461" y="1855"/>
                  </a:lnTo>
                  <a:lnTo>
                    <a:pt x="4465" y="1843"/>
                  </a:lnTo>
                  <a:lnTo>
                    <a:pt x="4468" y="1859"/>
                  </a:lnTo>
                  <a:lnTo>
                    <a:pt x="4470" y="1851"/>
                  </a:lnTo>
                  <a:lnTo>
                    <a:pt x="4471" y="1862"/>
                  </a:lnTo>
                  <a:lnTo>
                    <a:pt x="4474" y="1842"/>
                  </a:lnTo>
                  <a:lnTo>
                    <a:pt x="4476" y="1868"/>
                  </a:lnTo>
                  <a:lnTo>
                    <a:pt x="4478" y="1848"/>
                  </a:lnTo>
                  <a:lnTo>
                    <a:pt x="4480" y="1858"/>
                  </a:lnTo>
                  <a:lnTo>
                    <a:pt x="4483" y="1829"/>
                  </a:lnTo>
                  <a:lnTo>
                    <a:pt x="4486" y="1875"/>
                  </a:lnTo>
                  <a:lnTo>
                    <a:pt x="4491" y="1819"/>
                  </a:lnTo>
                  <a:lnTo>
                    <a:pt x="4493" y="1845"/>
                  </a:lnTo>
                  <a:lnTo>
                    <a:pt x="4495" y="1826"/>
                  </a:lnTo>
                  <a:lnTo>
                    <a:pt x="4498" y="1858"/>
                  </a:lnTo>
                  <a:lnTo>
                    <a:pt x="4500" y="1844"/>
                  </a:lnTo>
                  <a:lnTo>
                    <a:pt x="4502" y="1847"/>
                  </a:lnTo>
                  <a:lnTo>
                    <a:pt x="4503" y="1846"/>
                  </a:lnTo>
                  <a:lnTo>
                    <a:pt x="4505" y="1867"/>
                  </a:lnTo>
                  <a:lnTo>
                    <a:pt x="4509" y="1829"/>
                  </a:lnTo>
                  <a:lnTo>
                    <a:pt x="4512" y="1876"/>
                  </a:lnTo>
                  <a:lnTo>
                    <a:pt x="4515" y="1829"/>
                  </a:lnTo>
                  <a:lnTo>
                    <a:pt x="4518" y="1863"/>
                  </a:lnTo>
                  <a:lnTo>
                    <a:pt x="4519" y="1858"/>
                  </a:lnTo>
                  <a:lnTo>
                    <a:pt x="4521" y="1870"/>
                  </a:lnTo>
                  <a:lnTo>
                    <a:pt x="4523" y="1862"/>
                  </a:lnTo>
                  <a:lnTo>
                    <a:pt x="4525" y="1864"/>
                  </a:lnTo>
                  <a:lnTo>
                    <a:pt x="4527" y="1858"/>
                  </a:lnTo>
                  <a:lnTo>
                    <a:pt x="4530" y="1875"/>
                  </a:lnTo>
                  <a:lnTo>
                    <a:pt x="4533" y="1830"/>
                  </a:lnTo>
                  <a:lnTo>
                    <a:pt x="4540" y="1873"/>
                  </a:lnTo>
                  <a:lnTo>
                    <a:pt x="4543" y="1861"/>
                  </a:lnTo>
                  <a:lnTo>
                    <a:pt x="4545" y="1883"/>
                  </a:lnTo>
                  <a:lnTo>
                    <a:pt x="4548" y="1848"/>
                  </a:lnTo>
                  <a:lnTo>
                    <a:pt x="4550" y="1860"/>
                  </a:lnTo>
                  <a:lnTo>
                    <a:pt x="4552" y="1835"/>
                  </a:lnTo>
                  <a:lnTo>
                    <a:pt x="4555" y="1876"/>
                  </a:lnTo>
                  <a:lnTo>
                    <a:pt x="4558" y="1834"/>
                  </a:lnTo>
                  <a:lnTo>
                    <a:pt x="4560" y="1886"/>
                  </a:lnTo>
                  <a:lnTo>
                    <a:pt x="4562" y="1832"/>
                  </a:lnTo>
                  <a:lnTo>
                    <a:pt x="4565" y="1871"/>
                  </a:lnTo>
                  <a:lnTo>
                    <a:pt x="4567" y="1819"/>
                  </a:lnTo>
                  <a:lnTo>
                    <a:pt x="4570" y="1855"/>
                  </a:lnTo>
                  <a:lnTo>
                    <a:pt x="4571" y="1850"/>
                  </a:lnTo>
                  <a:lnTo>
                    <a:pt x="4574" y="1865"/>
                  </a:lnTo>
                  <a:lnTo>
                    <a:pt x="4576" y="1845"/>
                  </a:lnTo>
                  <a:lnTo>
                    <a:pt x="4578" y="1872"/>
                  </a:lnTo>
                  <a:lnTo>
                    <a:pt x="4581" y="1827"/>
                  </a:lnTo>
                  <a:lnTo>
                    <a:pt x="4585" y="1850"/>
                  </a:lnTo>
                  <a:lnTo>
                    <a:pt x="4589" y="1808"/>
                  </a:lnTo>
                  <a:lnTo>
                    <a:pt x="4591" y="1856"/>
                  </a:lnTo>
                  <a:lnTo>
                    <a:pt x="4596" y="1806"/>
                  </a:lnTo>
                  <a:lnTo>
                    <a:pt x="4599" y="1851"/>
                  </a:lnTo>
                  <a:lnTo>
                    <a:pt x="4601" y="1833"/>
                  </a:lnTo>
                  <a:lnTo>
                    <a:pt x="4603" y="1852"/>
                  </a:lnTo>
                  <a:lnTo>
                    <a:pt x="4605" y="1841"/>
                  </a:lnTo>
                  <a:lnTo>
                    <a:pt x="4608" y="1857"/>
                  </a:lnTo>
                  <a:lnTo>
                    <a:pt x="4611" y="1868"/>
                  </a:lnTo>
                  <a:lnTo>
                    <a:pt x="4614" y="1819"/>
                  </a:lnTo>
                  <a:lnTo>
                    <a:pt x="4617" y="1841"/>
                  </a:lnTo>
                  <a:lnTo>
                    <a:pt x="4619" y="1844"/>
                  </a:lnTo>
                  <a:lnTo>
                    <a:pt x="4622" y="1826"/>
                  </a:lnTo>
                  <a:lnTo>
                    <a:pt x="4625" y="1816"/>
                  </a:lnTo>
                  <a:lnTo>
                    <a:pt x="4627" y="1824"/>
                  </a:lnTo>
                  <a:lnTo>
                    <a:pt x="4629" y="1787"/>
                  </a:lnTo>
                  <a:lnTo>
                    <a:pt x="4631" y="1813"/>
                  </a:lnTo>
                  <a:lnTo>
                    <a:pt x="4632" y="1812"/>
                  </a:lnTo>
                  <a:lnTo>
                    <a:pt x="4634" y="1826"/>
                  </a:lnTo>
                  <a:lnTo>
                    <a:pt x="4636" y="1816"/>
                  </a:lnTo>
                  <a:lnTo>
                    <a:pt x="4641" y="1860"/>
                  </a:lnTo>
                  <a:lnTo>
                    <a:pt x="4644" y="1820"/>
                  </a:lnTo>
                  <a:lnTo>
                    <a:pt x="4646" y="1836"/>
                  </a:lnTo>
                  <a:lnTo>
                    <a:pt x="4650" y="1804"/>
                  </a:lnTo>
                  <a:lnTo>
                    <a:pt x="4652" y="1834"/>
                  </a:lnTo>
                  <a:lnTo>
                    <a:pt x="4654" y="1809"/>
                  </a:lnTo>
                  <a:lnTo>
                    <a:pt x="4657" y="1851"/>
                  </a:lnTo>
                  <a:lnTo>
                    <a:pt x="4660" y="1820"/>
                  </a:lnTo>
                  <a:lnTo>
                    <a:pt x="4663" y="1856"/>
                  </a:lnTo>
                  <a:lnTo>
                    <a:pt x="4666" y="1805"/>
                  </a:lnTo>
                  <a:lnTo>
                    <a:pt x="4667" y="1824"/>
                  </a:lnTo>
                  <a:lnTo>
                    <a:pt x="4669" y="1800"/>
                  </a:lnTo>
                  <a:lnTo>
                    <a:pt x="4672" y="1839"/>
                  </a:lnTo>
                  <a:lnTo>
                    <a:pt x="4676" y="1771"/>
                  </a:lnTo>
                  <a:lnTo>
                    <a:pt x="4680" y="1839"/>
                  </a:lnTo>
                  <a:lnTo>
                    <a:pt x="4683" y="1801"/>
                  </a:lnTo>
                  <a:lnTo>
                    <a:pt x="4684" y="1824"/>
                  </a:lnTo>
                  <a:lnTo>
                    <a:pt x="4687" y="1758"/>
                  </a:lnTo>
                  <a:lnTo>
                    <a:pt x="4689" y="1806"/>
                  </a:lnTo>
                  <a:lnTo>
                    <a:pt x="4691" y="1794"/>
                  </a:lnTo>
                  <a:lnTo>
                    <a:pt x="4696" y="1836"/>
                  </a:lnTo>
                  <a:lnTo>
                    <a:pt x="4701" y="1767"/>
                  </a:lnTo>
                  <a:lnTo>
                    <a:pt x="4704" y="1817"/>
                  </a:lnTo>
                  <a:lnTo>
                    <a:pt x="4707" y="1782"/>
                  </a:lnTo>
                  <a:lnTo>
                    <a:pt x="4710" y="1824"/>
                  </a:lnTo>
                  <a:lnTo>
                    <a:pt x="4713" y="1771"/>
                  </a:lnTo>
                  <a:lnTo>
                    <a:pt x="4715" y="1809"/>
                  </a:lnTo>
                  <a:lnTo>
                    <a:pt x="4718" y="1786"/>
                  </a:lnTo>
                  <a:lnTo>
                    <a:pt x="4720" y="1792"/>
                  </a:lnTo>
                  <a:lnTo>
                    <a:pt x="4721" y="1782"/>
                  </a:lnTo>
                  <a:lnTo>
                    <a:pt x="4724" y="1806"/>
                  </a:lnTo>
                  <a:lnTo>
                    <a:pt x="4727" y="1764"/>
                  </a:lnTo>
                  <a:lnTo>
                    <a:pt x="4730" y="1826"/>
                  </a:lnTo>
                  <a:lnTo>
                    <a:pt x="4734" y="1767"/>
                  </a:lnTo>
                  <a:lnTo>
                    <a:pt x="4736" y="1793"/>
                  </a:lnTo>
                  <a:lnTo>
                    <a:pt x="4738" y="1787"/>
                  </a:lnTo>
                  <a:lnTo>
                    <a:pt x="4741" y="1819"/>
                  </a:lnTo>
                  <a:lnTo>
                    <a:pt x="4742" y="1794"/>
                  </a:lnTo>
                  <a:lnTo>
                    <a:pt x="4744" y="1821"/>
                  </a:lnTo>
                  <a:lnTo>
                    <a:pt x="4746" y="1785"/>
                  </a:lnTo>
                  <a:lnTo>
                    <a:pt x="4748" y="1794"/>
                  </a:lnTo>
                  <a:lnTo>
                    <a:pt x="4752" y="1763"/>
                  </a:lnTo>
                  <a:lnTo>
                    <a:pt x="4753" y="1773"/>
                  </a:lnTo>
                  <a:lnTo>
                    <a:pt x="4755" y="1755"/>
                  </a:lnTo>
                  <a:lnTo>
                    <a:pt x="4758" y="1806"/>
                  </a:lnTo>
                  <a:lnTo>
                    <a:pt x="4762" y="1726"/>
                  </a:lnTo>
                  <a:lnTo>
                    <a:pt x="4764" y="1739"/>
                  </a:lnTo>
                  <a:lnTo>
                    <a:pt x="4765" y="1737"/>
                  </a:lnTo>
                  <a:lnTo>
                    <a:pt x="4767" y="1799"/>
                  </a:lnTo>
                  <a:lnTo>
                    <a:pt x="4770" y="1726"/>
                  </a:lnTo>
                  <a:lnTo>
                    <a:pt x="4772" y="1758"/>
                  </a:lnTo>
                  <a:lnTo>
                    <a:pt x="4776" y="1705"/>
                  </a:lnTo>
                  <a:lnTo>
                    <a:pt x="4778" y="1751"/>
                  </a:lnTo>
                  <a:lnTo>
                    <a:pt x="4780" y="1707"/>
                  </a:lnTo>
                  <a:lnTo>
                    <a:pt x="4782" y="1723"/>
                  </a:lnTo>
                  <a:lnTo>
                    <a:pt x="4784" y="1683"/>
                  </a:lnTo>
                  <a:lnTo>
                    <a:pt x="4786" y="1759"/>
                  </a:lnTo>
                  <a:lnTo>
                    <a:pt x="4789" y="1701"/>
                  </a:lnTo>
                  <a:lnTo>
                    <a:pt x="4790" y="1706"/>
                  </a:lnTo>
                  <a:lnTo>
                    <a:pt x="4793" y="1668"/>
                  </a:lnTo>
                  <a:lnTo>
                    <a:pt x="4796" y="1746"/>
                  </a:lnTo>
                  <a:lnTo>
                    <a:pt x="4798" y="1727"/>
                  </a:lnTo>
                  <a:lnTo>
                    <a:pt x="4800" y="1771"/>
                  </a:lnTo>
                  <a:lnTo>
                    <a:pt x="4803" y="1711"/>
                  </a:lnTo>
                  <a:lnTo>
                    <a:pt x="4806" y="1747"/>
                  </a:lnTo>
                  <a:lnTo>
                    <a:pt x="4807" y="1745"/>
                  </a:lnTo>
                  <a:lnTo>
                    <a:pt x="4808" y="1750"/>
                  </a:lnTo>
                  <a:lnTo>
                    <a:pt x="4811" y="1707"/>
                  </a:lnTo>
                  <a:lnTo>
                    <a:pt x="4813" y="1745"/>
                  </a:lnTo>
                  <a:lnTo>
                    <a:pt x="4815" y="1738"/>
                  </a:lnTo>
                  <a:lnTo>
                    <a:pt x="4817" y="1744"/>
                  </a:lnTo>
                  <a:lnTo>
                    <a:pt x="4820" y="1653"/>
                  </a:lnTo>
                  <a:lnTo>
                    <a:pt x="4822" y="1739"/>
                  </a:lnTo>
                  <a:lnTo>
                    <a:pt x="4824" y="1697"/>
                  </a:lnTo>
                  <a:lnTo>
                    <a:pt x="4826" y="1704"/>
                  </a:lnTo>
                  <a:lnTo>
                    <a:pt x="4827" y="1693"/>
                  </a:lnTo>
                  <a:lnTo>
                    <a:pt x="4830" y="1732"/>
                  </a:lnTo>
                  <a:lnTo>
                    <a:pt x="4832" y="1703"/>
                  </a:lnTo>
                  <a:lnTo>
                    <a:pt x="4835" y="1723"/>
                  </a:lnTo>
                  <a:lnTo>
                    <a:pt x="4837" y="1701"/>
                  </a:lnTo>
                  <a:lnTo>
                    <a:pt x="4842" y="1761"/>
                  </a:lnTo>
                  <a:lnTo>
                    <a:pt x="4845" y="1692"/>
                  </a:lnTo>
                  <a:lnTo>
                    <a:pt x="4847" y="1767"/>
                  </a:lnTo>
                  <a:lnTo>
                    <a:pt x="4850" y="1719"/>
                  </a:lnTo>
                  <a:lnTo>
                    <a:pt x="4857" y="1795"/>
                  </a:lnTo>
                  <a:lnTo>
                    <a:pt x="4861" y="1709"/>
                  </a:lnTo>
                  <a:lnTo>
                    <a:pt x="4868" y="1799"/>
                  </a:lnTo>
                  <a:lnTo>
                    <a:pt x="4871" y="1745"/>
                  </a:lnTo>
                  <a:lnTo>
                    <a:pt x="4873" y="1761"/>
                  </a:lnTo>
                  <a:lnTo>
                    <a:pt x="4875" y="1738"/>
                  </a:lnTo>
                  <a:lnTo>
                    <a:pt x="4876" y="1748"/>
                  </a:lnTo>
                  <a:lnTo>
                    <a:pt x="4879" y="1716"/>
                  </a:lnTo>
                  <a:lnTo>
                    <a:pt x="4882" y="1787"/>
                  </a:lnTo>
                  <a:lnTo>
                    <a:pt x="4885" y="1693"/>
                  </a:lnTo>
                  <a:lnTo>
                    <a:pt x="4888" y="1803"/>
                  </a:lnTo>
                  <a:lnTo>
                    <a:pt x="4891" y="1739"/>
                  </a:lnTo>
                  <a:lnTo>
                    <a:pt x="4893" y="1770"/>
                  </a:lnTo>
                  <a:lnTo>
                    <a:pt x="4895" y="1730"/>
                  </a:lnTo>
                  <a:lnTo>
                    <a:pt x="4897" y="1771"/>
                  </a:lnTo>
                  <a:lnTo>
                    <a:pt x="4900" y="1712"/>
                  </a:lnTo>
                  <a:lnTo>
                    <a:pt x="4902" y="1768"/>
                  </a:lnTo>
                  <a:lnTo>
                    <a:pt x="4904" y="1763"/>
                  </a:lnTo>
                  <a:lnTo>
                    <a:pt x="4909" y="1838"/>
                  </a:lnTo>
                  <a:lnTo>
                    <a:pt x="4912" y="1791"/>
                  </a:lnTo>
                  <a:lnTo>
                    <a:pt x="4914" y="1819"/>
                  </a:lnTo>
                  <a:lnTo>
                    <a:pt x="4916" y="1771"/>
                  </a:lnTo>
                  <a:lnTo>
                    <a:pt x="4919" y="1822"/>
                  </a:lnTo>
                  <a:lnTo>
                    <a:pt x="4922" y="1808"/>
                  </a:lnTo>
                  <a:lnTo>
                    <a:pt x="4924" y="1831"/>
                  </a:lnTo>
                  <a:lnTo>
                    <a:pt x="4927" y="1792"/>
                  </a:lnTo>
                  <a:lnTo>
                    <a:pt x="4929" y="1799"/>
                  </a:lnTo>
                  <a:lnTo>
                    <a:pt x="4931" y="1787"/>
                  </a:lnTo>
                  <a:lnTo>
                    <a:pt x="4934" y="1811"/>
                  </a:lnTo>
                  <a:lnTo>
                    <a:pt x="4935" y="1801"/>
                  </a:lnTo>
                  <a:lnTo>
                    <a:pt x="4937" y="1813"/>
                  </a:lnTo>
                  <a:lnTo>
                    <a:pt x="4939" y="1785"/>
                  </a:lnTo>
                  <a:lnTo>
                    <a:pt x="4941" y="1794"/>
                  </a:lnTo>
                  <a:lnTo>
                    <a:pt x="4943" y="1777"/>
                  </a:lnTo>
                  <a:lnTo>
                    <a:pt x="4944" y="1799"/>
                  </a:lnTo>
                  <a:lnTo>
                    <a:pt x="4947" y="1778"/>
                  </a:lnTo>
                  <a:lnTo>
                    <a:pt x="4949" y="1794"/>
                  </a:lnTo>
                  <a:lnTo>
                    <a:pt x="4951" y="1783"/>
                  </a:lnTo>
                  <a:lnTo>
                    <a:pt x="4954" y="1824"/>
                  </a:lnTo>
                  <a:lnTo>
                    <a:pt x="4957" y="1793"/>
                  </a:lnTo>
                  <a:lnTo>
                    <a:pt x="4960" y="1818"/>
                  </a:lnTo>
                  <a:lnTo>
                    <a:pt x="4962" y="1790"/>
                  </a:lnTo>
                  <a:lnTo>
                    <a:pt x="4966" y="1855"/>
                  </a:lnTo>
                  <a:lnTo>
                    <a:pt x="4969" y="1777"/>
                  </a:lnTo>
                  <a:lnTo>
                    <a:pt x="4971" y="1825"/>
                  </a:lnTo>
                  <a:lnTo>
                    <a:pt x="4974" y="1779"/>
                  </a:lnTo>
                  <a:lnTo>
                    <a:pt x="4981" y="1847"/>
                  </a:lnTo>
                  <a:lnTo>
                    <a:pt x="4984" y="1777"/>
                  </a:lnTo>
                  <a:lnTo>
                    <a:pt x="4990" y="1824"/>
                  </a:lnTo>
                  <a:lnTo>
                    <a:pt x="4993" y="1816"/>
                  </a:lnTo>
                  <a:lnTo>
                    <a:pt x="4996" y="1828"/>
                  </a:lnTo>
                  <a:lnTo>
                    <a:pt x="5001" y="1772"/>
                  </a:lnTo>
                  <a:lnTo>
                    <a:pt x="5004" y="1832"/>
                  </a:lnTo>
                  <a:lnTo>
                    <a:pt x="5006" y="1797"/>
                  </a:lnTo>
                  <a:lnTo>
                    <a:pt x="5008" y="1859"/>
                  </a:lnTo>
                  <a:lnTo>
                    <a:pt x="5011" y="1824"/>
                  </a:lnTo>
                  <a:lnTo>
                    <a:pt x="5012" y="1833"/>
                  </a:lnTo>
                  <a:lnTo>
                    <a:pt x="5014" y="1821"/>
                  </a:lnTo>
                  <a:lnTo>
                    <a:pt x="5017" y="1838"/>
                  </a:lnTo>
                  <a:lnTo>
                    <a:pt x="5023" y="1798"/>
                  </a:lnTo>
                  <a:lnTo>
                    <a:pt x="5028" y="1846"/>
                  </a:lnTo>
                  <a:lnTo>
                    <a:pt x="5033" y="1778"/>
                  </a:lnTo>
                  <a:lnTo>
                    <a:pt x="5037" y="1841"/>
                  </a:lnTo>
                  <a:lnTo>
                    <a:pt x="5039" y="1811"/>
                  </a:lnTo>
                  <a:lnTo>
                    <a:pt x="5044" y="1856"/>
                  </a:lnTo>
                  <a:lnTo>
                    <a:pt x="5046" y="1834"/>
                  </a:lnTo>
                  <a:lnTo>
                    <a:pt x="5047" y="1839"/>
                  </a:lnTo>
                  <a:lnTo>
                    <a:pt x="5049" y="1826"/>
                  </a:lnTo>
                  <a:lnTo>
                    <a:pt x="5053" y="1860"/>
                  </a:lnTo>
                  <a:lnTo>
                    <a:pt x="5056" y="1820"/>
                  </a:lnTo>
                  <a:lnTo>
                    <a:pt x="5058" y="1829"/>
                  </a:lnTo>
                  <a:lnTo>
                    <a:pt x="5060" y="1810"/>
                  </a:lnTo>
                  <a:lnTo>
                    <a:pt x="5063" y="1868"/>
                  </a:lnTo>
                  <a:lnTo>
                    <a:pt x="5067" y="1808"/>
                  </a:lnTo>
                  <a:lnTo>
                    <a:pt x="5070" y="1855"/>
                  </a:lnTo>
                  <a:lnTo>
                    <a:pt x="5071" y="1855"/>
                  </a:lnTo>
                  <a:lnTo>
                    <a:pt x="5073" y="1862"/>
                  </a:lnTo>
                  <a:lnTo>
                    <a:pt x="5076" y="1787"/>
                  </a:lnTo>
                  <a:lnTo>
                    <a:pt x="5079" y="1866"/>
                  </a:lnTo>
                  <a:lnTo>
                    <a:pt x="5085" y="1833"/>
                  </a:lnTo>
                  <a:lnTo>
                    <a:pt x="5088" y="1852"/>
                  </a:lnTo>
                  <a:lnTo>
                    <a:pt x="5090" y="1843"/>
                  </a:lnTo>
                  <a:lnTo>
                    <a:pt x="5093" y="1853"/>
                  </a:lnTo>
                  <a:lnTo>
                    <a:pt x="5097" y="1828"/>
                  </a:lnTo>
                  <a:lnTo>
                    <a:pt x="5100" y="1825"/>
                  </a:lnTo>
                  <a:lnTo>
                    <a:pt x="5103" y="1848"/>
                  </a:lnTo>
                  <a:lnTo>
                    <a:pt x="5105" y="1834"/>
                  </a:lnTo>
                  <a:lnTo>
                    <a:pt x="5107" y="1844"/>
                  </a:lnTo>
                  <a:lnTo>
                    <a:pt x="5109" y="1824"/>
                  </a:lnTo>
                  <a:lnTo>
                    <a:pt x="5115" y="1871"/>
                  </a:lnTo>
                  <a:lnTo>
                    <a:pt x="5119" y="1851"/>
                  </a:lnTo>
                  <a:lnTo>
                    <a:pt x="5121" y="1858"/>
                  </a:lnTo>
                  <a:lnTo>
                    <a:pt x="5124" y="1794"/>
                  </a:lnTo>
                  <a:lnTo>
                    <a:pt x="5127" y="1844"/>
                  </a:lnTo>
                  <a:lnTo>
                    <a:pt x="5129" y="1820"/>
                  </a:lnTo>
                  <a:lnTo>
                    <a:pt x="5132" y="1885"/>
                  </a:lnTo>
                  <a:lnTo>
                    <a:pt x="5135" y="1839"/>
                  </a:lnTo>
                  <a:lnTo>
                    <a:pt x="5138" y="1877"/>
                  </a:lnTo>
                  <a:lnTo>
                    <a:pt x="5141" y="1820"/>
                  </a:lnTo>
                  <a:lnTo>
                    <a:pt x="5145" y="1871"/>
                  </a:lnTo>
                  <a:lnTo>
                    <a:pt x="5151" y="1826"/>
                  </a:lnTo>
                  <a:lnTo>
                    <a:pt x="5153" y="1856"/>
                  </a:lnTo>
                  <a:lnTo>
                    <a:pt x="5156" y="1844"/>
                  </a:lnTo>
                  <a:lnTo>
                    <a:pt x="5161" y="1876"/>
                  </a:lnTo>
                  <a:lnTo>
                    <a:pt x="5164" y="1842"/>
                  </a:lnTo>
                  <a:lnTo>
                    <a:pt x="5166" y="1865"/>
                  </a:lnTo>
                  <a:lnTo>
                    <a:pt x="5169" y="1840"/>
                  </a:lnTo>
                  <a:lnTo>
                    <a:pt x="5171" y="1859"/>
                  </a:lnTo>
                  <a:lnTo>
                    <a:pt x="5173" y="1861"/>
                  </a:lnTo>
                  <a:lnTo>
                    <a:pt x="5175" y="1851"/>
                  </a:lnTo>
                  <a:lnTo>
                    <a:pt x="5176" y="1861"/>
                  </a:lnTo>
                  <a:lnTo>
                    <a:pt x="5179" y="1849"/>
                  </a:lnTo>
                  <a:lnTo>
                    <a:pt x="5181" y="1865"/>
                  </a:lnTo>
                  <a:lnTo>
                    <a:pt x="5184" y="1840"/>
                  </a:lnTo>
                  <a:lnTo>
                    <a:pt x="5187" y="1866"/>
                  </a:lnTo>
                  <a:lnTo>
                    <a:pt x="5190" y="1826"/>
                  </a:lnTo>
                  <a:lnTo>
                    <a:pt x="5192" y="1857"/>
                  </a:lnTo>
                  <a:lnTo>
                    <a:pt x="5194" y="1840"/>
                  </a:lnTo>
                  <a:lnTo>
                    <a:pt x="5197" y="1869"/>
                  </a:lnTo>
                  <a:lnTo>
                    <a:pt x="5205" y="1827"/>
                  </a:lnTo>
                  <a:lnTo>
                    <a:pt x="5213" y="1874"/>
                  </a:lnTo>
                  <a:lnTo>
                    <a:pt x="5215" y="1862"/>
                  </a:lnTo>
                  <a:lnTo>
                    <a:pt x="5216" y="1869"/>
                  </a:lnTo>
                  <a:lnTo>
                    <a:pt x="5219" y="1849"/>
                  </a:lnTo>
                  <a:lnTo>
                    <a:pt x="5222" y="1875"/>
                  </a:lnTo>
                  <a:lnTo>
                    <a:pt x="5225" y="1850"/>
                  </a:lnTo>
                  <a:lnTo>
                    <a:pt x="5227" y="1866"/>
                  </a:lnTo>
                  <a:lnTo>
                    <a:pt x="5234" y="1824"/>
                  </a:lnTo>
                  <a:lnTo>
                    <a:pt x="5239" y="1858"/>
                  </a:lnTo>
                  <a:lnTo>
                    <a:pt x="5240" y="1843"/>
                  </a:lnTo>
                  <a:lnTo>
                    <a:pt x="5243" y="1861"/>
                  </a:lnTo>
                  <a:lnTo>
                    <a:pt x="5245" y="1829"/>
                  </a:lnTo>
                  <a:lnTo>
                    <a:pt x="5249" y="1876"/>
                  </a:lnTo>
                  <a:lnTo>
                    <a:pt x="5251" y="1872"/>
                  </a:lnTo>
                  <a:lnTo>
                    <a:pt x="5252" y="1878"/>
                  </a:lnTo>
                  <a:lnTo>
                    <a:pt x="5255" y="1837"/>
                  </a:lnTo>
                  <a:lnTo>
                    <a:pt x="5257" y="1856"/>
                  </a:lnTo>
                  <a:lnTo>
                    <a:pt x="5261" y="1872"/>
                  </a:lnTo>
                  <a:lnTo>
                    <a:pt x="5265" y="1831"/>
                  </a:lnTo>
                  <a:lnTo>
                    <a:pt x="5268" y="1889"/>
                  </a:lnTo>
                  <a:lnTo>
                    <a:pt x="5272" y="1840"/>
                  </a:lnTo>
                  <a:lnTo>
                    <a:pt x="5275" y="1865"/>
                  </a:lnTo>
                  <a:lnTo>
                    <a:pt x="5279" y="1840"/>
                  </a:lnTo>
                  <a:lnTo>
                    <a:pt x="5282" y="1881"/>
                  </a:lnTo>
                  <a:lnTo>
                    <a:pt x="5285" y="1845"/>
                  </a:lnTo>
                  <a:lnTo>
                    <a:pt x="5288" y="1868"/>
                  </a:lnTo>
                  <a:lnTo>
                    <a:pt x="5291" y="1837"/>
                  </a:lnTo>
                  <a:lnTo>
                    <a:pt x="5294" y="1876"/>
                  </a:lnTo>
                  <a:lnTo>
                    <a:pt x="5297" y="1869"/>
                  </a:lnTo>
                  <a:lnTo>
                    <a:pt x="5299" y="1853"/>
                  </a:lnTo>
                  <a:lnTo>
                    <a:pt x="5302" y="1871"/>
                  </a:lnTo>
                  <a:lnTo>
                    <a:pt x="5304" y="1861"/>
                  </a:lnTo>
                  <a:lnTo>
                    <a:pt x="5306" y="1873"/>
                  </a:lnTo>
                  <a:lnTo>
                    <a:pt x="5310" y="1850"/>
                  </a:lnTo>
                  <a:lnTo>
                    <a:pt x="5311" y="1852"/>
                  </a:lnTo>
                  <a:lnTo>
                    <a:pt x="5313" y="1807"/>
                  </a:lnTo>
                  <a:lnTo>
                    <a:pt x="5316" y="1858"/>
                  </a:lnTo>
                  <a:lnTo>
                    <a:pt x="5318" y="1844"/>
                  </a:lnTo>
                  <a:lnTo>
                    <a:pt x="5321" y="1867"/>
                  </a:lnTo>
                  <a:lnTo>
                    <a:pt x="5323" y="1842"/>
                  </a:lnTo>
                  <a:lnTo>
                    <a:pt x="5325" y="1854"/>
                  </a:lnTo>
                  <a:lnTo>
                    <a:pt x="5327" y="1831"/>
                  </a:lnTo>
                  <a:lnTo>
                    <a:pt x="5333" y="1879"/>
                  </a:lnTo>
                  <a:lnTo>
                    <a:pt x="5336" y="1844"/>
                  </a:lnTo>
                  <a:lnTo>
                    <a:pt x="5338" y="1859"/>
                  </a:lnTo>
                  <a:lnTo>
                    <a:pt x="5340" y="1818"/>
                  </a:lnTo>
                  <a:lnTo>
                    <a:pt x="5343" y="1867"/>
                  </a:lnTo>
                  <a:lnTo>
                    <a:pt x="5349" y="1840"/>
                  </a:lnTo>
                  <a:lnTo>
                    <a:pt x="5353" y="1867"/>
                  </a:lnTo>
                  <a:lnTo>
                    <a:pt x="5356" y="1845"/>
                  </a:lnTo>
                  <a:lnTo>
                    <a:pt x="5358" y="1867"/>
                  </a:lnTo>
                  <a:lnTo>
                    <a:pt x="5361" y="1833"/>
                  </a:lnTo>
                  <a:lnTo>
                    <a:pt x="5364" y="1874"/>
                  </a:lnTo>
                  <a:lnTo>
                    <a:pt x="5366" y="1858"/>
                  </a:lnTo>
                  <a:lnTo>
                    <a:pt x="5369" y="1874"/>
                  </a:lnTo>
                  <a:lnTo>
                    <a:pt x="5373" y="1825"/>
                  </a:lnTo>
                  <a:lnTo>
                    <a:pt x="5376" y="1881"/>
                  </a:lnTo>
                  <a:lnTo>
                    <a:pt x="5380" y="1858"/>
                  </a:lnTo>
                  <a:lnTo>
                    <a:pt x="5385" y="1868"/>
                  </a:lnTo>
                  <a:lnTo>
                    <a:pt x="5386" y="1867"/>
                  </a:lnTo>
                  <a:lnTo>
                    <a:pt x="5388" y="1872"/>
                  </a:lnTo>
                  <a:lnTo>
                    <a:pt x="5389" y="1855"/>
                  </a:lnTo>
                  <a:lnTo>
                    <a:pt x="5394" y="2064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4" name="Freeform 60"/>
            <p:cNvSpPr>
              <a:spLocks/>
            </p:cNvSpPr>
            <p:nvPr/>
          </p:nvSpPr>
          <p:spPr bwMode="auto">
            <a:xfrm>
              <a:off x="1510" y="2939"/>
              <a:ext cx="23" cy="44"/>
            </a:xfrm>
            <a:custGeom>
              <a:avLst/>
              <a:gdLst>
                <a:gd name="T0" fmla="*/ 4 w 30"/>
                <a:gd name="T1" fmla="*/ 0 h 59"/>
                <a:gd name="T2" fmla="*/ 28 w 30"/>
                <a:gd name="T3" fmla="*/ 0 h 59"/>
                <a:gd name="T4" fmla="*/ 15 w 30"/>
                <a:gd name="T5" fmla="*/ 22 h 59"/>
                <a:gd name="T6" fmla="*/ 21 w 30"/>
                <a:gd name="T7" fmla="*/ 22 h 59"/>
                <a:gd name="T8" fmla="*/ 28 w 30"/>
                <a:gd name="T9" fmla="*/ 28 h 59"/>
                <a:gd name="T10" fmla="*/ 30 w 30"/>
                <a:gd name="T11" fmla="*/ 36 h 59"/>
                <a:gd name="T12" fmla="*/ 24 w 30"/>
                <a:gd name="T13" fmla="*/ 56 h 59"/>
                <a:gd name="T14" fmla="*/ 17 w 30"/>
                <a:gd name="T15" fmla="*/ 59 h 59"/>
                <a:gd name="T16" fmla="*/ 11 w 30"/>
                <a:gd name="T17" fmla="*/ 59 h 59"/>
                <a:gd name="T18" fmla="*/ 2 w 30"/>
                <a:gd name="T19" fmla="*/ 53 h 59"/>
                <a:gd name="T20" fmla="*/ 0 w 30"/>
                <a:gd name="T21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9">
                  <a:moveTo>
                    <a:pt x="4" y="0"/>
                  </a:moveTo>
                  <a:lnTo>
                    <a:pt x="28" y="0"/>
                  </a:lnTo>
                  <a:lnTo>
                    <a:pt x="15" y="22"/>
                  </a:lnTo>
                  <a:lnTo>
                    <a:pt x="21" y="22"/>
                  </a:lnTo>
                  <a:lnTo>
                    <a:pt x="28" y="28"/>
                  </a:lnTo>
                  <a:lnTo>
                    <a:pt x="30" y="36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2" y="53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5" name="Freeform 61"/>
            <p:cNvSpPr>
              <a:spLocks/>
            </p:cNvSpPr>
            <p:nvPr/>
          </p:nvSpPr>
          <p:spPr bwMode="auto">
            <a:xfrm>
              <a:off x="1558" y="2939"/>
              <a:ext cx="25" cy="29"/>
            </a:xfrm>
            <a:custGeom>
              <a:avLst/>
              <a:gdLst>
                <a:gd name="T0" fmla="*/ 22 w 33"/>
                <a:gd name="T1" fmla="*/ 0 h 39"/>
                <a:gd name="T2" fmla="*/ 0 w 33"/>
                <a:gd name="T3" fmla="*/ 39 h 39"/>
                <a:gd name="T4" fmla="*/ 3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2" y="0"/>
                  </a:moveTo>
                  <a:lnTo>
                    <a:pt x="0" y="39"/>
                  </a:lnTo>
                  <a:lnTo>
                    <a:pt x="33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6" name="Line 62"/>
            <p:cNvSpPr>
              <a:spLocks noChangeShapeType="1"/>
            </p:cNvSpPr>
            <p:nvPr/>
          </p:nvSpPr>
          <p:spPr bwMode="auto">
            <a:xfrm>
              <a:off x="1575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7" name="Freeform 63"/>
            <p:cNvSpPr>
              <a:spLocks/>
            </p:cNvSpPr>
            <p:nvPr/>
          </p:nvSpPr>
          <p:spPr bwMode="auto">
            <a:xfrm>
              <a:off x="1609" y="2939"/>
              <a:ext cx="21" cy="44"/>
            </a:xfrm>
            <a:custGeom>
              <a:avLst/>
              <a:gdLst>
                <a:gd name="T0" fmla="*/ 9 w 28"/>
                <a:gd name="T1" fmla="*/ 0 h 59"/>
                <a:gd name="T2" fmla="*/ 2 w 28"/>
                <a:gd name="T3" fmla="*/ 2 h 59"/>
                <a:gd name="T4" fmla="*/ 0 w 28"/>
                <a:gd name="T5" fmla="*/ 8 h 59"/>
                <a:gd name="T6" fmla="*/ 2 w 28"/>
                <a:gd name="T7" fmla="*/ 19 h 59"/>
                <a:gd name="T8" fmla="*/ 7 w 28"/>
                <a:gd name="T9" fmla="*/ 22 h 59"/>
                <a:gd name="T10" fmla="*/ 22 w 28"/>
                <a:gd name="T11" fmla="*/ 28 h 59"/>
                <a:gd name="T12" fmla="*/ 28 w 28"/>
                <a:gd name="T13" fmla="*/ 39 h 59"/>
                <a:gd name="T14" fmla="*/ 28 w 28"/>
                <a:gd name="T15" fmla="*/ 48 h 59"/>
                <a:gd name="T16" fmla="*/ 24 w 28"/>
                <a:gd name="T17" fmla="*/ 56 h 59"/>
                <a:gd name="T18" fmla="*/ 17 w 28"/>
                <a:gd name="T19" fmla="*/ 59 h 59"/>
                <a:gd name="T20" fmla="*/ 9 w 28"/>
                <a:gd name="T21" fmla="*/ 59 h 59"/>
                <a:gd name="T22" fmla="*/ 0 w 28"/>
                <a:gd name="T23" fmla="*/ 53 h 59"/>
                <a:gd name="T24" fmla="*/ 0 w 28"/>
                <a:gd name="T25" fmla="*/ 34 h 59"/>
                <a:gd name="T26" fmla="*/ 11 w 28"/>
                <a:gd name="T27" fmla="*/ 25 h 59"/>
                <a:gd name="T28" fmla="*/ 20 w 28"/>
                <a:gd name="T29" fmla="*/ 22 h 59"/>
                <a:gd name="T30" fmla="*/ 26 w 28"/>
                <a:gd name="T31" fmla="*/ 14 h 59"/>
                <a:gd name="T32" fmla="*/ 24 w 28"/>
                <a:gd name="T33" fmla="*/ 2 h 59"/>
                <a:gd name="T34" fmla="*/ 9 w 28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9">
                  <a:moveTo>
                    <a:pt x="9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22" y="28"/>
                  </a:lnTo>
                  <a:lnTo>
                    <a:pt x="28" y="39"/>
                  </a:lnTo>
                  <a:lnTo>
                    <a:pt x="28" y="48"/>
                  </a:lnTo>
                  <a:lnTo>
                    <a:pt x="24" y="56"/>
                  </a:lnTo>
                  <a:lnTo>
                    <a:pt x="17" y="59"/>
                  </a:lnTo>
                  <a:lnTo>
                    <a:pt x="9" y="59"/>
                  </a:lnTo>
                  <a:lnTo>
                    <a:pt x="0" y="53"/>
                  </a:lnTo>
                  <a:lnTo>
                    <a:pt x="0" y="34"/>
                  </a:lnTo>
                  <a:lnTo>
                    <a:pt x="11" y="25"/>
                  </a:lnTo>
                  <a:lnTo>
                    <a:pt x="20" y="22"/>
                  </a:lnTo>
                  <a:lnTo>
                    <a:pt x="26" y="14"/>
                  </a:lnTo>
                  <a:lnTo>
                    <a:pt x="24" y="2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8" name="Freeform 64"/>
            <p:cNvSpPr>
              <a:spLocks/>
            </p:cNvSpPr>
            <p:nvPr/>
          </p:nvSpPr>
          <p:spPr bwMode="auto">
            <a:xfrm>
              <a:off x="1658" y="2939"/>
              <a:ext cx="21" cy="44"/>
            </a:xfrm>
            <a:custGeom>
              <a:avLst/>
              <a:gdLst>
                <a:gd name="T0" fmla="*/ 10 w 28"/>
                <a:gd name="T1" fmla="*/ 0 h 59"/>
                <a:gd name="T2" fmla="*/ 4 w 28"/>
                <a:gd name="T3" fmla="*/ 2 h 59"/>
                <a:gd name="T4" fmla="*/ 0 w 28"/>
                <a:gd name="T5" fmla="*/ 11 h 59"/>
                <a:gd name="T6" fmla="*/ 0 w 28"/>
                <a:gd name="T7" fmla="*/ 48 h 59"/>
                <a:gd name="T8" fmla="*/ 4 w 28"/>
                <a:gd name="T9" fmla="*/ 56 h 59"/>
                <a:gd name="T10" fmla="*/ 10 w 28"/>
                <a:gd name="T11" fmla="*/ 59 h 59"/>
                <a:gd name="T12" fmla="*/ 21 w 28"/>
                <a:gd name="T13" fmla="*/ 56 h 59"/>
                <a:gd name="T14" fmla="*/ 28 w 28"/>
                <a:gd name="T15" fmla="*/ 34 h 59"/>
                <a:gd name="T16" fmla="*/ 28 w 28"/>
                <a:gd name="T17" fmla="*/ 25 h 59"/>
                <a:gd name="T18" fmla="*/ 21 w 28"/>
                <a:gd name="T19" fmla="*/ 2 h 59"/>
                <a:gd name="T20" fmla="*/ 15 w 28"/>
                <a:gd name="T21" fmla="*/ 0 h 59"/>
                <a:gd name="T22" fmla="*/ 10 w 28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9">
                  <a:moveTo>
                    <a:pt x="10" y="0"/>
                  </a:moveTo>
                  <a:lnTo>
                    <a:pt x="4" y="2"/>
                  </a:lnTo>
                  <a:lnTo>
                    <a:pt x="0" y="1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0" y="59"/>
                  </a:lnTo>
                  <a:lnTo>
                    <a:pt x="21" y="56"/>
                  </a:lnTo>
                  <a:lnTo>
                    <a:pt x="28" y="34"/>
                  </a:lnTo>
                  <a:lnTo>
                    <a:pt x="28" y="2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49" name="Freeform 65"/>
            <p:cNvSpPr>
              <a:spLocks/>
            </p:cNvSpPr>
            <p:nvPr/>
          </p:nvSpPr>
          <p:spPr bwMode="auto">
            <a:xfrm>
              <a:off x="1704" y="2939"/>
              <a:ext cx="23" cy="44"/>
            </a:xfrm>
            <a:custGeom>
              <a:avLst/>
              <a:gdLst>
                <a:gd name="T0" fmla="*/ 2 w 30"/>
                <a:gd name="T1" fmla="*/ 14 h 59"/>
                <a:gd name="T2" fmla="*/ 4 w 30"/>
                <a:gd name="T3" fmla="*/ 5 h 59"/>
                <a:gd name="T4" fmla="*/ 7 w 30"/>
                <a:gd name="T5" fmla="*/ 2 h 59"/>
                <a:gd name="T6" fmla="*/ 19 w 30"/>
                <a:gd name="T7" fmla="*/ 0 h 59"/>
                <a:gd name="T8" fmla="*/ 24 w 30"/>
                <a:gd name="T9" fmla="*/ 2 h 59"/>
                <a:gd name="T10" fmla="*/ 28 w 30"/>
                <a:gd name="T11" fmla="*/ 11 h 59"/>
                <a:gd name="T12" fmla="*/ 22 w 30"/>
                <a:gd name="T13" fmla="*/ 31 h 59"/>
                <a:gd name="T14" fmla="*/ 0 w 30"/>
                <a:gd name="T15" fmla="*/ 59 h 59"/>
                <a:gd name="T16" fmla="*/ 30 w 30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0" name="Freeform 66"/>
            <p:cNvSpPr>
              <a:spLocks/>
            </p:cNvSpPr>
            <p:nvPr/>
          </p:nvSpPr>
          <p:spPr bwMode="auto">
            <a:xfrm>
              <a:off x="1762" y="2973"/>
              <a:ext cx="2" cy="3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3 h 5"/>
                <a:gd name="T4" fmla="*/ 3 w 3"/>
                <a:gd name="T5" fmla="*/ 5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1" name="Freeform 67"/>
            <p:cNvSpPr>
              <a:spLocks/>
            </p:cNvSpPr>
            <p:nvPr/>
          </p:nvSpPr>
          <p:spPr bwMode="auto">
            <a:xfrm>
              <a:off x="1801" y="2939"/>
              <a:ext cx="23" cy="44"/>
            </a:xfrm>
            <a:custGeom>
              <a:avLst/>
              <a:gdLst>
                <a:gd name="T0" fmla="*/ 2 w 30"/>
                <a:gd name="T1" fmla="*/ 14 h 59"/>
                <a:gd name="T2" fmla="*/ 4 w 30"/>
                <a:gd name="T3" fmla="*/ 5 h 59"/>
                <a:gd name="T4" fmla="*/ 7 w 30"/>
                <a:gd name="T5" fmla="*/ 2 h 59"/>
                <a:gd name="T6" fmla="*/ 19 w 30"/>
                <a:gd name="T7" fmla="*/ 0 h 59"/>
                <a:gd name="T8" fmla="*/ 24 w 30"/>
                <a:gd name="T9" fmla="*/ 2 h 59"/>
                <a:gd name="T10" fmla="*/ 28 w 30"/>
                <a:gd name="T11" fmla="*/ 11 h 59"/>
                <a:gd name="T12" fmla="*/ 22 w 30"/>
                <a:gd name="T13" fmla="*/ 31 h 59"/>
                <a:gd name="T14" fmla="*/ 0 w 30"/>
                <a:gd name="T15" fmla="*/ 59 h 59"/>
                <a:gd name="T16" fmla="*/ 30 w 30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2" name="Freeform 68"/>
            <p:cNvSpPr>
              <a:spLocks/>
            </p:cNvSpPr>
            <p:nvPr/>
          </p:nvSpPr>
          <p:spPr bwMode="auto">
            <a:xfrm>
              <a:off x="1850" y="2939"/>
              <a:ext cx="24" cy="29"/>
            </a:xfrm>
            <a:custGeom>
              <a:avLst/>
              <a:gdLst>
                <a:gd name="T0" fmla="*/ 21 w 32"/>
                <a:gd name="T1" fmla="*/ 0 h 39"/>
                <a:gd name="T2" fmla="*/ 0 w 32"/>
                <a:gd name="T3" fmla="*/ 39 h 39"/>
                <a:gd name="T4" fmla="*/ 32 w 32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9">
                  <a:moveTo>
                    <a:pt x="21" y="0"/>
                  </a:moveTo>
                  <a:lnTo>
                    <a:pt x="0" y="39"/>
                  </a:lnTo>
                  <a:lnTo>
                    <a:pt x="32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3" name="Line 69"/>
            <p:cNvSpPr>
              <a:spLocks noChangeShapeType="1"/>
            </p:cNvSpPr>
            <p:nvPr/>
          </p:nvSpPr>
          <p:spPr bwMode="auto">
            <a:xfrm>
              <a:off x="1866" y="293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4" name="Freeform 70"/>
            <p:cNvSpPr>
              <a:spLocks/>
            </p:cNvSpPr>
            <p:nvPr/>
          </p:nvSpPr>
          <p:spPr bwMode="auto">
            <a:xfrm>
              <a:off x="2501" y="2053"/>
              <a:ext cx="21" cy="45"/>
            </a:xfrm>
            <a:custGeom>
              <a:avLst/>
              <a:gdLst>
                <a:gd name="T0" fmla="*/ 26 w 28"/>
                <a:gd name="T1" fmla="*/ 9 h 60"/>
                <a:gd name="T2" fmla="*/ 24 w 28"/>
                <a:gd name="T3" fmla="*/ 3 h 60"/>
                <a:gd name="T4" fmla="*/ 17 w 28"/>
                <a:gd name="T5" fmla="*/ 0 h 60"/>
                <a:gd name="T6" fmla="*/ 13 w 28"/>
                <a:gd name="T7" fmla="*/ 0 h 60"/>
                <a:gd name="T8" fmla="*/ 7 w 28"/>
                <a:gd name="T9" fmla="*/ 3 h 60"/>
                <a:gd name="T10" fmla="*/ 0 w 28"/>
                <a:gd name="T11" fmla="*/ 26 h 60"/>
                <a:gd name="T12" fmla="*/ 0 w 28"/>
                <a:gd name="T13" fmla="*/ 40 h 60"/>
                <a:gd name="T14" fmla="*/ 2 w 28"/>
                <a:gd name="T15" fmla="*/ 51 h 60"/>
                <a:gd name="T16" fmla="*/ 15 w 28"/>
                <a:gd name="T17" fmla="*/ 60 h 60"/>
                <a:gd name="T18" fmla="*/ 22 w 28"/>
                <a:gd name="T19" fmla="*/ 57 h 60"/>
                <a:gd name="T20" fmla="*/ 26 w 28"/>
                <a:gd name="T21" fmla="*/ 51 h 60"/>
                <a:gd name="T22" fmla="*/ 28 w 28"/>
                <a:gd name="T23" fmla="*/ 43 h 60"/>
                <a:gd name="T24" fmla="*/ 22 w 28"/>
                <a:gd name="T25" fmla="*/ 26 h 60"/>
                <a:gd name="T26" fmla="*/ 13 w 28"/>
                <a:gd name="T27" fmla="*/ 23 h 60"/>
                <a:gd name="T28" fmla="*/ 7 w 28"/>
                <a:gd name="T29" fmla="*/ 26 h 60"/>
                <a:gd name="T30" fmla="*/ 0 w 28"/>
                <a:gd name="T31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5" name="Freeform 71"/>
            <p:cNvSpPr>
              <a:spLocks/>
            </p:cNvSpPr>
            <p:nvPr/>
          </p:nvSpPr>
          <p:spPr bwMode="auto">
            <a:xfrm>
              <a:off x="2550" y="2053"/>
              <a:ext cx="19" cy="45"/>
            </a:xfrm>
            <a:custGeom>
              <a:avLst/>
              <a:gdLst>
                <a:gd name="T0" fmla="*/ 26 w 26"/>
                <a:gd name="T1" fmla="*/ 20 h 60"/>
                <a:gd name="T2" fmla="*/ 19 w 26"/>
                <a:gd name="T3" fmla="*/ 34 h 60"/>
                <a:gd name="T4" fmla="*/ 13 w 26"/>
                <a:gd name="T5" fmla="*/ 37 h 60"/>
                <a:gd name="T6" fmla="*/ 10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4 w 26"/>
                <a:gd name="T13" fmla="*/ 3 h 60"/>
                <a:gd name="T14" fmla="*/ 10 w 26"/>
                <a:gd name="T15" fmla="*/ 0 h 60"/>
                <a:gd name="T16" fmla="*/ 23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19 w 26"/>
                <a:gd name="T23" fmla="*/ 57 h 60"/>
                <a:gd name="T24" fmla="*/ 13 w 26"/>
                <a:gd name="T25" fmla="*/ 60 h 60"/>
                <a:gd name="T26" fmla="*/ 2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23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6" name="Freeform 72"/>
            <p:cNvSpPr>
              <a:spLocks/>
            </p:cNvSpPr>
            <p:nvPr/>
          </p:nvSpPr>
          <p:spPr bwMode="auto">
            <a:xfrm>
              <a:off x="2598" y="2053"/>
              <a:ext cx="21" cy="45"/>
            </a:xfrm>
            <a:custGeom>
              <a:avLst/>
              <a:gdLst>
                <a:gd name="T0" fmla="*/ 26 w 28"/>
                <a:gd name="T1" fmla="*/ 9 h 60"/>
                <a:gd name="T2" fmla="*/ 24 w 28"/>
                <a:gd name="T3" fmla="*/ 3 h 60"/>
                <a:gd name="T4" fmla="*/ 17 w 28"/>
                <a:gd name="T5" fmla="*/ 0 h 60"/>
                <a:gd name="T6" fmla="*/ 13 w 28"/>
                <a:gd name="T7" fmla="*/ 0 h 60"/>
                <a:gd name="T8" fmla="*/ 7 w 28"/>
                <a:gd name="T9" fmla="*/ 3 h 60"/>
                <a:gd name="T10" fmla="*/ 0 w 28"/>
                <a:gd name="T11" fmla="*/ 26 h 60"/>
                <a:gd name="T12" fmla="*/ 0 w 28"/>
                <a:gd name="T13" fmla="*/ 40 h 60"/>
                <a:gd name="T14" fmla="*/ 2 w 28"/>
                <a:gd name="T15" fmla="*/ 51 h 60"/>
                <a:gd name="T16" fmla="*/ 15 w 28"/>
                <a:gd name="T17" fmla="*/ 60 h 60"/>
                <a:gd name="T18" fmla="*/ 22 w 28"/>
                <a:gd name="T19" fmla="*/ 57 h 60"/>
                <a:gd name="T20" fmla="*/ 26 w 28"/>
                <a:gd name="T21" fmla="*/ 51 h 60"/>
                <a:gd name="T22" fmla="*/ 28 w 28"/>
                <a:gd name="T23" fmla="*/ 43 h 60"/>
                <a:gd name="T24" fmla="*/ 22 w 28"/>
                <a:gd name="T25" fmla="*/ 26 h 60"/>
                <a:gd name="T26" fmla="*/ 13 w 28"/>
                <a:gd name="T27" fmla="*/ 23 h 60"/>
                <a:gd name="T28" fmla="*/ 7 w 28"/>
                <a:gd name="T29" fmla="*/ 26 h 60"/>
                <a:gd name="T30" fmla="*/ 0 w 28"/>
                <a:gd name="T31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0">
                  <a:moveTo>
                    <a:pt x="26" y="9"/>
                  </a:move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15" y="60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13" y="23"/>
                  </a:lnTo>
                  <a:lnTo>
                    <a:pt x="7" y="26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7" name="Freeform 73"/>
            <p:cNvSpPr>
              <a:spLocks/>
            </p:cNvSpPr>
            <p:nvPr/>
          </p:nvSpPr>
          <p:spPr bwMode="auto">
            <a:xfrm>
              <a:off x="2645" y="2053"/>
              <a:ext cx="23" cy="45"/>
            </a:xfrm>
            <a:custGeom>
              <a:avLst/>
              <a:gdLst>
                <a:gd name="T0" fmla="*/ 2 w 30"/>
                <a:gd name="T1" fmla="*/ 14 h 60"/>
                <a:gd name="T2" fmla="*/ 6 w 30"/>
                <a:gd name="T3" fmla="*/ 3 h 60"/>
                <a:gd name="T4" fmla="*/ 10 w 30"/>
                <a:gd name="T5" fmla="*/ 0 h 60"/>
                <a:gd name="T6" fmla="*/ 23 w 30"/>
                <a:gd name="T7" fmla="*/ 3 h 60"/>
                <a:gd name="T8" fmla="*/ 25 w 30"/>
                <a:gd name="T9" fmla="*/ 6 h 60"/>
                <a:gd name="T10" fmla="*/ 28 w 30"/>
                <a:gd name="T11" fmla="*/ 12 h 60"/>
                <a:gd name="T12" fmla="*/ 28 w 30"/>
                <a:gd name="T13" fmla="*/ 17 h 60"/>
                <a:gd name="T14" fmla="*/ 21 w 30"/>
                <a:gd name="T15" fmla="*/ 31 h 60"/>
                <a:gd name="T16" fmla="*/ 0 w 30"/>
                <a:gd name="T17" fmla="*/ 60 h 60"/>
                <a:gd name="T18" fmla="*/ 30 w 30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0">
                  <a:moveTo>
                    <a:pt x="2" y="14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1" y="31"/>
                  </a:lnTo>
                  <a:lnTo>
                    <a:pt x="0" y="60"/>
                  </a:lnTo>
                  <a:lnTo>
                    <a:pt x="30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8" name="Freeform 74"/>
            <p:cNvSpPr>
              <a:spLocks/>
            </p:cNvSpPr>
            <p:nvPr/>
          </p:nvSpPr>
          <p:spPr bwMode="auto">
            <a:xfrm>
              <a:off x="2694" y="2053"/>
              <a:ext cx="21" cy="45"/>
            </a:xfrm>
            <a:custGeom>
              <a:avLst/>
              <a:gdLst>
                <a:gd name="T0" fmla="*/ 26 w 28"/>
                <a:gd name="T1" fmla="*/ 0 h 60"/>
                <a:gd name="T2" fmla="*/ 4 w 28"/>
                <a:gd name="T3" fmla="*/ 0 h 60"/>
                <a:gd name="T4" fmla="*/ 2 w 28"/>
                <a:gd name="T5" fmla="*/ 26 h 60"/>
                <a:gd name="T6" fmla="*/ 4 w 28"/>
                <a:gd name="T7" fmla="*/ 23 h 60"/>
                <a:gd name="T8" fmla="*/ 11 w 28"/>
                <a:gd name="T9" fmla="*/ 20 h 60"/>
                <a:gd name="T10" fmla="*/ 17 w 28"/>
                <a:gd name="T11" fmla="*/ 20 h 60"/>
                <a:gd name="T12" fmla="*/ 24 w 28"/>
                <a:gd name="T13" fmla="*/ 23 h 60"/>
                <a:gd name="T14" fmla="*/ 28 w 28"/>
                <a:gd name="T15" fmla="*/ 28 h 60"/>
                <a:gd name="T16" fmla="*/ 28 w 28"/>
                <a:gd name="T17" fmla="*/ 51 h 60"/>
                <a:gd name="T18" fmla="*/ 17 w 28"/>
                <a:gd name="T19" fmla="*/ 60 h 60"/>
                <a:gd name="T20" fmla="*/ 2 w 28"/>
                <a:gd name="T21" fmla="*/ 54 h 60"/>
                <a:gd name="T22" fmla="*/ 0 w 28"/>
                <a:gd name="T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0">
                  <a:moveTo>
                    <a:pt x="26" y="0"/>
                  </a:moveTo>
                  <a:lnTo>
                    <a:pt x="4" y="0"/>
                  </a:lnTo>
                  <a:lnTo>
                    <a:pt x="2" y="26"/>
                  </a:lnTo>
                  <a:lnTo>
                    <a:pt x="4" y="23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4" y="23"/>
                  </a:lnTo>
                  <a:lnTo>
                    <a:pt x="28" y="28"/>
                  </a:lnTo>
                  <a:lnTo>
                    <a:pt x="28" y="51"/>
                  </a:lnTo>
                  <a:lnTo>
                    <a:pt x="17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59" name="Freeform 75"/>
            <p:cNvSpPr>
              <a:spLocks/>
            </p:cNvSpPr>
            <p:nvPr/>
          </p:nvSpPr>
          <p:spPr bwMode="auto">
            <a:xfrm>
              <a:off x="2754" y="2086"/>
              <a:ext cx="1" cy="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2 w 2"/>
                <a:gd name="T5" fmla="*/ 3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0" name="Freeform 76"/>
            <p:cNvSpPr>
              <a:spLocks/>
            </p:cNvSpPr>
            <p:nvPr/>
          </p:nvSpPr>
          <p:spPr bwMode="auto">
            <a:xfrm>
              <a:off x="2792" y="2053"/>
              <a:ext cx="20" cy="45"/>
            </a:xfrm>
            <a:custGeom>
              <a:avLst/>
              <a:gdLst>
                <a:gd name="T0" fmla="*/ 26 w 26"/>
                <a:gd name="T1" fmla="*/ 20 h 60"/>
                <a:gd name="T2" fmla="*/ 20 w 26"/>
                <a:gd name="T3" fmla="*/ 34 h 60"/>
                <a:gd name="T4" fmla="*/ 13 w 26"/>
                <a:gd name="T5" fmla="*/ 37 h 60"/>
                <a:gd name="T6" fmla="*/ 11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5 w 26"/>
                <a:gd name="T13" fmla="*/ 3 h 60"/>
                <a:gd name="T14" fmla="*/ 11 w 26"/>
                <a:gd name="T15" fmla="*/ 0 h 60"/>
                <a:gd name="T16" fmla="*/ 24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20 w 26"/>
                <a:gd name="T23" fmla="*/ 57 h 60"/>
                <a:gd name="T24" fmla="*/ 13 w 26"/>
                <a:gd name="T25" fmla="*/ 60 h 60"/>
                <a:gd name="T26" fmla="*/ 3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20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20" y="57"/>
                  </a:lnTo>
                  <a:lnTo>
                    <a:pt x="13" y="60"/>
                  </a:lnTo>
                  <a:lnTo>
                    <a:pt x="3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1" name="Freeform 77"/>
            <p:cNvSpPr>
              <a:spLocks/>
            </p:cNvSpPr>
            <p:nvPr/>
          </p:nvSpPr>
          <p:spPr bwMode="auto">
            <a:xfrm>
              <a:off x="2841" y="2053"/>
              <a:ext cx="20" cy="45"/>
            </a:xfrm>
            <a:custGeom>
              <a:avLst/>
              <a:gdLst>
                <a:gd name="T0" fmla="*/ 26 w 26"/>
                <a:gd name="T1" fmla="*/ 20 h 60"/>
                <a:gd name="T2" fmla="*/ 19 w 26"/>
                <a:gd name="T3" fmla="*/ 34 h 60"/>
                <a:gd name="T4" fmla="*/ 13 w 26"/>
                <a:gd name="T5" fmla="*/ 37 h 60"/>
                <a:gd name="T6" fmla="*/ 11 w 26"/>
                <a:gd name="T7" fmla="*/ 37 h 60"/>
                <a:gd name="T8" fmla="*/ 0 w 26"/>
                <a:gd name="T9" fmla="*/ 28 h 60"/>
                <a:gd name="T10" fmla="*/ 0 w 26"/>
                <a:gd name="T11" fmla="*/ 9 h 60"/>
                <a:gd name="T12" fmla="*/ 4 w 26"/>
                <a:gd name="T13" fmla="*/ 3 h 60"/>
                <a:gd name="T14" fmla="*/ 11 w 26"/>
                <a:gd name="T15" fmla="*/ 0 h 60"/>
                <a:gd name="T16" fmla="*/ 24 w 26"/>
                <a:gd name="T17" fmla="*/ 9 h 60"/>
                <a:gd name="T18" fmla="*/ 26 w 26"/>
                <a:gd name="T19" fmla="*/ 20 h 60"/>
                <a:gd name="T20" fmla="*/ 26 w 26"/>
                <a:gd name="T21" fmla="*/ 34 h 60"/>
                <a:gd name="T22" fmla="*/ 19 w 26"/>
                <a:gd name="T23" fmla="*/ 57 h 60"/>
                <a:gd name="T24" fmla="*/ 13 w 26"/>
                <a:gd name="T25" fmla="*/ 60 h 60"/>
                <a:gd name="T26" fmla="*/ 2 w 26"/>
                <a:gd name="T27" fmla="*/ 57 h 60"/>
                <a:gd name="T28" fmla="*/ 0 w 26"/>
                <a:gd name="T2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0">
                  <a:moveTo>
                    <a:pt x="26" y="20"/>
                  </a:moveTo>
                  <a:lnTo>
                    <a:pt x="19" y="34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4" y="3"/>
                  </a:lnTo>
                  <a:lnTo>
                    <a:pt x="11" y="0"/>
                  </a:lnTo>
                  <a:lnTo>
                    <a:pt x="24" y="9"/>
                  </a:lnTo>
                  <a:lnTo>
                    <a:pt x="26" y="20"/>
                  </a:lnTo>
                  <a:lnTo>
                    <a:pt x="26" y="34"/>
                  </a:lnTo>
                  <a:lnTo>
                    <a:pt x="19" y="57"/>
                  </a:lnTo>
                  <a:lnTo>
                    <a:pt x="13" y="60"/>
                  </a:lnTo>
                  <a:lnTo>
                    <a:pt x="2" y="57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2" name="Line 78"/>
            <p:cNvSpPr>
              <a:spLocks noChangeShapeType="1"/>
            </p:cNvSpPr>
            <p:nvPr/>
          </p:nvSpPr>
          <p:spPr bwMode="auto">
            <a:xfrm>
              <a:off x="2557" y="248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3" name="Freeform 79"/>
            <p:cNvSpPr>
              <a:spLocks/>
            </p:cNvSpPr>
            <p:nvPr/>
          </p:nvSpPr>
          <p:spPr bwMode="auto">
            <a:xfrm>
              <a:off x="2488" y="2112"/>
              <a:ext cx="385" cy="41"/>
            </a:xfrm>
            <a:custGeom>
              <a:avLst/>
              <a:gdLst>
                <a:gd name="T0" fmla="*/ 101 w 512"/>
                <a:gd name="T1" fmla="*/ 55 h 55"/>
                <a:gd name="T2" fmla="*/ 101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101" y="55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4" name="Line 80"/>
            <p:cNvSpPr>
              <a:spLocks noChangeShapeType="1"/>
            </p:cNvSpPr>
            <p:nvPr/>
          </p:nvSpPr>
          <p:spPr bwMode="auto">
            <a:xfrm>
              <a:off x="1534" y="3198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5" name="Freeform 81"/>
            <p:cNvSpPr>
              <a:spLocks/>
            </p:cNvSpPr>
            <p:nvPr/>
          </p:nvSpPr>
          <p:spPr bwMode="auto">
            <a:xfrm>
              <a:off x="1499" y="2998"/>
              <a:ext cx="385" cy="42"/>
            </a:xfrm>
            <a:custGeom>
              <a:avLst/>
              <a:gdLst>
                <a:gd name="T0" fmla="*/ 50 w 512"/>
                <a:gd name="T1" fmla="*/ 55 h 55"/>
                <a:gd name="T2" fmla="*/ 50 w 512"/>
                <a:gd name="T3" fmla="*/ 0 h 55"/>
                <a:gd name="T4" fmla="*/ 0 w 512"/>
                <a:gd name="T5" fmla="*/ 0 h 55"/>
                <a:gd name="T6" fmla="*/ 512 w 51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5">
                  <a:moveTo>
                    <a:pt x="50" y="55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5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466" name="Rectangle 82"/>
            <p:cNvSpPr>
              <a:spLocks noChangeArrowheads="1"/>
            </p:cNvSpPr>
            <p:nvPr/>
          </p:nvSpPr>
          <p:spPr bwMode="auto">
            <a:xfrm>
              <a:off x="1332" y="3878"/>
              <a:ext cx="24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/D=/Data/Zbynek/020205/BSA/2Lin/pdata/1   Administrator   Fri Feb 22 13:59:04 2002</a:t>
              </a: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  <p:sp>
        <p:nvSpPr>
          <p:cNvPr id="144467" name="Text Box 83"/>
          <p:cNvSpPr txBox="1">
            <a:spLocks noChangeArrowheads="1"/>
          </p:cNvSpPr>
          <p:nvPr/>
        </p:nvSpPr>
        <p:spPr bwMode="auto">
          <a:xfrm>
            <a:off x="4652963" y="1630363"/>
            <a:ext cx="232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mass diff.  </a:t>
            </a:r>
            <a:r>
              <a:rPr lang="cs-CZ" altLang="cs-CZ">
                <a:solidFill>
                  <a:schemeClr val="tx2"/>
                </a:solidFill>
              </a:rPr>
              <a:t>cca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>
                <a:solidFill>
                  <a:srgbClr val="008000"/>
                </a:solidFill>
              </a:rPr>
              <a:t>3 kDa</a:t>
            </a:r>
          </a:p>
        </p:txBody>
      </p:sp>
      <p:grpSp>
        <p:nvGrpSpPr>
          <p:cNvPr id="144468" name="Group 84"/>
          <p:cNvGrpSpPr>
            <a:grpSpLocks/>
          </p:cNvGrpSpPr>
          <p:nvPr/>
        </p:nvGrpSpPr>
        <p:grpSpPr bwMode="auto">
          <a:xfrm>
            <a:off x="4784725" y="2819400"/>
            <a:ext cx="2763838" cy="1920875"/>
            <a:chOff x="3014" y="1776"/>
            <a:chExt cx="1741" cy="1210"/>
          </a:xfrm>
        </p:grpSpPr>
        <p:sp>
          <p:nvSpPr>
            <p:cNvPr id="144469" name="Text Box 85"/>
            <p:cNvSpPr txBox="1">
              <a:spLocks noChangeArrowheads="1"/>
            </p:cNvSpPr>
            <p:nvPr/>
          </p:nvSpPr>
          <p:spPr bwMode="auto">
            <a:xfrm>
              <a:off x="3014" y="1776"/>
              <a:ext cx="1741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/>
                <a:t>MW(adukt) = 250</a:t>
              </a:r>
            </a:p>
            <a:p>
              <a:endParaRPr lang="cs-CZ" altLang="cs-CZ"/>
            </a:p>
            <a:p>
              <a:endParaRPr lang="cs-CZ" altLang="cs-CZ"/>
            </a:p>
            <a:p>
              <a:endParaRPr lang="cs-CZ" altLang="cs-CZ"/>
            </a:p>
            <a:p>
              <a:r>
                <a:rPr lang="cs-CZ" altLang="cs-CZ"/>
                <a:t>Počet navázaných aduktů</a:t>
              </a:r>
            </a:p>
            <a:p>
              <a:r>
                <a:rPr lang="cs-CZ" altLang="cs-CZ"/>
                <a:t>N = 12</a:t>
              </a:r>
            </a:p>
          </p:txBody>
        </p:sp>
        <p:sp>
          <p:nvSpPr>
            <p:cNvPr id="144470" name="AutoShape 86"/>
            <p:cNvSpPr>
              <a:spLocks noChangeArrowheads="1"/>
            </p:cNvSpPr>
            <p:nvPr/>
          </p:nvSpPr>
          <p:spPr bwMode="auto">
            <a:xfrm rot="-16200000">
              <a:off x="3536" y="2192"/>
              <a:ext cx="432" cy="240"/>
            </a:xfrm>
            <a:prstGeom prst="notchedRightArrow">
              <a:avLst>
                <a:gd name="adj1" fmla="val 50000"/>
                <a:gd name="adj2" fmla="val 45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4471" name="Text Box 87"/>
          <p:cNvSpPr txBox="1">
            <a:spLocks noChangeArrowheads="1"/>
          </p:cNvSpPr>
          <p:nvPr/>
        </p:nvSpPr>
        <p:spPr bwMode="auto">
          <a:xfrm>
            <a:off x="3076575" y="404813"/>
            <a:ext cx="279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Kontrola výsledku reakce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703263" y="3289300"/>
            <a:ext cx="915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008000"/>
                </a:solidFill>
                <a:latin typeface="Arial Black" panose="020B0A04020102020204" pitchFamily="34" charset="0"/>
              </a:rPr>
              <a:t>vzorek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1763713" y="3227388"/>
            <a:ext cx="1998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     extrakce </a:t>
            </a:r>
          </a:p>
          <a:p>
            <a:r>
              <a:rPr lang="cs-CZ" altLang="cs-CZ" sz="1600">
                <a:solidFill>
                  <a:srgbClr val="000066"/>
                </a:solidFill>
                <a:latin typeface="Arial Black" panose="020B0A04020102020204" pitchFamily="34" charset="0"/>
              </a:rPr>
              <a:t>peptidů/proteinů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4162425" y="3236913"/>
            <a:ext cx="1482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MALDI MS</a:t>
            </a:r>
          </a:p>
          <a:p>
            <a:pPr algn="ctr"/>
            <a:r>
              <a:rPr lang="cs-CZ" altLang="cs-CZ" sz="1600">
                <a:solidFill>
                  <a:srgbClr val="800000"/>
                </a:solidFill>
                <a:latin typeface="Arial Black" panose="020B0A04020102020204" pitchFamily="34" charset="0"/>
              </a:rPr>
              <a:t>(3 – 20 kDa)</a:t>
            </a:r>
          </a:p>
        </p:txBody>
      </p: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4186238" y="1989138"/>
            <a:ext cx="1465262" cy="923925"/>
            <a:chOff x="2683" y="1608"/>
            <a:chExt cx="1179" cy="680"/>
          </a:xfrm>
        </p:grpSpPr>
        <p:sp>
          <p:nvSpPr>
            <p:cNvPr id="115731" name="Freeform 19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32" name="Rectangle 20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828675" y="2089150"/>
            <a:ext cx="647700" cy="641350"/>
            <a:chOff x="522" y="1026"/>
            <a:chExt cx="408" cy="404"/>
          </a:xfrm>
        </p:grpSpPr>
        <p:sp>
          <p:nvSpPr>
            <p:cNvPr id="115734" name="Oval 22"/>
            <p:cNvSpPr>
              <a:spLocks noChangeArrowheads="1"/>
            </p:cNvSpPr>
            <p:nvPr/>
          </p:nvSpPr>
          <p:spPr bwMode="auto">
            <a:xfrm>
              <a:off x="522" y="1026"/>
              <a:ext cx="408" cy="40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5" name="Oval 23"/>
            <p:cNvSpPr>
              <a:spLocks noChangeArrowheads="1"/>
            </p:cNvSpPr>
            <p:nvPr/>
          </p:nvSpPr>
          <p:spPr bwMode="auto">
            <a:xfrm>
              <a:off x="657" y="1208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6" name="Oval 24"/>
            <p:cNvSpPr>
              <a:spLocks noChangeArrowheads="1"/>
            </p:cNvSpPr>
            <p:nvPr/>
          </p:nvSpPr>
          <p:spPr bwMode="auto">
            <a:xfrm>
              <a:off x="703" y="1320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7" name="Oval 25"/>
            <p:cNvSpPr>
              <a:spLocks noChangeArrowheads="1"/>
            </p:cNvSpPr>
            <p:nvPr/>
          </p:nvSpPr>
          <p:spPr bwMode="auto">
            <a:xfrm>
              <a:off x="591" y="1267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8" name="Oval 26"/>
            <p:cNvSpPr>
              <a:spLocks noChangeArrowheads="1"/>
            </p:cNvSpPr>
            <p:nvPr/>
          </p:nvSpPr>
          <p:spPr bwMode="auto">
            <a:xfrm>
              <a:off x="793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39" name="Oval 27"/>
            <p:cNvSpPr>
              <a:spLocks noChangeArrowheads="1"/>
            </p:cNvSpPr>
            <p:nvPr/>
          </p:nvSpPr>
          <p:spPr bwMode="auto">
            <a:xfrm>
              <a:off x="727" y="121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0" name="Oval 28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1" name="Oval 29"/>
            <p:cNvSpPr>
              <a:spLocks noChangeArrowheads="1"/>
            </p:cNvSpPr>
            <p:nvPr/>
          </p:nvSpPr>
          <p:spPr bwMode="auto">
            <a:xfrm>
              <a:off x="676" y="113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5742" name="Oval 30"/>
            <p:cNvSpPr>
              <a:spLocks noChangeArrowheads="1"/>
            </p:cNvSpPr>
            <p:nvPr/>
          </p:nvSpPr>
          <p:spPr bwMode="auto">
            <a:xfrm>
              <a:off x="596" y="1163"/>
              <a:ext cx="46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5759" name="Group 47"/>
          <p:cNvGrpSpPr>
            <a:grpSpLocks/>
          </p:cNvGrpSpPr>
          <p:nvPr/>
        </p:nvGrpSpPr>
        <p:grpSpPr bwMode="auto">
          <a:xfrm>
            <a:off x="2568575" y="2070100"/>
            <a:ext cx="358775" cy="779463"/>
            <a:chOff x="1618" y="1480"/>
            <a:chExt cx="226" cy="491"/>
          </a:xfrm>
        </p:grpSpPr>
        <p:grpSp>
          <p:nvGrpSpPr>
            <p:cNvPr id="115743" name="Group 31"/>
            <p:cNvGrpSpPr>
              <a:grpSpLocks noChangeAspect="1"/>
            </p:cNvGrpSpPr>
            <p:nvPr/>
          </p:nvGrpSpPr>
          <p:grpSpPr bwMode="auto">
            <a:xfrm>
              <a:off x="1632" y="1480"/>
              <a:ext cx="204" cy="491"/>
              <a:chOff x="3648" y="1584"/>
              <a:chExt cx="317" cy="702"/>
            </a:xfrm>
          </p:grpSpPr>
          <p:grpSp>
            <p:nvGrpSpPr>
              <p:cNvPr id="115744" name="Group 32"/>
              <p:cNvGrpSpPr>
                <a:grpSpLocks noChangeAspect="1"/>
              </p:cNvGrpSpPr>
              <p:nvPr/>
            </p:nvGrpSpPr>
            <p:grpSpPr bwMode="auto">
              <a:xfrm>
                <a:off x="3648" y="1584"/>
                <a:ext cx="317" cy="702"/>
                <a:chOff x="1488" y="2792"/>
                <a:chExt cx="192" cy="424"/>
              </a:xfrm>
            </p:grpSpPr>
            <p:sp>
              <p:nvSpPr>
                <p:cNvPr id="115745" name="Arc 33"/>
                <p:cNvSpPr>
                  <a:spLocks noChangeAspect="1"/>
                </p:cNvSpPr>
                <p:nvPr/>
              </p:nvSpPr>
              <p:spPr bwMode="auto">
                <a:xfrm flipH="1" flipV="1">
                  <a:off x="1488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en-US" altLang="cs-CZ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46" name="Arc 34"/>
                <p:cNvSpPr>
                  <a:spLocks noChangeAspect="1"/>
                </p:cNvSpPr>
                <p:nvPr/>
              </p:nvSpPr>
              <p:spPr bwMode="auto">
                <a:xfrm flipV="1">
                  <a:off x="1584" y="3120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pPr algn="ctr" eaLnBrk="0" hangingPunct="0"/>
                  <a:endParaRPr lang="en-US" altLang="cs-CZ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47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1488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5748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680" y="279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15749" name="Freeform 37"/>
              <p:cNvSpPr>
                <a:spLocks noChangeAspect="1"/>
              </p:cNvSpPr>
              <p:nvPr/>
            </p:nvSpPr>
            <p:spPr bwMode="auto">
              <a:xfrm>
                <a:off x="3685" y="2016"/>
                <a:ext cx="259" cy="203"/>
              </a:xfrm>
              <a:custGeom>
                <a:avLst/>
                <a:gdLst>
                  <a:gd name="T0" fmla="*/ 11 w 259"/>
                  <a:gd name="T1" fmla="*/ 155 h 203"/>
                  <a:gd name="T2" fmla="*/ 128 w 259"/>
                  <a:gd name="T3" fmla="*/ 70 h 203"/>
                  <a:gd name="T4" fmla="*/ 191 w 259"/>
                  <a:gd name="T5" fmla="*/ 132 h 203"/>
                  <a:gd name="T6" fmla="*/ 222 w 259"/>
                  <a:gd name="T7" fmla="*/ 23 h 203"/>
                  <a:gd name="T8" fmla="*/ 120 w 259"/>
                  <a:gd name="T9" fmla="*/ 31 h 203"/>
                  <a:gd name="T10" fmla="*/ 152 w 259"/>
                  <a:gd name="T11" fmla="*/ 187 h 203"/>
                  <a:gd name="T12" fmla="*/ 89 w 259"/>
                  <a:gd name="T13" fmla="*/ 179 h 203"/>
                  <a:gd name="T14" fmla="*/ 74 w 259"/>
                  <a:gd name="T15" fmla="*/ 148 h 203"/>
                  <a:gd name="T16" fmla="*/ 43 w 259"/>
                  <a:gd name="T17" fmla="*/ 132 h 203"/>
                  <a:gd name="T18" fmla="*/ 19 w 259"/>
                  <a:gd name="T19" fmla="*/ 0 h 203"/>
                  <a:gd name="T20" fmla="*/ 66 w 259"/>
                  <a:gd name="T21" fmla="*/ 93 h 203"/>
                  <a:gd name="T22" fmla="*/ 81 w 259"/>
                  <a:gd name="T23" fmla="*/ 1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203">
                    <a:moveTo>
                      <a:pt x="11" y="155"/>
                    </a:moveTo>
                    <a:cubicBezTo>
                      <a:pt x="23" y="42"/>
                      <a:pt x="12" y="59"/>
                      <a:pt x="128" y="70"/>
                    </a:cubicBezTo>
                    <a:cubicBezTo>
                      <a:pt x="151" y="92"/>
                      <a:pt x="164" y="114"/>
                      <a:pt x="191" y="132"/>
                    </a:cubicBezTo>
                    <a:cubicBezTo>
                      <a:pt x="259" y="104"/>
                      <a:pt x="239" y="93"/>
                      <a:pt x="222" y="23"/>
                    </a:cubicBezTo>
                    <a:cubicBezTo>
                      <a:pt x="188" y="26"/>
                      <a:pt x="146" y="9"/>
                      <a:pt x="120" y="31"/>
                    </a:cubicBezTo>
                    <a:cubicBezTo>
                      <a:pt x="110" y="39"/>
                      <a:pt x="146" y="169"/>
                      <a:pt x="152" y="187"/>
                    </a:cubicBezTo>
                    <a:cubicBezTo>
                      <a:pt x="126" y="195"/>
                      <a:pt x="117" y="203"/>
                      <a:pt x="89" y="179"/>
                    </a:cubicBezTo>
                    <a:cubicBezTo>
                      <a:pt x="80" y="172"/>
                      <a:pt x="82" y="156"/>
                      <a:pt x="74" y="148"/>
                    </a:cubicBezTo>
                    <a:cubicBezTo>
                      <a:pt x="66" y="140"/>
                      <a:pt x="53" y="137"/>
                      <a:pt x="43" y="132"/>
                    </a:cubicBezTo>
                    <a:cubicBezTo>
                      <a:pt x="0" y="49"/>
                      <a:pt x="8" y="93"/>
                      <a:pt x="19" y="0"/>
                    </a:cubicBezTo>
                    <a:cubicBezTo>
                      <a:pt x="55" y="35"/>
                      <a:pt x="55" y="43"/>
                      <a:pt x="66" y="93"/>
                    </a:cubicBezTo>
                    <a:cubicBezTo>
                      <a:pt x="72" y="118"/>
                      <a:pt x="67" y="116"/>
                      <a:pt x="81" y="116"/>
                    </a:cubicBezTo>
                  </a:path>
                </a:pathLst>
              </a:custGeom>
              <a:noFill/>
              <a:ln w="28575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5750" name="Line 38"/>
            <p:cNvSpPr>
              <a:spLocks noChangeShapeType="1"/>
            </p:cNvSpPr>
            <p:nvPr/>
          </p:nvSpPr>
          <p:spPr bwMode="auto">
            <a:xfrm>
              <a:off x="1618" y="1480"/>
              <a:ext cx="22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6353175" y="3141663"/>
            <a:ext cx="2568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PCA analýza</a:t>
            </a:r>
          </a:p>
          <a:p>
            <a:pPr algn="ctr"/>
            <a:r>
              <a:rPr lang="cs-CZ" altLang="cs-CZ" sz="1600">
                <a:solidFill>
                  <a:schemeClr val="bg2"/>
                </a:solidFill>
                <a:latin typeface="Arial Black" panose="020B0A04020102020204" pitchFamily="34" charset="0"/>
              </a:rPr>
              <a:t>databáze MALDI MS profilů</a:t>
            </a:r>
          </a:p>
        </p:txBody>
      </p:sp>
      <p:sp>
        <p:nvSpPr>
          <p:cNvPr id="115752" name="Line 40"/>
          <p:cNvSpPr>
            <a:spLocks noChangeShapeType="1"/>
          </p:cNvSpPr>
          <p:nvPr/>
        </p:nvSpPr>
        <p:spPr bwMode="auto">
          <a:xfrm flipV="1">
            <a:off x="1647825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5756" name="Picture 44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16113"/>
            <a:ext cx="1543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3111500" y="944563"/>
            <a:ext cx="278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MALDI-MS profilování</a:t>
            </a:r>
          </a:p>
        </p:txBody>
      </p:sp>
      <p:sp>
        <p:nvSpPr>
          <p:cNvPr id="115760" name="Line 48"/>
          <p:cNvSpPr>
            <a:spLocks noChangeShapeType="1"/>
          </p:cNvSpPr>
          <p:nvPr/>
        </p:nvSpPr>
        <p:spPr bwMode="auto">
          <a:xfrm flipV="1">
            <a:off x="3141663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61" name="Line 49"/>
          <p:cNvSpPr>
            <a:spLocks noChangeShapeType="1"/>
          </p:cNvSpPr>
          <p:nvPr/>
        </p:nvSpPr>
        <p:spPr bwMode="auto">
          <a:xfrm flipV="1">
            <a:off x="6005513" y="24209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62" name="Text Box 50"/>
          <p:cNvSpPr txBox="1">
            <a:spLocks noChangeArrowheads="1"/>
          </p:cNvSpPr>
          <p:nvPr/>
        </p:nvSpPr>
        <p:spPr bwMode="auto">
          <a:xfrm>
            <a:off x="950913" y="4724400"/>
            <a:ext cx="473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 b="1"/>
              <a:t>identifikace mikroorganizmů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>
                <a:solidFill>
                  <a:srgbClr val="5F5F5F"/>
                </a:solidFill>
              </a:rPr>
              <a:t>třídění vzorků (kontrola kvality potravin)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/>
              <a:t>   </a:t>
            </a:r>
            <a:r>
              <a:rPr lang="cs-CZ" altLang="cs-CZ">
                <a:solidFill>
                  <a:srgbClr val="B2B2B2"/>
                </a:solidFill>
              </a:rPr>
              <a:t>diagnostika chorob</a:t>
            </a:r>
            <a:endParaRPr lang="cs-CZ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1" name="Group 11"/>
          <p:cNvGrpSpPr>
            <a:grpSpLocks/>
          </p:cNvGrpSpPr>
          <p:nvPr/>
        </p:nvGrpSpPr>
        <p:grpSpPr bwMode="auto">
          <a:xfrm>
            <a:off x="827088" y="838200"/>
            <a:ext cx="7562850" cy="5759450"/>
            <a:chOff x="611" y="482"/>
            <a:chExt cx="4764" cy="3628"/>
          </a:xfrm>
        </p:grpSpPr>
        <p:sp>
          <p:nvSpPr>
            <p:cNvPr id="14337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611" y="482"/>
              <a:ext cx="4627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3" name="Rectangle 13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4" name="Rectangle 14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auto">
            <a:xfrm>
              <a:off x="975" y="2978"/>
              <a:ext cx="4207" cy="891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77" name="Rectangle 17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378" name="Rectangle 18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379" name="Rectangle 19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380" name="Rectangle 20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381" name="Rectangle 21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382" name="Freeform 22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83" name="Rectangle 23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384" name="Rectangle 24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385" name="Rectangle 25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386" name="Rectangle 26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387" name="Rectangle 27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388" name="Rectangle 28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389" name="Rectangle 29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390" name="Freeform 30"/>
            <p:cNvSpPr>
              <a:spLocks/>
            </p:cNvSpPr>
            <p:nvPr/>
          </p:nvSpPr>
          <p:spPr bwMode="auto">
            <a:xfrm>
              <a:off x="975" y="2375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1" name="Rectangle 31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2" name="Rectangle 32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3" name="Rectangle 33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4" name="Rectangle 34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5" name="Freeform 35"/>
            <p:cNvSpPr>
              <a:spLocks/>
            </p:cNvSpPr>
            <p:nvPr/>
          </p:nvSpPr>
          <p:spPr bwMode="auto">
            <a:xfrm>
              <a:off x="975" y="2024"/>
              <a:ext cx="4207" cy="655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6" name="Freeform 36"/>
            <p:cNvSpPr>
              <a:spLocks/>
            </p:cNvSpPr>
            <p:nvPr/>
          </p:nvSpPr>
          <p:spPr bwMode="auto">
            <a:xfrm>
              <a:off x="975" y="1014"/>
              <a:ext cx="4207" cy="1067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auto">
            <a:xfrm>
              <a:off x="1324" y="664"/>
              <a:ext cx="3880" cy="814"/>
            </a:xfrm>
            <a:custGeom>
              <a:avLst/>
              <a:gdLst>
                <a:gd name="T0" fmla="*/ 112 w 7759"/>
                <a:gd name="T1" fmla="*/ 1566 h 1628"/>
                <a:gd name="T2" fmla="*/ 232 w 7759"/>
                <a:gd name="T3" fmla="*/ 1566 h 1628"/>
                <a:gd name="T4" fmla="*/ 354 w 7759"/>
                <a:gd name="T5" fmla="*/ 1578 h 1628"/>
                <a:gd name="T6" fmla="*/ 484 w 7759"/>
                <a:gd name="T7" fmla="*/ 1554 h 1628"/>
                <a:gd name="T8" fmla="*/ 605 w 7759"/>
                <a:gd name="T9" fmla="*/ 1566 h 1628"/>
                <a:gd name="T10" fmla="*/ 725 w 7759"/>
                <a:gd name="T11" fmla="*/ 1616 h 1628"/>
                <a:gd name="T12" fmla="*/ 847 w 7759"/>
                <a:gd name="T13" fmla="*/ 1604 h 1628"/>
                <a:gd name="T14" fmla="*/ 967 w 7759"/>
                <a:gd name="T15" fmla="*/ 1578 h 1628"/>
                <a:gd name="T16" fmla="*/ 1089 w 7759"/>
                <a:gd name="T17" fmla="*/ 1628 h 1628"/>
                <a:gd name="T18" fmla="*/ 1210 w 7759"/>
                <a:gd name="T19" fmla="*/ 1628 h 1628"/>
                <a:gd name="T20" fmla="*/ 1330 w 7759"/>
                <a:gd name="T21" fmla="*/ 1616 h 1628"/>
                <a:gd name="T22" fmla="*/ 1452 w 7759"/>
                <a:gd name="T23" fmla="*/ 1628 h 1628"/>
                <a:gd name="T24" fmla="*/ 1572 w 7759"/>
                <a:gd name="T25" fmla="*/ 1616 h 1628"/>
                <a:gd name="T26" fmla="*/ 1693 w 7759"/>
                <a:gd name="T27" fmla="*/ 1578 h 1628"/>
                <a:gd name="T28" fmla="*/ 1815 w 7759"/>
                <a:gd name="T29" fmla="*/ 1542 h 1628"/>
                <a:gd name="T30" fmla="*/ 1935 w 7759"/>
                <a:gd name="T31" fmla="*/ 1604 h 1628"/>
                <a:gd name="T32" fmla="*/ 2057 w 7759"/>
                <a:gd name="T33" fmla="*/ 1616 h 1628"/>
                <a:gd name="T34" fmla="*/ 2177 w 7759"/>
                <a:gd name="T35" fmla="*/ 1604 h 1628"/>
                <a:gd name="T36" fmla="*/ 2298 w 7759"/>
                <a:gd name="T37" fmla="*/ 1590 h 1628"/>
                <a:gd name="T38" fmla="*/ 2420 w 7759"/>
                <a:gd name="T39" fmla="*/ 1566 h 1628"/>
                <a:gd name="T40" fmla="*/ 2540 w 7759"/>
                <a:gd name="T41" fmla="*/ 1628 h 1628"/>
                <a:gd name="T42" fmla="*/ 2660 w 7759"/>
                <a:gd name="T43" fmla="*/ 1554 h 1628"/>
                <a:gd name="T44" fmla="*/ 2782 w 7759"/>
                <a:gd name="T45" fmla="*/ 1590 h 1628"/>
                <a:gd name="T46" fmla="*/ 2903 w 7759"/>
                <a:gd name="T47" fmla="*/ 1616 h 1628"/>
                <a:gd name="T48" fmla="*/ 3025 w 7759"/>
                <a:gd name="T49" fmla="*/ 1542 h 1628"/>
                <a:gd name="T50" fmla="*/ 3145 w 7759"/>
                <a:gd name="T51" fmla="*/ 1456 h 1628"/>
                <a:gd name="T52" fmla="*/ 3265 w 7759"/>
                <a:gd name="T53" fmla="*/ 1234 h 1628"/>
                <a:gd name="T54" fmla="*/ 3387 w 7759"/>
                <a:gd name="T55" fmla="*/ 1616 h 1628"/>
                <a:gd name="T56" fmla="*/ 3508 w 7759"/>
                <a:gd name="T57" fmla="*/ 1616 h 1628"/>
                <a:gd name="T58" fmla="*/ 3628 w 7759"/>
                <a:gd name="T59" fmla="*/ 1616 h 1628"/>
                <a:gd name="T60" fmla="*/ 3750 w 7759"/>
                <a:gd name="T61" fmla="*/ 1604 h 1628"/>
                <a:gd name="T62" fmla="*/ 3880 w 7759"/>
                <a:gd name="T63" fmla="*/ 1590 h 1628"/>
                <a:gd name="T64" fmla="*/ 4001 w 7759"/>
                <a:gd name="T65" fmla="*/ 1628 h 1628"/>
                <a:gd name="T66" fmla="*/ 4121 w 7759"/>
                <a:gd name="T67" fmla="*/ 1590 h 1628"/>
                <a:gd name="T68" fmla="*/ 4243 w 7759"/>
                <a:gd name="T69" fmla="*/ 1590 h 1628"/>
                <a:gd name="T70" fmla="*/ 4363 w 7759"/>
                <a:gd name="T71" fmla="*/ 1604 h 1628"/>
                <a:gd name="T72" fmla="*/ 4485 w 7759"/>
                <a:gd name="T73" fmla="*/ 1530 h 1628"/>
                <a:gd name="T74" fmla="*/ 4606 w 7759"/>
                <a:gd name="T75" fmla="*/ 1578 h 1628"/>
                <a:gd name="T76" fmla="*/ 4726 w 7759"/>
                <a:gd name="T77" fmla="*/ 1604 h 1628"/>
                <a:gd name="T78" fmla="*/ 4848 w 7759"/>
                <a:gd name="T79" fmla="*/ 1628 h 1628"/>
                <a:gd name="T80" fmla="*/ 4968 w 7759"/>
                <a:gd name="T81" fmla="*/ 1604 h 1628"/>
                <a:gd name="T82" fmla="*/ 5090 w 7759"/>
                <a:gd name="T83" fmla="*/ 1590 h 1628"/>
                <a:gd name="T84" fmla="*/ 5211 w 7759"/>
                <a:gd name="T85" fmla="*/ 1604 h 1628"/>
                <a:gd name="T86" fmla="*/ 5331 w 7759"/>
                <a:gd name="T87" fmla="*/ 210 h 1628"/>
                <a:gd name="T88" fmla="*/ 5453 w 7759"/>
                <a:gd name="T89" fmla="*/ 1578 h 1628"/>
                <a:gd name="T90" fmla="*/ 5573 w 7759"/>
                <a:gd name="T91" fmla="*/ 1148 h 1628"/>
                <a:gd name="T92" fmla="*/ 5704 w 7759"/>
                <a:gd name="T93" fmla="*/ 1604 h 1628"/>
                <a:gd name="T94" fmla="*/ 5824 w 7759"/>
                <a:gd name="T95" fmla="*/ 1566 h 1628"/>
                <a:gd name="T96" fmla="*/ 5946 w 7759"/>
                <a:gd name="T97" fmla="*/ 1616 h 1628"/>
                <a:gd name="T98" fmla="*/ 6066 w 7759"/>
                <a:gd name="T99" fmla="*/ 1590 h 1628"/>
                <a:gd name="T100" fmla="*/ 6197 w 7759"/>
                <a:gd name="T101" fmla="*/ 1590 h 1628"/>
                <a:gd name="T102" fmla="*/ 6317 w 7759"/>
                <a:gd name="T103" fmla="*/ 1616 h 1628"/>
                <a:gd name="T104" fmla="*/ 6439 w 7759"/>
                <a:gd name="T105" fmla="*/ 1628 h 1628"/>
                <a:gd name="T106" fmla="*/ 6559 w 7759"/>
                <a:gd name="T107" fmla="*/ 1590 h 1628"/>
                <a:gd name="T108" fmla="*/ 6680 w 7759"/>
                <a:gd name="T109" fmla="*/ 1604 h 1628"/>
                <a:gd name="T110" fmla="*/ 6810 w 7759"/>
                <a:gd name="T111" fmla="*/ 1604 h 1628"/>
                <a:gd name="T112" fmla="*/ 6932 w 7759"/>
                <a:gd name="T113" fmla="*/ 1616 h 1628"/>
                <a:gd name="T114" fmla="*/ 7053 w 7759"/>
                <a:gd name="T115" fmla="*/ 1616 h 1628"/>
                <a:gd name="T116" fmla="*/ 7173 w 7759"/>
                <a:gd name="T117" fmla="*/ 1616 h 1628"/>
                <a:gd name="T118" fmla="*/ 7295 w 7759"/>
                <a:gd name="T119" fmla="*/ 1590 h 1628"/>
                <a:gd name="T120" fmla="*/ 7415 w 7759"/>
                <a:gd name="T121" fmla="*/ 1590 h 1628"/>
                <a:gd name="T122" fmla="*/ 7537 w 7759"/>
                <a:gd name="T123" fmla="*/ 1578 h 1628"/>
                <a:gd name="T124" fmla="*/ 7658 w 7759"/>
                <a:gd name="T125" fmla="*/ 162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9" h="1628">
                  <a:moveTo>
                    <a:pt x="0" y="1628"/>
                  </a:moveTo>
                  <a:lnTo>
                    <a:pt x="0" y="1382"/>
                  </a:lnTo>
                  <a:lnTo>
                    <a:pt x="10" y="1394"/>
                  </a:lnTo>
                  <a:lnTo>
                    <a:pt x="10" y="1456"/>
                  </a:lnTo>
                  <a:lnTo>
                    <a:pt x="18" y="1370"/>
                  </a:lnTo>
                  <a:lnTo>
                    <a:pt x="18" y="1444"/>
                  </a:lnTo>
                  <a:lnTo>
                    <a:pt x="29" y="1444"/>
                  </a:lnTo>
                  <a:lnTo>
                    <a:pt x="29" y="1468"/>
                  </a:lnTo>
                  <a:lnTo>
                    <a:pt x="37" y="1468"/>
                  </a:lnTo>
                  <a:lnTo>
                    <a:pt x="37" y="1518"/>
                  </a:lnTo>
                  <a:lnTo>
                    <a:pt x="47" y="1554"/>
                  </a:lnTo>
                  <a:lnTo>
                    <a:pt x="47" y="1492"/>
                  </a:lnTo>
                  <a:lnTo>
                    <a:pt x="56" y="1504"/>
                  </a:lnTo>
                  <a:lnTo>
                    <a:pt x="56" y="1542"/>
                  </a:lnTo>
                  <a:lnTo>
                    <a:pt x="66" y="1530"/>
                  </a:lnTo>
                  <a:lnTo>
                    <a:pt x="66" y="1566"/>
                  </a:lnTo>
                  <a:lnTo>
                    <a:pt x="74" y="1590"/>
                  </a:lnTo>
                  <a:lnTo>
                    <a:pt x="74" y="1542"/>
                  </a:lnTo>
                  <a:lnTo>
                    <a:pt x="85" y="1542"/>
                  </a:lnTo>
                  <a:lnTo>
                    <a:pt x="85" y="1590"/>
                  </a:lnTo>
                  <a:lnTo>
                    <a:pt x="93" y="1566"/>
                  </a:lnTo>
                  <a:lnTo>
                    <a:pt x="93" y="1628"/>
                  </a:lnTo>
                  <a:lnTo>
                    <a:pt x="103" y="1578"/>
                  </a:lnTo>
                  <a:lnTo>
                    <a:pt x="103" y="1628"/>
                  </a:lnTo>
                  <a:lnTo>
                    <a:pt x="112" y="1616"/>
                  </a:lnTo>
                  <a:lnTo>
                    <a:pt x="112" y="1566"/>
                  </a:lnTo>
                  <a:lnTo>
                    <a:pt x="122" y="1566"/>
                  </a:lnTo>
                  <a:lnTo>
                    <a:pt x="122" y="1628"/>
                  </a:lnTo>
                  <a:lnTo>
                    <a:pt x="130" y="1590"/>
                  </a:lnTo>
                  <a:lnTo>
                    <a:pt x="130" y="1628"/>
                  </a:lnTo>
                  <a:lnTo>
                    <a:pt x="140" y="1616"/>
                  </a:lnTo>
                  <a:lnTo>
                    <a:pt x="140" y="1554"/>
                  </a:lnTo>
                  <a:lnTo>
                    <a:pt x="149" y="1578"/>
                  </a:lnTo>
                  <a:lnTo>
                    <a:pt x="149" y="1628"/>
                  </a:lnTo>
                  <a:lnTo>
                    <a:pt x="157" y="1590"/>
                  </a:lnTo>
                  <a:lnTo>
                    <a:pt x="157" y="1628"/>
                  </a:lnTo>
                  <a:lnTo>
                    <a:pt x="168" y="1616"/>
                  </a:lnTo>
                  <a:lnTo>
                    <a:pt x="168" y="1578"/>
                  </a:lnTo>
                  <a:lnTo>
                    <a:pt x="176" y="1604"/>
                  </a:lnTo>
                  <a:lnTo>
                    <a:pt x="176" y="1628"/>
                  </a:lnTo>
                  <a:lnTo>
                    <a:pt x="186" y="1628"/>
                  </a:lnTo>
                  <a:lnTo>
                    <a:pt x="186" y="1590"/>
                  </a:lnTo>
                  <a:lnTo>
                    <a:pt x="195" y="1628"/>
                  </a:lnTo>
                  <a:lnTo>
                    <a:pt x="195" y="1578"/>
                  </a:lnTo>
                  <a:lnTo>
                    <a:pt x="205" y="1590"/>
                  </a:lnTo>
                  <a:lnTo>
                    <a:pt x="205" y="1554"/>
                  </a:lnTo>
                  <a:lnTo>
                    <a:pt x="213" y="1554"/>
                  </a:lnTo>
                  <a:lnTo>
                    <a:pt x="213" y="1590"/>
                  </a:lnTo>
                  <a:lnTo>
                    <a:pt x="224" y="1542"/>
                  </a:lnTo>
                  <a:lnTo>
                    <a:pt x="224" y="1616"/>
                  </a:lnTo>
                  <a:lnTo>
                    <a:pt x="232" y="1628"/>
                  </a:lnTo>
                  <a:lnTo>
                    <a:pt x="232" y="1566"/>
                  </a:lnTo>
                  <a:lnTo>
                    <a:pt x="242" y="1554"/>
                  </a:lnTo>
                  <a:lnTo>
                    <a:pt x="242" y="1616"/>
                  </a:lnTo>
                  <a:lnTo>
                    <a:pt x="251" y="1616"/>
                  </a:lnTo>
                  <a:lnTo>
                    <a:pt x="251" y="1578"/>
                  </a:lnTo>
                  <a:lnTo>
                    <a:pt x="261" y="1578"/>
                  </a:lnTo>
                  <a:lnTo>
                    <a:pt x="261" y="1616"/>
                  </a:lnTo>
                  <a:lnTo>
                    <a:pt x="269" y="1616"/>
                  </a:lnTo>
                  <a:lnTo>
                    <a:pt x="269" y="1566"/>
                  </a:lnTo>
                  <a:lnTo>
                    <a:pt x="279" y="1578"/>
                  </a:lnTo>
                  <a:lnTo>
                    <a:pt x="279" y="1628"/>
                  </a:lnTo>
                  <a:lnTo>
                    <a:pt x="288" y="1566"/>
                  </a:lnTo>
                  <a:lnTo>
                    <a:pt x="288" y="1616"/>
                  </a:lnTo>
                  <a:lnTo>
                    <a:pt x="298" y="1628"/>
                  </a:lnTo>
                  <a:lnTo>
                    <a:pt x="298" y="1518"/>
                  </a:lnTo>
                  <a:lnTo>
                    <a:pt x="307" y="1444"/>
                  </a:lnTo>
                  <a:lnTo>
                    <a:pt x="307" y="1616"/>
                  </a:lnTo>
                  <a:lnTo>
                    <a:pt x="317" y="1628"/>
                  </a:lnTo>
                  <a:lnTo>
                    <a:pt x="317" y="1530"/>
                  </a:lnTo>
                  <a:lnTo>
                    <a:pt x="325" y="1518"/>
                  </a:lnTo>
                  <a:lnTo>
                    <a:pt x="325" y="1628"/>
                  </a:lnTo>
                  <a:lnTo>
                    <a:pt x="335" y="1616"/>
                  </a:lnTo>
                  <a:lnTo>
                    <a:pt x="335" y="1578"/>
                  </a:lnTo>
                  <a:lnTo>
                    <a:pt x="344" y="1578"/>
                  </a:lnTo>
                  <a:lnTo>
                    <a:pt x="344" y="1628"/>
                  </a:lnTo>
                  <a:lnTo>
                    <a:pt x="354" y="1616"/>
                  </a:lnTo>
                  <a:lnTo>
                    <a:pt x="354" y="1578"/>
                  </a:lnTo>
                  <a:lnTo>
                    <a:pt x="362" y="1628"/>
                  </a:lnTo>
                  <a:lnTo>
                    <a:pt x="362" y="1578"/>
                  </a:lnTo>
                  <a:lnTo>
                    <a:pt x="373" y="1628"/>
                  </a:lnTo>
                  <a:lnTo>
                    <a:pt x="373" y="1590"/>
                  </a:lnTo>
                  <a:lnTo>
                    <a:pt x="381" y="1628"/>
                  </a:lnTo>
                  <a:lnTo>
                    <a:pt x="381" y="1578"/>
                  </a:lnTo>
                  <a:lnTo>
                    <a:pt x="391" y="1628"/>
                  </a:lnTo>
                  <a:lnTo>
                    <a:pt x="391" y="1590"/>
                  </a:lnTo>
                  <a:lnTo>
                    <a:pt x="400" y="1604"/>
                  </a:lnTo>
                  <a:lnTo>
                    <a:pt x="400" y="1566"/>
                  </a:lnTo>
                  <a:lnTo>
                    <a:pt x="410" y="1578"/>
                  </a:lnTo>
                  <a:lnTo>
                    <a:pt x="410" y="1628"/>
                  </a:lnTo>
                  <a:lnTo>
                    <a:pt x="418" y="1616"/>
                  </a:lnTo>
                  <a:lnTo>
                    <a:pt x="418" y="1578"/>
                  </a:lnTo>
                  <a:lnTo>
                    <a:pt x="429" y="1604"/>
                  </a:lnTo>
                  <a:lnTo>
                    <a:pt x="429" y="1578"/>
                  </a:lnTo>
                  <a:lnTo>
                    <a:pt x="437" y="1590"/>
                  </a:lnTo>
                  <a:lnTo>
                    <a:pt x="437" y="1628"/>
                  </a:lnTo>
                  <a:lnTo>
                    <a:pt x="447" y="1628"/>
                  </a:lnTo>
                  <a:lnTo>
                    <a:pt x="447" y="1578"/>
                  </a:lnTo>
                  <a:lnTo>
                    <a:pt x="456" y="1604"/>
                  </a:lnTo>
                  <a:lnTo>
                    <a:pt x="456" y="1492"/>
                  </a:lnTo>
                  <a:lnTo>
                    <a:pt x="466" y="1628"/>
                  </a:lnTo>
                  <a:lnTo>
                    <a:pt x="474" y="1628"/>
                  </a:lnTo>
                  <a:lnTo>
                    <a:pt x="474" y="1590"/>
                  </a:lnTo>
                  <a:lnTo>
                    <a:pt x="484" y="1554"/>
                  </a:lnTo>
                  <a:lnTo>
                    <a:pt x="484" y="1628"/>
                  </a:lnTo>
                  <a:lnTo>
                    <a:pt x="493" y="1590"/>
                  </a:lnTo>
                  <a:lnTo>
                    <a:pt x="493" y="1430"/>
                  </a:lnTo>
                  <a:lnTo>
                    <a:pt x="503" y="1492"/>
                  </a:lnTo>
                  <a:lnTo>
                    <a:pt x="503" y="1628"/>
                  </a:lnTo>
                  <a:lnTo>
                    <a:pt x="512" y="1566"/>
                  </a:lnTo>
                  <a:lnTo>
                    <a:pt x="512" y="1628"/>
                  </a:lnTo>
                  <a:lnTo>
                    <a:pt x="522" y="1628"/>
                  </a:lnTo>
                  <a:lnTo>
                    <a:pt x="522" y="1590"/>
                  </a:lnTo>
                  <a:lnTo>
                    <a:pt x="530" y="1628"/>
                  </a:lnTo>
                  <a:lnTo>
                    <a:pt x="530" y="1590"/>
                  </a:lnTo>
                  <a:lnTo>
                    <a:pt x="540" y="1628"/>
                  </a:lnTo>
                  <a:lnTo>
                    <a:pt x="540" y="1554"/>
                  </a:lnTo>
                  <a:lnTo>
                    <a:pt x="549" y="1590"/>
                  </a:lnTo>
                  <a:lnTo>
                    <a:pt x="549" y="1542"/>
                  </a:lnTo>
                  <a:lnTo>
                    <a:pt x="559" y="1542"/>
                  </a:lnTo>
                  <a:lnTo>
                    <a:pt x="559" y="1604"/>
                  </a:lnTo>
                  <a:lnTo>
                    <a:pt x="567" y="1616"/>
                  </a:lnTo>
                  <a:lnTo>
                    <a:pt x="567" y="1554"/>
                  </a:lnTo>
                  <a:lnTo>
                    <a:pt x="578" y="1566"/>
                  </a:lnTo>
                  <a:lnTo>
                    <a:pt x="578" y="1604"/>
                  </a:lnTo>
                  <a:lnTo>
                    <a:pt x="586" y="1628"/>
                  </a:lnTo>
                  <a:lnTo>
                    <a:pt x="586" y="1578"/>
                  </a:lnTo>
                  <a:lnTo>
                    <a:pt x="596" y="1578"/>
                  </a:lnTo>
                  <a:lnTo>
                    <a:pt x="596" y="1616"/>
                  </a:lnTo>
                  <a:lnTo>
                    <a:pt x="605" y="1566"/>
                  </a:lnTo>
                  <a:lnTo>
                    <a:pt x="605" y="1616"/>
                  </a:lnTo>
                  <a:lnTo>
                    <a:pt x="615" y="1604"/>
                  </a:lnTo>
                  <a:lnTo>
                    <a:pt x="615" y="1628"/>
                  </a:lnTo>
                  <a:lnTo>
                    <a:pt x="623" y="1628"/>
                  </a:lnTo>
                  <a:lnTo>
                    <a:pt x="623" y="1590"/>
                  </a:lnTo>
                  <a:lnTo>
                    <a:pt x="634" y="1604"/>
                  </a:lnTo>
                  <a:lnTo>
                    <a:pt x="634" y="1554"/>
                  </a:lnTo>
                  <a:lnTo>
                    <a:pt x="642" y="1554"/>
                  </a:lnTo>
                  <a:lnTo>
                    <a:pt x="642" y="1604"/>
                  </a:lnTo>
                  <a:lnTo>
                    <a:pt x="652" y="1604"/>
                  </a:lnTo>
                  <a:lnTo>
                    <a:pt x="652" y="1554"/>
                  </a:lnTo>
                  <a:lnTo>
                    <a:pt x="661" y="1566"/>
                  </a:lnTo>
                  <a:lnTo>
                    <a:pt x="661" y="1628"/>
                  </a:lnTo>
                  <a:lnTo>
                    <a:pt x="669" y="1616"/>
                  </a:lnTo>
                  <a:lnTo>
                    <a:pt x="669" y="1578"/>
                  </a:lnTo>
                  <a:lnTo>
                    <a:pt x="679" y="1590"/>
                  </a:lnTo>
                  <a:lnTo>
                    <a:pt x="679" y="1628"/>
                  </a:lnTo>
                  <a:lnTo>
                    <a:pt x="688" y="1590"/>
                  </a:lnTo>
                  <a:lnTo>
                    <a:pt x="688" y="1628"/>
                  </a:lnTo>
                  <a:lnTo>
                    <a:pt x="698" y="1628"/>
                  </a:lnTo>
                  <a:lnTo>
                    <a:pt x="698" y="1590"/>
                  </a:lnTo>
                  <a:lnTo>
                    <a:pt x="706" y="1628"/>
                  </a:lnTo>
                  <a:lnTo>
                    <a:pt x="706" y="1590"/>
                  </a:lnTo>
                  <a:lnTo>
                    <a:pt x="717" y="1590"/>
                  </a:lnTo>
                  <a:lnTo>
                    <a:pt x="717" y="1628"/>
                  </a:lnTo>
                  <a:lnTo>
                    <a:pt x="725" y="1616"/>
                  </a:lnTo>
                  <a:lnTo>
                    <a:pt x="725" y="1344"/>
                  </a:lnTo>
                  <a:lnTo>
                    <a:pt x="735" y="1444"/>
                  </a:lnTo>
                  <a:lnTo>
                    <a:pt x="735" y="1578"/>
                  </a:lnTo>
                  <a:lnTo>
                    <a:pt x="744" y="1542"/>
                  </a:lnTo>
                  <a:lnTo>
                    <a:pt x="744" y="1590"/>
                  </a:lnTo>
                  <a:lnTo>
                    <a:pt x="754" y="1566"/>
                  </a:lnTo>
                  <a:lnTo>
                    <a:pt x="754" y="1604"/>
                  </a:lnTo>
                  <a:lnTo>
                    <a:pt x="762" y="1604"/>
                  </a:lnTo>
                  <a:lnTo>
                    <a:pt x="762" y="1616"/>
                  </a:lnTo>
                  <a:lnTo>
                    <a:pt x="773" y="1604"/>
                  </a:lnTo>
                  <a:lnTo>
                    <a:pt x="773" y="1628"/>
                  </a:lnTo>
                  <a:lnTo>
                    <a:pt x="781" y="1604"/>
                  </a:lnTo>
                  <a:lnTo>
                    <a:pt x="781" y="1628"/>
                  </a:lnTo>
                  <a:lnTo>
                    <a:pt x="791" y="1628"/>
                  </a:lnTo>
                  <a:lnTo>
                    <a:pt x="791" y="1590"/>
                  </a:lnTo>
                  <a:lnTo>
                    <a:pt x="800" y="1628"/>
                  </a:lnTo>
                  <a:lnTo>
                    <a:pt x="800" y="1566"/>
                  </a:lnTo>
                  <a:lnTo>
                    <a:pt x="810" y="1566"/>
                  </a:lnTo>
                  <a:lnTo>
                    <a:pt x="810" y="1616"/>
                  </a:lnTo>
                  <a:lnTo>
                    <a:pt x="818" y="1604"/>
                  </a:lnTo>
                  <a:lnTo>
                    <a:pt x="818" y="1628"/>
                  </a:lnTo>
                  <a:lnTo>
                    <a:pt x="828" y="1604"/>
                  </a:lnTo>
                  <a:lnTo>
                    <a:pt x="828" y="1628"/>
                  </a:lnTo>
                  <a:lnTo>
                    <a:pt x="837" y="1628"/>
                  </a:lnTo>
                  <a:lnTo>
                    <a:pt x="837" y="1518"/>
                  </a:lnTo>
                  <a:lnTo>
                    <a:pt x="847" y="1604"/>
                  </a:lnTo>
                  <a:lnTo>
                    <a:pt x="847" y="1504"/>
                  </a:lnTo>
                  <a:lnTo>
                    <a:pt x="856" y="1468"/>
                  </a:lnTo>
                  <a:lnTo>
                    <a:pt x="856" y="1518"/>
                  </a:lnTo>
                  <a:lnTo>
                    <a:pt x="866" y="1518"/>
                  </a:lnTo>
                  <a:lnTo>
                    <a:pt x="866" y="1604"/>
                  </a:lnTo>
                  <a:lnTo>
                    <a:pt x="874" y="1578"/>
                  </a:lnTo>
                  <a:lnTo>
                    <a:pt x="874" y="1628"/>
                  </a:lnTo>
                  <a:lnTo>
                    <a:pt x="884" y="1628"/>
                  </a:lnTo>
                  <a:lnTo>
                    <a:pt x="884" y="1578"/>
                  </a:lnTo>
                  <a:lnTo>
                    <a:pt x="893" y="1590"/>
                  </a:lnTo>
                  <a:lnTo>
                    <a:pt x="893" y="1616"/>
                  </a:lnTo>
                  <a:lnTo>
                    <a:pt x="903" y="1628"/>
                  </a:lnTo>
                  <a:lnTo>
                    <a:pt x="903" y="1554"/>
                  </a:lnTo>
                  <a:lnTo>
                    <a:pt x="911" y="1554"/>
                  </a:lnTo>
                  <a:lnTo>
                    <a:pt x="911" y="1504"/>
                  </a:lnTo>
                  <a:lnTo>
                    <a:pt x="922" y="1504"/>
                  </a:lnTo>
                  <a:lnTo>
                    <a:pt x="922" y="641"/>
                  </a:lnTo>
                  <a:lnTo>
                    <a:pt x="930" y="617"/>
                  </a:lnTo>
                  <a:lnTo>
                    <a:pt x="930" y="1468"/>
                  </a:lnTo>
                  <a:lnTo>
                    <a:pt x="940" y="1480"/>
                  </a:lnTo>
                  <a:lnTo>
                    <a:pt x="940" y="1578"/>
                  </a:lnTo>
                  <a:lnTo>
                    <a:pt x="949" y="1578"/>
                  </a:lnTo>
                  <a:lnTo>
                    <a:pt x="949" y="1628"/>
                  </a:lnTo>
                  <a:lnTo>
                    <a:pt x="959" y="1628"/>
                  </a:lnTo>
                  <a:lnTo>
                    <a:pt x="959" y="1590"/>
                  </a:lnTo>
                  <a:lnTo>
                    <a:pt x="967" y="1578"/>
                  </a:lnTo>
                  <a:lnTo>
                    <a:pt x="967" y="1616"/>
                  </a:lnTo>
                  <a:lnTo>
                    <a:pt x="978" y="1628"/>
                  </a:lnTo>
                  <a:lnTo>
                    <a:pt x="978" y="1566"/>
                  </a:lnTo>
                  <a:lnTo>
                    <a:pt x="986" y="1590"/>
                  </a:lnTo>
                  <a:lnTo>
                    <a:pt x="986" y="1468"/>
                  </a:lnTo>
                  <a:lnTo>
                    <a:pt x="996" y="1456"/>
                  </a:lnTo>
                  <a:lnTo>
                    <a:pt x="996" y="1616"/>
                  </a:lnTo>
                  <a:lnTo>
                    <a:pt x="1005" y="1628"/>
                  </a:lnTo>
                  <a:lnTo>
                    <a:pt x="1005" y="1590"/>
                  </a:lnTo>
                  <a:lnTo>
                    <a:pt x="1015" y="1616"/>
                  </a:lnTo>
                  <a:lnTo>
                    <a:pt x="1015" y="1628"/>
                  </a:lnTo>
                  <a:lnTo>
                    <a:pt x="1023" y="1628"/>
                  </a:lnTo>
                  <a:lnTo>
                    <a:pt x="1023" y="1604"/>
                  </a:lnTo>
                  <a:lnTo>
                    <a:pt x="1034" y="1578"/>
                  </a:lnTo>
                  <a:lnTo>
                    <a:pt x="1034" y="1616"/>
                  </a:lnTo>
                  <a:lnTo>
                    <a:pt x="1042" y="1616"/>
                  </a:lnTo>
                  <a:lnTo>
                    <a:pt x="1042" y="1504"/>
                  </a:lnTo>
                  <a:lnTo>
                    <a:pt x="1052" y="1530"/>
                  </a:lnTo>
                  <a:lnTo>
                    <a:pt x="1052" y="1590"/>
                  </a:lnTo>
                  <a:lnTo>
                    <a:pt x="1061" y="1578"/>
                  </a:lnTo>
                  <a:lnTo>
                    <a:pt x="1061" y="1492"/>
                  </a:lnTo>
                  <a:lnTo>
                    <a:pt x="1071" y="1566"/>
                  </a:lnTo>
                  <a:lnTo>
                    <a:pt x="1071" y="1628"/>
                  </a:lnTo>
                  <a:lnTo>
                    <a:pt x="1079" y="1566"/>
                  </a:lnTo>
                  <a:lnTo>
                    <a:pt x="1079" y="1628"/>
                  </a:lnTo>
                  <a:lnTo>
                    <a:pt x="1089" y="1628"/>
                  </a:lnTo>
                  <a:lnTo>
                    <a:pt x="1089" y="1566"/>
                  </a:lnTo>
                  <a:lnTo>
                    <a:pt x="1098" y="1616"/>
                  </a:lnTo>
                  <a:lnTo>
                    <a:pt x="1098" y="1578"/>
                  </a:lnTo>
                  <a:lnTo>
                    <a:pt x="1108" y="1578"/>
                  </a:lnTo>
                  <a:lnTo>
                    <a:pt x="1108" y="1628"/>
                  </a:lnTo>
                  <a:lnTo>
                    <a:pt x="1117" y="1616"/>
                  </a:lnTo>
                  <a:lnTo>
                    <a:pt x="1117" y="1578"/>
                  </a:lnTo>
                  <a:lnTo>
                    <a:pt x="1127" y="1604"/>
                  </a:lnTo>
                  <a:lnTo>
                    <a:pt x="1127" y="1628"/>
                  </a:lnTo>
                  <a:lnTo>
                    <a:pt x="1135" y="1628"/>
                  </a:lnTo>
                  <a:lnTo>
                    <a:pt x="1135" y="1590"/>
                  </a:lnTo>
                  <a:lnTo>
                    <a:pt x="1145" y="1604"/>
                  </a:lnTo>
                  <a:lnTo>
                    <a:pt x="1145" y="1628"/>
                  </a:lnTo>
                  <a:lnTo>
                    <a:pt x="1154" y="1628"/>
                  </a:lnTo>
                  <a:lnTo>
                    <a:pt x="1154" y="1566"/>
                  </a:lnTo>
                  <a:lnTo>
                    <a:pt x="1162" y="1628"/>
                  </a:lnTo>
                  <a:lnTo>
                    <a:pt x="1162" y="1566"/>
                  </a:lnTo>
                  <a:lnTo>
                    <a:pt x="1172" y="1554"/>
                  </a:lnTo>
                  <a:lnTo>
                    <a:pt x="1172" y="1480"/>
                  </a:lnTo>
                  <a:lnTo>
                    <a:pt x="1181" y="1578"/>
                  </a:lnTo>
                  <a:lnTo>
                    <a:pt x="1191" y="1578"/>
                  </a:lnTo>
                  <a:lnTo>
                    <a:pt x="1191" y="1616"/>
                  </a:lnTo>
                  <a:lnTo>
                    <a:pt x="1200" y="1604"/>
                  </a:lnTo>
                  <a:lnTo>
                    <a:pt x="1200" y="1628"/>
                  </a:lnTo>
                  <a:lnTo>
                    <a:pt x="1210" y="1578"/>
                  </a:lnTo>
                  <a:lnTo>
                    <a:pt x="1210" y="1628"/>
                  </a:lnTo>
                  <a:lnTo>
                    <a:pt x="1218" y="1628"/>
                  </a:lnTo>
                  <a:lnTo>
                    <a:pt x="1218" y="1590"/>
                  </a:lnTo>
                  <a:lnTo>
                    <a:pt x="1228" y="1604"/>
                  </a:lnTo>
                  <a:lnTo>
                    <a:pt x="1228" y="1628"/>
                  </a:lnTo>
                  <a:lnTo>
                    <a:pt x="1237" y="1616"/>
                  </a:lnTo>
                  <a:lnTo>
                    <a:pt x="1237" y="1578"/>
                  </a:lnTo>
                  <a:lnTo>
                    <a:pt x="1247" y="1604"/>
                  </a:lnTo>
                  <a:lnTo>
                    <a:pt x="1247" y="1578"/>
                  </a:lnTo>
                  <a:lnTo>
                    <a:pt x="1255" y="1578"/>
                  </a:lnTo>
                  <a:lnTo>
                    <a:pt x="1255" y="1590"/>
                  </a:lnTo>
                  <a:lnTo>
                    <a:pt x="1266" y="1578"/>
                  </a:lnTo>
                  <a:lnTo>
                    <a:pt x="1266" y="1628"/>
                  </a:lnTo>
                  <a:lnTo>
                    <a:pt x="1274" y="1628"/>
                  </a:lnTo>
                  <a:lnTo>
                    <a:pt x="1274" y="1566"/>
                  </a:lnTo>
                  <a:lnTo>
                    <a:pt x="1284" y="1578"/>
                  </a:lnTo>
                  <a:lnTo>
                    <a:pt x="1284" y="1518"/>
                  </a:lnTo>
                  <a:lnTo>
                    <a:pt x="1293" y="1566"/>
                  </a:lnTo>
                  <a:lnTo>
                    <a:pt x="1293" y="1382"/>
                  </a:lnTo>
                  <a:lnTo>
                    <a:pt x="1303" y="1370"/>
                  </a:lnTo>
                  <a:lnTo>
                    <a:pt x="1303" y="741"/>
                  </a:lnTo>
                  <a:lnTo>
                    <a:pt x="1311" y="1085"/>
                  </a:lnTo>
                  <a:lnTo>
                    <a:pt x="1311" y="1554"/>
                  </a:lnTo>
                  <a:lnTo>
                    <a:pt x="1322" y="1554"/>
                  </a:lnTo>
                  <a:lnTo>
                    <a:pt x="1322" y="1578"/>
                  </a:lnTo>
                  <a:lnTo>
                    <a:pt x="1330" y="1578"/>
                  </a:lnTo>
                  <a:lnTo>
                    <a:pt x="1330" y="1616"/>
                  </a:lnTo>
                  <a:lnTo>
                    <a:pt x="1340" y="1628"/>
                  </a:lnTo>
                  <a:lnTo>
                    <a:pt x="1340" y="1616"/>
                  </a:lnTo>
                  <a:lnTo>
                    <a:pt x="1349" y="1578"/>
                  </a:lnTo>
                  <a:lnTo>
                    <a:pt x="1349" y="1628"/>
                  </a:lnTo>
                  <a:lnTo>
                    <a:pt x="1359" y="1628"/>
                  </a:lnTo>
                  <a:lnTo>
                    <a:pt x="1359" y="1590"/>
                  </a:lnTo>
                  <a:lnTo>
                    <a:pt x="1367" y="1604"/>
                  </a:lnTo>
                  <a:lnTo>
                    <a:pt x="1367" y="1590"/>
                  </a:lnTo>
                  <a:lnTo>
                    <a:pt x="1377" y="1590"/>
                  </a:lnTo>
                  <a:lnTo>
                    <a:pt x="1377" y="1628"/>
                  </a:lnTo>
                  <a:lnTo>
                    <a:pt x="1386" y="1578"/>
                  </a:lnTo>
                  <a:lnTo>
                    <a:pt x="1386" y="1628"/>
                  </a:lnTo>
                  <a:lnTo>
                    <a:pt x="1396" y="1628"/>
                  </a:lnTo>
                  <a:lnTo>
                    <a:pt x="1396" y="1578"/>
                  </a:lnTo>
                  <a:lnTo>
                    <a:pt x="1405" y="1554"/>
                  </a:lnTo>
                  <a:lnTo>
                    <a:pt x="1405" y="1628"/>
                  </a:lnTo>
                  <a:lnTo>
                    <a:pt x="1415" y="1628"/>
                  </a:lnTo>
                  <a:lnTo>
                    <a:pt x="1415" y="1566"/>
                  </a:lnTo>
                  <a:lnTo>
                    <a:pt x="1423" y="1554"/>
                  </a:lnTo>
                  <a:lnTo>
                    <a:pt x="1423" y="1628"/>
                  </a:lnTo>
                  <a:lnTo>
                    <a:pt x="1433" y="1628"/>
                  </a:lnTo>
                  <a:lnTo>
                    <a:pt x="1433" y="1566"/>
                  </a:lnTo>
                  <a:lnTo>
                    <a:pt x="1442" y="1554"/>
                  </a:lnTo>
                  <a:lnTo>
                    <a:pt x="1442" y="1604"/>
                  </a:lnTo>
                  <a:lnTo>
                    <a:pt x="1452" y="1590"/>
                  </a:lnTo>
                  <a:lnTo>
                    <a:pt x="1452" y="1628"/>
                  </a:lnTo>
                  <a:lnTo>
                    <a:pt x="1461" y="1628"/>
                  </a:lnTo>
                  <a:lnTo>
                    <a:pt x="1461" y="1578"/>
                  </a:lnTo>
                  <a:lnTo>
                    <a:pt x="1471" y="1628"/>
                  </a:lnTo>
                  <a:lnTo>
                    <a:pt x="1471" y="1590"/>
                  </a:lnTo>
                  <a:lnTo>
                    <a:pt x="1479" y="1590"/>
                  </a:lnTo>
                  <a:lnTo>
                    <a:pt x="1479" y="1628"/>
                  </a:lnTo>
                  <a:lnTo>
                    <a:pt x="1489" y="1590"/>
                  </a:lnTo>
                  <a:lnTo>
                    <a:pt x="1489" y="1628"/>
                  </a:lnTo>
                  <a:lnTo>
                    <a:pt x="1498" y="1628"/>
                  </a:lnTo>
                  <a:lnTo>
                    <a:pt x="1498" y="1590"/>
                  </a:lnTo>
                  <a:lnTo>
                    <a:pt x="1508" y="1590"/>
                  </a:lnTo>
                  <a:lnTo>
                    <a:pt x="1508" y="1616"/>
                  </a:lnTo>
                  <a:lnTo>
                    <a:pt x="1516" y="1604"/>
                  </a:lnTo>
                  <a:lnTo>
                    <a:pt x="1516" y="1616"/>
                  </a:lnTo>
                  <a:lnTo>
                    <a:pt x="1527" y="1616"/>
                  </a:lnTo>
                  <a:lnTo>
                    <a:pt x="1527" y="1578"/>
                  </a:lnTo>
                  <a:lnTo>
                    <a:pt x="1535" y="1604"/>
                  </a:lnTo>
                  <a:lnTo>
                    <a:pt x="1535" y="1542"/>
                  </a:lnTo>
                  <a:lnTo>
                    <a:pt x="1545" y="1578"/>
                  </a:lnTo>
                  <a:lnTo>
                    <a:pt x="1545" y="1628"/>
                  </a:lnTo>
                  <a:lnTo>
                    <a:pt x="1554" y="1628"/>
                  </a:lnTo>
                  <a:lnTo>
                    <a:pt x="1554" y="1590"/>
                  </a:lnTo>
                  <a:lnTo>
                    <a:pt x="1564" y="1616"/>
                  </a:lnTo>
                  <a:lnTo>
                    <a:pt x="1564" y="1590"/>
                  </a:lnTo>
                  <a:lnTo>
                    <a:pt x="1572" y="1578"/>
                  </a:lnTo>
                  <a:lnTo>
                    <a:pt x="1572" y="1616"/>
                  </a:lnTo>
                  <a:lnTo>
                    <a:pt x="1583" y="1566"/>
                  </a:lnTo>
                  <a:lnTo>
                    <a:pt x="1583" y="1628"/>
                  </a:lnTo>
                  <a:lnTo>
                    <a:pt x="1591" y="1628"/>
                  </a:lnTo>
                  <a:lnTo>
                    <a:pt x="1591" y="1566"/>
                  </a:lnTo>
                  <a:lnTo>
                    <a:pt x="1601" y="1590"/>
                  </a:lnTo>
                  <a:lnTo>
                    <a:pt x="1601" y="1628"/>
                  </a:lnTo>
                  <a:lnTo>
                    <a:pt x="1610" y="1628"/>
                  </a:lnTo>
                  <a:lnTo>
                    <a:pt x="1610" y="1604"/>
                  </a:lnTo>
                  <a:lnTo>
                    <a:pt x="1620" y="1604"/>
                  </a:lnTo>
                  <a:lnTo>
                    <a:pt x="1620" y="1628"/>
                  </a:lnTo>
                  <a:lnTo>
                    <a:pt x="1628" y="1628"/>
                  </a:lnTo>
                  <a:lnTo>
                    <a:pt x="1628" y="1616"/>
                  </a:lnTo>
                  <a:lnTo>
                    <a:pt x="1638" y="1628"/>
                  </a:lnTo>
                  <a:lnTo>
                    <a:pt x="1638" y="1590"/>
                  </a:lnTo>
                  <a:lnTo>
                    <a:pt x="1647" y="1628"/>
                  </a:lnTo>
                  <a:lnTo>
                    <a:pt x="1647" y="1578"/>
                  </a:lnTo>
                  <a:lnTo>
                    <a:pt x="1655" y="1578"/>
                  </a:lnTo>
                  <a:lnTo>
                    <a:pt x="1655" y="1628"/>
                  </a:lnTo>
                  <a:lnTo>
                    <a:pt x="1666" y="1590"/>
                  </a:lnTo>
                  <a:lnTo>
                    <a:pt x="1666" y="1628"/>
                  </a:lnTo>
                  <a:lnTo>
                    <a:pt x="1674" y="1628"/>
                  </a:lnTo>
                  <a:lnTo>
                    <a:pt x="1674" y="1566"/>
                  </a:lnTo>
                  <a:lnTo>
                    <a:pt x="1684" y="1578"/>
                  </a:lnTo>
                  <a:lnTo>
                    <a:pt x="1684" y="1616"/>
                  </a:lnTo>
                  <a:lnTo>
                    <a:pt x="1693" y="1616"/>
                  </a:lnTo>
                  <a:lnTo>
                    <a:pt x="1693" y="1578"/>
                  </a:lnTo>
                  <a:lnTo>
                    <a:pt x="1703" y="1590"/>
                  </a:lnTo>
                  <a:lnTo>
                    <a:pt x="1703" y="1604"/>
                  </a:lnTo>
                  <a:lnTo>
                    <a:pt x="1711" y="1616"/>
                  </a:lnTo>
                  <a:lnTo>
                    <a:pt x="1711" y="1578"/>
                  </a:lnTo>
                  <a:lnTo>
                    <a:pt x="1721" y="1578"/>
                  </a:lnTo>
                  <a:lnTo>
                    <a:pt x="1721" y="1504"/>
                  </a:lnTo>
                  <a:lnTo>
                    <a:pt x="1730" y="1554"/>
                  </a:lnTo>
                  <a:lnTo>
                    <a:pt x="1730" y="1590"/>
                  </a:lnTo>
                  <a:lnTo>
                    <a:pt x="1740" y="1578"/>
                  </a:lnTo>
                  <a:lnTo>
                    <a:pt x="1740" y="1628"/>
                  </a:lnTo>
                  <a:lnTo>
                    <a:pt x="1749" y="1628"/>
                  </a:lnTo>
                  <a:lnTo>
                    <a:pt x="1749" y="1566"/>
                  </a:lnTo>
                  <a:lnTo>
                    <a:pt x="1759" y="1578"/>
                  </a:lnTo>
                  <a:lnTo>
                    <a:pt x="1759" y="1616"/>
                  </a:lnTo>
                  <a:lnTo>
                    <a:pt x="1767" y="1628"/>
                  </a:lnTo>
                  <a:lnTo>
                    <a:pt x="1767" y="1578"/>
                  </a:lnTo>
                  <a:lnTo>
                    <a:pt x="1777" y="1590"/>
                  </a:lnTo>
                  <a:lnTo>
                    <a:pt x="1777" y="1628"/>
                  </a:lnTo>
                  <a:lnTo>
                    <a:pt x="1786" y="1590"/>
                  </a:lnTo>
                  <a:lnTo>
                    <a:pt x="1786" y="1628"/>
                  </a:lnTo>
                  <a:lnTo>
                    <a:pt x="1796" y="1628"/>
                  </a:lnTo>
                  <a:lnTo>
                    <a:pt x="1796" y="1590"/>
                  </a:lnTo>
                  <a:lnTo>
                    <a:pt x="1805" y="1604"/>
                  </a:lnTo>
                  <a:lnTo>
                    <a:pt x="1805" y="1542"/>
                  </a:lnTo>
                  <a:lnTo>
                    <a:pt x="1815" y="1492"/>
                  </a:lnTo>
                  <a:lnTo>
                    <a:pt x="1815" y="1542"/>
                  </a:lnTo>
                  <a:lnTo>
                    <a:pt x="1823" y="1554"/>
                  </a:lnTo>
                  <a:lnTo>
                    <a:pt x="1823" y="1628"/>
                  </a:lnTo>
                  <a:lnTo>
                    <a:pt x="1833" y="1628"/>
                  </a:lnTo>
                  <a:lnTo>
                    <a:pt x="1833" y="1542"/>
                  </a:lnTo>
                  <a:lnTo>
                    <a:pt x="1842" y="1566"/>
                  </a:lnTo>
                  <a:lnTo>
                    <a:pt x="1842" y="1604"/>
                  </a:lnTo>
                  <a:lnTo>
                    <a:pt x="1852" y="1578"/>
                  </a:lnTo>
                  <a:lnTo>
                    <a:pt x="1852" y="1616"/>
                  </a:lnTo>
                  <a:lnTo>
                    <a:pt x="1860" y="1578"/>
                  </a:lnTo>
                  <a:lnTo>
                    <a:pt x="1860" y="1628"/>
                  </a:lnTo>
                  <a:lnTo>
                    <a:pt x="1871" y="1628"/>
                  </a:lnTo>
                  <a:lnTo>
                    <a:pt x="1871" y="1578"/>
                  </a:lnTo>
                  <a:lnTo>
                    <a:pt x="1879" y="1604"/>
                  </a:lnTo>
                  <a:lnTo>
                    <a:pt x="1879" y="1554"/>
                  </a:lnTo>
                  <a:lnTo>
                    <a:pt x="1889" y="1616"/>
                  </a:lnTo>
                  <a:lnTo>
                    <a:pt x="1889" y="1590"/>
                  </a:lnTo>
                  <a:lnTo>
                    <a:pt x="1898" y="1604"/>
                  </a:lnTo>
                  <a:lnTo>
                    <a:pt x="1898" y="1628"/>
                  </a:lnTo>
                  <a:lnTo>
                    <a:pt x="1908" y="1628"/>
                  </a:lnTo>
                  <a:lnTo>
                    <a:pt x="1908" y="1604"/>
                  </a:lnTo>
                  <a:lnTo>
                    <a:pt x="1916" y="1628"/>
                  </a:lnTo>
                  <a:lnTo>
                    <a:pt x="1916" y="1604"/>
                  </a:lnTo>
                  <a:lnTo>
                    <a:pt x="1927" y="1628"/>
                  </a:lnTo>
                  <a:lnTo>
                    <a:pt x="1927" y="1578"/>
                  </a:lnTo>
                  <a:lnTo>
                    <a:pt x="1935" y="1554"/>
                  </a:lnTo>
                  <a:lnTo>
                    <a:pt x="1935" y="1604"/>
                  </a:lnTo>
                  <a:lnTo>
                    <a:pt x="1945" y="1578"/>
                  </a:lnTo>
                  <a:lnTo>
                    <a:pt x="1945" y="1628"/>
                  </a:lnTo>
                  <a:lnTo>
                    <a:pt x="1954" y="1590"/>
                  </a:lnTo>
                  <a:lnTo>
                    <a:pt x="1954" y="1628"/>
                  </a:lnTo>
                  <a:lnTo>
                    <a:pt x="1964" y="1604"/>
                  </a:lnTo>
                  <a:lnTo>
                    <a:pt x="1964" y="1628"/>
                  </a:lnTo>
                  <a:lnTo>
                    <a:pt x="1972" y="1628"/>
                  </a:lnTo>
                  <a:lnTo>
                    <a:pt x="1972" y="1590"/>
                  </a:lnTo>
                  <a:lnTo>
                    <a:pt x="1982" y="1566"/>
                  </a:lnTo>
                  <a:lnTo>
                    <a:pt x="1982" y="1604"/>
                  </a:lnTo>
                  <a:lnTo>
                    <a:pt x="1991" y="1578"/>
                  </a:lnTo>
                  <a:lnTo>
                    <a:pt x="1991" y="1604"/>
                  </a:lnTo>
                  <a:lnTo>
                    <a:pt x="2001" y="1604"/>
                  </a:lnTo>
                  <a:lnTo>
                    <a:pt x="2001" y="1578"/>
                  </a:lnTo>
                  <a:lnTo>
                    <a:pt x="2010" y="1578"/>
                  </a:lnTo>
                  <a:lnTo>
                    <a:pt x="2010" y="1604"/>
                  </a:lnTo>
                  <a:lnTo>
                    <a:pt x="2020" y="1590"/>
                  </a:lnTo>
                  <a:lnTo>
                    <a:pt x="2020" y="1616"/>
                  </a:lnTo>
                  <a:lnTo>
                    <a:pt x="2028" y="1616"/>
                  </a:lnTo>
                  <a:lnTo>
                    <a:pt x="2028" y="1578"/>
                  </a:lnTo>
                  <a:lnTo>
                    <a:pt x="2038" y="1578"/>
                  </a:lnTo>
                  <a:lnTo>
                    <a:pt x="2038" y="1628"/>
                  </a:lnTo>
                  <a:lnTo>
                    <a:pt x="2047" y="1628"/>
                  </a:lnTo>
                  <a:lnTo>
                    <a:pt x="2047" y="1566"/>
                  </a:lnTo>
                  <a:lnTo>
                    <a:pt x="2057" y="1566"/>
                  </a:lnTo>
                  <a:lnTo>
                    <a:pt x="2057" y="1616"/>
                  </a:lnTo>
                  <a:lnTo>
                    <a:pt x="2065" y="1590"/>
                  </a:lnTo>
                  <a:lnTo>
                    <a:pt x="2065" y="1604"/>
                  </a:lnTo>
                  <a:lnTo>
                    <a:pt x="2076" y="1604"/>
                  </a:lnTo>
                  <a:lnTo>
                    <a:pt x="2076" y="1566"/>
                  </a:lnTo>
                  <a:lnTo>
                    <a:pt x="2084" y="1578"/>
                  </a:lnTo>
                  <a:lnTo>
                    <a:pt x="2084" y="1530"/>
                  </a:lnTo>
                  <a:lnTo>
                    <a:pt x="2094" y="1566"/>
                  </a:lnTo>
                  <a:lnTo>
                    <a:pt x="2094" y="1480"/>
                  </a:lnTo>
                  <a:lnTo>
                    <a:pt x="2103" y="1468"/>
                  </a:lnTo>
                  <a:lnTo>
                    <a:pt x="2103" y="1504"/>
                  </a:lnTo>
                  <a:lnTo>
                    <a:pt x="2113" y="1468"/>
                  </a:lnTo>
                  <a:lnTo>
                    <a:pt x="2113" y="1270"/>
                  </a:lnTo>
                  <a:lnTo>
                    <a:pt x="2121" y="1456"/>
                  </a:lnTo>
                  <a:lnTo>
                    <a:pt x="2121" y="1296"/>
                  </a:lnTo>
                  <a:lnTo>
                    <a:pt x="2132" y="1258"/>
                  </a:lnTo>
                  <a:lnTo>
                    <a:pt x="2132" y="1492"/>
                  </a:lnTo>
                  <a:lnTo>
                    <a:pt x="2140" y="1492"/>
                  </a:lnTo>
                  <a:lnTo>
                    <a:pt x="2140" y="1418"/>
                  </a:lnTo>
                  <a:lnTo>
                    <a:pt x="2149" y="1444"/>
                  </a:lnTo>
                  <a:lnTo>
                    <a:pt x="2149" y="370"/>
                  </a:lnTo>
                  <a:lnTo>
                    <a:pt x="2159" y="0"/>
                  </a:lnTo>
                  <a:lnTo>
                    <a:pt x="2159" y="1172"/>
                  </a:lnTo>
                  <a:lnTo>
                    <a:pt x="2167" y="1184"/>
                  </a:lnTo>
                  <a:lnTo>
                    <a:pt x="2167" y="1430"/>
                  </a:lnTo>
                  <a:lnTo>
                    <a:pt x="2177" y="1430"/>
                  </a:lnTo>
                  <a:lnTo>
                    <a:pt x="2177" y="1604"/>
                  </a:lnTo>
                  <a:lnTo>
                    <a:pt x="2186" y="1566"/>
                  </a:lnTo>
                  <a:lnTo>
                    <a:pt x="2186" y="1616"/>
                  </a:lnTo>
                  <a:lnTo>
                    <a:pt x="2196" y="1628"/>
                  </a:lnTo>
                  <a:lnTo>
                    <a:pt x="2196" y="1616"/>
                  </a:lnTo>
                  <a:lnTo>
                    <a:pt x="2204" y="1628"/>
                  </a:lnTo>
                  <a:lnTo>
                    <a:pt x="2204" y="1578"/>
                  </a:lnTo>
                  <a:lnTo>
                    <a:pt x="2215" y="1590"/>
                  </a:lnTo>
                  <a:lnTo>
                    <a:pt x="2215" y="1628"/>
                  </a:lnTo>
                  <a:lnTo>
                    <a:pt x="2223" y="1628"/>
                  </a:lnTo>
                  <a:lnTo>
                    <a:pt x="2223" y="1590"/>
                  </a:lnTo>
                  <a:lnTo>
                    <a:pt x="2233" y="1554"/>
                  </a:lnTo>
                  <a:lnTo>
                    <a:pt x="2233" y="1616"/>
                  </a:lnTo>
                  <a:lnTo>
                    <a:pt x="2242" y="1616"/>
                  </a:lnTo>
                  <a:lnTo>
                    <a:pt x="2242" y="1578"/>
                  </a:lnTo>
                  <a:lnTo>
                    <a:pt x="2252" y="1542"/>
                  </a:lnTo>
                  <a:lnTo>
                    <a:pt x="2252" y="1604"/>
                  </a:lnTo>
                  <a:lnTo>
                    <a:pt x="2260" y="1604"/>
                  </a:lnTo>
                  <a:lnTo>
                    <a:pt x="2260" y="1554"/>
                  </a:lnTo>
                  <a:lnTo>
                    <a:pt x="2271" y="1566"/>
                  </a:lnTo>
                  <a:lnTo>
                    <a:pt x="2271" y="1628"/>
                  </a:lnTo>
                  <a:lnTo>
                    <a:pt x="2279" y="1628"/>
                  </a:lnTo>
                  <a:lnTo>
                    <a:pt x="2279" y="1578"/>
                  </a:lnTo>
                  <a:lnTo>
                    <a:pt x="2289" y="1566"/>
                  </a:lnTo>
                  <a:lnTo>
                    <a:pt x="2289" y="1504"/>
                  </a:lnTo>
                  <a:lnTo>
                    <a:pt x="2298" y="1518"/>
                  </a:lnTo>
                  <a:lnTo>
                    <a:pt x="2298" y="1590"/>
                  </a:lnTo>
                  <a:lnTo>
                    <a:pt x="2308" y="1566"/>
                  </a:lnTo>
                  <a:lnTo>
                    <a:pt x="2308" y="1616"/>
                  </a:lnTo>
                  <a:lnTo>
                    <a:pt x="2316" y="1604"/>
                  </a:lnTo>
                  <a:lnTo>
                    <a:pt x="2316" y="1628"/>
                  </a:lnTo>
                  <a:lnTo>
                    <a:pt x="2326" y="1628"/>
                  </a:lnTo>
                  <a:lnTo>
                    <a:pt x="2326" y="1590"/>
                  </a:lnTo>
                  <a:lnTo>
                    <a:pt x="2335" y="1616"/>
                  </a:lnTo>
                  <a:lnTo>
                    <a:pt x="2335" y="1578"/>
                  </a:lnTo>
                  <a:lnTo>
                    <a:pt x="2345" y="1578"/>
                  </a:lnTo>
                  <a:lnTo>
                    <a:pt x="2345" y="1604"/>
                  </a:lnTo>
                  <a:lnTo>
                    <a:pt x="2354" y="1590"/>
                  </a:lnTo>
                  <a:lnTo>
                    <a:pt x="2354" y="1616"/>
                  </a:lnTo>
                  <a:lnTo>
                    <a:pt x="2364" y="1616"/>
                  </a:lnTo>
                  <a:lnTo>
                    <a:pt x="2364" y="1590"/>
                  </a:lnTo>
                  <a:lnTo>
                    <a:pt x="2372" y="1590"/>
                  </a:lnTo>
                  <a:lnTo>
                    <a:pt x="2372" y="1628"/>
                  </a:lnTo>
                  <a:lnTo>
                    <a:pt x="2382" y="1628"/>
                  </a:lnTo>
                  <a:lnTo>
                    <a:pt x="2382" y="1590"/>
                  </a:lnTo>
                  <a:lnTo>
                    <a:pt x="2391" y="1578"/>
                  </a:lnTo>
                  <a:lnTo>
                    <a:pt x="2391" y="1616"/>
                  </a:lnTo>
                  <a:lnTo>
                    <a:pt x="2401" y="1566"/>
                  </a:lnTo>
                  <a:lnTo>
                    <a:pt x="2401" y="1604"/>
                  </a:lnTo>
                  <a:lnTo>
                    <a:pt x="2409" y="1604"/>
                  </a:lnTo>
                  <a:lnTo>
                    <a:pt x="2409" y="1616"/>
                  </a:lnTo>
                  <a:lnTo>
                    <a:pt x="2420" y="1628"/>
                  </a:lnTo>
                  <a:lnTo>
                    <a:pt x="2420" y="1566"/>
                  </a:lnTo>
                  <a:lnTo>
                    <a:pt x="2428" y="1554"/>
                  </a:lnTo>
                  <a:lnTo>
                    <a:pt x="2428" y="1628"/>
                  </a:lnTo>
                  <a:lnTo>
                    <a:pt x="2438" y="1628"/>
                  </a:lnTo>
                  <a:lnTo>
                    <a:pt x="2438" y="1590"/>
                  </a:lnTo>
                  <a:lnTo>
                    <a:pt x="2447" y="1616"/>
                  </a:lnTo>
                  <a:lnTo>
                    <a:pt x="2447" y="1590"/>
                  </a:lnTo>
                  <a:lnTo>
                    <a:pt x="2457" y="1604"/>
                  </a:lnTo>
                  <a:lnTo>
                    <a:pt x="2457" y="1628"/>
                  </a:lnTo>
                  <a:lnTo>
                    <a:pt x="2465" y="1616"/>
                  </a:lnTo>
                  <a:lnTo>
                    <a:pt x="2465" y="1628"/>
                  </a:lnTo>
                  <a:lnTo>
                    <a:pt x="2476" y="1628"/>
                  </a:lnTo>
                  <a:lnTo>
                    <a:pt x="2476" y="1590"/>
                  </a:lnTo>
                  <a:lnTo>
                    <a:pt x="2484" y="1590"/>
                  </a:lnTo>
                  <a:lnTo>
                    <a:pt x="2484" y="1616"/>
                  </a:lnTo>
                  <a:lnTo>
                    <a:pt x="2494" y="1604"/>
                  </a:lnTo>
                  <a:lnTo>
                    <a:pt x="2494" y="1628"/>
                  </a:lnTo>
                  <a:lnTo>
                    <a:pt x="2503" y="1628"/>
                  </a:lnTo>
                  <a:lnTo>
                    <a:pt x="2503" y="1604"/>
                  </a:lnTo>
                  <a:lnTo>
                    <a:pt x="2513" y="1628"/>
                  </a:lnTo>
                  <a:lnTo>
                    <a:pt x="2513" y="1590"/>
                  </a:lnTo>
                  <a:lnTo>
                    <a:pt x="2521" y="1590"/>
                  </a:lnTo>
                  <a:lnTo>
                    <a:pt x="2521" y="1628"/>
                  </a:lnTo>
                  <a:lnTo>
                    <a:pt x="2531" y="1628"/>
                  </a:lnTo>
                  <a:lnTo>
                    <a:pt x="2531" y="1590"/>
                  </a:lnTo>
                  <a:lnTo>
                    <a:pt x="2540" y="1590"/>
                  </a:lnTo>
                  <a:lnTo>
                    <a:pt x="2540" y="1628"/>
                  </a:lnTo>
                  <a:lnTo>
                    <a:pt x="2550" y="1616"/>
                  </a:lnTo>
                  <a:lnTo>
                    <a:pt x="2550" y="1590"/>
                  </a:lnTo>
                  <a:lnTo>
                    <a:pt x="2559" y="1590"/>
                  </a:lnTo>
                  <a:lnTo>
                    <a:pt x="2559" y="1628"/>
                  </a:lnTo>
                  <a:lnTo>
                    <a:pt x="2569" y="1578"/>
                  </a:lnTo>
                  <a:lnTo>
                    <a:pt x="2569" y="1628"/>
                  </a:lnTo>
                  <a:lnTo>
                    <a:pt x="2577" y="1604"/>
                  </a:lnTo>
                  <a:lnTo>
                    <a:pt x="2577" y="1628"/>
                  </a:lnTo>
                  <a:lnTo>
                    <a:pt x="2587" y="1628"/>
                  </a:lnTo>
                  <a:lnTo>
                    <a:pt x="2587" y="1578"/>
                  </a:lnTo>
                  <a:lnTo>
                    <a:pt x="2596" y="1604"/>
                  </a:lnTo>
                  <a:lnTo>
                    <a:pt x="2596" y="1480"/>
                  </a:lnTo>
                  <a:lnTo>
                    <a:pt x="2606" y="1480"/>
                  </a:lnTo>
                  <a:lnTo>
                    <a:pt x="2606" y="1530"/>
                  </a:lnTo>
                  <a:lnTo>
                    <a:pt x="2615" y="1504"/>
                  </a:lnTo>
                  <a:lnTo>
                    <a:pt x="2615" y="1554"/>
                  </a:lnTo>
                  <a:lnTo>
                    <a:pt x="2625" y="1542"/>
                  </a:lnTo>
                  <a:lnTo>
                    <a:pt x="2625" y="1604"/>
                  </a:lnTo>
                  <a:lnTo>
                    <a:pt x="2633" y="1590"/>
                  </a:lnTo>
                  <a:lnTo>
                    <a:pt x="2633" y="1628"/>
                  </a:lnTo>
                  <a:lnTo>
                    <a:pt x="2642" y="1604"/>
                  </a:lnTo>
                  <a:lnTo>
                    <a:pt x="2642" y="1554"/>
                  </a:lnTo>
                  <a:lnTo>
                    <a:pt x="2652" y="1578"/>
                  </a:lnTo>
                  <a:lnTo>
                    <a:pt x="2652" y="1616"/>
                  </a:lnTo>
                  <a:lnTo>
                    <a:pt x="2660" y="1616"/>
                  </a:lnTo>
                  <a:lnTo>
                    <a:pt x="2660" y="1554"/>
                  </a:lnTo>
                  <a:lnTo>
                    <a:pt x="2670" y="1542"/>
                  </a:lnTo>
                  <a:lnTo>
                    <a:pt x="2670" y="1590"/>
                  </a:lnTo>
                  <a:lnTo>
                    <a:pt x="2679" y="1604"/>
                  </a:lnTo>
                  <a:lnTo>
                    <a:pt x="2679" y="1542"/>
                  </a:lnTo>
                  <a:lnTo>
                    <a:pt x="2689" y="1566"/>
                  </a:lnTo>
                  <a:lnTo>
                    <a:pt x="2689" y="1604"/>
                  </a:lnTo>
                  <a:lnTo>
                    <a:pt x="2698" y="1604"/>
                  </a:lnTo>
                  <a:lnTo>
                    <a:pt x="2698" y="1578"/>
                  </a:lnTo>
                  <a:lnTo>
                    <a:pt x="2708" y="1578"/>
                  </a:lnTo>
                  <a:lnTo>
                    <a:pt x="2708" y="1628"/>
                  </a:lnTo>
                  <a:lnTo>
                    <a:pt x="2716" y="1628"/>
                  </a:lnTo>
                  <a:lnTo>
                    <a:pt x="2716" y="1604"/>
                  </a:lnTo>
                  <a:lnTo>
                    <a:pt x="2726" y="1590"/>
                  </a:lnTo>
                  <a:lnTo>
                    <a:pt x="2726" y="1616"/>
                  </a:lnTo>
                  <a:lnTo>
                    <a:pt x="2735" y="1616"/>
                  </a:lnTo>
                  <a:lnTo>
                    <a:pt x="2735" y="1628"/>
                  </a:lnTo>
                  <a:lnTo>
                    <a:pt x="2745" y="1628"/>
                  </a:lnTo>
                  <a:lnTo>
                    <a:pt x="2745" y="1590"/>
                  </a:lnTo>
                  <a:lnTo>
                    <a:pt x="2753" y="1628"/>
                  </a:lnTo>
                  <a:lnTo>
                    <a:pt x="2753" y="1604"/>
                  </a:lnTo>
                  <a:lnTo>
                    <a:pt x="2764" y="1616"/>
                  </a:lnTo>
                  <a:lnTo>
                    <a:pt x="2764" y="1578"/>
                  </a:lnTo>
                  <a:lnTo>
                    <a:pt x="2772" y="1578"/>
                  </a:lnTo>
                  <a:lnTo>
                    <a:pt x="2772" y="1554"/>
                  </a:lnTo>
                  <a:lnTo>
                    <a:pt x="2782" y="1554"/>
                  </a:lnTo>
                  <a:lnTo>
                    <a:pt x="2782" y="1590"/>
                  </a:lnTo>
                  <a:lnTo>
                    <a:pt x="2791" y="1590"/>
                  </a:lnTo>
                  <a:lnTo>
                    <a:pt x="2791" y="1628"/>
                  </a:lnTo>
                  <a:lnTo>
                    <a:pt x="2801" y="1616"/>
                  </a:lnTo>
                  <a:lnTo>
                    <a:pt x="2801" y="1578"/>
                  </a:lnTo>
                  <a:lnTo>
                    <a:pt x="2809" y="1628"/>
                  </a:lnTo>
                  <a:lnTo>
                    <a:pt x="2809" y="1530"/>
                  </a:lnTo>
                  <a:lnTo>
                    <a:pt x="2820" y="1542"/>
                  </a:lnTo>
                  <a:lnTo>
                    <a:pt x="2820" y="1616"/>
                  </a:lnTo>
                  <a:lnTo>
                    <a:pt x="2828" y="1590"/>
                  </a:lnTo>
                  <a:lnTo>
                    <a:pt x="2828" y="1616"/>
                  </a:lnTo>
                  <a:lnTo>
                    <a:pt x="2838" y="1542"/>
                  </a:lnTo>
                  <a:lnTo>
                    <a:pt x="2838" y="1628"/>
                  </a:lnTo>
                  <a:lnTo>
                    <a:pt x="2847" y="1604"/>
                  </a:lnTo>
                  <a:lnTo>
                    <a:pt x="2847" y="1492"/>
                  </a:lnTo>
                  <a:lnTo>
                    <a:pt x="2857" y="1542"/>
                  </a:lnTo>
                  <a:lnTo>
                    <a:pt x="2857" y="1604"/>
                  </a:lnTo>
                  <a:lnTo>
                    <a:pt x="2865" y="1590"/>
                  </a:lnTo>
                  <a:lnTo>
                    <a:pt x="2865" y="1616"/>
                  </a:lnTo>
                  <a:lnTo>
                    <a:pt x="2875" y="1616"/>
                  </a:lnTo>
                  <a:lnTo>
                    <a:pt x="2875" y="1554"/>
                  </a:lnTo>
                  <a:lnTo>
                    <a:pt x="2884" y="1542"/>
                  </a:lnTo>
                  <a:lnTo>
                    <a:pt x="2884" y="1616"/>
                  </a:lnTo>
                  <a:lnTo>
                    <a:pt x="2894" y="1616"/>
                  </a:lnTo>
                  <a:lnTo>
                    <a:pt x="2894" y="1604"/>
                  </a:lnTo>
                  <a:lnTo>
                    <a:pt x="2903" y="1604"/>
                  </a:lnTo>
                  <a:lnTo>
                    <a:pt x="2903" y="1616"/>
                  </a:lnTo>
                  <a:lnTo>
                    <a:pt x="2913" y="1604"/>
                  </a:lnTo>
                  <a:lnTo>
                    <a:pt x="2913" y="1578"/>
                  </a:lnTo>
                  <a:lnTo>
                    <a:pt x="2921" y="1566"/>
                  </a:lnTo>
                  <a:lnTo>
                    <a:pt x="2921" y="1616"/>
                  </a:lnTo>
                  <a:lnTo>
                    <a:pt x="2931" y="1628"/>
                  </a:lnTo>
                  <a:lnTo>
                    <a:pt x="2931" y="1590"/>
                  </a:lnTo>
                  <a:lnTo>
                    <a:pt x="2940" y="1604"/>
                  </a:lnTo>
                  <a:lnTo>
                    <a:pt x="2940" y="1578"/>
                  </a:lnTo>
                  <a:lnTo>
                    <a:pt x="2950" y="1578"/>
                  </a:lnTo>
                  <a:lnTo>
                    <a:pt x="2950" y="1628"/>
                  </a:lnTo>
                  <a:lnTo>
                    <a:pt x="2959" y="1578"/>
                  </a:lnTo>
                  <a:lnTo>
                    <a:pt x="2959" y="1628"/>
                  </a:lnTo>
                  <a:lnTo>
                    <a:pt x="2969" y="1628"/>
                  </a:lnTo>
                  <a:lnTo>
                    <a:pt x="2969" y="1616"/>
                  </a:lnTo>
                  <a:lnTo>
                    <a:pt x="2977" y="1616"/>
                  </a:lnTo>
                  <a:lnTo>
                    <a:pt x="2977" y="1566"/>
                  </a:lnTo>
                  <a:lnTo>
                    <a:pt x="2987" y="1566"/>
                  </a:lnTo>
                  <a:lnTo>
                    <a:pt x="2987" y="1616"/>
                  </a:lnTo>
                  <a:lnTo>
                    <a:pt x="2996" y="1616"/>
                  </a:lnTo>
                  <a:lnTo>
                    <a:pt x="2996" y="1590"/>
                  </a:lnTo>
                  <a:lnTo>
                    <a:pt x="3006" y="1578"/>
                  </a:lnTo>
                  <a:lnTo>
                    <a:pt x="3006" y="1628"/>
                  </a:lnTo>
                  <a:lnTo>
                    <a:pt x="3014" y="1616"/>
                  </a:lnTo>
                  <a:lnTo>
                    <a:pt x="3014" y="1394"/>
                  </a:lnTo>
                  <a:lnTo>
                    <a:pt x="3025" y="1344"/>
                  </a:lnTo>
                  <a:lnTo>
                    <a:pt x="3025" y="1542"/>
                  </a:lnTo>
                  <a:lnTo>
                    <a:pt x="3033" y="1542"/>
                  </a:lnTo>
                  <a:lnTo>
                    <a:pt x="3033" y="1628"/>
                  </a:lnTo>
                  <a:lnTo>
                    <a:pt x="3043" y="1604"/>
                  </a:lnTo>
                  <a:lnTo>
                    <a:pt x="3043" y="1628"/>
                  </a:lnTo>
                  <a:lnTo>
                    <a:pt x="3052" y="1628"/>
                  </a:lnTo>
                  <a:lnTo>
                    <a:pt x="3052" y="1578"/>
                  </a:lnTo>
                  <a:lnTo>
                    <a:pt x="3062" y="1578"/>
                  </a:lnTo>
                  <a:lnTo>
                    <a:pt x="3062" y="1616"/>
                  </a:lnTo>
                  <a:lnTo>
                    <a:pt x="3070" y="1616"/>
                  </a:lnTo>
                  <a:lnTo>
                    <a:pt x="3070" y="1578"/>
                  </a:lnTo>
                  <a:lnTo>
                    <a:pt x="3081" y="1578"/>
                  </a:lnTo>
                  <a:lnTo>
                    <a:pt x="3081" y="1542"/>
                  </a:lnTo>
                  <a:lnTo>
                    <a:pt x="3089" y="1554"/>
                  </a:lnTo>
                  <a:lnTo>
                    <a:pt x="3089" y="1222"/>
                  </a:lnTo>
                  <a:lnTo>
                    <a:pt x="3099" y="1196"/>
                  </a:lnTo>
                  <a:lnTo>
                    <a:pt x="3099" y="506"/>
                  </a:lnTo>
                  <a:lnTo>
                    <a:pt x="3108" y="975"/>
                  </a:lnTo>
                  <a:lnTo>
                    <a:pt x="3108" y="1332"/>
                  </a:lnTo>
                  <a:lnTo>
                    <a:pt x="3118" y="1246"/>
                  </a:lnTo>
                  <a:lnTo>
                    <a:pt x="3118" y="580"/>
                  </a:lnTo>
                  <a:lnTo>
                    <a:pt x="3126" y="851"/>
                  </a:lnTo>
                  <a:lnTo>
                    <a:pt x="3126" y="1504"/>
                  </a:lnTo>
                  <a:lnTo>
                    <a:pt x="3135" y="1504"/>
                  </a:lnTo>
                  <a:lnTo>
                    <a:pt x="3135" y="1554"/>
                  </a:lnTo>
                  <a:lnTo>
                    <a:pt x="3145" y="1554"/>
                  </a:lnTo>
                  <a:lnTo>
                    <a:pt x="3145" y="1456"/>
                  </a:lnTo>
                  <a:lnTo>
                    <a:pt x="3153" y="1444"/>
                  </a:lnTo>
                  <a:lnTo>
                    <a:pt x="3153" y="186"/>
                  </a:lnTo>
                  <a:lnTo>
                    <a:pt x="3164" y="136"/>
                  </a:lnTo>
                  <a:lnTo>
                    <a:pt x="3164" y="1258"/>
                  </a:lnTo>
                  <a:lnTo>
                    <a:pt x="3172" y="1270"/>
                  </a:lnTo>
                  <a:lnTo>
                    <a:pt x="3172" y="1518"/>
                  </a:lnTo>
                  <a:lnTo>
                    <a:pt x="3182" y="1530"/>
                  </a:lnTo>
                  <a:lnTo>
                    <a:pt x="3182" y="1616"/>
                  </a:lnTo>
                  <a:lnTo>
                    <a:pt x="3191" y="1616"/>
                  </a:lnTo>
                  <a:lnTo>
                    <a:pt x="3191" y="1566"/>
                  </a:lnTo>
                  <a:lnTo>
                    <a:pt x="3201" y="1590"/>
                  </a:lnTo>
                  <a:lnTo>
                    <a:pt x="3201" y="1628"/>
                  </a:lnTo>
                  <a:lnTo>
                    <a:pt x="3209" y="1628"/>
                  </a:lnTo>
                  <a:lnTo>
                    <a:pt x="3209" y="1616"/>
                  </a:lnTo>
                  <a:lnTo>
                    <a:pt x="3219" y="1628"/>
                  </a:lnTo>
                  <a:lnTo>
                    <a:pt x="3219" y="1578"/>
                  </a:lnTo>
                  <a:lnTo>
                    <a:pt x="3228" y="1616"/>
                  </a:lnTo>
                  <a:lnTo>
                    <a:pt x="3228" y="1530"/>
                  </a:lnTo>
                  <a:lnTo>
                    <a:pt x="3238" y="1530"/>
                  </a:lnTo>
                  <a:lnTo>
                    <a:pt x="3238" y="1578"/>
                  </a:lnTo>
                  <a:lnTo>
                    <a:pt x="3247" y="1578"/>
                  </a:lnTo>
                  <a:lnTo>
                    <a:pt x="3247" y="1456"/>
                  </a:lnTo>
                  <a:lnTo>
                    <a:pt x="3257" y="1444"/>
                  </a:lnTo>
                  <a:lnTo>
                    <a:pt x="3257" y="320"/>
                  </a:lnTo>
                  <a:lnTo>
                    <a:pt x="3265" y="296"/>
                  </a:lnTo>
                  <a:lnTo>
                    <a:pt x="3265" y="1234"/>
                  </a:lnTo>
                  <a:lnTo>
                    <a:pt x="3275" y="1246"/>
                  </a:lnTo>
                  <a:lnTo>
                    <a:pt x="3275" y="1492"/>
                  </a:lnTo>
                  <a:lnTo>
                    <a:pt x="3284" y="1492"/>
                  </a:lnTo>
                  <a:lnTo>
                    <a:pt x="3284" y="1578"/>
                  </a:lnTo>
                  <a:lnTo>
                    <a:pt x="3294" y="1566"/>
                  </a:lnTo>
                  <a:lnTo>
                    <a:pt x="3294" y="1604"/>
                  </a:lnTo>
                  <a:lnTo>
                    <a:pt x="3303" y="1628"/>
                  </a:lnTo>
                  <a:lnTo>
                    <a:pt x="3303" y="1590"/>
                  </a:lnTo>
                  <a:lnTo>
                    <a:pt x="3313" y="1590"/>
                  </a:lnTo>
                  <a:lnTo>
                    <a:pt x="3313" y="1616"/>
                  </a:lnTo>
                  <a:lnTo>
                    <a:pt x="3321" y="1590"/>
                  </a:lnTo>
                  <a:lnTo>
                    <a:pt x="3321" y="1628"/>
                  </a:lnTo>
                  <a:lnTo>
                    <a:pt x="3331" y="1616"/>
                  </a:lnTo>
                  <a:lnTo>
                    <a:pt x="3331" y="1590"/>
                  </a:lnTo>
                  <a:lnTo>
                    <a:pt x="3340" y="1578"/>
                  </a:lnTo>
                  <a:lnTo>
                    <a:pt x="3340" y="1628"/>
                  </a:lnTo>
                  <a:lnTo>
                    <a:pt x="3350" y="1628"/>
                  </a:lnTo>
                  <a:lnTo>
                    <a:pt x="3350" y="1578"/>
                  </a:lnTo>
                  <a:lnTo>
                    <a:pt x="3358" y="1566"/>
                  </a:lnTo>
                  <a:lnTo>
                    <a:pt x="3358" y="1604"/>
                  </a:lnTo>
                  <a:lnTo>
                    <a:pt x="3369" y="1616"/>
                  </a:lnTo>
                  <a:lnTo>
                    <a:pt x="3369" y="1566"/>
                  </a:lnTo>
                  <a:lnTo>
                    <a:pt x="3377" y="1590"/>
                  </a:lnTo>
                  <a:lnTo>
                    <a:pt x="3377" y="1628"/>
                  </a:lnTo>
                  <a:lnTo>
                    <a:pt x="3387" y="1590"/>
                  </a:lnTo>
                  <a:lnTo>
                    <a:pt x="3387" y="1616"/>
                  </a:lnTo>
                  <a:lnTo>
                    <a:pt x="3396" y="1604"/>
                  </a:lnTo>
                  <a:lnTo>
                    <a:pt x="3396" y="1554"/>
                  </a:lnTo>
                  <a:lnTo>
                    <a:pt x="3406" y="1604"/>
                  </a:lnTo>
                  <a:lnTo>
                    <a:pt x="3406" y="1554"/>
                  </a:lnTo>
                  <a:lnTo>
                    <a:pt x="3414" y="1554"/>
                  </a:lnTo>
                  <a:lnTo>
                    <a:pt x="3414" y="1590"/>
                  </a:lnTo>
                  <a:lnTo>
                    <a:pt x="3425" y="1604"/>
                  </a:lnTo>
                  <a:lnTo>
                    <a:pt x="3425" y="1578"/>
                  </a:lnTo>
                  <a:lnTo>
                    <a:pt x="3433" y="1578"/>
                  </a:lnTo>
                  <a:lnTo>
                    <a:pt x="3433" y="1480"/>
                  </a:lnTo>
                  <a:lnTo>
                    <a:pt x="3443" y="1492"/>
                  </a:lnTo>
                  <a:lnTo>
                    <a:pt x="3443" y="1073"/>
                  </a:lnTo>
                  <a:lnTo>
                    <a:pt x="3452" y="1035"/>
                  </a:lnTo>
                  <a:lnTo>
                    <a:pt x="3452" y="24"/>
                  </a:lnTo>
                  <a:lnTo>
                    <a:pt x="3462" y="593"/>
                  </a:lnTo>
                  <a:lnTo>
                    <a:pt x="3462" y="1430"/>
                  </a:lnTo>
                  <a:lnTo>
                    <a:pt x="3470" y="1430"/>
                  </a:lnTo>
                  <a:lnTo>
                    <a:pt x="3470" y="1542"/>
                  </a:lnTo>
                  <a:lnTo>
                    <a:pt x="3480" y="1542"/>
                  </a:lnTo>
                  <a:lnTo>
                    <a:pt x="3480" y="1590"/>
                  </a:lnTo>
                  <a:lnTo>
                    <a:pt x="3489" y="1578"/>
                  </a:lnTo>
                  <a:lnTo>
                    <a:pt x="3489" y="1628"/>
                  </a:lnTo>
                  <a:lnTo>
                    <a:pt x="3499" y="1628"/>
                  </a:lnTo>
                  <a:lnTo>
                    <a:pt x="3499" y="1578"/>
                  </a:lnTo>
                  <a:lnTo>
                    <a:pt x="3508" y="1628"/>
                  </a:lnTo>
                  <a:lnTo>
                    <a:pt x="3508" y="1616"/>
                  </a:lnTo>
                  <a:lnTo>
                    <a:pt x="3518" y="1616"/>
                  </a:lnTo>
                  <a:lnTo>
                    <a:pt x="3518" y="1628"/>
                  </a:lnTo>
                  <a:lnTo>
                    <a:pt x="3526" y="1628"/>
                  </a:lnTo>
                  <a:lnTo>
                    <a:pt x="3526" y="1578"/>
                  </a:lnTo>
                  <a:lnTo>
                    <a:pt x="3536" y="1604"/>
                  </a:lnTo>
                  <a:lnTo>
                    <a:pt x="3536" y="1628"/>
                  </a:lnTo>
                  <a:lnTo>
                    <a:pt x="3545" y="1628"/>
                  </a:lnTo>
                  <a:lnTo>
                    <a:pt x="3545" y="1590"/>
                  </a:lnTo>
                  <a:lnTo>
                    <a:pt x="3555" y="1604"/>
                  </a:lnTo>
                  <a:lnTo>
                    <a:pt x="3555" y="1628"/>
                  </a:lnTo>
                  <a:lnTo>
                    <a:pt x="3563" y="1628"/>
                  </a:lnTo>
                  <a:lnTo>
                    <a:pt x="3563" y="1578"/>
                  </a:lnTo>
                  <a:lnTo>
                    <a:pt x="3574" y="1578"/>
                  </a:lnTo>
                  <a:lnTo>
                    <a:pt x="3574" y="1628"/>
                  </a:lnTo>
                  <a:lnTo>
                    <a:pt x="3582" y="1590"/>
                  </a:lnTo>
                  <a:lnTo>
                    <a:pt x="3582" y="1554"/>
                  </a:lnTo>
                  <a:lnTo>
                    <a:pt x="3592" y="1542"/>
                  </a:lnTo>
                  <a:lnTo>
                    <a:pt x="3592" y="1590"/>
                  </a:lnTo>
                  <a:lnTo>
                    <a:pt x="3601" y="1590"/>
                  </a:lnTo>
                  <a:lnTo>
                    <a:pt x="3601" y="1628"/>
                  </a:lnTo>
                  <a:lnTo>
                    <a:pt x="3611" y="1628"/>
                  </a:lnTo>
                  <a:lnTo>
                    <a:pt x="3611" y="1578"/>
                  </a:lnTo>
                  <a:lnTo>
                    <a:pt x="3619" y="1578"/>
                  </a:lnTo>
                  <a:lnTo>
                    <a:pt x="3619" y="1616"/>
                  </a:lnTo>
                  <a:lnTo>
                    <a:pt x="3628" y="1590"/>
                  </a:lnTo>
                  <a:lnTo>
                    <a:pt x="3628" y="1616"/>
                  </a:lnTo>
                  <a:lnTo>
                    <a:pt x="3638" y="1616"/>
                  </a:lnTo>
                  <a:lnTo>
                    <a:pt x="3638" y="1578"/>
                  </a:lnTo>
                  <a:lnTo>
                    <a:pt x="3647" y="1578"/>
                  </a:lnTo>
                  <a:lnTo>
                    <a:pt x="3647" y="1628"/>
                  </a:lnTo>
                  <a:lnTo>
                    <a:pt x="3657" y="1628"/>
                  </a:lnTo>
                  <a:lnTo>
                    <a:pt x="3657" y="1604"/>
                  </a:lnTo>
                  <a:lnTo>
                    <a:pt x="3665" y="1590"/>
                  </a:lnTo>
                  <a:lnTo>
                    <a:pt x="3665" y="1628"/>
                  </a:lnTo>
                  <a:lnTo>
                    <a:pt x="3675" y="1628"/>
                  </a:lnTo>
                  <a:lnTo>
                    <a:pt x="3675" y="1590"/>
                  </a:lnTo>
                  <a:lnTo>
                    <a:pt x="3684" y="1616"/>
                  </a:lnTo>
                  <a:lnTo>
                    <a:pt x="3684" y="1554"/>
                  </a:lnTo>
                  <a:lnTo>
                    <a:pt x="3694" y="1554"/>
                  </a:lnTo>
                  <a:lnTo>
                    <a:pt x="3694" y="1590"/>
                  </a:lnTo>
                  <a:lnTo>
                    <a:pt x="3702" y="1590"/>
                  </a:lnTo>
                  <a:lnTo>
                    <a:pt x="3702" y="1616"/>
                  </a:lnTo>
                  <a:lnTo>
                    <a:pt x="3713" y="1604"/>
                  </a:lnTo>
                  <a:lnTo>
                    <a:pt x="3713" y="1628"/>
                  </a:lnTo>
                  <a:lnTo>
                    <a:pt x="3721" y="1628"/>
                  </a:lnTo>
                  <a:lnTo>
                    <a:pt x="3721" y="1590"/>
                  </a:lnTo>
                  <a:lnTo>
                    <a:pt x="3731" y="1578"/>
                  </a:lnTo>
                  <a:lnTo>
                    <a:pt x="3731" y="1628"/>
                  </a:lnTo>
                  <a:lnTo>
                    <a:pt x="3740" y="1628"/>
                  </a:lnTo>
                  <a:lnTo>
                    <a:pt x="3740" y="1578"/>
                  </a:lnTo>
                  <a:lnTo>
                    <a:pt x="3750" y="1628"/>
                  </a:lnTo>
                  <a:lnTo>
                    <a:pt x="3750" y="1604"/>
                  </a:lnTo>
                  <a:lnTo>
                    <a:pt x="3758" y="1590"/>
                  </a:lnTo>
                  <a:lnTo>
                    <a:pt x="3758" y="1628"/>
                  </a:lnTo>
                  <a:lnTo>
                    <a:pt x="3769" y="1628"/>
                  </a:lnTo>
                  <a:lnTo>
                    <a:pt x="3769" y="1566"/>
                  </a:lnTo>
                  <a:lnTo>
                    <a:pt x="3777" y="1604"/>
                  </a:lnTo>
                  <a:lnTo>
                    <a:pt x="3787" y="1590"/>
                  </a:lnTo>
                  <a:lnTo>
                    <a:pt x="3787" y="1616"/>
                  </a:lnTo>
                  <a:lnTo>
                    <a:pt x="3796" y="1616"/>
                  </a:lnTo>
                  <a:lnTo>
                    <a:pt x="3796" y="1604"/>
                  </a:lnTo>
                  <a:lnTo>
                    <a:pt x="3806" y="1616"/>
                  </a:lnTo>
                  <a:lnTo>
                    <a:pt x="3806" y="1590"/>
                  </a:lnTo>
                  <a:lnTo>
                    <a:pt x="3814" y="1578"/>
                  </a:lnTo>
                  <a:lnTo>
                    <a:pt x="3814" y="1628"/>
                  </a:lnTo>
                  <a:lnTo>
                    <a:pt x="3824" y="1616"/>
                  </a:lnTo>
                  <a:lnTo>
                    <a:pt x="3824" y="1590"/>
                  </a:lnTo>
                  <a:lnTo>
                    <a:pt x="3833" y="1590"/>
                  </a:lnTo>
                  <a:lnTo>
                    <a:pt x="3833" y="1566"/>
                  </a:lnTo>
                  <a:lnTo>
                    <a:pt x="3843" y="1554"/>
                  </a:lnTo>
                  <a:lnTo>
                    <a:pt x="3843" y="1590"/>
                  </a:lnTo>
                  <a:lnTo>
                    <a:pt x="3852" y="1590"/>
                  </a:lnTo>
                  <a:lnTo>
                    <a:pt x="3852" y="1616"/>
                  </a:lnTo>
                  <a:lnTo>
                    <a:pt x="3862" y="1604"/>
                  </a:lnTo>
                  <a:lnTo>
                    <a:pt x="3862" y="1578"/>
                  </a:lnTo>
                  <a:lnTo>
                    <a:pt x="3870" y="1590"/>
                  </a:lnTo>
                  <a:lnTo>
                    <a:pt x="3870" y="1628"/>
                  </a:lnTo>
                  <a:lnTo>
                    <a:pt x="3880" y="1590"/>
                  </a:lnTo>
                  <a:lnTo>
                    <a:pt x="3880" y="1628"/>
                  </a:lnTo>
                  <a:lnTo>
                    <a:pt x="3889" y="1628"/>
                  </a:lnTo>
                  <a:lnTo>
                    <a:pt x="3889" y="1590"/>
                  </a:lnTo>
                  <a:lnTo>
                    <a:pt x="3899" y="1616"/>
                  </a:lnTo>
                  <a:lnTo>
                    <a:pt x="3899" y="1590"/>
                  </a:lnTo>
                  <a:lnTo>
                    <a:pt x="3907" y="1590"/>
                  </a:lnTo>
                  <a:lnTo>
                    <a:pt x="3907" y="1604"/>
                  </a:lnTo>
                  <a:lnTo>
                    <a:pt x="3918" y="1616"/>
                  </a:lnTo>
                  <a:lnTo>
                    <a:pt x="3918" y="1578"/>
                  </a:lnTo>
                  <a:lnTo>
                    <a:pt x="3926" y="1590"/>
                  </a:lnTo>
                  <a:lnTo>
                    <a:pt x="3926" y="1616"/>
                  </a:lnTo>
                  <a:lnTo>
                    <a:pt x="3936" y="1616"/>
                  </a:lnTo>
                  <a:lnTo>
                    <a:pt x="3936" y="1628"/>
                  </a:lnTo>
                  <a:lnTo>
                    <a:pt x="3945" y="1604"/>
                  </a:lnTo>
                  <a:lnTo>
                    <a:pt x="3945" y="1628"/>
                  </a:lnTo>
                  <a:lnTo>
                    <a:pt x="3955" y="1628"/>
                  </a:lnTo>
                  <a:lnTo>
                    <a:pt x="3955" y="1590"/>
                  </a:lnTo>
                  <a:lnTo>
                    <a:pt x="3963" y="1628"/>
                  </a:lnTo>
                  <a:lnTo>
                    <a:pt x="3963" y="1604"/>
                  </a:lnTo>
                  <a:lnTo>
                    <a:pt x="3974" y="1628"/>
                  </a:lnTo>
                  <a:lnTo>
                    <a:pt x="3974" y="1578"/>
                  </a:lnTo>
                  <a:lnTo>
                    <a:pt x="3982" y="1578"/>
                  </a:lnTo>
                  <a:lnTo>
                    <a:pt x="3982" y="1616"/>
                  </a:lnTo>
                  <a:lnTo>
                    <a:pt x="3992" y="1628"/>
                  </a:lnTo>
                  <a:lnTo>
                    <a:pt x="3992" y="1604"/>
                  </a:lnTo>
                  <a:lnTo>
                    <a:pt x="4001" y="1628"/>
                  </a:lnTo>
                  <a:lnTo>
                    <a:pt x="4001" y="1578"/>
                  </a:lnTo>
                  <a:lnTo>
                    <a:pt x="4011" y="1590"/>
                  </a:lnTo>
                  <a:lnTo>
                    <a:pt x="4011" y="1616"/>
                  </a:lnTo>
                  <a:lnTo>
                    <a:pt x="4019" y="1590"/>
                  </a:lnTo>
                  <a:lnTo>
                    <a:pt x="4019" y="1616"/>
                  </a:lnTo>
                  <a:lnTo>
                    <a:pt x="4029" y="1604"/>
                  </a:lnTo>
                  <a:lnTo>
                    <a:pt x="4029" y="1628"/>
                  </a:lnTo>
                  <a:lnTo>
                    <a:pt x="4038" y="1628"/>
                  </a:lnTo>
                  <a:lnTo>
                    <a:pt x="4038" y="1590"/>
                  </a:lnTo>
                  <a:lnTo>
                    <a:pt x="4048" y="1628"/>
                  </a:lnTo>
                  <a:lnTo>
                    <a:pt x="4048" y="1590"/>
                  </a:lnTo>
                  <a:lnTo>
                    <a:pt x="4057" y="1604"/>
                  </a:lnTo>
                  <a:lnTo>
                    <a:pt x="4057" y="1628"/>
                  </a:lnTo>
                  <a:lnTo>
                    <a:pt x="4067" y="1628"/>
                  </a:lnTo>
                  <a:lnTo>
                    <a:pt x="4067" y="1616"/>
                  </a:lnTo>
                  <a:lnTo>
                    <a:pt x="4075" y="1628"/>
                  </a:lnTo>
                  <a:lnTo>
                    <a:pt x="4075" y="1616"/>
                  </a:lnTo>
                  <a:lnTo>
                    <a:pt x="4085" y="1616"/>
                  </a:lnTo>
                  <a:lnTo>
                    <a:pt x="4085" y="1590"/>
                  </a:lnTo>
                  <a:lnTo>
                    <a:pt x="4094" y="1590"/>
                  </a:lnTo>
                  <a:lnTo>
                    <a:pt x="4094" y="1616"/>
                  </a:lnTo>
                  <a:lnTo>
                    <a:pt x="4104" y="1604"/>
                  </a:lnTo>
                  <a:lnTo>
                    <a:pt x="4104" y="1590"/>
                  </a:lnTo>
                  <a:lnTo>
                    <a:pt x="4113" y="1590"/>
                  </a:lnTo>
                  <a:lnTo>
                    <a:pt x="4113" y="1628"/>
                  </a:lnTo>
                  <a:lnTo>
                    <a:pt x="4121" y="1590"/>
                  </a:lnTo>
                  <a:lnTo>
                    <a:pt x="4121" y="1628"/>
                  </a:lnTo>
                  <a:lnTo>
                    <a:pt x="4131" y="1628"/>
                  </a:lnTo>
                  <a:lnTo>
                    <a:pt x="4131" y="1590"/>
                  </a:lnTo>
                  <a:lnTo>
                    <a:pt x="4140" y="1604"/>
                  </a:lnTo>
                  <a:lnTo>
                    <a:pt x="4140" y="1628"/>
                  </a:lnTo>
                  <a:lnTo>
                    <a:pt x="4150" y="1628"/>
                  </a:lnTo>
                  <a:lnTo>
                    <a:pt x="4150" y="1590"/>
                  </a:lnTo>
                  <a:lnTo>
                    <a:pt x="4158" y="1604"/>
                  </a:lnTo>
                  <a:lnTo>
                    <a:pt x="4158" y="1566"/>
                  </a:lnTo>
                  <a:lnTo>
                    <a:pt x="4168" y="1604"/>
                  </a:lnTo>
                  <a:lnTo>
                    <a:pt x="4168" y="1566"/>
                  </a:lnTo>
                  <a:lnTo>
                    <a:pt x="4177" y="1566"/>
                  </a:lnTo>
                  <a:lnTo>
                    <a:pt x="4177" y="1616"/>
                  </a:lnTo>
                  <a:lnTo>
                    <a:pt x="4187" y="1590"/>
                  </a:lnTo>
                  <a:lnTo>
                    <a:pt x="4187" y="1628"/>
                  </a:lnTo>
                  <a:lnTo>
                    <a:pt x="4196" y="1628"/>
                  </a:lnTo>
                  <a:lnTo>
                    <a:pt x="4196" y="1604"/>
                  </a:lnTo>
                  <a:lnTo>
                    <a:pt x="4206" y="1604"/>
                  </a:lnTo>
                  <a:lnTo>
                    <a:pt x="4206" y="1628"/>
                  </a:lnTo>
                  <a:lnTo>
                    <a:pt x="4214" y="1628"/>
                  </a:lnTo>
                  <a:lnTo>
                    <a:pt x="4214" y="1604"/>
                  </a:lnTo>
                  <a:lnTo>
                    <a:pt x="4224" y="1590"/>
                  </a:lnTo>
                  <a:lnTo>
                    <a:pt x="4224" y="1616"/>
                  </a:lnTo>
                  <a:lnTo>
                    <a:pt x="4233" y="1628"/>
                  </a:lnTo>
                  <a:lnTo>
                    <a:pt x="4233" y="1604"/>
                  </a:lnTo>
                  <a:lnTo>
                    <a:pt x="4243" y="1590"/>
                  </a:lnTo>
                  <a:lnTo>
                    <a:pt x="4243" y="1616"/>
                  </a:lnTo>
                  <a:lnTo>
                    <a:pt x="4251" y="1628"/>
                  </a:lnTo>
                  <a:lnTo>
                    <a:pt x="4251" y="1604"/>
                  </a:lnTo>
                  <a:lnTo>
                    <a:pt x="4262" y="1604"/>
                  </a:lnTo>
                  <a:lnTo>
                    <a:pt x="4262" y="1628"/>
                  </a:lnTo>
                  <a:lnTo>
                    <a:pt x="4270" y="1628"/>
                  </a:lnTo>
                  <a:lnTo>
                    <a:pt x="4270" y="1604"/>
                  </a:lnTo>
                  <a:lnTo>
                    <a:pt x="4280" y="1604"/>
                  </a:lnTo>
                  <a:lnTo>
                    <a:pt x="4280" y="1518"/>
                  </a:lnTo>
                  <a:lnTo>
                    <a:pt x="4289" y="1530"/>
                  </a:lnTo>
                  <a:lnTo>
                    <a:pt x="4289" y="1492"/>
                  </a:lnTo>
                  <a:lnTo>
                    <a:pt x="4299" y="1480"/>
                  </a:lnTo>
                  <a:lnTo>
                    <a:pt x="4299" y="1554"/>
                  </a:lnTo>
                  <a:lnTo>
                    <a:pt x="4307" y="1554"/>
                  </a:lnTo>
                  <a:lnTo>
                    <a:pt x="4307" y="1590"/>
                  </a:lnTo>
                  <a:lnTo>
                    <a:pt x="4318" y="1578"/>
                  </a:lnTo>
                  <a:lnTo>
                    <a:pt x="4318" y="1616"/>
                  </a:lnTo>
                  <a:lnTo>
                    <a:pt x="4326" y="1590"/>
                  </a:lnTo>
                  <a:lnTo>
                    <a:pt x="4326" y="1628"/>
                  </a:lnTo>
                  <a:lnTo>
                    <a:pt x="4336" y="1604"/>
                  </a:lnTo>
                  <a:lnTo>
                    <a:pt x="4336" y="1628"/>
                  </a:lnTo>
                  <a:lnTo>
                    <a:pt x="4345" y="1628"/>
                  </a:lnTo>
                  <a:lnTo>
                    <a:pt x="4345" y="1604"/>
                  </a:lnTo>
                  <a:lnTo>
                    <a:pt x="4355" y="1628"/>
                  </a:lnTo>
                  <a:lnTo>
                    <a:pt x="4355" y="1590"/>
                  </a:lnTo>
                  <a:lnTo>
                    <a:pt x="4363" y="1604"/>
                  </a:lnTo>
                  <a:lnTo>
                    <a:pt x="4363" y="1530"/>
                  </a:lnTo>
                  <a:lnTo>
                    <a:pt x="4373" y="1578"/>
                  </a:lnTo>
                  <a:lnTo>
                    <a:pt x="4373" y="1616"/>
                  </a:lnTo>
                  <a:lnTo>
                    <a:pt x="4382" y="1616"/>
                  </a:lnTo>
                  <a:lnTo>
                    <a:pt x="4382" y="1578"/>
                  </a:lnTo>
                  <a:lnTo>
                    <a:pt x="4392" y="1566"/>
                  </a:lnTo>
                  <a:lnTo>
                    <a:pt x="4392" y="1616"/>
                  </a:lnTo>
                  <a:lnTo>
                    <a:pt x="4401" y="1604"/>
                  </a:lnTo>
                  <a:lnTo>
                    <a:pt x="4401" y="1628"/>
                  </a:lnTo>
                  <a:lnTo>
                    <a:pt x="4411" y="1628"/>
                  </a:lnTo>
                  <a:lnTo>
                    <a:pt x="4411" y="1616"/>
                  </a:lnTo>
                  <a:lnTo>
                    <a:pt x="4419" y="1616"/>
                  </a:lnTo>
                  <a:lnTo>
                    <a:pt x="4419" y="1578"/>
                  </a:lnTo>
                  <a:lnTo>
                    <a:pt x="4429" y="1566"/>
                  </a:lnTo>
                  <a:lnTo>
                    <a:pt x="4429" y="1604"/>
                  </a:lnTo>
                  <a:lnTo>
                    <a:pt x="4438" y="1604"/>
                  </a:lnTo>
                  <a:lnTo>
                    <a:pt x="4438" y="1566"/>
                  </a:lnTo>
                  <a:lnTo>
                    <a:pt x="4448" y="1554"/>
                  </a:lnTo>
                  <a:lnTo>
                    <a:pt x="4448" y="1578"/>
                  </a:lnTo>
                  <a:lnTo>
                    <a:pt x="4457" y="1542"/>
                  </a:lnTo>
                  <a:lnTo>
                    <a:pt x="4457" y="1604"/>
                  </a:lnTo>
                  <a:lnTo>
                    <a:pt x="4467" y="1604"/>
                  </a:lnTo>
                  <a:lnTo>
                    <a:pt x="4467" y="1542"/>
                  </a:lnTo>
                  <a:lnTo>
                    <a:pt x="4475" y="1554"/>
                  </a:lnTo>
                  <a:lnTo>
                    <a:pt x="4475" y="1504"/>
                  </a:lnTo>
                  <a:lnTo>
                    <a:pt x="4485" y="1530"/>
                  </a:lnTo>
                  <a:lnTo>
                    <a:pt x="4485" y="975"/>
                  </a:lnTo>
                  <a:lnTo>
                    <a:pt x="4494" y="975"/>
                  </a:lnTo>
                  <a:lnTo>
                    <a:pt x="4494" y="1456"/>
                  </a:lnTo>
                  <a:lnTo>
                    <a:pt x="4504" y="1468"/>
                  </a:lnTo>
                  <a:lnTo>
                    <a:pt x="4504" y="1590"/>
                  </a:lnTo>
                  <a:lnTo>
                    <a:pt x="4512" y="1590"/>
                  </a:lnTo>
                  <a:lnTo>
                    <a:pt x="4512" y="1604"/>
                  </a:lnTo>
                  <a:lnTo>
                    <a:pt x="4523" y="1590"/>
                  </a:lnTo>
                  <a:lnTo>
                    <a:pt x="4523" y="1628"/>
                  </a:lnTo>
                  <a:lnTo>
                    <a:pt x="4531" y="1628"/>
                  </a:lnTo>
                  <a:lnTo>
                    <a:pt x="4531" y="1604"/>
                  </a:lnTo>
                  <a:lnTo>
                    <a:pt x="4541" y="1628"/>
                  </a:lnTo>
                  <a:lnTo>
                    <a:pt x="4541" y="1578"/>
                  </a:lnTo>
                  <a:lnTo>
                    <a:pt x="4550" y="1578"/>
                  </a:lnTo>
                  <a:lnTo>
                    <a:pt x="4550" y="1504"/>
                  </a:lnTo>
                  <a:lnTo>
                    <a:pt x="4560" y="1504"/>
                  </a:lnTo>
                  <a:lnTo>
                    <a:pt x="4560" y="1542"/>
                  </a:lnTo>
                  <a:lnTo>
                    <a:pt x="4568" y="1542"/>
                  </a:lnTo>
                  <a:lnTo>
                    <a:pt x="4568" y="1578"/>
                  </a:lnTo>
                  <a:lnTo>
                    <a:pt x="4579" y="1566"/>
                  </a:lnTo>
                  <a:lnTo>
                    <a:pt x="4579" y="1590"/>
                  </a:lnTo>
                  <a:lnTo>
                    <a:pt x="4587" y="1590"/>
                  </a:lnTo>
                  <a:lnTo>
                    <a:pt x="4587" y="1616"/>
                  </a:lnTo>
                  <a:lnTo>
                    <a:pt x="4597" y="1616"/>
                  </a:lnTo>
                  <a:lnTo>
                    <a:pt x="4597" y="1578"/>
                  </a:lnTo>
                  <a:lnTo>
                    <a:pt x="4606" y="1578"/>
                  </a:lnTo>
                  <a:lnTo>
                    <a:pt x="4606" y="1604"/>
                  </a:lnTo>
                  <a:lnTo>
                    <a:pt x="4616" y="1628"/>
                  </a:lnTo>
                  <a:lnTo>
                    <a:pt x="4616" y="1566"/>
                  </a:lnTo>
                  <a:lnTo>
                    <a:pt x="4624" y="1578"/>
                  </a:lnTo>
                  <a:lnTo>
                    <a:pt x="4624" y="1616"/>
                  </a:lnTo>
                  <a:lnTo>
                    <a:pt x="4633" y="1616"/>
                  </a:lnTo>
                  <a:lnTo>
                    <a:pt x="4633" y="1628"/>
                  </a:lnTo>
                  <a:lnTo>
                    <a:pt x="4643" y="1604"/>
                  </a:lnTo>
                  <a:lnTo>
                    <a:pt x="4643" y="1628"/>
                  </a:lnTo>
                  <a:lnTo>
                    <a:pt x="4651" y="1628"/>
                  </a:lnTo>
                  <a:lnTo>
                    <a:pt x="4651" y="1604"/>
                  </a:lnTo>
                  <a:lnTo>
                    <a:pt x="4662" y="1628"/>
                  </a:lnTo>
                  <a:lnTo>
                    <a:pt x="4662" y="1616"/>
                  </a:lnTo>
                  <a:lnTo>
                    <a:pt x="4670" y="1628"/>
                  </a:lnTo>
                  <a:lnTo>
                    <a:pt x="4670" y="1578"/>
                  </a:lnTo>
                  <a:lnTo>
                    <a:pt x="4680" y="1590"/>
                  </a:lnTo>
                  <a:lnTo>
                    <a:pt x="4680" y="1604"/>
                  </a:lnTo>
                  <a:lnTo>
                    <a:pt x="4689" y="1590"/>
                  </a:lnTo>
                  <a:lnTo>
                    <a:pt x="4689" y="1616"/>
                  </a:lnTo>
                  <a:lnTo>
                    <a:pt x="4699" y="1590"/>
                  </a:lnTo>
                  <a:lnTo>
                    <a:pt x="4699" y="1628"/>
                  </a:lnTo>
                  <a:lnTo>
                    <a:pt x="4707" y="1628"/>
                  </a:lnTo>
                  <a:lnTo>
                    <a:pt x="4707" y="1616"/>
                  </a:lnTo>
                  <a:lnTo>
                    <a:pt x="4717" y="1628"/>
                  </a:lnTo>
                  <a:lnTo>
                    <a:pt x="4717" y="1604"/>
                  </a:lnTo>
                  <a:lnTo>
                    <a:pt x="4726" y="1604"/>
                  </a:lnTo>
                  <a:lnTo>
                    <a:pt x="4726" y="1628"/>
                  </a:lnTo>
                  <a:lnTo>
                    <a:pt x="4736" y="1628"/>
                  </a:lnTo>
                  <a:lnTo>
                    <a:pt x="4736" y="1604"/>
                  </a:lnTo>
                  <a:lnTo>
                    <a:pt x="4745" y="1604"/>
                  </a:lnTo>
                  <a:lnTo>
                    <a:pt x="4745" y="1628"/>
                  </a:lnTo>
                  <a:lnTo>
                    <a:pt x="4755" y="1628"/>
                  </a:lnTo>
                  <a:lnTo>
                    <a:pt x="4755" y="1616"/>
                  </a:lnTo>
                  <a:lnTo>
                    <a:pt x="4763" y="1616"/>
                  </a:lnTo>
                  <a:lnTo>
                    <a:pt x="4763" y="1604"/>
                  </a:lnTo>
                  <a:lnTo>
                    <a:pt x="4773" y="1590"/>
                  </a:lnTo>
                  <a:lnTo>
                    <a:pt x="4773" y="1604"/>
                  </a:lnTo>
                  <a:lnTo>
                    <a:pt x="4782" y="1604"/>
                  </a:lnTo>
                  <a:lnTo>
                    <a:pt x="4782" y="1518"/>
                  </a:lnTo>
                  <a:lnTo>
                    <a:pt x="4792" y="1504"/>
                  </a:lnTo>
                  <a:lnTo>
                    <a:pt x="4792" y="1148"/>
                  </a:lnTo>
                  <a:lnTo>
                    <a:pt x="4801" y="1196"/>
                  </a:lnTo>
                  <a:lnTo>
                    <a:pt x="4801" y="1554"/>
                  </a:lnTo>
                  <a:lnTo>
                    <a:pt x="4811" y="1566"/>
                  </a:lnTo>
                  <a:lnTo>
                    <a:pt x="4811" y="1604"/>
                  </a:lnTo>
                  <a:lnTo>
                    <a:pt x="4819" y="1590"/>
                  </a:lnTo>
                  <a:lnTo>
                    <a:pt x="4819" y="1628"/>
                  </a:lnTo>
                  <a:lnTo>
                    <a:pt x="4829" y="1590"/>
                  </a:lnTo>
                  <a:lnTo>
                    <a:pt x="4829" y="1628"/>
                  </a:lnTo>
                  <a:lnTo>
                    <a:pt x="4838" y="1604"/>
                  </a:lnTo>
                  <a:lnTo>
                    <a:pt x="4838" y="1628"/>
                  </a:lnTo>
                  <a:lnTo>
                    <a:pt x="4848" y="1628"/>
                  </a:lnTo>
                  <a:lnTo>
                    <a:pt x="4848" y="1578"/>
                  </a:lnTo>
                  <a:lnTo>
                    <a:pt x="4856" y="1604"/>
                  </a:lnTo>
                  <a:lnTo>
                    <a:pt x="4856" y="1566"/>
                  </a:lnTo>
                  <a:lnTo>
                    <a:pt x="4867" y="1554"/>
                  </a:lnTo>
                  <a:lnTo>
                    <a:pt x="4867" y="1184"/>
                  </a:lnTo>
                  <a:lnTo>
                    <a:pt x="4875" y="1184"/>
                  </a:lnTo>
                  <a:lnTo>
                    <a:pt x="4875" y="1480"/>
                  </a:lnTo>
                  <a:lnTo>
                    <a:pt x="4885" y="1480"/>
                  </a:lnTo>
                  <a:lnTo>
                    <a:pt x="4885" y="1578"/>
                  </a:lnTo>
                  <a:lnTo>
                    <a:pt x="4894" y="1566"/>
                  </a:lnTo>
                  <a:lnTo>
                    <a:pt x="4894" y="1604"/>
                  </a:lnTo>
                  <a:lnTo>
                    <a:pt x="4904" y="1604"/>
                  </a:lnTo>
                  <a:lnTo>
                    <a:pt x="4904" y="1628"/>
                  </a:lnTo>
                  <a:lnTo>
                    <a:pt x="4912" y="1578"/>
                  </a:lnTo>
                  <a:lnTo>
                    <a:pt x="4912" y="1628"/>
                  </a:lnTo>
                  <a:lnTo>
                    <a:pt x="4923" y="1628"/>
                  </a:lnTo>
                  <a:lnTo>
                    <a:pt x="4923" y="1590"/>
                  </a:lnTo>
                  <a:lnTo>
                    <a:pt x="4931" y="1590"/>
                  </a:lnTo>
                  <a:lnTo>
                    <a:pt x="4931" y="1566"/>
                  </a:lnTo>
                  <a:lnTo>
                    <a:pt x="4941" y="1566"/>
                  </a:lnTo>
                  <a:lnTo>
                    <a:pt x="4941" y="1628"/>
                  </a:lnTo>
                  <a:lnTo>
                    <a:pt x="4950" y="1628"/>
                  </a:lnTo>
                  <a:lnTo>
                    <a:pt x="4950" y="1590"/>
                  </a:lnTo>
                  <a:lnTo>
                    <a:pt x="4960" y="1628"/>
                  </a:lnTo>
                  <a:lnTo>
                    <a:pt x="4960" y="1604"/>
                  </a:lnTo>
                  <a:lnTo>
                    <a:pt x="4968" y="1604"/>
                  </a:lnTo>
                  <a:lnTo>
                    <a:pt x="4968" y="1616"/>
                  </a:lnTo>
                  <a:lnTo>
                    <a:pt x="4978" y="1616"/>
                  </a:lnTo>
                  <a:lnTo>
                    <a:pt x="4978" y="1468"/>
                  </a:lnTo>
                  <a:lnTo>
                    <a:pt x="4987" y="1430"/>
                  </a:lnTo>
                  <a:lnTo>
                    <a:pt x="4987" y="1504"/>
                  </a:lnTo>
                  <a:lnTo>
                    <a:pt x="4997" y="1504"/>
                  </a:lnTo>
                  <a:lnTo>
                    <a:pt x="4997" y="1578"/>
                  </a:lnTo>
                  <a:lnTo>
                    <a:pt x="5006" y="1590"/>
                  </a:lnTo>
                  <a:lnTo>
                    <a:pt x="5006" y="1578"/>
                  </a:lnTo>
                  <a:lnTo>
                    <a:pt x="5016" y="1566"/>
                  </a:lnTo>
                  <a:lnTo>
                    <a:pt x="5016" y="1604"/>
                  </a:lnTo>
                  <a:lnTo>
                    <a:pt x="5024" y="1616"/>
                  </a:lnTo>
                  <a:lnTo>
                    <a:pt x="5024" y="1542"/>
                  </a:lnTo>
                  <a:lnTo>
                    <a:pt x="5034" y="1530"/>
                  </a:lnTo>
                  <a:lnTo>
                    <a:pt x="5034" y="1616"/>
                  </a:lnTo>
                  <a:lnTo>
                    <a:pt x="5043" y="1628"/>
                  </a:lnTo>
                  <a:lnTo>
                    <a:pt x="5043" y="1616"/>
                  </a:lnTo>
                  <a:lnTo>
                    <a:pt x="5053" y="1628"/>
                  </a:lnTo>
                  <a:lnTo>
                    <a:pt x="5053" y="1578"/>
                  </a:lnTo>
                  <a:lnTo>
                    <a:pt x="5061" y="1628"/>
                  </a:lnTo>
                  <a:lnTo>
                    <a:pt x="5072" y="1628"/>
                  </a:lnTo>
                  <a:lnTo>
                    <a:pt x="5072" y="1604"/>
                  </a:lnTo>
                  <a:lnTo>
                    <a:pt x="5080" y="1628"/>
                  </a:lnTo>
                  <a:lnTo>
                    <a:pt x="5080" y="1616"/>
                  </a:lnTo>
                  <a:lnTo>
                    <a:pt x="5090" y="1616"/>
                  </a:lnTo>
                  <a:lnTo>
                    <a:pt x="5090" y="1590"/>
                  </a:lnTo>
                  <a:lnTo>
                    <a:pt x="5099" y="1566"/>
                  </a:lnTo>
                  <a:lnTo>
                    <a:pt x="5099" y="1590"/>
                  </a:lnTo>
                  <a:lnTo>
                    <a:pt x="5109" y="1590"/>
                  </a:lnTo>
                  <a:lnTo>
                    <a:pt x="5109" y="1616"/>
                  </a:lnTo>
                  <a:lnTo>
                    <a:pt x="5117" y="1616"/>
                  </a:lnTo>
                  <a:lnTo>
                    <a:pt x="5117" y="1566"/>
                  </a:lnTo>
                  <a:lnTo>
                    <a:pt x="5126" y="1578"/>
                  </a:lnTo>
                  <a:lnTo>
                    <a:pt x="5126" y="1554"/>
                  </a:lnTo>
                  <a:lnTo>
                    <a:pt x="5136" y="1554"/>
                  </a:lnTo>
                  <a:lnTo>
                    <a:pt x="5136" y="1616"/>
                  </a:lnTo>
                  <a:lnTo>
                    <a:pt x="5145" y="1616"/>
                  </a:lnTo>
                  <a:lnTo>
                    <a:pt x="5145" y="1578"/>
                  </a:lnTo>
                  <a:lnTo>
                    <a:pt x="5155" y="1578"/>
                  </a:lnTo>
                  <a:lnTo>
                    <a:pt x="5155" y="1604"/>
                  </a:lnTo>
                  <a:lnTo>
                    <a:pt x="5163" y="1590"/>
                  </a:lnTo>
                  <a:lnTo>
                    <a:pt x="5163" y="1604"/>
                  </a:lnTo>
                  <a:lnTo>
                    <a:pt x="5173" y="1590"/>
                  </a:lnTo>
                  <a:lnTo>
                    <a:pt x="5173" y="1604"/>
                  </a:lnTo>
                  <a:lnTo>
                    <a:pt x="5182" y="1604"/>
                  </a:lnTo>
                  <a:lnTo>
                    <a:pt x="5182" y="1628"/>
                  </a:lnTo>
                  <a:lnTo>
                    <a:pt x="5192" y="1628"/>
                  </a:lnTo>
                  <a:lnTo>
                    <a:pt x="5192" y="1590"/>
                  </a:lnTo>
                  <a:lnTo>
                    <a:pt x="5200" y="1590"/>
                  </a:lnTo>
                  <a:lnTo>
                    <a:pt x="5200" y="1628"/>
                  </a:lnTo>
                  <a:lnTo>
                    <a:pt x="5211" y="1628"/>
                  </a:lnTo>
                  <a:lnTo>
                    <a:pt x="5211" y="1604"/>
                  </a:lnTo>
                  <a:lnTo>
                    <a:pt x="5219" y="1604"/>
                  </a:lnTo>
                  <a:lnTo>
                    <a:pt x="5219" y="1616"/>
                  </a:lnTo>
                  <a:lnTo>
                    <a:pt x="5229" y="1616"/>
                  </a:lnTo>
                  <a:lnTo>
                    <a:pt x="5229" y="1578"/>
                  </a:lnTo>
                  <a:lnTo>
                    <a:pt x="5238" y="1578"/>
                  </a:lnTo>
                  <a:lnTo>
                    <a:pt x="5238" y="1628"/>
                  </a:lnTo>
                  <a:lnTo>
                    <a:pt x="5248" y="1628"/>
                  </a:lnTo>
                  <a:lnTo>
                    <a:pt x="5248" y="1604"/>
                  </a:lnTo>
                  <a:lnTo>
                    <a:pt x="5256" y="1604"/>
                  </a:lnTo>
                  <a:lnTo>
                    <a:pt x="5256" y="1628"/>
                  </a:lnTo>
                  <a:lnTo>
                    <a:pt x="5267" y="1604"/>
                  </a:lnTo>
                  <a:lnTo>
                    <a:pt x="5267" y="1616"/>
                  </a:lnTo>
                  <a:lnTo>
                    <a:pt x="5275" y="1604"/>
                  </a:lnTo>
                  <a:lnTo>
                    <a:pt x="5275" y="1628"/>
                  </a:lnTo>
                  <a:lnTo>
                    <a:pt x="5285" y="1628"/>
                  </a:lnTo>
                  <a:lnTo>
                    <a:pt x="5285" y="1604"/>
                  </a:lnTo>
                  <a:lnTo>
                    <a:pt x="5294" y="1590"/>
                  </a:lnTo>
                  <a:lnTo>
                    <a:pt x="5294" y="1616"/>
                  </a:lnTo>
                  <a:lnTo>
                    <a:pt x="5304" y="1616"/>
                  </a:lnTo>
                  <a:lnTo>
                    <a:pt x="5304" y="1554"/>
                  </a:lnTo>
                  <a:lnTo>
                    <a:pt x="5312" y="1554"/>
                  </a:lnTo>
                  <a:lnTo>
                    <a:pt x="5312" y="1480"/>
                  </a:lnTo>
                  <a:lnTo>
                    <a:pt x="5322" y="1480"/>
                  </a:lnTo>
                  <a:lnTo>
                    <a:pt x="5322" y="1296"/>
                  </a:lnTo>
                  <a:lnTo>
                    <a:pt x="5331" y="1270"/>
                  </a:lnTo>
                  <a:lnTo>
                    <a:pt x="5331" y="210"/>
                  </a:lnTo>
                  <a:lnTo>
                    <a:pt x="5341" y="320"/>
                  </a:lnTo>
                  <a:lnTo>
                    <a:pt x="5341" y="1234"/>
                  </a:lnTo>
                  <a:lnTo>
                    <a:pt x="5350" y="1320"/>
                  </a:lnTo>
                  <a:lnTo>
                    <a:pt x="5350" y="1172"/>
                  </a:lnTo>
                  <a:lnTo>
                    <a:pt x="5360" y="1160"/>
                  </a:lnTo>
                  <a:lnTo>
                    <a:pt x="5360" y="987"/>
                  </a:lnTo>
                  <a:lnTo>
                    <a:pt x="5368" y="1148"/>
                  </a:lnTo>
                  <a:lnTo>
                    <a:pt x="5368" y="1270"/>
                  </a:lnTo>
                  <a:lnTo>
                    <a:pt x="5378" y="1308"/>
                  </a:lnTo>
                  <a:lnTo>
                    <a:pt x="5378" y="1246"/>
                  </a:lnTo>
                  <a:lnTo>
                    <a:pt x="5387" y="1222"/>
                  </a:lnTo>
                  <a:lnTo>
                    <a:pt x="5387" y="1344"/>
                  </a:lnTo>
                  <a:lnTo>
                    <a:pt x="5397" y="1344"/>
                  </a:lnTo>
                  <a:lnTo>
                    <a:pt x="5397" y="1270"/>
                  </a:lnTo>
                  <a:lnTo>
                    <a:pt x="5405" y="1320"/>
                  </a:lnTo>
                  <a:lnTo>
                    <a:pt x="5405" y="1430"/>
                  </a:lnTo>
                  <a:lnTo>
                    <a:pt x="5416" y="1418"/>
                  </a:lnTo>
                  <a:lnTo>
                    <a:pt x="5416" y="1468"/>
                  </a:lnTo>
                  <a:lnTo>
                    <a:pt x="5424" y="1468"/>
                  </a:lnTo>
                  <a:lnTo>
                    <a:pt x="5424" y="1554"/>
                  </a:lnTo>
                  <a:lnTo>
                    <a:pt x="5434" y="1566"/>
                  </a:lnTo>
                  <a:lnTo>
                    <a:pt x="5434" y="1604"/>
                  </a:lnTo>
                  <a:lnTo>
                    <a:pt x="5443" y="1604"/>
                  </a:lnTo>
                  <a:lnTo>
                    <a:pt x="5443" y="1566"/>
                  </a:lnTo>
                  <a:lnTo>
                    <a:pt x="5453" y="1590"/>
                  </a:lnTo>
                  <a:lnTo>
                    <a:pt x="5453" y="1578"/>
                  </a:lnTo>
                  <a:lnTo>
                    <a:pt x="5461" y="1578"/>
                  </a:lnTo>
                  <a:lnTo>
                    <a:pt x="5461" y="1530"/>
                  </a:lnTo>
                  <a:lnTo>
                    <a:pt x="5472" y="1530"/>
                  </a:lnTo>
                  <a:lnTo>
                    <a:pt x="5472" y="1566"/>
                  </a:lnTo>
                  <a:lnTo>
                    <a:pt x="5480" y="1566"/>
                  </a:lnTo>
                  <a:lnTo>
                    <a:pt x="5480" y="1590"/>
                  </a:lnTo>
                  <a:lnTo>
                    <a:pt x="5490" y="1590"/>
                  </a:lnTo>
                  <a:lnTo>
                    <a:pt x="5490" y="1554"/>
                  </a:lnTo>
                  <a:lnTo>
                    <a:pt x="5499" y="1590"/>
                  </a:lnTo>
                  <a:lnTo>
                    <a:pt x="5499" y="1628"/>
                  </a:lnTo>
                  <a:lnTo>
                    <a:pt x="5509" y="1628"/>
                  </a:lnTo>
                  <a:lnTo>
                    <a:pt x="5509" y="1566"/>
                  </a:lnTo>
                  <a:lnTo>
                    <a:pt x="5517" y="1604"/>
                  </a:lnTo>
                  <a:lnTo>
                    <a:pt x="5517" y="1578"/>
                  </a:lnTo>
                  <a:lnTo>
                    <a:pt x="5527" y="1604"/>
                  </a:lnTo>
                  <a:lnTo>
                    <a:pt x="5527" y="1566"/>
                  </a:lnTo>
                  <a:lnTo>
                    <a:pt x="5536" y="1566"/>
                  </a:lnTo>
                  <a:lnTo>
                    <a:pt x="5536" y="1590"/>
                  </a:lnTo>
                  <a:lnTo>
                    <a:pt x="5546" y="1566"/>
                  </a:lnTo>
                  <a:lnTo>
                    <a:pt x="5546" y="1504"/>
                  </a:lnTo>
                  <a:lnTo>
                    <a:pt x="5555" y="1504"/>
                  </a:lnTo>
                  <a:lnTo>
                    <a:pt x="5555" y="1270"/>
                  </a:lnTo>
                  <a:lnTo>
                    <a:pt x="5565" y="1160"/>
                  </a:lnTo>
                  <a:lnTo>
                    <a:pt x="5565" y="1356"/>
                  </a:lnTo>
                  <a:lnTo>
                    <a:pt x="5573" y="1394"/>
                  </a:lnTo>
                  <a:lnTo>
                    <a:pt x="5573" y="1148"/>
                  </a:lnTo>
                  <a:lnTo>
                    <a:pt x="5583" y="1122"/>
                  </a:lnTo>
                  <a:lnTo>
                    <a:pt x="5583" y="863"/>
                  </a:lnTo>
                  <a:lnTo>
                    <a:pt x="5592" y="1234"/>
                  </a:lnTo>
                  <a:lnTo>
                    <a:pt x="5602" y="1234"/>
                  </a:lnTo>
                  <a:lnTo>
                    <a:pt x="5602" y="1492"/>
                  </a:lnTo>
                  <a:lnTo>
                    <a:pt x="5611" y="1492"/>
                  </a:lnTo>
                  <a:lnTo>
                    <a:pt x="5611" y="1554"/>
                  </a:lnTo>
                  <a:lnTo>
                    <a:pt x="5619" y="1554"/>
                  </a:lnTo>
                  <a:lnTo>
                    <a:pt x="5619" y="1628"/>
                  </a:lnTo>
                  <a:lnTo>
                    <a:pt x="5629" y="1628"/>
                  </a:lnTo>
                  <a:lnTo>
                    <a:pt x="5629" y="1590"/>
                  </a:lnTo>
                  <a:lnTo>
                    <a:pt x="5638" y="1604"/>
                  </a:lnTo>
                  <a:lnTo>
                    <a:pt x="5638" y="1628"/>
                  </a:lnTo>
                  <a:lnTo>
                    <a:pt x="5648" y="1628"/>
                  </a:lnTo>
                  <a:lnTo>
                    <a:pt x="5648" y="1590"/>
                  </a:lnTo>
                  <a:lnTo>
                    <a:pt x="5656" y="1604"/>
                  </a:lnTo>
                  <a:lnTo>
                    <a:pt x="5656" y="1628"/>
                  </a:lnTo>
                  <a:lnTo>
                    <a:pt x="5666" y="1604"/>
                  </a:lnTo>
                  <a:lnTo>
                    <a:pt x="5666" y="1628"/>
                  </a:lnTo>
                  <a:lnTo>
                    <a:pt x="5675" y="1616"/>
                  </a:lnTo>
                  <a:lnTo>
                    <a:pt x="5675" y="1578"/>
                  </a:lnTo>
                  <a:lnTo>
                    <a:pt x="5685" y="1566"/>
                  </a:lnTo>
                  <a:lnTo>
                    <a:pt x="5685" y="1604"/>
                  </a:lnTo>
                  <a:lnTo>
                    <a:pt x="5694" y="1616"/>
                  </a:lnTo>
                  <a:lnTo>
                    <a:pt x="5694" y="1590"/>
                  </a:lnTo>
                  <a:lnTo>
                    <a:pt x="5704" y="1604"/>
                  </a:lnTo>
                  <a:lnTo>
                    <a:pt x="5704" y="1578"/>
                  </a:lnTo>
                  <a:lnTo>
                    <a:pt x="5712" y="1590"/>
                  </a:lnTo>
                  <a:lnTo>
                    <a:pt x="5712" y="1554"/>
                  </a:lnTo>
                  <a:lnTo>
                    <a:pt x="5722" y="1554"/>
                  </a:lnTo>
                  <a:lnTo>
                    <a:pt x="5722" y="1604"/>
                  </a:lnTo>
                  <a:lnTo>
                    <a:pt x="5731" y="1566"/>
                  </a:lnTo>
                  <a:lnTo>
                    <a:pt x="5731" y="1604"/>
                  </a:lnTo>
                  <a:lnTo>
                    <a:pt x="5741" y="1616"/>
                  </a:lnTo>
                  <a:lnTo>
                    <a:pt x="5741" y="1604"/>
                  </a:lnTo>
                  <a:lnTo>
                    <a:pt x="5749" y="1604"/>
                  </a:lnTo>
                  <a:lnTo>
                    <a:pt x="5749" y="1628"/>
                  </a:lnTo>
                  <a:lnTo>
                    <a:pt x="5760" y="1628"/>
                  </a:lnTo>
                  <a:lnTo>
                    <a:pt x="5760" y="1590"/>
                  </a:lnTo>
                  <a:lnTo>
                    <a:pt x="5768" y="1628"/>
                  </a:lnTo>
                  <a:lnTo>
                    <a:pt x="5768" y="1616"/>
                  </a:lnTo>
                  <a:lnTo>
                    <a:pt x="5778" y="1628"/>
                  </a:lnTo>
                  <a:lnTo>
                    <a:pt x="5778" y="1604"/>
                  </a:lnTo>
                  <a:lnTo>
                    <a:pt x="5787" y="1604"/>
                  </a:lnTo>
                  <a:lnTo>
                    <a:pt x="5787" y="1628"/>
                  </a:lnTo>
                  <a:lnTo>
                    <a:pt x="5797" y="1604"/>
                  </a:lnTo>
                  <a:lnTo>
                    <a:pt x="5797" y="1628"/>
                  </a:lnTo>
                  <a:lnTo>
                    <a:pt x="5805" y="1604"/>
                  </a:lnTo>
                  <a:lnTo>
                    <a:pt x="5805" y="1566"/>
                  </a:lnTo>
                  <a:lnTo>
                    <a:pt x="5816" y="1554"/>
                  </a:lnTo>
                  <a:lnTo>
                    <a:pt x="5816" y="1578"/>
                  </a:lnTo>
                  <a:lnTo>
                    <a:pt x="5824" y="1566"/>
                  </a:lnTo>
                  <a:lnTo>
                    <a:pt x="5824" y="1542"/>
                  </a:lnTo>
                  <a:lnTo>
                    <a:pt x="5834" y="1578"/>
                  </a:lnTo>
                  <a:lnTo>
                    <a:pt x="5834" y="1554"/>
                  </a:lnTo>
                  <a:lnTo>
                    <a:pt x="5843" y="1554"/>
                  </a:lnTo>
                  <a:lnTo>
                    <a:pt x="5843" y="1296"/>
                  </a:lnTo>
                  <a:lnTo>
                    <a:pt x="5853" y="1296"/>
                  </a:lnTo>
                  <a:lnTo>
                    <a:pt x="5853" y="1406"/>
                  </a:lnTo>
                  <a:lnTo>
                    <a:pt x="5861" y="1320"/>
                  </a:lnTo>
                  <a:lnTo>
                    <a:pt x="5861" y="1098"/>
                  </a:lnTo>
                  <a:lnTo>
                    <a:pt x="5871" y="1222"/>
                  </a:lnTo>
                  <a:lnTo>
                    <a:pt x="5871" y="1530"/>
                  </a:lnTo>
                  <a:lnTo>
                    <a:pt x="5880" y="1530"/>
                  </a:lnTo>
                  <a:lnTo>
                    <a:pt x="5880" y="1566"/>
                  </a:lnTo>
                  <a:lnTo>
                    <a:pt x="5890" y="1554"/>
                  </a:lnTo>
                  <a:lnTo>
                    <a:pt x="5890" y="1590"/>
                  </a:lnTo>
                  <a:lnTo>
                    <a:pt x="5899" y="1578"/>
                  </a:lnTo>
                  <a:lnTo>
                    <a:pt x="5899" y="1604"/>
                  </a:lnTo>
                  <a:lnTo>
                    <a:pt x="5909" y="1628"/>
                  </a:lnTo>
                  <a:lnTo>
                    <a:pt x="5909" y="1590"/>
                  </a:lnTo>
                  <a:lnTo>
                    <a:pt x="5917" y="1628"/>
                  </a:lnTo>
                  <a:lnTo>
                    <a:pt x="5917" y="1604"/>
                  </a:lnTo>
                  <a:lnTo>
                    <a:pt x="5927" y="1590"/>
                  </a:lnTo>
                  <a:lnTo>
                    <a:pt x="5927" y="1628"/>
                  </a:lnTo>
                  <a:lnTo>
                    <a:pt x="5936" y="1628"/>
                  </a:lnTo>
                  <a:lnTo>
                    <a:pt x="5936" y="1616"/>
                  </a:lnTo>
                  <a:lnTo>
                    <a:pt x="5946" y="1616"/>
                  </a:lnTo>
                  <a:lnTo>
                    <a:pt x="5946" y="1554"/>
                  </a:lnTo>
                  <a:lnTo>
                    <a:pt x="5955" y="1566"/>
                  </a:lnTo>
                  <a:lnTo>
                    <a:pt x="5955" y="1492"/>
                  </a:lnTo>
                  <a:lnTo>
                    <a:pt x="5965" y="1492"/>
                  </a:lnTo>
                  <a:lnTo>
                    <a:pt x="5965" y="1296"/>
                  </a:lnTo>
                  <a:lnTo>
                    <a:pt x="5973" y="1308"/>
                  </a:lnTo>
                  <a:lnTo>
                    <a:pt x="5973" y="1406"/>
                  </a:lnTo>
                  <a:lnTo>
                    <a:pt x="5983" y="1406"/>
                  </a:lnTo>
                  <a:lnTo>
                    <a:pt x="5983" y="1480"/>
                  </a:lnTo>
                  <a:lnTo>
                    <a:pt x="5992" y="1492"/>
                  </a:lnTo>
                  <a:lnTo>
                    <a:pt x="5992" y="1554"/>
                  </a:lnTo>
                  <a:lnTo>
                    <a:pt x="6002" y="1542"/>
                  </a:lnTo>
                  <a:lnTo>
                    <a:pt x="6002" y="1578"/>
                  </a:lnTo>
                  <a:lnTo>
                    <a:pt x="6010" y="1578"/>
                  </a:lnTo>
                  <a:lnTo>
                    <a:pt x="6010" y="1616"/>
                  </a:lnTo>
                  <a:lnTo>
                    <a:pt x="6021" y="1566"/>
                  </a:lnTo>
                  <a:lnTo>
                    <a:pt x="6021" y="1616"/>
                  </a:lnTo>
                  <a:lnTo>
                    <a:pt x="6029" y="1628"/>
                  </a:lnTo>
                  <a:lnTo>
                    <a:pt x="6029" y="1604"/>
                  </a:lnTo>
                  <a:lnTo>
                    <a:pt x="6039" y="1616"/>
                  </a:lnTo>
                  <a:lnTo>
                    <a:pt x="6039" y="1590"/>
                  </a:lnTo>
                  <a:lnTo>
                    <a:pt x="6048" y="1604"/>
                  </a:lnTo>
                  <a:lnTo>
                    <a:pt x="6048" y="1628"/>
                  </a:lnTo>
                  <a:lnTo>
                    <a:pt x="6058" y="1628"/>
                  </a:lnTo>
                  <a:lnTo>
                    <a:pt x="6058" y="1578"/>
                  </a:lnTo>
                  <a:lnTo>
                    <a:pt x="6066" y="1590"/>
                  </a:lnTo>
                  <a:lnTo>
                    <a:pt x="6066" y="1628"/>
                  </a:lnTo>
                  <a:lnTo>
                    <a:pt x="6077" y="1628"/>
                  </a:lnTo>
                  <a:lnTo>
                    <a:pt x="6077" y="1566"/>
                  </a:lnTo>
                  <a:lnTo>
                    <a:pt x="6085" y="1566"/>
                  </a:lnTo>
                  <a:lnTo>
                    <a:pt x="6085" y="1616"/>
                  </a:lnTo>
                  <a:lnTo>
                    <a:pt x="6095" y="1566"/>
                  </a:lnTo>
                  <a:lnTo>
                    <a:pt x="6095" y="1604"/>
                  </a:lnTo>
                  <a:lnTo>
                    <a:pt x="6104" y="1616"/>
                  </a:lnTo>
                  <a:lnTo>
                    <a:pt x="6104" y="1590"/>
                  </a:lnTo>
                  <a:lnTo>
                    <a:pt x="6112" y="1578"/>
                  </a:lnTo>
                  <a:lnTo>
                    <a:pt x="6112" y="1628"/>
                  </a:lnTo>
                  <a:lnTo>
                    <a:pt x="6122" y="1628"/>
                  </a:lnTo>
                  <a:lnTo>
                    <a:pt x="6122" y="1566"/>
                  </a:lnTo>
                  <a:lnTo>
                    <a:pt x="6131" y="1590"/>
                  </a:lnTo>
                  <a:lnTo>
                    <a:pt x="6131" y="1628"/>
                  </a:lnTo>
                  <a:lnTo>
                    <a:pt x="6141" y="1616"/>
                  </a:lnTo>
                  <a:lnTo>
                    <a:pt x="6141" y="1590"/>
                  </a:lnTo>
                  <a:lnTo>
                    <a:pt x="6149" y="1604"/>
                  </a:lnTo>
                  <a:lnTo>
                    <a:pt x="6149" y="1628"/>
                  </a:lnTo>
                  <a:lnTo>
                    <a:pt x="6160" y="1616"/>
                  </a:lnTo>
                  <a:lnTo>
                    <a:pt x="6160" y="1628"/>
                  </a:lnTo>
                  <a:lnTo>
                    <a:pt x="6178" y="1616"/>
                  </a:lnTo>
                  <a:lnTo>
                    <a:pt x="6178" y="1628"/>
                  </a:lnTo>
                  <a:lnTo>
                    <a:pt x="6187" y="1628"/>
                  </a:lnTo>
                  <a:lnTo>
                    <a:pt x="6187" y="1590"/>
                  </a:lnTo>
                  <a:lnTo>
                    <a:pt x="6197" y="1590"/>
                  </a:lnTo>
                  <a:lnTo>
                    <a:pt x="6197" y="1628"/>
                  </a:lnTo>
                  <a:lnTo>
                    <a:pt x="6205" y="1628"/>
                  </a:lnTo>
                  <a:lnTo>
                    <a:pt x="6205" y="1616"/>
                  </a:lnTo>
                  <a:lnTo>
                    <a:pt x="6215" y="1628"/>
                  </a:lnTo>
                  <a:lnTo>
                    <a:pt x="6215" y="1604"/>
                  </a:lnTo>
                  <a:lnTo>
                    <a:pt x="6224" y="1604"/>
                  </a:lnTo>
                  <a:lnTo>
                    <a:pt x="6224" y="1554"/>
                  </a:lnTo>
                  <a:lnTo>
                    <a:pt x="6234" y="1554"/>
                  </a:lnTo>
                  <a:lnTo>
                    <a:pt x="6234" y="1578"/>
                  </a:lnTo>
                  <a:lnTo>
                    <a:pt x="6243" y="1566"/>
                  </a:lnTo>
                  <a:lnTo>
                    <a:pt x="6243" y="1616"/>
                  </a:lnTo>
                  <a:lnTo>
                    <a:pt x="6253" y="1616"/>
                  </a:lnTo>
                  <a:lnTo>
                    <a:pt x="6253" y="1628"/>
                  </a:lnTo>
                  <a:lnTo>
                    <a:pt x="6261" y="1628"/>
                  </a:lnTo>
                  <a:lnTo>
                    <a:pt x="6261" y="1604"/>
                  </a:lnTo>
                  <a:lnTo>
                    <a:pt x="6271" y="1616"/>
                  </a:lnTo>
                  <a:lnTo>
                    <a:pt x="6271" y="1628"/>
                  </a:lnTo>
                  <a:lnTo>
                    <a:pt x="6280" y="1616"/>
                  </a:lnTo>
                  <a:lnTo>
                    <a:pt x="6280" y="1628"/>
                  </a:lnTo>
                  <a:lnTo>
                    <a:pt x="6290" y="1616"/>
                  </a:lnTo>
                  <a:lnTo>
                    <a:pt x="6290" y="1628"/>
                  </a:lnTo>
                  <a:lnTo>
                    <a:pt x="6299" y="1628"/>
                  </a:lnTo>
                  <a:lnTo>
                    <a:pt x="6299" y="1604"/>
                  </a:lnTo>
                  <a:lnTo>
                    <a:pt x="6309" y="1604"/>
                  </a:lnTo>
                  <a:lnTo>
                    <a:pt x="6309" y="1628"/>
                  </a:lnTo>
                  <a:lnTo>
                    <a:pt x="6317" y="1616"/>
                  </a:lnTo>
                  <a:lnTo>
                    <a:pt x="6317" y="1628"/>
                  </a:lnTo>
                  <a:lnTo>
                    <a:pt x="6327" y="1604"/>
                  </a:lnTo>
                  <a:lnTo>
                    <a:pt x="6327" y="1628"/>
                  </a:lnTo>
                  <a:lnTo>
                    <a:pt x="6336" y="1616"/>
                  </a:lnTo>
                  <a:lnTo>
                    <a:pt x="6336" y="1628"/>
                  </a:lnTo>
                  <a:lnTo>
                    <a:pt x="6346" y="1628"/>
                  </a:lnTo>
                  <a:lnTo>
                    <a:pt x="6346" y="1590"/>
                  </a:lnTo>
                  <a:lnTo>
                    <a:pt x="6354" y="1604"/>
                  </a:lnTo>
                  <a:lnTo>
                    <a:pt x="6354" y="1628"/>
                  </a:lnTo>
                  <a:lnTo>
                    <a:pt x="6365" y="1616"/>
                  </a:lnTo>
                  <a:lnTo>
                    <a:pt x="6365" y="1590"/>
                  </a:lnTo>
                  <a:lnTo>
                    <a:pt x="6373" y="1604"/>
                  </a:lnTo>
                  <a:lnTo>
                    <a:pt x="6373" y="1578"/>
                  </a:lnTo>
                  <a:lnTo>
                    <a:pt x="6383" y="1578"/>
                  </a:lnTo>
                  <a:lnTo>
                    <a:pt x="6383" y="1604"/>
                  </a:lnTo>
                  <a:lnTo>
                    <a:pt x="6392" y="1566"/>
                  </a:lnTo>
                  <a:lnTo>
                    <a:pt x="6392" y="1616"/>
                  </a:lnTo>
                  <a:lnTo>
                    <a:pt x="6402" y="1616"/>
                  </a:lnTo>
                  <a:lnTo>
                    <a:pt x="6402" y="1604"/>
                  </a:lnTo>
                  <a:lnTo>
                    <a:pt x="6410" y="1616"/>
                  </a:lnTo>
                  <a:lnTo>
                    <a:pt x="6410" y="1628"/>
                  </a:lnTo>
                  <a:lnTo>
                    <a:pt x="6421" y="1628"/>
                  </a:lnTo>
                  <a:lnTo>
                    <a:pt x="6421" y="1604"/>
                  </a:lnTo>
                  <a:lnTo>
                    <a:pt x="6429" y="1628"/>
                  </a:lnTo>
                  <a:lnTo>
                    <a:pt x="6429" y="1616"/>
                  </a:lnTo>
                  <a:lnTo>
                    <a:pt x="6439" y="1628"/>
                  </a:lnTo>
                  <a:lnTo>
                    <a:pt x="6439" y="1616"/>
                  </a:lnTo>
                  <a:lnTo>
                    <a:pt x="6448" y="1616"/>
                  </a:lnTo>
                  <a:lnTo>
                    <a:pt x="6448" y="1628"/>
                  </a:lnTo>
                  <a:lnTo>
                    <a:pt x="6458" y="1628"/>
                  </a:lnTo>
                  <a:lnTo>
                    <a:pt x="6458" y="1604"/>
                  </a:lnTo>
                  <a:lnTo>
                    <a:pt x="6466" y="1616"/>
                  </a:lnTo>
                  <a:lnTo>
                    <a:pt x="6466" y="1604"/>
                  </a:lnTo>
                  <a:lnTo>
                    <a:pt x="6476" y="1604"/>
                  </a:lnTo>
                  <a:lnTo>
                    <a:pt x="6476" y="1616"/>
                  </a:lnTo>
                  <a:lnTo>
                    <a:pt x="6485" y="1628"/>
                  </a:lnTo>
                  <a:lnTo>
                    <a:pt x="6485" y="1604"/>
                  </a:lnTo>
                  <a:lnTo>
                    <a:pt x="6495" y="1604"/>
                  </a:lnTo>
                  <a:lnTo>
                    <a:pt x="6495" y="1628"/>
                  </a:lnTo>
                  <a:lnTo>
                    <a:pt x="6504" y="1604"/>
                  </a:lnTo>
                  <a:lnTo>
                    <a:pt x="6504" y="1616"/>
                  </a:lnTo>
                  <a:lnTo>
                    <a:pt x="6514" y="1616"/>
                  </a:lnTo>
                  <a:lnTo>
                    <a:pt x="6514" y="1604"/>
                  </a:lnTo>
                  <a:lnTo>
                    <a:pt x="6522" y="1616"/>
                  </a:lnTo>
                  <a:lnTo>
                    <a:pt x="6522" y="1604"/>
                  </a:lnTo>
                  <a:lnTo>
                    <a:pt x="6532" y="1604"/>
                  </a:lnTo>
                  <a:lnTo>
                    <a:pt x="6532" y="1628"/>
                  </a:lnTo>
                  <a:lnTo>
                    <a:pt x="6541" y="1628"/>
                  </a:lnTo>
                  <a:lnTo>
                    <a:pt x="6541" y="1590"/>
                  </a:lnTo>
                  <a:lnTo>
                    <a:pt x="6551" y="1590"/>
                  </a:lnTo>
                  <a:lnTo>
                    <a:pt x="6551" y="1628"/>
                  </a:lnTo>
                  <a:lnTo>
                    <a:pt x="6559" y="1590"/>
                  </a:lnTo>
                  <a:lnTo>
                    <a:pt x="6559" y="1628"/>
                  </a:lnTo>
                  <a:lnTo>
                    <a:pt x="6570" y="1604"/>
                  </a:lnTo>
                  <a:lnTo>
                    <a:pt x="6570" y="1628"/>
                  </a:lnTo>
                  <a:lnTo>
                    <a:pt x="6578" y="1628"/>
                  </a:lnTo>
                  <a:lnTo>
                    <a:pt x="6578" y="1616"/>
                  </a:lnTo>
                  <a:lnTo>
                    <a:pt x="6588" y="1604"/>
                  </a:lnTo>
                  <a:lnTo>
                    <a:pt x="6588" y="1628"/>
                  </a:lnTo>
                  <a:lnTo>
                    <a:pt x="6597" y="1628"/>
                  </a:lnTo>
                  <a:lnTo>
                    <a:pt x="6597" y="1604"/>
                  </a:lnTo>
                  <a:lnTo>
                    <a:pt x="6605" y="1590"/>
                  </a:lnTo>
                  <a:lnTo>
                    <a:pt x="6605" y="1616"/>
                  </a:lnTo>
                  <a:lnTo>
                    <a:pt x="6615" y="1628"/>
                  </a:lnTo>
                  <a:lnTo>
                    <a:pt x="6624" y="1628"/>
                  </a:lnTo>
                  <a:lnTo>
                    <a:pt x="6624" y="1604"/>
                  </a:lnTo>
                  <a:lnTo>
                    <a:pt x="6634" y="1590"/>
                  </a:lnTo>
                  <a:lnTo>
                    <a:pt x="6634" y="1628"/>
                  </a:lnTo>
                  <a:lnTo>
                    <a:pt x="6643" y="1590"/>
                  </a:lnTo>
                  <a:lnTo>
                    <a:pt x="6643" y="1628"/>
                  </a:lnTo>
                  <a:lnTo>
                    <a:pt x="6653" y="1616"/>
                  </a:lnTo>
                  <a:lnTo>
                    <a:pt x="6653" y="1628"/>
                  </a:lnTo>
                  <a:lnTo>
                    <a:pt x="6661" y="1616"/>
                  </a:lnTo>
                  <a:lnTo>
                    <a:pt x="6661" y="1628"/>
                  </a:lnTo>
                  <a:lnTo>
                    <a:pt x="6671" y="1616"/>
                  </a:lnTo>
                  <a:lnTo>
                    <a:pt x="6671" y="1590"/>
                  </a:lnTo>
                  <a:lnTo>
                    <a:pt x="6680" y="1590"/>
                  </a:lnTo>
                  <a:lnTo>
                    <a:pt x="6680" y="1604"/>
                  </a:lnTo>
                  <a:lnTo>
                    <a:pt x="6690" y="1604"/>
                  </a:lnTo>
                  <a:lnTo>
                    <a:pt x="6690" y="1616"/>
                  </a:lnTo>
                  <a:lnTo>
                    <a:pt x="6698" y="1628"/>
                  </a:lnTo>
                  <a:lnTo>
                    <a:pt x="6698" y="1604"/>
                  </a:lnTo>
                  <a:lnTo>
                    <a:pt x="6709" y="1604"/>
                  </a:lnTo>
                  <a:lnTo>
                    <a:pt x="6709" y="1628"/>
                  </a:lnTo>
                  <a:lnTo>
                    <a:pt x="6717" y="1604"/>
                  </a:lnTo>
                  <a:lnTo>
                    <a:pt x="6717" y="1616"/>
                  </a:lnTo>
                  <a:lnTo>
                    <a:pt x="6727" y="1616"/>
                  </a:lnTo>
                  <a:lnTo>
                    <a:pt x="6736" y="1604"/>
                  </a:lnTo>
                  <a:lnTo>
                    <a:pt x="6736" y="1628"/>
                  </a:lnTo>
                  <a:lnTo>
                    <a:pt x="6746" y="1628"/>
                  </a:lnTo>
                  <a:lnTo>
                    <a:pt x="6746" y="1604"/>
                  </a:lnTo>
                  <a:lnTo>
                    <a:pt x="6754" y="1628"/>
                  </a:lnTo>
                  <a:lnTo>
                    <a:pt x="6754" y="1604"/>
                  </a:lnTo>
                  <a:lnTo>
                    <a:pt x="6765" y="1616"/>
                  </a:lnTo>
                  <a:lnTo>
                    <a:pt x="6765" y="1628"/>
                  </a:lnTo>
                  <a:lnTo>
                    <a:pt x="6773" y="1616"/>
                  </a:lnTo>
                  <a:lnTo>
                    <a:pt x="6773" y="1628"/>
                  </a:lnTo>
                  <a:lnTo>
                    <a:pt x="6783" y="1628"/>
                  </a:lnTo>
                  <a:lnTo>
                    <a:pt x="6783" y="1616"/>
                  </a:lnTo>
                  <a:lnTo>
                    <a:pt x="6792" y="1604"/>
                  </a:lnTo>
                  <a:lnTo>
                    <a:pt x="6792" y="1616"/>
                  </a:lnTo>
                  <a:lnTo>
                    <a:pt x="6802" y="1628"/>
                  </a:lnTo>
                  <a:lnTo>
                    <a:pt x="6802" y="1616"/>
                  </a:lnTo>
                  <a:lnTo>
                    <a:pt x="6810" y="1604"/>
                  </a:lnTo>
                  <a:lnTo>
                    <a:pt x="6810" y="1616"/>
                  </a:lnTo>
                  <a:lnTo>
                    <a:pt x="6820" y="1616"/>
                  </a:lnTo>
                  <a:lnTo>
                    <a:pt x="6820" y="1628"/>
                  </a:lnTo>
                  <a:lnTo>
                    <a:pt x="6829" y="1628"/>
                  </a:lnTo>
                  <a:lnTo>
                    <a:pt x="6829" y="1616"/>
                  </a:lnTo>
                  <a:lnTo>
                    <a:pt x="6839" y="1616"/>
                  </a:lnTo>
                  <a:lnTo>
                    <a:pt x="6839" y="1628"/>
                  </a:lnTo>
                  <a:lnTo>
                    <a:pt x="6848" y="1628"/>
                  </a:lnTo>
                  <a:lnTo>
                    <a:pt x="6848" y="1604"/>
                  </a:lnTo>
                  <a:lnTo>
                    <a:pt x="6858" y="1590"/>
                  </a:lnTo>
                  <a:lnTo>
                    <a:pt x="6858" y="1628"/>
                  </a:lnTo>
                  <a:lnTo>
                    <a:pt x="6866" y="1616"/>
                  </a:lnTo>
                  <a:lnTo>
                    <a:pt x="6866" y="1604"/>
                  </a:lnTo>
                  <a:lnTo>
                    <a:pt x="6876" y="1616"/>
                  </a:lnTo>
                  <a:lnTo>
                    <a:pt x="6876" y="1604"/>
                  </a:lnTo>
                  <a:lnTo>
                    <a:pt x="6885" y="1590"/>
                  </a:lnTo>
                  <a:lnTo>
                    <a:pt x="6885" y="1616"/>
                  </a:lnTo>
                  <a:lnTo>
                    <a:pt x="6895" y="1616"/>
                  </a:lnTo>
                  <a:lnTo>
                    <a:pt x="6895" y="1578"/>
                  </a:lnTo>
                  <a:lnTo>
                    <a:pt x="6903" y="1578"/>
                  </a:lnTo>
                  <a:lnTo>
                    <a:pt x="6903" y="1604"/>
                  </a:lnTo>
                  <a:lnTo>
                    <a:pt x="6914" y="1604"/>
                  </a:lnTo>
                  <a:lnTo>
                    <a:pt x="6914" y="1616"/>
                  </a:lnTo>
                  <a:lnTo>
                    <a:pt x="6922" y="1616"/>
                  </a:lnTo>
                  <a:lnTo>
                    <a:pt x="6922" y="1604"/>
                  </a:lnTo>
                  <a:lnTo>
                    <a:pt x="6932" y="1616"/>
                  </a:lnTo>
                  <a:lnTo>
                    <a:pt x="6932" y="1628"/>
                  </a:lnTo>
                  <a:lnTo>
                    <a:pt x="6941" y="1628"/>
                  </a:lnTo>
                  <a:lnTo>
                    <a:pt x="6941" y="1616"/>
                  </a:lnTo>
                  <a:lnTo>
                    <a:pt x="6951" y="1628"/>
                  </a:lnTo>
                  <a:lnTo>
                    <a:pt x="6951" y="1604"/>
                  </a:lnTo>
                  <a:lnTo>
                    <a:pt x="6959" y="1590"/>
                  </a:lnTo>
                  <a:lnTo>
                    <a:pt x="6959" y="1628"/>
                  </a:lnTo>
                  <a:lnTo>
                    <a:pt x="6970" y="1628"/>
                  </a:lnTo>
                  <a:lnTo>
                    <a:pt x="6970" y="1590"/>
                  </a:lnTo>
                  <a:lnTo>
                    <a:pt x="6978" y="1590"/>
                  </a:lnTo>
                  <a:lnTo>
                    <a:pt x="6978" y="1628"/>
                  </a:lnTo>
                  <a:lnTo>
                    <a:pt x="6988" y="1616"/>
                  </a:lnTo>
                  <a:lnTo>
                    <a:pt x="6988" y="1590"/>
                  </a:lnTo>
                  <a:lnTo>
                    <a:pt x="6997" y="1590"/>
                  </a:lnTo>
                  <a:lnTo>
                    <a:pt x="6997" y="1616"/>
                  </a:lnTo>
                  <a:lnTo>
                    <a:pt x="7007" y="1616"/>
                  </a:lnTo>
                  <a:lnTo>
                    <a:pt x="7007" y="1590"/>
                  </a:lnTo>
                  <a:lnTo>
                    <a:pt x="7015" y="1578"/>
                  </a:lnTo>
                  <a:lnTo>
                    <a:pt x="7015" y="1628"/>
                  </a:lnTo>
                  <a:lnTo>
                    <a:pt x="7025" y="1628"/>
                  </a:lnTo>
                  <a:lnTo>
                    <a:pt x="7025" y="1590"/>
                  </a:lnTo>
                  <a:lnTo>
                    <a:pt x="7034" y="1628"/>
                  </a:lnTo>
                  <a:lnTo>
                    <a:pt x="7034" y="1604"/>
                  </a:lnTo>
                  <a:lnTo>
                    <a:pt x="7044" y="1604"/>
                  </a:lnTo>
                  <a:lnTo>
                    <a:pt x="7044" y="1616"/>
                  </a:lnTo>
                  <a:lnTo>
                    <a:pt x="7053" y="1616"/>
                  </a:lnTo>
                  <a:lnTo>
                    <a:pt x="7053" y="1604"/>
                  </a:lnTo>
                  <a:lnTo>
                    <a:pt x="7063" y="1604"/>
                  </a:lnTo>
                  <a:lnTo>
                    <a:pt x="7063" y="1554"/>
                  </a:lnTo>
                  <a:lnTo>
                    <a:pt x="7071" y="1616"/>
                  </a:lnTo>
                  <a:lnTo>
                    <a:pt x="7071" y="1590"/>
                  </a:lnTo>
                  <a:lnTo>
                    <a:pt x="7081" y="1616"/>
                  </a:lnTo>
                  <a:lnTo>
                    <a:pt x="7081" y="1628"/>
                  </a:lnTo>
                  <a:lnTo>
                    <a:pt x="7090" y="1628"/>
                  </a:lnTo>
                  <a:lnTo>
                    <a:pt x="7090" y="1616"/>
                  </a:lnTo>
                  <a:lnTo>
                    <a:pt x="7098" y="1616"/>
                  </a:lnTo>
                  <a:lnTo>
                    <a:pt x="7098" y="1604"/>
                  </a:lnTo>
                  <a:lnTo>
                    <a:pt x="7109" y="1604"/>
                  </a:lnTo>
                  <a:lnTo>
                    <a:pt x="7109" y="1628"/>
                  </a:lnTo>
                  <a:lnTo>
                    <a:pt x="7117" y="1590"/>
                  </a:lnTo>
                  <a:lnTo>
                    <a:pt x="7117" y="1628"/>
                  </a:lnTo>
                  <a:lnTo>
                    <a:pt x="7127" y="1628"/>
                  </a:lnTo>
                  <a:lnTo>
                    <a:pt x="7127" y="1616"/>
                  </a:lnTo>
                  <a:lnTo>
                    <a:pt x="7136" y="1628"/>
                  </a:lnTo>
                  <a:lnTo>
                    <a:pt x="7136" y="1604"/>
                  </a:lnTo>
                  <a:lnTo>
                    <a:pt x="7146" y="1604"/>
                  </a:lnTo>
                  <a:lnTo>
                    <a:pt x="7146" y="1616"/>
                  </a:lnTo>
                  <a:lnTo>
                    <a:pt x="7154" y="1628"/>
                  </a:lnTo>
                  <a:lnTo>
                    <a:pt x="7154" y="1604"/>
                  </a:lnTo>
                  <a:lnTo>
                    <a:pt x="7164" y="1628"/>
                  </a:lnTo>
                  <a:lnTo>
                    <a:pt x="7164" y="1604"/>
                  </a:lnTo>
                  <a:lnTo>
                    <a:pt x="7173" y="1616"/>
                  </a:lnTo>
                  <a:lnTo>
                    <a:pt x="7173" y="1628"/>
                  </a:lnTo>
                  <a:lnTo>
                    <a:pt x="7183" y="1616"/>
                  </a:lnTo>
                  <a:lnTo>
                    <a:pt x="7183" y="1628"/>
                  </a:lnTo>
                  <a:lnTo>
                    <a:pt x="7192" y="1604"/>
                  </a:lnTo>
                  <a:lnTo>
                    <a:pt x="7192" y="1628"/>
                  </a:lnTo>
                  <a:lnTo>
                    <a:pt x="7202" y="1578"/>
                  </a:lnTo>
                  <a:lnTo>
                    <a:pt x="7202" y="1616"/>
                  </a:lnTo>
                  <a:lnTo>
                    <a:pt x="7210" y="1628"/>
                  </a:lnTo>
                  <a:lnTo>
                    <a:pt x="7210" y="1604"/>
                  </a:lnTo>
                  <a:lnTo>
                    <a:pt x="7220" y="1604"/>
                  </a:lnTo>
                  <a:lnTo>
                    <a:pt x="7220" y="1628"/>
                  </a:lnTo>
                  <a:lnTo>
                    <a:pt x="7229" y="1616"/>
                  </a:lnTo>
                  <a:lnTo>
                    <a:pt x="7229" y="1578"/>
                  </a:lnTo>
                  <a:lnTo>
                    <a:pt x="7239" y="1590"/>
                  </a:lnTo>
                  <a:lnTo>
                    <a:pt x="7239" y="1566"/>
                  </a:lnTo>
                  <a:lnTo>
                    <a:pt x="7247" y="1590"/>
                  </a:lnTo>
                  <a:lnTo>
                    <a:pt x="7247" y="1604"/>
                  </a:lnTo>
                  <a:lnTo>
                    <a:pt x="7258" y="1616"/>
                  </a:lnTo>
                  <a:lnTo>
                    <a:pt x="7258" y="1590"/>
                  </a:lnTo>
                  <a:lnTo>
                    <a:pt x="7266" y="1604"/>
                  </a:lnTo>
                  <a:lnTo>
                    <a:pt x="7266" y="1590"/>
                  </a:lnTo>
                  <a:lnTo>
                    <a:pt x="7276" y="1590"/>
                  </a:lnTo>
                  <a:lnTo>
                    <a:pt x="7276" y="1566"/>
                  </a:lnTo>
                  <a:lnTo>
                    <a:pt x="7285" y="1566"/>
                  </a:lnTo>
                  <a:lnTo>
                    <a:pt x="7285" y="1604"/>
                  </a:lnTo>
                  <a:lnTo>
                    <a:pt x="7295" y="1590"/>
                  </a:lnTo>
                  <a:lnTo>
                    <a:pt x="7295" y="1578"/>
                  </a:lnTo>
                  <a:lnTo>
                    <a:pt x="7303" y="1578"/>
                  </a:lnTo>
                  <a:lnTo>
                    <a:pt x="7303" y="1566"/>
                  </a:lnTo>
                  <a:lnTo>
                    <a:pt x="7314" y="1566"/>
                  </a:lnTo>
                  <a:lnTo>
                    <a:pt x="7314" y="1406"/>
                  </a:lnTo>
                  <a:lnTo>
                    <a:pt x="7322" y="1370"/>
                  </a:lnTo>
                  <a:lnTo>
                    <a:pt x="7322" y="1468"/>
                  </a:lnTo>
                  <a:lnTo>
                    <a:pt x="7332" y="1468"/>
                  </a:lnTo>
                  <a:lnTo>
                    <a:pt x="7332" y="1554"/>
                  </a:lnTo>
                  <a:lnTo>
                    <a:pt x="7341" y="1566"/>
                  </a:lnTo>
                  <a:lnTo>
                    <a:pt x="7341" y="1530"/>
                  </a:lnTo>
                  <a:lnTo>
                    <a:pt x="7351" y="1504"/>
                  </a:lnTo>
                  <a:lnTo>
                    <a:pt x="7351" y="1578"/>
                  </a:lnTo>
                  <a:lnTo>
                    <a:pt x="7359" y="1578"/>
                  </a:lnTo>
                  <a:lnTo>
                    <a:pt x="7359" y="1616"/>
                  </a:lnTo>
                  <a:lnTo>
                    <a:pt x="7369" y="1616"/>
                  </a:lnTo>
                  <a:lnTo>
                    <a:pt x="7369" y="1604"/>
                  </a:lnTo>
                  <a:lnTo>
                    <a:pt x="7378" y="1604"/>
                  </a:lnTo>
                  <a:lnTo>
                    <a:pt x="7378" y="1616"/>
                  </a:lnTo>
                  <a:lnTo>
                    <a:pt x="7388" y="1616"/>
                  </a:lnTo>
                  <a:lnTo>
                    <a:pt x="7388" y="1628"/>
                  </a:lnTo>
                  <a:lnTo>
                    <a:pt x="7397" y="1616"/>
                  </a:lnTo>
                  <a:lnTo>
                    <a:pt x="7397" y="1628"/>
                  </a:lnTo>
                  <a:lnTo>
                    <a:pt x="7407" y="1628"/>
                  </a:lnTo>
                  <a:lnTo>
                    <a:pt x="7407" y="1604"/>
                  </a:lnTo>
                  <a:lnTo>
                    <a:pt x="7415" y="1590"/>
                  </a:lnTo>
                  <a:lnTo>
                    <a:pt x="7415" y="1616"/>
                  </a:lnTo>
                  <a:lnTo>
                    <a:pt x="7425" y="1616"/>
                  </a:lnTo>
                  <a:lnTo>
                    <a:pt x="7425" y="1604"/>
                  </a:lnTo>
                  <a:lnTo>
                    <a:pt x="7434" y="1604"/>
                  </a:lnTo>
                  <a:lnTo>
                    <a:pt x="7434" y="1616"/>
                  </a:lnTo>
                  <a:lnTo>
                    <a:pt x="7444" y="1616"/>
                  </a:lnTo>
                  <a:lnTo>
                    <a:pt x="7444" y="1604"/>
                  </a:lnTo>
                  <a:lnTo>
                    <a:pt x="7453" y="1604"/>
                  </a:lnTo>
                  <a:lnTo>
                    <a:pt x="7453" y="1590"/>
                  </a:lnTo>
                  <a:lnTo>
                    <a:pt x="7463" y="1616"/>
                  </a:lnTo>
                  <a:lnTo>
                    <a:pt x="7463" y="1578"/>
                  </a:lnTo>
                  <a:lnTo>
                    <a:pt x="7471" y="1590"/>
                  </a:lnTo>
                  <a:lnTo>
                    <a:pt x="7471" y="1578"/>
                  </a:lnTo>
                  <a:lnTo>
                    <a:pt x="7481" y="1590"/>
                  </a:lnTo>
                  <a:lnTo>
                    <a:pt x="7481" y="1530"/>
                  </a:lnTo>
                  <a:lnTo>
                    <a:pt x="7490" y="1566"/>
                  </a:lnTo>
                  <a:lnTo>
                    <a:pt x="7490" y="1518"/>
                  </a:lnTo>
                  <a:lnTo>
                    <a:pt x="7500" y="1504"/>
                  </a:lnTo>
                  <a:lnTo>
                    <a:pt x="7500" y="1284"/>
                  </a:lnTo>
                  <a:lnTo>
                    <a:pt x="7508" y="1284"/>
                  </a:lnTo>
                  <a:lnTo>
                    <a:pt x="7508" y="1480"/>
                  </a:lnTo>
                  <a:lnTo>
                    <a:pt x="7519" y="1492"/>
                  </a:lnTo>
                  <a:lnTo>
                    <a:pt x="7519" y="1542"/>
                  </a:lnTo>
                  <a:lnTo>
                    <a:pt x="7527" y="1542"/>
                  </a:lnTo>
                  <a:lnTo>
                    <a:pt x="7527" y="1566"/>
                  </a:lnTo>
                  <a:lnTo>
                    <a:pt x="7537" y="1578"/>
                  </a:lnTo>
                  <a:lnTo>
                    <a:pt x="7537" y="1542"/>
                  </a:lnTo>
                  <a:lnTo>
                    <a:pt x="7546" y="1542"/>
                  </a:lnTo>
                  <a:lnTo>
                    <a:pt x="7546" y="1518"/>
                  </a:lnTo>
                  <a:lnTo>
                    <a:pt x="7556" y="1518"/>
                  </a:lnTo>
                  <a:lnTo>
                    <a:pt x="7556" y="1590"/>
                  </a:lnTo>
                  <a:lnTo>
                    <a:pt x="7564" y="1590"/>
                  </a:lnTo>
                  <a:lnTo>
                    <a:pt x="7564" y="1616"/>
                  </a:lnTo>
                  <a:lnTo>
                    <a:pt x="7575" y="1590"/>
                  </a:lnTo>
                  <a:lnTo>
                    <a:pt x="7575" y="1616"/>
                  </a:lnTo>
                  <a:lnTo>
                    <a:pt x="7583" y="1628"/>
                  </a:lnTo>
                  <a:lnTo>
                    <a:pt x="7583" y="1604"/>
                  </a:lnTo>
                  <a:lnTo>
                    <a:pt x="7591" y="1604"/>
                  </a:lnTo>
                  <a:lnTo>
                    <a:pt x="7591" y="1628"/>
                  </a:lnTo>
                  <a:lnTo>
                    <a:pt x="7602" y="1604"/>
                  </a:lnTo>
                  <a:lnTo>
                    <a:pt x="7602" y="1628"/>
                  </a:lnTo>
                  <a:lnTo>
                    <a:pt x="7610" y="1604"/>
                  </a:lnTo>
                  <a:lnTo>
                    <a:pt x="7610" y="1628"/>
                  </a:lnTo>
                  <a:lnTo>
                    <a:pt x="7620" y="1616"/>
                  </a:lnTo>
                  <a:lnTo>
                    <a:pt x="7620" y="1604"/>
                  </a:lnTo>
                  <a:lnTo>
                    <a:pt x="7629" y="1628"/>
                  </a:lnTo>
                  <a:lnTo>
                    <a:pt x="7629" y="1604"/>
                  </a:lnTo>
                  <a:lnTo>
                    <a:pt x="7639" y="1590"/>
                  </a:lnTo>
                  <a:lnTo>
                    <a:pt x="7639" y="1616"/>
                  </a:lnTo>
                  <a:lnTo>
                    <a:pt x="7647" y="1616"/>
                  </a:lnTo>
                  <a:lnTo>
                    <a:pt x="7647" y="1604"/>
                  </a:lnTo>
                  <a:lnTo>
                    <a:pt x="7658" y="1628"/>
                  </a:lnTo>
                  <a:lnTo>
                    <a:pt x="7666" y="1616"/>
                  </a:lnTo>
                  <a:lnTo>
                    <a:pt x="7666" y="1628"/>
                  </a:lnTo>
                  <a:lnTo>
                    <a:pt x="7676" y="1628"/>
                  </a:lnTo>
                  <a:lnTo>
                    <a:pt x="7676" y="1616"/>
                  </a:lnTo>
                  <a:lnTo>
                    <a:pt x="7685" y="1628"/>
                  </a:lnTo>
                  <a:lnTo>
                    <a:pt x="7685" y="1616"/>
                  </a:lnTo>
                  <a:lnTo>
                    <a:pt x="7695" y="1604"/>
                  </a:lnTo>
                  <a:lnTo>
                    <a:pt x="7695" y="1628"/>
                  </a:lnTo>
                  <a:lnTo>
                    <a:pt x="7703" y="1628"/>
                  </a:lnTo>
                  <a:lnTo>
                    <a:pt x="7703" y="1616"/>
                  </a:lnTo>
                  <a:lnTo>
                    <a:pt x="7713" y="1628"/>
                  </a:lnTo>
                  <a:lnTo>
                    <a:pt x="7713" y="1604"/>
                  </a:lnTo>
                  <a:lnTo>
                    <a:pt x="7722" y="1628"/>
                  </a:lnTo>
                  <a:lnTo>
                    <a:pt x="7722" y="1616"/>
                  </a:lnTo>
                  <a:lnTo>
                    <a:pt x="7732" y="1616"/>
                  </a:lnTo>
                  <a:lnTo>
                    <a:pt x="7732" y="1604"/>
                  </a:lnTo>
                  <a:lnTo>
                    <a:pt x="7741" y="1590"/>
                  </a:lnTo>
                  <a:lnTo>
                    <a:pt x="7741" y="1616"/>
                  </a:lnTo>
                  <a:lnTo>
                    <a:pt x="7751" y="1604"/>
                  </a:lnTo>
                  <a:lnTo>
                    <a:pt x="7751" y="1616"/>
                  </a:lnTo>
                  <a:lnTo>
                    <a:pt x="7759" y="1628"/>
                  </a:lnTo>
                </a:path>
              </a:pathLst>
            </a:custGeom>
            <a:noFill/>
            <a:ln w="1588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8" name="Rectangle 38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399" name="Rectangle 39"/>
            <p:cNvSpPr>
              <a:spLocks noChangeArrowheads="1"/>
            </p:cNvSpPr>
            <p:nvPr/>
          </p:nvSpPr>
          <p:spPr bwMode="auto">
            <a:xfrm>
              <a:off x="611" y="483"/>
              <a:ext cx="4618" cy="361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0" name="Freeform 40"/>
            <p:cNvSpPr>
              <a:spLocks/>
            </p:cNvSpPr>
            <p:nvPr/>
          </p:nvSpPr>
          <p:spPr bwMode="auto">
            <a:xfrm>
              <a:off x="975" y="3022"/>
              <a:ext cx="4207" cy="847"/>
            </a:xfrm>
            <a:custGeom>
              <a:avLst/>
              <a:gdLst>
                <a:gd name="T0" fmla="*/ 112 w 8413"/>
                <a:gd name="T1" fmla="*/ 1734 h 1782"/>
                <a:gd name="T2" fmla="*/ 223 w 8413"/>
                <a:gd name="T3" fmla="*/ 1782 h 1782"/>
                <a:gd name="T4" fmla="*/ 344 w 8413"/>
                <a:gd name="T5" fmla="*/ 1782 h 1782"/>
                <a:gd name="T6" fmla="*/ 466 w 8413"/>
                <a:gd name="T7" fmla="*/ 1753 h 1782"/>
                <a:gd name="T8" fmla="*/ 578 w 8413"/>
                <a:gd name="T9" fmla="*/ 1753 h 1782"/>
                <a:gd name="T10" fmla="*/ 700 w 8413"/>
                <a:gd name="T11" fmla="*/ 1763 h 1782"/>
                <a:gd name="T12" fmla="*/ 820 w 8413"/>
                <a:gd name="T13" fmla="*/ 1763 h 1782"/>
                <a:gd name="T14" fmla="*/ 942 w 8413"/>
                <a:gd name="T15" fmla="*/ 1772 h 1782"/>
                <a:gd name="T16" fmla="*/ 1054 w 8413"/>
                <a:gd name="T17" fmla="*/ 1734 h 1782"/>
                <a:gd name="T18" fmla="*/ 1174 w 8413"/>
                <a:gd name="T19" fmla="*/ 1753 h 1782"/>
                <a:gd name="T20" fmla="*/ 1286 w 8413"/>
                <a:gd name="T21" fmla="*/ 1772 h 1782"/>
                <a:gd name="T22" fmla="*/ 1416 w 8413"/>
                <a:gd name="T23" fmla="*/ 1782 h 1782"/>
                <a:gd name="T24" fmla="*/ 1528 w 8413"/>
                <a:gd name="T25" fmla="*/ 1763 h 1782"/>
                <a:gd name="T26" fmla="*/ 1650 w 8413"/>
                <a:gd name="T27" fmla="*/ 1782 h 1782"/>
                <a:gd name="T28" fmla="*/ 1772 w 8413"/>
                <a:gd name="T29" fmla="*/ 1753 h 1782"/>
                <a:gd name="T30" fmla="*/ 1892 w 8413"/>
                <a:gd name="T31" fmla="*/ 872 h 1782"/>
                <a:gd name="T32" fmla="*/ 2014 w 8413"/>
                <a:gd name="T33" fmla="*/ 1753 h 1782"/>
                <a:gd name="T34" fmla="*/ 2135 w 8413"/>
                <a:gd name="T35" fmla="*/ 1734 h 1782"/>
                <a:gd name="T36" fmla="*/ 2257 w 8413"/>
                <a:gd name="T37" fmla="*/ 1763 h 1782"/>
                <a:gd name="T38" fmla="*/ 2396 w 8413"/>
                <a:gd name="T39" fmla="*/ 1782 h 1782"/>
                <a:gd name="T40" fmla="*/ 2518 w 8413"/>
                <a:gd name="T41" fmla="*/ 1772 h 1782"/>
                <a:gd name="T42" fmla="*/ 2640 w 8413"/>
                <a:gd name="T43" fmla="*/ 1772 h 1782"/>
                <a:gd name="T44" fmla="*/ 2789 w 8413"/>
                <a:gd name="T45" fmla="*/ 1753 h 1782"/>
                <a:gd name="T46" fmla="*/ 2909 w 8413"/>
                <a:gd name="T47" fmla="*/ 1782 h 1782"/>
                <a:gd name="T48" fmla="*/ 3031 w 8413"/>
                <a:gd name="T49" fmla="*/ 797 h 1782"/>
                <a:gd name="T50" fmla="*/ 3152 w 8413"/>
                <a:gd name="T51" fmla="*/ 1782 h 1782"/>
                <a:gd name="T52" fmla="*/ 3274 w 8413"/>
                <a:gd name="T53" fmla="*/ 1772 h 1782"/>
                <a:gd name="T54" fmla="*/ 3385 w 8413"/>
                <a:gd name="T55" fmla="*/ 1696 h 1782"/>
                <a:gd name="T56" fmla="*/ 3507 w 8413"/>
                <a:gd name="T57" fmla="*/ 1763 h 1782"/>
                <a:gd name="T58" fmla="*/ 3646 w 8413"/>
                <a:gd name="T59" fmla="*/ 1772 h 1782"/>
                <a:gd name="T60" fmla="*/ 3777 w 8413"/>
                <a:gd name="T61" fmla="*/ 1782 h 1782"/>
                <a:gd name="T62" fmla="*/ 3899 w 8413"/>
                <a:gd name="T63" fmla="*/ 1772 h 1782"/>
                <a:gd name="T64" fmla="*/ 4029 w 8413"/>
                <a:gd name="T65" fmla="*/ 1782 h 1782"/>
                <a:gd name="T66" fmla="*/ 4150 w 8413"/>
                <a:gd name="T67" fmla="*/ 1782 h 1782"/>
                <a:gd name="T68" fmla="*/ 4282 w 8413"/>
                <a:gd name="T69" fmla="*/ 1772 h 1782"/>
                <a:gd name="T70" fmla="*/ 4402 w 8413"/>
                <a:gd name="T71" fmla="*/ 1669 h 1782"/>
                <a:gd name="T72" fmla="*/ 4533 w 8413"/>
                <a:gd name="T73" fmla="*/ 1782 h 1782"/>
                <a:gd name="T74" fmla="*/ 4700 w 8413"/>
                <a:gd name="T75" fmla="*/ 1782 h 1782"/>
                <a:gd name="T76" fmla="*/ 4822 w 8413"/>
                <a:gd name="T77" fmla="*/ 1753 h 1782"/>
                <a:gd name="T78" fmla="*/ 4953 w 8413"/>
                <a:gd name="T79" fmla="*/ 1782 h 1782"/>
                <a:gd name="T80" fmla="*/ 5073 w 8413"/>
                <a:gd name="T81" fmla="*/ 1669 h 1782"/>
                <a:gd name="T82" fmla="*/ 5214 w 8413"/>
                <a:gd name="T83" fmla="*/ 1772 h 1782"/>
                <a:gd name="T84" fmla="*/ 5354 w 8413"/>
                <a:gd name="T85" fmla="*/ 1753 h 1782"/>
                <a:gd name="T86" fmla="*/ 5493 w 8413"/>
                <a:gd name="T87" fmla="*/ 1782 h 1782"/>
                <a:gd name="T88" fmla="*/ 5653 w 8413"/>
                <a:gd name="T89" fmla="*/ 1763 h 1782"/>
                <a:gd name="T90" fmla="*/ 5773 w 8413"/>
                <a:gd name="T91" fmla="*/ 1763 h 1782"/>
                <a:gd name="T92" fmla="*/ 5997 w 8413"/>
                <a:gd name="T93" fmla="*/ 1782 h 1782"/>
                <a:gd name="T94" fmla="*/ 6129 w 8413"/>
                <a:gd name="T95" fmla="*/ 1734 h 1782"/>
                <a:gd name="T96" fmla="*/ 6249 w 8413"/>
                <a:gd name="T97" fmla="*/ 1744 h 1782"/>
                <a:gd name="T98" fmla="*/ 6361 w 8413"/>
                <a:gd name="T99" fmla="*/ 1782 h 1782"/>
                <a:gd name="T100" fmla="*/ 6547 w 8413"/>
                <a:gd name="T101" fmla="*/ 1763 h 1782"/>
                <a:gd name="T102" fmla="*/ 6688 w 8413"/>
                <a:gd name="T103" fmla="*/ 1707 h 1782"/>
                <a:gd name="T104" fmla="*/ 6808 w 8413"/>
                <a:gd name="T105" fmla="*/ 1744 h 1782"/>
                <a:gd name="T106" fmla="*/ 6920 w 8413"/>
                <a:gd name="T107" fmla="*/ 1772 h 1782"/>
                <a:gd name="T108" fmla="*/ 7061 w 8413"/>
                <a:gd name="T109" fmla="*/ 1744 h 1782"/>
                <a:gd name="T110" fmla="*/ 7202 w 8413"/>
                <a:gd name="T111" fmla="*/ 1744 h 1782"/>
                <a:gd name="T112" fmla="*/ 7388 w 8413"/>
                <a:gd name="T113" fmla="*/ 1782 h 1782"/>
                <a:gd name="T114" fmla="*/ 7537 w 8413"/>
                <a:gd name="T115" fmla="*/ 1753 h 1782"/>
                <a:gd name="T116" fmla="*/ 7657 w 8413"/>
                <a:gd name="T117" fmla="*/ 1772 h 1782"/>
                <a:gd name="T118" fmla="*/ 7873 w 8413"/>
                <a:gd name="T119" fmla="*/ 1782 h 1782"/>
                <a:gd name="T120" fmla="*/ 8003 w 8413"/>
                <a:gd name="T121" fmla="*/ 1734 h 1782"/>
                <a:gd name="T122" fmla="*/ 8134 w 8413"/>
                <a:gd name="T123" fmla="*/ 1744 h 1782"/>
                <a:gd name="T124" fmla="*/ 8256 w 8413"/>
                <a:gd name="T12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782">
                  <a:moveTo>
                    <a:pt x="0" y="1763"/>
                  </a:moveTo>
                  <a:lnTo>
                    <a:pt x="0" y="1726"/>
                  </a:lnTo>
                  <a:lnTo>
                    <a:pt x="8" y="1753"/>
                  </a:lnTo>
                  <a:lnTo>
                    <a:pt x="8" y="1782"/>
                  </a:lnTo>
                  <a:lnTo>
                    <a:pt x="18" y="1782"/>
                  </a:lnTo>
                  <a:lnTo>
                    <a:pt x="18" y="1753"/>
                  </a:lnTo>
                  <a:lnTo>
                    <a:pt x="27" y="1753"/>
                  </a:lnTo>
                  <a:lnTo>
                    <a:pt x="27" y="1782"/>
                  </a:lnTo>
                  <a:lnTo>
                    <a:pt x="37" y="1782"/>
                  </a:lnTo>
                  <a:lnTo>
                    <a:pt x="37" y="1734"/>
                  </a:lnTo>
                  <a:lnTo>
                    <a:pt x="45" y="1744"/>
                  </a:lnTo>
                  <a:lnTo>
                    <a:pt x="45" y="1688"/>
                  </a:lnTo>
                  <a:lnTo>
                    <a:pt x="56" y="1715"/>
                  </a:lnTo>
                  <a:lnTo>
                    <a:pt x="56" y="1772"/>
                  </a:lnTo>
                  <a:lnTo>
                    <a:pt x="64" y="1782"/>
                  </a:lnTo>
                  <a:lnTo>
                    <a:pt x="64" y="1707"/>
                  </a:lnTo>
                  <a:lnTo>
                    <a:pt x="74" y="1696"/>
                  </a:lnTo>
                  <a:lnTo>
                    <a:pt x="74" y="1763"/>
                  </a:lnTo>
                  <a:lnTo>
                    <a:pt x="83" y="1726"/>
                  </a:lnTo>
                  <a:lnTo>
                    <a:pt x="83" y="1782"/>
                  </a:lnTo>
                  <a:lnTo>
                    <a:pt x="93" y="1782"/>
                  </a:lnTo>
                  <a:lnTo>
                    <a:pt x="93" y="1734"/>
                  </a:lnTo>
                  <a:lnTo>
                    <a:pt x="101" y="1734"/>
                  </a:lnTo>
                  <a:lnTo>
                    <a:pt x="101" y="1763"/>
                  </a:lnTo>
                  <a:lnTo>
                    <a:pt x="112" y="1734"/>
                  </a:lnTo>
                  <a:lnTo>
                    <a:pt x="112" y="1782"/>
                  </a:lnTo>
                  <a:lnTo>
                    <a:pt x="120" y="1782"/>
                  </a:lnTo>
                  <a:lnTo>
                    <a:pt x="120" y="1772"/>
                  </a:lnTo>
                  <a:lnTo>
                    <a:pt x="130" y="1782"/>
                  </a:lnTo>
                  <a:lnTo>
                    <a:pt x="130" y="1753"/>
                  </a:lnTo>
                  <a:lnTo>
                    <a:pt x="139" y="1753"/>
                  </a:lnTo>
                  <a:lnTo>
                    <a:pt x="139" y="1772"/>
                  </a:lnTo>
                  <a:lnTo>
                    <a:pt x="149" y="1763"/>
                  </a:lnTo>
                  <a:lnTo>
                    <a:pt x="149" y="1782"/>
                  </a:lnTo>
                  <a:lnTo>
                    <a:pt x="157" y="1753"/>
                  </a:lnTo>
                  <a:lnTo>
                    <a:pt x="157" y="1782"/>
                  </a:lnTo>
                  <a:lnTo>
                    <a:pt x="167" y="1782"/>
                  </a:lnTo>
                  <a:lnTo>
                    <a:pt x="167" y="1753"/>
                  </a:lnTo>
                  <a:lnTo>
                    <a:pt x="176" y="1744"/>
                  </a:lnTo>
                  <a:lnTo>
                    <a:pt x="176" y="1782"/>
                  </a:lnTo>
                  <a:lnTo>
                    <a:pt x="186" y="1782"/>
                  </a:lnTo>
                  <a:lnTo>
                    <a:pt x="186" y="1763"/>
                  </a:lnTo>
                  <a:lnTo>
                    <a:pt x="195" y="1772"/>
                  </a:lnTo>
                  <a:lnTo>
                    <a:pt x="195" y="1753"/>
                  </a:lnTo>
                  <a:lnTo>
                    <a:pt x="205" y="1753"/>
                  </a:lnTo>
                  <a:lnTo>
                    <a:pt x="205" y="1782"/>
                  </a:lnTo>
                  <a:lnTo>
                    <a:pt x="213" y="1782"/>
                  </a:lnTo>
                  <a:lnTo>
                    <a:pt x="213" y="1772"/>
                  </a:lnTo>
                  <a:lnTo>
                    <a:pt x="223" y="1772"/>
                  </a:lnTo>
                  <a:lnTo>
                    <a:pt x="223" y="1782"/>
                  </a:lnTo>
                  <a:lnTo>
                    <a:pt x="232" y="1782"/>
                  </a:lnTo>
                  <a:lnTo>
                    <a:pt x="232" y="1753"/>
                  </a:lnTo>
                  <a:lnTo>
                    <a:pt x="242" y="1744"/>
                  </a:lnTo>
                  <a:lnTo>
                    <a:pt x="242" y="1772"/>
                  </a:lnTo>
                  <a:lnTo>
                    <a:pt x="250" y="1763"/>
                  </a:lnTo>
                  <a:lnTo>
                    <a:pt x="250" y="1734"/>
                  </a:lnTo>
                  <a:lnTo>
                    <a:pt x="261" y="1744"/>
                  </a:lnTo>
                  <a:lnTo>
                    <a:pt x="261" y="1782"/>
                  </a:lnTo>
                  <a:lnTo>
                    <a:pt x="269" y="1782"/>
                  </a:lnTo>
                  <a:lnTo>
                    <a:pt x="269" y="1726"/>
                  </a:lnTo>
                  <a:lnTo>
                    <a:pt x="279" y="1734"/>
                  </a:lnTo>
                  <a:lnTo>
                    <a:pt x="279" y="1612"/>
                  </a:lnTo>
                  <a:lnTo>
                    <a:pt x="288" y="1782"/>
                  </a:lnTo>
                  <a:lnTo>
                    <a:pt x="298" y="1782"/>
                  </a:lnTo>
                  <a:lnTo>
                    <a:pt x="298" y="1715"/>
                  </a:lnTo>
                  <a:lnTo>
                    <a:pt x="306" y="1677"/>
                  </a:lnTo>
                  <a:lnTo>
                    <a:pt x="306" y="1715"/>
                  </a:lnTo>
                  <a:lnTo>
                    <a:pt x="317" y="1726"/>
                  </a:lnTo>
                  <a:lnTo>
                    <a:pt x="317" y="1782"/>
                  </a:lnTo>
                  <a:lnTo>
                    <a:pt x="325" y="1763"/>
                  </a:lnTo>
                  <a:lnTo>
                    <a:pt x="325" y="1726"/>
                  </a:lnTo>
                  <a:lnTo>
                    <a:pt x="335" y="1726"/>
                  </a:lnTo>
                  <a:lnTo>
                    <a:pt x="335" y="1772"/>
                  </a:lnTo>
                  <a:lnTo>
                    <a:pt x="344" y="1763"/>
                  </a:lnTo>
                  <a:lnTo>
                    <a:pt x="344" y="1782"/>
                  </a:lnTo>
                  <a:lnTo>
                    <a:pt x="354" y="1782"/>
                  </a:lnTo>
                  <a:lnTo>
                    <a:pt x="354" y="1744"/>
                  </a:lnTo>
                  <a:lnTo>
                    <a:pt x="362" y="1744"/>
                  </a:lnTo>
                  <a:lnTo>
                    <a:pt x="362" y="1782"/>
                  </a:lnTo>
                  <a:lnTo>
                    <a:pt x="372" y="1782"/>
                  </a:lnTo>
                  <a:lnTo>
                    <a:pt x="372" y="1753"/>
                  </a:lnTo>
                  <a:lnTo>
                    <a:pt x="381" y="1744"/>
                  </a:lnTo>
                  <a:lnTo>
                    <a:pt x="381" y="1763"/>
                  </a:lnTo>
                  <a:lnTo>
                    <a:pt x="391" y="1763"/>
                  </a:lnTo>
                  <a:lnTo>
                    <a:pt x="391" y="1782"/>
                  </a:lnTo>
                  <a:lnTo>
                    <a:pt x="400" y="1782"/>
                  </a:lnTo>
                  <a:lnTo>
                    <a:pt x="400" y="1744"/>
                  </a:lnTo>
                  <a:lnTo>
                    <a:pt x="410" y="1772"/>
                  </a:lnTo>
                  <a:lnTo>
                    <a:pt x="410" y="1753"/>
                  </a:lnTo>
                  <a:lnTo>
                    <a:pt x="418" y="1744"/>
                  </a:lnTo>
                  <a:lnTo>
                    <a:pt x="418" y="1782"/>
                  </a:lnTo>
                  <a:lnTo>
                    <a:pt x="428" y="1782"/>
                  </a:lnTo>
                  <a:lnTo>
                    <a:pt x="428" y="1763"/>
                  </a:lnTo>
                  <a:lnTo>
                    <a:pt x="437" y="1763"/>
                  </a:lnTo>
                  <a:lnTo>
                    <a:pt x="437" y="1782"/>
                  </a:lnTo>
                  <a:lnTo>
                    <a:pt x="447" y="1782"/>
                  </a:lnTo>
                  <a:lnTo>
                    <a:pt x="447" y="1753"/>
                  </a:lnTo>
                  <a:lnTo>
                    <a:pt x="455" y="1744"/>
                  </a:lnTo>
                  <a:lnTo>
                    <a:pt x="455" y="1782"/>
                  </a:lnTo>
                  <a:lnTo>
                    <a:pt x="466" y="1753"/>
                  </a:lnTo>
                  <a:lnTo>
                    <a:pt x="466" y="1782"/>
                  </a:lnTo>
                  <a:lnTo>
                    <a:pt x="474" y="1763"/>
                  </a:lnTo>
                  <a:lnTo>
                    <a:pt x="474" y="1772"/>
                  </a:lnTo>
                  <a:lnTo>
                    <a:pt x="484" y="1782"/>
                  </a:lnTo>
                  <a:lnTo>
                    <a:pt x="484" y="1772"/>
                  </a:lnTo>
                  <a:lnTo>
                    <a:pt x="493" y="1763"/>
                  </a:lnTo>
                  <a:lnTo>
                    <a:pt x="493" y="1782"/>
                  </a:lnTo>
                  <a:lnTo>
                    <a:pt x="503" y="1782"/>
                  </a:lnTo>
                  <a:lnTo>
                    <a:pt x="503" y="1753"/>
                  </a:lnTo>
                  <a:lnTo>
                    <a:pt x="511" y="1782"/>
                  </a:lnTo>
                  <a:lnTo>
                    <a:pt x="511" y="1744"/>
                  </a:lnTo>
                  <a:lnTo>
                    <a:pt x="522" y="1734"/>
                  </a:lnTo>
                  <a:lnTo>
                    <a:pt x="522" y="1677"/>
                  </a:lnTo>
                  <a:lnTo>
                    <a:pt x="530" y="1744"/>
                  </a:lnTo>
                  <a:lnTo>
                    <a:pt x="530" y="1688"/>
                  </a:lnTo>
                  <a:lnTo>
                    <a:pt x="540" y="1677"/>
                  </a:lnTo>
                  <a:lnTo>
                    <a:pt x="540" y="1753"/>
                  </a:lnTo>
                  <a:lnTo>
                    <a:pt x="549" y="1715"/>
                  </a:lnTo>
                  <a:lnTo>
                    <a:pt x="549" y="1763"/>
                  </a:lnTo>
                  <a:lnTo>
                    <a:pt x="559" y="1744"/>
                  </a:lnTo>
                  <a:lnTo>
                    <a:pt x="559" y="1782"/>
                  </a:lnTo>
                  <a:lnTo>
                    <a:pt x="567" y="1772"/>
                  </a:lnTo>
                  <a:lnTo>
                    <a:pt x="567" y="1734"/>
                  </a:lnTo>
                  <a:lnTo>
                    <a:pt x="578" y="1707"/>
                  </a:lnTo>
                  <a:lnTo>
                    <a:pt x="578" y="1753"/>
                  </a:lnTo>
                  <a:lnTo>
                    <a:pt x="586" y="1734"/>
                  </a:lnTo>
                  <a:lnTo>
                    <a:pt x="586" y="1763"/>
                  </a:lnTo>
                  <a:lnTo>
                    <a:pt x="596" y="1763"/>
                  </a:lnTo>
                  <a:lnTo>
                    <a:pt x="605" y="1782"/>
                  </a:lnTo>
                  <a:lnTo>
                    <a:pt x="605" y="1772"/>
                  </a:lnTo>
                  <a:lnTo>
                    <a:pt x="615" y="1772"/>
                  </a:lnTo>
                  <a:lnTo>
                    <a:pt x="615" y="1763"/>
                  </a:lnTo>
                  <a:lnTo>
                    <a:pt x="625" y="1753"/>
                  </a:lnTo>
                  <a:lnTo>
                    <a:pt x="625" y="1772"/>
                  </a:lnTo>
                  <a:lnTo>
                    <a:pt x="633" y="1772"/>
                  </a:lnTo>
                  <a:lnTo>
                    <a:pt x="633" y="1734"/>
                  </a:lnTo>
                  <a:lnTo>
                    <a:pt x="644" y="1726"/>
                  </a:lnTo>
                  <a:lnTo>
                    <a:pt x="644" y="1763"/>
                  </a:lnTo>
                  <a:lnTo>
                    <a:pt x="652" y="1772"/>
                  </a:lnTo>
                  <a:lnTo>
                    <a:pt x="652" y="1734"/>
                  </a:lnTo>
                  <a:lnTo>
                    <a:pt x="662" y="1734"/>
                  </a:lnTo>
                  <a:lnTo>
                    <a:pt x="662" y="1782"/>
                  </a:lnTo>
                  <a:lnTo>
                    <a:pt x="671" y="1782"/>
                  </a:lnTo>
                  <a:lnTo>
                    <a:pt x="671" y="1763"/>
                  </a:lnTo>
                  <a:lnTo>
                    <a:pt x="681" y="1782"/>
                  </a:lnTo>
                  <a:lnTo>
                    <a:pt x="681" y="1753"/>
                  </a:lnTo>
                  <a:lnTo>
                    <a:pt x="689" y="1744"/>
                  </a:lnTo>
                  <a:lnTo>
                    <a:pt x="689" y="1763"/>
                  </a:lnTo>
                  <a:lnTo>
                    <a:pt x="700" y="1782"/>
                  </a:lnTo>
                  <a:lnTo>
                    <a:pt x="700" y="1763"/>
                  </a:lnTo>
                  <a:lnTo>
                    <a:pt x="708" y="1782"/>
                  </a:lnTo>
                  <a:lnTo>
                    <a:pt x="708" y="1734"/>
                  </a:lnTo>
                  <a:lnTo>
                    <a:pt x="718" y="1753"/>
                  </a:lnTo>
                  <a:lnTo>
                    <a:pt x="718" y="1782"/>
                  </a:lnTo>
                  <a:lnTo>
                    <a:pt x="727" y="1782"/>
                  </a:lnTo>
                  <a:lnTo>
                    <a:pt x="727" y="1744"/>
                  </a:lnTo>
                  <a:lnTo>
                    <a:pt x="737" y="1744"/>
                  </a:lnTo>
                  <a:lnTo>
                    <a:pt x="737" y="1782"/>
                  </a:lnTo>
                  <a:lnTo>
                    <a:pt x="745" y="1753"/>
                  </a:lnTo>
                  <a:lnTo>
                    <a:pt x="745" y="1782"/>
                  </a:lnTo>
                  <a:lnTo>
                    <a:pt x="755" y="1782"/>
                  </a:lnTo>
                  <a:lnTo>
                    <a:pt x="755" y="1763"/>
                  </a:lnTo>
                  <a:lnTo>
                    <a:pt x="764" y="1763"/>
                  </a:lnTo>
                  <a:lnTo>
                    <a:pt x="764" y="1744"/>
                  </a:lnTo>
                  <a:lnTo>
                    <a:pt x="774" y="1753"/>
                  </a:lnTo>
                  <a:lnTo>
                    <a:pt x="774" y="1782"/>
                  </a:lnTo>
                  <a:lnTo>
                    <a:pt x="783" y="1782"/>
                  </a:lnTo>
                  <a:lnTo>
                    <a:pt x="783" y="1753"/>
                  </a:lnTo>
                  <a:lnTo>
                    <a:pt x="793" y="1753"/>
                  </a:lnTo>
                  <a:lnTo>
                    <a:pt x="793" y="1763"/>
                  </a:lnTo>
                  <a:lnTo>
                    <a:pt x="801" y="1763"/>
                  </a:lnTo>
                  <a:lnTo>
                    <a:pt x="801" y="1707"/>
                  </a:lnTo>
                  <a:lnTo>
                    <a:pt x="811" y="1696"/>
                  </a:lnTo>
                  <a:lnTo>
                    <a:pt x="811" y="1763"/>
                  </a:lnTo>
                  <a:lnTo>
                    <a:pt x="820" y="1763"/>
                  </a:lnTo>
                  <a:lnTo>
                    <a:pt x="820" y="1782"/>
                  </a:lnTo>
                  <a:lnTo>
                    <a:pt x="830" y="1782"/>
                  </a:lnTo>
                  <a:lnTo>
                    <a:pt x="830" y="1753"/>
                  </a:lnTo>
                  <a:lnTo>
                    <a:pt x="838" y="1772"/>
                  </a:lnTo>
                  <a:lnTo>
                    <a:pt x="838" y="1744"/>
                  </a:lnTo>
                  <a:lnTo>
                    <a:pt x="849" y="1763"/>
                  </a:lnTo>
                  <a:lnTo>
                    <a:pt x="849" y="1753"/>
                  </a:lnTo>
                  <a:lnTo>
                    <a:pt x="857" y="1782"/>
                  </a:lnTo>
                  <a:lnTo>
                    <a:pt x="857" y="1744"/>
                  </a:lnTo>
                  <a:lnTo>
                    <a:pt x="867" y="1715"/>
                  </a:lnTo>
                  <a:lnTo>
                    <a:pt x="867" y="1763"/>
                  </a:lnTo>
                  <a:lnTo>
                    <a:pt x="876" y="1753"/>
                  </a:lnTo>
                  <a:lnTo>
                    <a:pt x="876" y="1782"/>
                  </a:lnTo>
                  <a:lnTo>
                    <a:pt x="886" y="1753"/>
                  </a:lnTo>
                  <a:lnTo>
                    <a:pt x="894" y="1763"/>
                  </a:lnTo>
                  <a:lnTo>
                    <a:pt x="894" y="1726"/>
                  </a:lnTo>
                  <a:lnTo>
                    <a:pt x="905" y="1726"/>
                  </a:lnTo>
                  <a:lnTo>
                    <a:pt x="905" y="1763"/>
                  </a:lnTo>
                  <a:lnTo>
                    <a:pt x="913" y="1763"/>
                  </a:lnTo>
                  <a:lnTo>
                    <a:pt x="913" y="1772"/>
                  </a:lnTo>
                  <a:lnTo>
                    <a:pt x="923" y="1772"/>
                  </a:lnTo>
                  <a:lnTo>
                    <a:pt x="923" y="1715"/>
                  </a:lnTo>
                  <a:lnTo>
                    <a:pt x="932" y="1726"/>
                  </a:lnTo>
                  <a:lnTo>
                    <a:pt x="932" y="1772"/>
                  </a:lnTo>
                  <a:lnTo>
                    <a:pt x="942" y="1772"/>
                  </a:lnTo>
                  <a:lnTo>
                    <a:pt x="942" y="1782"/>
                  </a:lnTo>
                  <a:lnTo>
                    <a:pt x="950" y="1782"/>
                  </a:lnTo>
                  <a:lnTo>
                    <a:pt x="950" y="1753"/>
                  </a:lnTo>
                  <a:lnTo>
                    <a:pt x="960" y="1734"/>
                  </a:lnTo>
                  <a:lnTo>
                    <a:pt x="960" y="1772"/>
                  </a:lnTo>
                  <a:lnTo>
                    <a:pt x="969" y="1744"/>
                  </a:lnTo>
                  <a:lnTo>
                    <a:pt x="969" y="1763"/>
                  </a:lnTo>
                  <a:lnTo>
                    <a:pt x="979" y="1763"/>
                  </a:lnTo>
                  <a:lnTo>
                    <a:pt x="979" y="1782"/>
                  </a:lnTo>
                  <a:lnTo>
                    <a:pt x="988" y="1782"/>
                  </a:lnTo>
                  <a:lnTo>
                    <a:pt x="988" y="1753"/>
                  </a:lnTo>
                  <a:lnTo>
                    <a:pt x="998" y="1772"/>
                  </a:lnTo>
                  <a:lnTo>
                    <a:pt x="998" y="1744"/>
                  </a:lnTo>
                  <a:lnTo>
                    <a:pt x="1006" y="1782"/>
                  </a:lnTo>
                  <a:lnTo>
                    <a:pt x="1006" y="1734"/>
                  </a:lnTo>
                  <a:lnTo>
                    <a:pt x="1016" y="1734"/>
                  </a:lnTo>
                  <a:lnTo>
                    <a:pt x="1016" y="1753"/>
                  </a:lnTo>
                  <a:lnTo>
                    <a:pt x="1025" y="1763"/>
                  </a:lnTo>
                  <a:lnTo>
                    <a:pt x="1025" y="1658"/>
                  </a:lnTo>
                  <a:lnTo>
                    <a:pt x="1035" y="1658"/>
                  </a:lnTo>
                  <a:lnTo>
                    <a:pt x="1035" y="900"/>
                  </a:lnTo>
                  <a:lnTo>
                    <a:pt x="1044" y="342"/>
                  </a:lnTo>
                  <a:lnTo>
                    <a:pt x="1044" y="1165"/>
                  </a:lnTo>
                  <a:lnTo>
                    <a:pt x="1054" y="1195"/>
                  </a:lnTo>
                  <a:lnTo>
                    <a:pt x="1054" y="1734"/>
                  </a:lnTo>
                  <a:lnTo>
                    <a:pt x="1062" y="1744"/>
                  </a:lnTo>
                  <a:lnTo>
                    <a:pt x="1062" y="1782"/>
                  </a:lnTo>
                  <a:lnTo>
                    <a:pt x="1072" y="1782"/>
                  </a:lnTo>
                  <a:lnTo>
                    <a:pt x="1072" y="1753"/>
                  </a:lnTo>
                  <a:lnTo>
                    <a:pt x="1081" y="1744"/>
                  </a:lnTo>
                  <a:lnTo>
                    <a:pt x="1081" y="1772"/>
                  </a:lnTo>
                  <a:lnTo>
                    <a:pt x="1091" y="1772"/>
                  </a:lnTo>
                  <a:lnTo>
                    <a:pt x="1091" y="1782"/>
                  </a:lnTo>
                  <a:lnTo>
                    <a:pt x="1099" y="1782"/>
                  </a:lnTo>
                  <a:lnTo>
                    <a:pt x="1099" y="1734"/>
                  </a:lnTo>
                  <a:lnTo>
                    <a:pt x="1110" y="1734"/>
                  </a:lnTo>
                  <a:lnTo>
                    <a:pt x="1110" y="1782"/>
                  </a:lnTo>
                  <a:lnTo>
                    <a:pt x="1118" y="1782"/>
                  </a:lnTo>
                  <a:lnTo>
                    <a:pt x="1118" y="1772"/>
                  </a:lnTo>
                  <a:lnTo>
                    <a:pt x="1128" y="1782"/>
                  </a:lnTo>
                  <a:lnTo>
                    <a:pt x="1128" y="1763"/>
                  </a:lnTo>
                  <a:lnTo>
                    <a:pt x="1137" y="1763"/>
                  </a:lnTo>
                  <a:lnTo>
                    <a:pt x="1137" y="1744"/>
                  </a:lnTo>
                  <a:lnTo>
                    <a:pt x="1147" y="1772"/>
                  </a:lnTo>
                  <a:lnTo>
                    <a:pt x="1147" y="1734"/>
                  </a:lnTo>
                  <a:lnTo>
                    <a:pt x="1155" y="1744"/>
                  </a:lnTo>
                  <a:lnTo>
                    <a:pt x="1155" y="1772"/>
                  </a:lnTo>
                  <a:lnTo>
                    <a:pt x="1166" y="1763"/>
                  </a:lnTo>
                  <a:lnTo>
                    <a:pt x="1166" y="1744"/>
                  </a:lnTo>
                  <a:lnTo>
                    <a:pt x="1174" y="1753"/>
                  </a:lnTo>
                  <a:lnTo>
                    <a:pt x="1174" y="1744"/>
                  </a:lnTo>
                  <a:lnTo>
                    <a:pt x="1184" y="1782"/>
                  </a:lnTo>
                  <a:lnTo>
                    <a:pt x="1184" y="1753"/>
                  </a:lnTo>
                  <a:lnTo>
                    <a:pt x="1193" y="1753"/>
                  </a:lnTo>
                  <a:lnTo>
                    <a:pt x="1193" y="1734"/>
                  </a:lnTo>
                  <a:lnTo>
                    <a:pt x="1203" y="1744"/>
                  </a:lnTo>
                  <a:lnTo>
                    <a:pt x="1203" y="1772"/>
                  </a:lnTo>
                  <a:lnTo>
                    <a:pt x="1211" y="1726"/>
                  </a:lnTo>
                  <a:lnTo>
                    <a:pt x="1211" y="1772"/>
                  </a:lnTo>
                  <a:lnTo>
                    <a:pt x="1221" y="1782"/>
                  </a:lnTo>
                  <a:lnTo>
                    <a:pt x="1221" y="1707"/>
                  </a:lnTo>
                  <a:lnTo>
                    <a:pt x="1230" y="1726"/>
                  </a:lnTo>
                  <a:lnTo>
                    <a:pt x="1230" y="1772"/>
                  </a:lnTo>
                  <a:lnTo>
                    <a:pt x="1240" y="1715"/>
                  </a:lnTo>
                  <a:lnTo>
                    <a:pt x="1240" y="1782"/>
                  </a:lnTo>
                  <a:lnTo>
                    <a:pt x="1249" y="1782"/>
                  </a:lnTo>
                  <a:lnTo>
                    <a:pt x="1249" y="1744"/>
                  </a:lnTo>
                  <a:lnTo>
                    <a:pt x="1259" y="1763"/>
                  </a:lnTo>
                  <a:lnTo>
                    <a:pt x="1259" y="1782"/>
                  </a:lnTo>
                  <a:lnTo>
                    <a:pt x="1267" y="1772"/>
                  </a:lnTo>
                  <a:lnTo>
                    <a:pt x="1267" y="1753"/>
                  </a:lnTo>
                  <a:lnTo>
                    <a:pt x="1277" y="1753"/>
                  </a:lnTo>
                  <a:lnTo>
                    <a:pt x="1277" y="1782"/>
                  </a:lnTo>
                  <a:lnTo>
                    <a:pt x="1286" y="1782"/>
                  </a:lnTo>
                  <a:lnTo>
                    <a:pt x="1286" y="1772"/>
                  </a:lnTo>
                  <a:lnTo>
                    <a:pt x="1296" y="1782"/>
                  </a:lnTo>
                  <a:lnTo>
                    <a:pt x="1296" y="1763"/>
                  </a:lnTo>
                  <a:lnTo>
                    <a:pt x="1304" y="1753"/>
                  </a:lnTo>
                  <a:lnTo>
                    <a:pt x="1304" y="1782"/>
                  </a:lnTo>
                  <a:lnTo>
                    <a:pt x="1315" y="1772"/>
                  </a:lnTo>
                  <a:lnTo>
                    <a:pt x="1315" y="1782"/>
                  </a:lnTo>
                  <a:lnTo>
                    <a:pt x="1323" y="1753"/>
                  </a:lnTo>
                  <a:lnTo>
                    <a:pt x="1323" y="1782"/>
                  </a:lnTo>
                  <a:lnTo>
                    <a:pt x="1333" y="1782"/>
                  </a:lnTo>
                  <a:lnTo>
                    <a:pt x="1333" y="1753"/>
                  </a:lnTo>
                  <a:lnTo>
                    <a:pt x="1342" y="1753"/>
                  </a:lnTo>
                  <a:lnTo>
                    <a:pt x="1342" y="1772"/>
                  </a:lnTo>
                  <a:lnTo>
                    <a:pt x="1352" y="1763"/>
                  </a:lnTo>
                  <a:lnTo>
                    <a:pt x="1352" y="1782"/>
                  </a:lnTo>
                  <a:lnTo>
                    <a:pt x="1360" y="1782"/>
                  </a:lnTo>
                  <a:lnTo>
                    <a:pt x="1360" y="1753"/>
                  </a:lnTo>
                  <a:lnTo>
                    <a:pt x="1371" y="1753"/>
                  </a:lnTo>
                  <a:lnTo>
                    <a:pt x="1371" y="1782"/>
                  </a:lnTo>
                  <a:lnTo>
                    <a:pt x="1379" y="1763"/>
                  </a:lnTo>
                  <a:lnTo>
                    <a:pt x="1379" y="1782"/>
                  </a:lnTo>
                  <a:lnTo>
                    <a:pt x="1389" y="1772"/>
                  </a:lnTo>
                  <a:lnTo>
                    <a:pt x="1389" y="1782"/>
                  </a:lnTo>
                  <a:lnTo>
                    <a:pt x="1398" y="1782"/>
                  </a:lnTo>
                  <a:lnTo>
                    <a:pt x="1408" y="1782"/>
                  </a:lnTo>
                  <a:lnTo>
                    <a:pt x="1416" y="1782"/>
                  </a:lnTo>
                  <a:lnTo>
                    <a:pt x="1416" y="1763"/>
                  </a:lnTo>
                  <a:lnTo>
                    <a:pt x="1426" y="1753"/>
                  </a:lnTo>
                  <a:lnTo>
                    <a:pt x="1426" y="1772"/>
                  </a:lnTo>
                  <a:lnTo>
                    <a:pt x="1435" y="1772"/>
                  </a:lnTo>
                  <a:lnTo>
                    <a:pt x="1435" y="1688"/>
                  </a:lnTo>
                  <a:lnTo>
                    <a:pt x="1445" y="1688"/>
                  </a:lnTo>
                  <a:lnTo>
                    <a:pt x="1445" y="1772"/>
                  </a:lnTo>
                  <a:lnTo>
                    <a:pt x="1454" y="1782"/>
                  </a:lnTo>
                  <a:lnTo>
                    <a:pt x="1454" y="1744"/>
                  </a:lnTo>
                  <a:lnTo>
                    <a:pt x="1464" y="1772"/>
                  </a:lnTo>
                  <a:lnTo>
                    <a:pt x="1464" y="1707"/>
                  </a:lnTo>
                  <a:lnTo>
                    <a:pt x="1472" y="1744"/>
                  </a:lnTo>
                  <a:lnTo>
                    <a:pt x="1472" y="1782"/>
                  </a:lnTo>
                  <a:lnTo>
                    <a:pt x="1482" y="1782"/>
                  </a:lnTo>
                  <a:lnTo>
                    <a:pt x="1482" y="1763"/>
                  </a:lnTo>
                  <a:lnTo>
                    <a:pt x="1491" y="1782"/>
                  </a:lnTo>
                  <a:lnTo>
                    <a:pt x="1491" y="1677"/>
                  </a:lnTo>
                  <a:lnTo>
                    <a:pt x="1501" y="1715"/>
                  </a:lnTo>
                  <a:lnTo>
                    <a:pt x="1501" y="1669"/>
                  </a:lnTo>
                  <a:lnTo>
                    <a:pt x="1510" y="1715"/>
                  </a:lnTo>
                  <a:lnTo>
                    <a:pt x="1510" y="1669"/>
                  </a:lnTo>
                  <a:lnTo>
                    <a:pt x="1520" y="1696"/>
                  </a:lnTo>
                  <a:lnTo>
                    <a:pt x="1520" y="1726"/>
                  </a:lnTo>
                  <a:lnTo>
                    <a:pt x="1528" y="1707"/>
                  </a:lnTo>
                  <a:lnTo>
                    <a:pt x="1528" y="1763"/>
                  </a:lnTo>
                  <a:lnTo>
                    <a:pt x="1538" y="1734"/>
                  </a:lnTo>
                  <a:lnTo>
                    <a:pt x="1538" y="1763"/>
                  </a:lnTo>
                  <a:lnTo>
                    <a:pt x="1548" y="1772"/>
                  </a:lnTo>
                  <a:lnTo>
                    <a:pt x="1557" y="1744"/>
                  </a:lnTo>
                  <a:lnTo>
                    <a:pt x="1557" y="1763"/>
                  </a:lnTo>
                  <a:lnTo>
                    <a:pt x="1567" y="1763"/>
                  </a:lnTo>
                  <a:lnTo>
                    <a:pt x="1567" y="1782"/>
                  </a:lnTo>
                  <a:lnTo>
                    <a:pt x="1576" y="1782"/>
                  </a:lnTo>
                  <a:lnTo>
                    <a:pt x="1576" y="1772"/>
                  </a:lnTo>
                  <a:lnTo>
                    <a:pt x="1586" y="1772"/>
                  </a:lnTo>
                  <a:lnTo>
                    <a:pt x="1586" y="1744"/>
                  </a:lnTo>
                  <a:lnTo>
                    <a:pt x="1594" y="1734"/>
                  </a:lnTo>
                  <a:lnTo>
                    <a:pt x="1594" y="1753"/>
                  </a:lnTo>
                  <a:lnTo>
                    <a:pt x="1604" y="1753"/>
                  </a:lnTo>
                  <a:lnTo>
                    <a:pt x="1604" y="1688"/>
                  </a:lnTo>
                  <a:lnTo>
                    <a:pt x="1613" y="1696"/>
                  </a:lnTo>
                  <a:lnTo>
                    <a:pt x="1613" y="1024"/>
                  </a:lnTo>
                  <a:lnTo>
                    <a:pt x="1623" y="976"/>
                  </a:lnTo>
                  <a:lnTo>
                    <a:pt x="1623" y="161"/>
                  </a:lnTo>
                  <a:lnTo>
                    <a:pt x="1632" y="1014"/>
                  </a:lnTo>
                  <a:lnTo>
                    <a:pt x="1632" y="1650"/>
                  </a:lnTo>
                  <a:lnTo>
                    <a:pt x="1642" y="1658"/>
                  </a:lnTo>
                  <a:lnTo>
                    <a:pt x="1642" y="1763"/>
                  </a:lnTo>
                  <a:lnTo>
                    <a:pt x="1650" y="1744"/>
                  </a:lnTo>
                  <a:lnTo>
                    <a:pt x="1650" y="1782"/>
                  </a:lnTo>
                  <a:lnTo>
                    <a:pt x="1660" y="1782"/>
                  </a:lnTo>
                  <a:lnTo>
                    <a:pt x="1660" y="1763"/>
                  </a:lnTo>
                  <a:lnTo>
                    <a:pt x="1669" y="1782"/>
                  </a:lnTo>
                  <a:lnTo>
                    <a:pt x="1669" y="1744"/>
                  </a:lnTo>
                  <a:lnTo>
                    <a:pt x="1679" y="1763"/>
                  </a:lnTo>
                  <a:lnTo>
                    <a:pt x="1679" y="1782"/>
                  </a:lnTo>
                  <a:lnTo>
                    <a:pt x="1687" y="1782"/>
                  </a:lnTo>
                  <a:lnTo>
                    <a:pt x="1687" y="1772"/>
                  </a:lnTo>
                  <a:lnTo>
                    <a:pt x="1698" y="1772"/>
                  </a:lnTo>
                  <a:lnTo>
                    <a:pt x="1698" y="1782"/>
                  </a:lnTo>
                  <a:lnTo>
                    <a:pt x="1706" y="1782"/>
                  </a:lnTo>
                  <a:lnTo>
                    <a:pt x="1716" y="1782"/>
                  </a:lnTo>
                  <a:lnTo>
                    <a:pt x="1716" y="1772"/>
                  </a:lnTo>
                  <a:lnTo>
                    <a:pt x="1725" y="1772"/>
                  </a:lnTo>
                  <a:lnTo>
                    <a:pt x="1725" y="1782"/>
                  </a:lnTo>
                  <a:lnTo>
                    <a:pt x="1735" y="1782"/>
                  </a:lnTo>
                  <a:lnTo>
                    <a:pt x="1735" y="1707"/>
                  </a:lnTo>
                  <a:lnTo>
                    <a:pt x="1743" y="1669"/>
                  </a:lnTo>
                  <a:lnTo>
                    <a:pt x="1743" y="1734"/>
                  </a:lnTo>
                  <a:lnTo>
                    <a:pt x="1754" y="1734"/>
                  </a:lnTo>
                  <a:lnTo>
                    <a:pt x="1754" y="1677"/>
                  </a:lnTo>
                  <a:lnTo>
                    <a:pt x="1762" y="1677"/>
                  </a:lnTo>
                  <a:lnTo>
                    <a:pt x="1762" y="1726"/>
                  </a:lnTo>
                  <a:lnTo>
                    <a:pt x="1772" y="1707"/>
                  </a:lnTo>
                  <a:lnTo>
                    <a:pt x="1772" y="1753"/>
                  </a:lnTo>
                  <a:lnTo>
                    <a:pt x="1781" y="1744"/>
                  </a:lnTo>
                  <a:lnTo>
                    <a:pt x="1781" y="1677"/>
                  </a:lnTo>
                  <a:lnTo>
                    <a:pt x="1791" y="1688"/>
                  </a:lnTo>
                  <a:lnTo>
                    <a:pt x="1791" y="1763"/>
                  </a:lnTo>
                  <a:lnTo>
                    <a:pt x="1799" y="1753"/>
                  </a:lnTo>
                  <a:lnTo>
                    <a:pt x="1799" y="1782"/>
                  </a:lnTo>
                  <a:lnTo>
                    <a:pt x="1809" y="1772"/>
                  </a:lnTo>
                  <a:lnTo>
                    <a:pt x="1809" y="1726"/>
                  </a:lnTo>
                  <a:lnTo>
                    <a:pt x="1818" y="1726"/>
                  </a:lnTo>
                  <a:lnTo>
                    <a:pt x="1818" y="1782"/>
                  </a:lnTo>
                  <a:lnTo>
                    <a:pt x="1828" y="1744"/>
                  </a:lnTo>
                  <a:lnTo>
                    <a:pt x="1828" y="1782"/>
                  </a:lnTo>
                  <a:lnTo>
                    <a:pt x="1837" y="1782"/>
                  </a:lnTo>
                  <a:lnTo>
                    <a:pt x="1847" y="1782"/>
                  </a:lnTo>
                  <a:lnTo>
                    <a:pt x="1847" y="1763"/>
                  </a:lnTo>
                  <a:lnTo>
                    <a:pt x="1855" y="1763"/>
                  </a:lnTo>
                  <a:lnTo>
                    <a:pt x="1855" y="1744"/>
                  </a:lnTo>
                  <a:lnTo>
                    <a:pt x="1865" y="1763"/>
                  </a:lnTo>
                  <a:lnTo>
                    <a:pt x="1865" y="1734"/>
                  </a:lnTo>
                  <a:lnTo>
                    <a:pt x="1874" y="1763"/>
                  </a:lnTo>
                  <a:lnTo>
                    <a:pt x="1874" y="1734"/>
                  </a:lnTo>
                  <a:lnTo>
                    <a:pt x="1884" y="1744"/>
                  </a:lnTo>
                  <a:lnTo>
                    <a:pt x="1884" y="1707"/>
                  </a:lnTo>
                  <a:lnTo>
                    <a:pt x="1892" y="1707"/>
                  </a:lnTo>
                  <a:lnTo>
                    <a:pt x="1892" y="872"/>
                  </a:lnTo>
                  <a:lnTo>
                    <a:pt x="1903" y="872"/>
                  </a:lnTo>
                  <a:lnTo>
                    <a:pt x="1903" y="1601"/>
                  </a:lnTo>
                  <a:lnTo>
                    <a:pt x="1911" y="1612"/>
                  </a:lnTo>
                  <a:lnTo>
                    <a:pt x="1911" y="1763"/>
                  </a:lnTo>
                  <a:lnTo>
                    <a:pt x="1921" y="1772"/>
                  </a:lnTo>
                  <a:lnTo>
                    <a:pt x="1921" y="1753"/>
                  </a:lnTo>
                  <a:lnTo>
                    <a:pt x="1930" y="1763"/>
                  </a:lnTo>
                  <a:lnTo>
                    <a:pt x="1930" y="1744"/>
                  </a:lnTo>
                  <a:lnTo>
                    <a:pt x="1940" y="1734"/>
                  </a:lnTo>
                  <a:lnTo>
                    <a:pt x="1940" y="1772"/>
                  </a:lnTo>
                  <a:lnTo>
                    <a:pt x="1948" y="1772"/>
                  </a:lnTo>
                  <a:lnTo>
                    <a:pt x="1948" y="1753"/>
                  </a:lnTo>
                  <a:lnTo>
                    <a:pt x="1959" y="1772"/>
                  </a:lnTo>
                  <a:lnTo>
                    <a:pt x="1959" y="1715"/>
                  </a:lnTo>
                  <a:lnTo>
                    <a:pt x="1967" y="1726"/>
                  </a:lnTo>
                  <a:lnTo>
                    <a:pt x="1967" y="1772"/>
                  </a:lnTo>
                  <a:lnTo>
                    <a:pt x="1977" y="1772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44"/>
                  </a:lnTo>
                  <a:lnTo>
                    <a:pt x="1996" y="1744"/>
                  </a:lnTo>
                  <a:lnTo>
                    <a:pt x="1996" y="1782"/>
                  </a:lnTo>
                  <a:lnTo>
                    <a:pt x="2004" y="1782"/>
                  </a:lnTo>
                  <a:lnTo>
                    <a:pt x="2004" y="1744"/>
                  </a:lnTo>
                  <a:lnTo>
                    <a:pt x="2014" y="1753"/>
                  </a:lnTo>
                  <a:lnTo>
                    <a:pt x="2014" y="1772"/>
                  </a:lnTo>
                  <a:lnTo>
                    <a:pt x="2023" y="1772"/>
                  </a:lnTo>
                  <a:lnTo>
                    <a:pt x="2023" y="1734"/>
                  </a:lnTo>
                  <a:lnTo>
                    <a:pt x="2033" y="1715"/>
                  </a:lnTo>
                  <a:lnTo>
                    <a:pt x="2033" y="1753"/>
                  </a:lnTo>
                  <a:lnTo>
                    <a:pt x="2042" y="1753"/>
                  </a:lnTo>
                  <a:lnTo>
                    <a:pt x="2042" y="1782"/>
                  </a:lnTo>
                  <a:lnTo>
                    <a:pt x="2052" y="1763"/>
                  </a:lnTo>
                  <a:lnTo>
                    <a:pt x="2060" y="1772"/>
                  </a:lnTo>
                  <a:lnTo>
                    <a:pt x="2060" y="1763"/>
                  </a:lnTo>
                  <a:lnTo>
                    <a:pt x="2070" y="1772"/>
                  </a:lnTo>
                  <a:lnTo>
                    <a:pt x="2070" y="1715"/>
                  </a:lnTo>
                  <a:lnTo>
                    <a:pt x="2079" y="1707"/>
                  </a:lnTo>
                  <a:lnTo>
                    <a:pt x="2079" y="1763"/>
                  </a:lnTo>
                  <a:lnTo>
                    <a:pt x="2089" y="1744"/>
                  </a:lnTo>
                  <a:lnTo>
                    <a:pt x="2089" y="1782"/>
                  </a:lnTo>
                  <a:lnTo>
                    <a:pt x="2098" y="1782"/>
                  </a:lnTo>
                  <a:lnTo>
                    <a:pt x="2108" y="1782"/>
                  </a:lnTo>
                  <a:lnTo>
                    <a:pt x="2108" y="1753"/>
                  </a:lnTo>
                  <a:lnTo>
                    <a:pt x="2116" y="1753"/>
                  </a:lnTo>
                  <a:lnTo>
                    <a:pt x="2116" y="1782"/>
                  </a:lnTo>
                  <a:lnTo>
                    <a:pt x="2126" y="1763"/>
                  </a:lnTo>
                  <a:lnTo>
                    <a:pt x="2126" y="1782"/>
                  </a:lnTo>
                  <a:lnTo>
                    <a:pt x="2135" y="1782"/>
                  </a:lnTo>
                  <a:lnTo>
                    <a:pt x="2135" y="1734"/>
                  </a:lnTo>
                  <a:lnTo>
                    <a:pt x="2145" y="1772"/>
                  </a:lnTo>
                  <a:lnTo>
                    <a:pt x="2145" y="1726"/>
                  </a:lnTo>
                  <a:lnTo>
                    <a:pt x="2153" y="1753"/>
                  </a:lnTo>
                  <a:lnTo>
                    <a:pt x="2153" y="1782"/>
                  </a:lnTo>
                  <a:lnTo>
                    <a:pt x="2164" y="1782"/>
                  </a:lnTo>
                  <a:lnTo>
                    <a:pt x="2164" y="1772"/>
                  </a:lnTo>
                  <a:lnTo>
                    <a:pt x="2172" y="1772"/>
                  </a:lnTo>
                  <a:lnTo>
                    <a:pt x="2172" y="1753"/>
                  </a:lnTo>
                  <a:lnTo>
                    <a:pt x="2182" y="1744"/>
                  </a:lnTo>
                  <a:lnTo>
                    <a:pt x="2182" y="1763"/>
                  </a:lnTo>
                  <a:lnTo>
                    <a:pt x="2191" y="1763"/>
                  </a:lnTo>
                  <a:lnTo>
                    <a:pt x="2191" y="1782"/>
                  </a:lnTo>
                  <a:lnTo>
                    <a:pt x="2201" y="1782"/>
                  </a:lnTo>
                  <a:lnTo>
                    <a:pt x="2201" y="1763"/>
                  </a:lnTo>
                  <a:lnTo>
                    <a:pt x="2209" y="1753"/>
                  </a:lnTo>
                  <a:lnTo>
                    <a:pt x="2209" y="1734"/>
                  </a:lnTo>
                  <a:lnTo>
                    <a:pt x="2220" y="1734"/>
                  </a:lnTo>
                  <a:lnTo>
                    <a:pt x="2220" y="1772"/>
                  </a:lnTo>
                  <a:lnTo>
                    <a:pt x="2228" y="1763"/>
                  </a:lnTo>
                  <a:lnTo>
                    <a:pt x="2228" y="1782"/>
                  </a:lnTo>
                  <a:lnTo>
                    <a:pt x="2238" y="1772"/>
                  </a:lnTo>
                  <a:lnTo>
                    <a:pt x="2238" y="1715"/>
                  </a:lnTo>
                  <a:lnTo>
                    <a:pt x="2247" y="1669"/>
                  </a:lnTo>
                  <a:lnTo>
                    <a:pt x="2247" y="1763"/>
                  </a:lnTo>
                  <a:lnTo>
                    <a:pt x="2257" y="1763"/>
                  </a:lnTo>
                  <a:lnTo>
                    <a:pt x="2257" y="1744"/>
                  </a:lnTo>
                  <a:lnTo>
                    <a:pt x="2265" y="1744"/>
                  </a:lnTo>
                  <a:lnTo>
                    <a:pt x="2265" y="1772"/>
                  </a:lnTo>
                  <a:lnTo>
                    <a:pt x="2275" y="1772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753"/>
                  </a:lnTo>
                  <a:lnTo>
                    <a:pt x="2294" y="1734"/>
                  </a:lnTo>
                  <a:lnTo>
                    <a:pt x="2294" y="1772"/>
                  </a:lnTo>
                  <a:lnTo>
                    <a:pt x="2303" y="1782"/>
                  </a:lnTo>
                  <a:lnTo>
                    <a:pt x="2303" y="1772"/>
                  </a:lnTo>
                  <a:lnTo>
                    <a:pt x="2313" y="1772"/>
                  </a:lnTo>
                  <a:lnTo>
                    <a:pt x="2313" y="1763"/>
                  </a:lnTo>
                  <a:lnTo>
                    <a:pt x="2321" y="1782"/>
                  </a:lnTo>
                  <a:lnTo>
                    <a:pt x="2321" y="1753"/>
                  </a:lnTo>
                  <a:lnTo>
                    <a:pt x="2331" y="1763"/>
                  </a:lnTo>
                  <a:lnTo>
                    <a:pt x="2331" y="1744"/>
                  </a:lnTo>
                  <a:lnTo>
                    <a:pt x="2340" y="1753"/>
                  </a:lnTo>
                  <a:lnTo>
                    <a:pt x="2340" y="1782"/>
                  </a:lnTo>
                  <a:lnTo>
                    <a:pt x="2377" y="1782"/>
                  </a:lnTo>
                  <a:lnTo>
                    <a:pt x="2377" y="1763"/>
                  </a:lnTo>
                  <a:lnTo>
                    <a:pt x="2387" y="1763"/>
                  </a:lnTo>
                  <a:lnTo>
                    <a:pt x="2387" y="1772"/>
                  </a:lnTo>
                  <a:lnTo>
                    <a:pt x="2396" y="1772"/>
                  </a:lnTo>
                  <a:lnTo>
                    <a:pt x="2396" y="1782"/>
                  </a:lnTo>
                  <a:lnTo>
                    <a:pt x="2406" y="1782"/>
                  </a:lnTo>
                  <a:lnTo>
                    <a:pt x="2406" y="1753"/>
                  </a:lnTo>
                  <a:lnTo>
                    <a:pt x="2414" y="1753"/>
                  </a:lnTo>
                  <a:lnTo>
                    <a:pt x="2414" y="1763"/>
                  </a:lnTo>
                  <a:lnTo>
                    <a:pt x="2425" y="1763"/>
                  </a:lnTo>
                  <a:lnTo>
                    <a:pt x="2425" y="1782"/>
                  </a:lnTo>
                  <a:lnTo>
                    <a:pt x="2433" y="1782"/>
                  </a:lnTo>
                  <a:lnTo>
                    <a:pt x="2433" y="1763"/>
                  </a:lnTo>
                  <a:lnTo>
                    <a:pt x="2443" y="1753"/>
                  </a:lnTo>
                  <a:lnTo>
                    <a:pt x="2443" y="1772"/>
                  </a:lnTo>
                  <a:lnTo>
                    <a:pt x="2453" y="1753"/>
                  </a:lnTo>
                  <a:lnTo>
                    <a:pt x="2453" y="1772"/>
                  </a:lnTo>
                  <a:lnTo>
                    <a:pt x="2462" y="1772"/>
                  </a:lnTo>
                  <a:lnTo>
                    <a:pt x="2462" y="1744"/>
                  </a:lnTo>
                  <a:lnTo>
                    <a:pt x="2472" y="1753"/>
                  </a:lnTo>
                  <a:lnTo>
                    <a:pt x="2472" y="1772"/>
                  </a:lnTo>
                  <a:lnTo>
                    <a:pt x="2480" y="1763"/>
                  </a:lnTo>
                  <a:lnTo>
                    <a:pt x="2480" y="1782"/>
                  </a:lnTo>
                  <a:lnTo>
                    <a:pt x="2491" y="1782"/>
                  </a:lnTo>
                  <a:lnTo>
                    <a:pt x="2491" y="1763"/>
                  </a:lnTo>
                  <a:lnTo>
                    <a:pt x="2499" y="1772"/>
                  </a:lnTo>
                  <a:lnTo>
                    <a:pt x="2499" y="1782"/>
                  </a:lnTo>
                  <a:lnTo>
                    <a:pt x="2509" y="1782"/>
                  </a:lnTo>
                  <a:lnTo>
                    <a:pt x="2509" y="1772"/>
                  </a:lnTo>
                  <a:lnTo>
                    <a:pt x="2518" y="1772"/>
                  </a:lnTo>
                  <a:lnTo>
                    <a:pt x="2518" y="1753"/>
                  </a:lnTo>
                  <a:lnTo>
                    <a:pt x="2528" y="1753"/>
                  </a:lnTo>
                  <a:lnTo>
                    <a:pt x="2528" y="1782"/>
                  </a:lnTo>
                  <a:lnTo>
                    <a:pt x="2536" y="1782"/>
                  </a:lnTo>
                  <a:lnTo>
                    <a:pt x="2536" y="1726"/>
                  </a:lnTo>
                  <a:lnTo>
                    <a:pt x="2547" y="1772"/>
                  </a:lnTo>
                  <a:lnTo>
                    <a:pt x="2547" y="1707"/>
                  </a:lnTo>
                  <a:lnTo>
                    <a:pt x="2555" y="1734"/>
                  </a:lnTo>
                  <a:lnTo>
                    <a:pt x="2555" y="1782"/>
                  </a:lnTo>
                  <a:lnTo>
                    <a:pt x="2565" y="1782"/>
                  </a:lnTo>
                  <a:lnTo>
                    <a:pt x="2565" y="1726"/>
                  </a:lnTo>
                  <a:lnTo>
                    <a:pt x="2574" y="1715"/>
                  </a:lnTo>
                  <a:lnTo>
                    <a:pt x="2574" y="1782"/>
                  </a:lnTo>
                  <a:lnTo>
                    <a:pt x="2584" y="1734"/>
                  </a:lnTo>
                  <a:lnTo>
                    <a:pt x="2584" y="1782"/>
                  </a:lnTo>
                  <a:lnTo>
                    <a:pt x="2592" y="1753"/>
                  </a:lnTo>
                  <a:lnTo>
                    <a:pt x="2592" y="1782"/>
                  </a:lnTo>
                  <a:lnTo>
                    <a:pt x="2603" y="1763"/>
                  </a:lnTo>
                  <a:lnTo>
                    <a:pt x="2603" y="1336"/>
                  </a:lnTo>
                  <a:lnTo>
                    <a:pt x="2611" y="1317"/>
                  </a:lnTo>
                  <a:lnTo>
                    <a:pt x="2611" y="1715"/>
                  </a:lnTo>
                  <a:lnTo>
                    <a:pt x="2621" y="1726"/>
                  </a:lnTo>
                  <a:lnTo>
                    <a:pt x="2621" y="1772"/>
                  </a:lnTo>
                  <a:lnTo>
                    <a:pt x="2630" y="1782"/>
                  </a:lnTo>
                  <a:lnTo>
                    <a:pt x="2640" y="1772"/>
                  </a:lnTo>
                  <a:lnTo>
                    <a:pt x="2640" y="1782"/>
                  </a:lnTo>
                  <a:lnTo>
                    <a:pt x="2648" y="1782"/>
                  </a:lnTo>
                  <a:lnTo>
                    <a:pt x="2648" y="1753"/>
                  </a:lnTo>
                  <a:lnTo>
                    <a:pt x="2658" y="1782"/>
                  </a:lnTo>
                  <a:lnTo>
                    <a:pt x="2667" y="1782"/>
                  </a:lnTo>
                  <a:lnTo>
                    <a:pt x="2667" y="1763"/>
                  </a:lnTo>
                  <a:lnTo>
                    <a:pt x="2677" y="1782"/>
                  </a:lnTo>
                  <a:lnTo>
                    <a:pt x="2677" y="1763"/>
                  </a:lnTo>
                  <a:lnTo>
                    <a:pt x="2686" y="1753"/>
                  </a:lnTo>
                  <a:lnTo>
                    <a:pt x="2686" y="1772"/>
                  </a:lnTo>
                  <a:lnTo>
                    <a:pt x="2696" y="1753"/>
                  </a:lnTo>
                  <a:lnTo>
                    <a:pt x="2696" y="1782"/>
                  </a:lnTo>
                  <a:lnTo>
                    <a:pt x="2704" y="1782"/>
                  </a:lnTo>
                  <a:lnTo>
                    <a:pt x="2704" y="1772"/>
                  </a:lnTo>
                  <a:lnTo>
                    <a:pt x="2714" y="1772"/>
                  </a:lnTo>
                  <a:lnTo>
                    <a:pt x="2714" y="1782"/>
                  </a:lnTo>
                  <a:lnTo>
                    <a:pt x="2723" y="1782"/>
                  </a:lnTo>
                  <a:lnTo>
                    <a:pt x="2733" y="1782"/>
                  </a:lnTo>
                  <a:lnTo>
                    <a:pt x="2741" y="1782"/>
                  </a:lnTo>
                  <a:lnTo>
                    <a:pt x="2770" y="1782"/>
                  </a:lnTo>
                  <a:lnTo>
                    <a:pt x="2770" y="1772"/>
                  </a:lnTo>
                  <a:lnTo>
                    <a:pt x="2779" y="1772"/>
                  </a:lnTo>
                  <a:lnTo>
                    <a:pt x="2779" y="1763"/>
                  </a:lnTo>
                  <a:lnTo>
                    <a:pt x="2789" y="1772"/>
                  </a:lnTo>
                  <a:lnTo>
                    <a:pt x="2789" y="1753"/>
                  </a:lnTo>
                  <a:lnTo>
                    <a:pt x="2797" y="1763"/>
                  </a:lnTo>
                  <a:lnTo>
                    <a:pt x="2797" y="1782"/>
                  </a:lnTo>
                  <a:lnTo>
                    <a:pt x="2808" y="1782"/>
                  </a:lnTo>
                  <a:lnTo>
                    <a:pt x="2816" y="1782"/>
                  </a:lnTo>
                  <a:lnTo>
                    <a:pt x="2816" y="1744"/>
                  </a:lnTo>
                  <a:lnTo>
                    <a:pt x="2826" y="1772"/>
                  </a:lnTo>
                  <a:lnTo>
                    <a:pt x="2826" y="1726"/>
                  </a:lnTo>
                  <a:lnTo>
                    <a:pt x="2835" y="1753"/>
                  </a:lnTo>
                  <a:lnTo>
                    <a:pt x="2835" y="1772"/>
                  </a:lnTo>
                  <a:lnTo>
                    <a:pt x="2845" y="1782"/>
                  </a:lnTo>
                  <a:lnTo>
                    <a:pt x="2845" y="1753"/>
                  </a:lnTo>
                  <a:lnTo>
                    <a:pt x="2853" y="1782"/>
                  </a:lnTo>
                  <a:lnTo>
                    <a:pt x="2853" y="1734"/>
                  </a:lnTo>
                  <a:lnTo>
                    <a:pt x="2863" y="1726"/>
                  </a:lnTo>
                  <a:lnTo>
                    <a:pt x="2863" y="1677"/>
                  </a:lnTo>
                  <a:lnTo>
                    <a:pt x="2872" y="1688"/>
                  </a:lnTo>
                  <a:lnTo>
                    <a:pt x="2872" y="1753"/>
                  </a:lnTo>
                  <a:lnTo>
                    <a:pt x="2882" y="1763"/>
                  </a:lnTo>
                  <a:lnTo>
                    <a:pt x="2882" y="1744"/>
                  </a:lnTo>
                  <a:lnTo>
                    <a:pt x="2891" y="1753"/>
                  </a:lnTo>
                  <a:lnTo>
                    <a:pt x="2891" y="1734"/>
                  </a:lnTo>
                  <a:lnTo>
                    <a:pt x="2901" y="1726"/>
                  </a:lnTo>
                  <a:lnTo>
                    <a:pt x="2901" y="1772"/>
                  </a:lnTo>
                  <a:lnTo>
                    <a:pt x="2909" y="1744"/>
                  </a:lnTo>
                  <a:lnTo>
                    <a:pt x="2909" y="1782"/>
                  </a:lnTo>
                  <a:lnTo>
                    <a:pt x="2919" y="1772"/>
                  </a:lnTo>
                  <a:lnTo>
                    <a:pt x="2919" y="1782"/>
                  </a:lnTo>
                  <a:lnTo>
                    <a:pt x="2928" y="1772"/>
                  </a:lnTo>
                  <a:lnTo>
                    <a:pt x="2928" y="1744"/>
                  </a:lnTo>
                  <a:lnTo>
                    <a:pt x="2938" y="1763"/>
                  </a:lnTo>
                  <a:lnTo>
                    <a:pt x="2938" y="1782"/>
                  </a:lnTo>
                  <a:lnTo>
                    <a:pt x="2947" y="1782"/>
                  </a:lnTo>
                  <a:lnTo>
                    <a:pt x="2957" y="1782"/>
                  </a:lnTo>
                  <a:lnTo>
                    <a:pt x="2957" y="1753"/>
                  </a:lnTo>
                  <a:lnTo>
                    <a:pt x="2965" y="1763"/>
                  </a:lnTo>
                  <a:lnTo>
                    <a:pt x="2965" y="1744"/>
                  </a:lnTo>
                  <a:lnTo>
                    <a:pt x="2975" y="1744"/>
                  </a:lnTo>
                  <a:lnTo>
                    <a:pt x="2975" y="1772"/>
                  </a:lnTo>
                  <a:lnTo>
                    <a:pt x="2984" y="1782"/>
                  </a:lnTo>
                  <a:lnTo>
                    <a:pt x="2984" y="1753"/>
                  </a:lnTo>
                  <a:lnTo>
                    <a:pt x="2994" y="1744"/>
                  </a:lnTo>
                  <a:lnTo>
                    <a:pt x="2994" y="1763"/>
                  </a:lnTo>
                  <a:lnTo>
                    <a:pt x="3002" y="1763"/>
                  </a:lnTo>
                  <a:lnTo>
                    <a:pt x="3002" y="1744"/>
                  </a:lnTo>
                  <a:lnTo>
                    <a:pt x="3013" y="1734"/>
                  </a:lnTo>
                  <a:lnTo>
                    <a:pt x="3013" y="1744"/>
                  </a:lnTo>
                  <a:lnTo>
                    <a:pt x="3021" y="1744"/>
                  </a:lnTo>
                  <a:lnTo>
                    <a:pt x="3021" y="1696"/>
                  </a:lnTo>
                  <a:lnTo>
                    <a:pt x="3031" y="1688"/>
                  </a:lnTo>
                  <a:lnTo>
                    <a:pt x="3031" y="797"/>
                  </a:lnTo>
                  <a:lnTo>
                    <a:pt x="3040" y="407"/>
                  </a:lnTo>
                  <a:lnTo>
                    <a:pt x="3040" y="1298"/>
                  </a:lnTo>
                  <a:lnTo>
                    <a:pt x="3050" y="1327"/>
                  </a:lnTo>
                  <a:lnTo>
                    <a:pt x="3050" y="1612"/>
                  </a:lnTo>
                  <a:lnTo>
                    <a:pt x="3058" y="1612"/>
                  </a:lnTo>
                  <a:lnTo>
                    <a:pt x="3058" y="1763"/>
                  </a:lnTo>
                  <a:lnTo>
                    <a:pt x="3069" y="1753"/>
                  </a:lnTo>
                  <a:lnTo>
                    <a:pt x="3069" y="1772"/>
                  </a:lnTo>
                  <a:lnTo>
                    <a:pt x="3077" y="1772"/>
                  </a:lnTo>
                  <a:lnTo>
                    <a:pt x="3077" y="1658"/>
                  </a:lnTo>
                  <a:lnTo>
                    <a:pt x="3087" y="1620"/>
                  </a:lnTo>
                  <a:lnTo>
                    <a:pt x="3087" y="1707"/>
                  </a:lnTo>
                  <a:lnTo>
                    <a:pt x="3096" y="1707"/>
                  </a:lnTo>
                  <a:lnTo>
                    <a:pt x="3096" y="1734"/>
                  </a:lnTo>
                  <a:lnTo>
                    <a:pt x="3106" y="1734"/>
                  </a:lnTo>
                  <a:lnTo>
                    <a:pt x="3106" y="1014"/>
                  </a:lnTo>
                  <a:lnTo>
                    <a:pt x="3114" y="816"/>
                  </a:lnTo>
                  <a:lnTo>
                    <a:pt x="3114" y="1498"/>
                  </a:lnTo>
                  <a:lnTo>
                    <a:pt x="3124" y="1507"/>
                  </a:lnTo>
                  <a:lnTo>
                    <a:pt x="3124" y="1707"/>
                  </a:lnTo>
                  <a:lnTo>
                    <a:pt x="3133" y="1707"/>
                  </a:lnTo>
                  <a:lnTo>
                    <a:pt x="3133" y="1772"/>
                  </a:lnTo>
                  <a:lnTo>
                    <a:pt x="3143" y="1772"/>
                  </a:lnTo>
                  <a:lnTo>
                    <a:pt x="3143" y="1753"/>
                  </a:lnTo>
                  <a:lnTo>
                    <a:pt x="3152" y="1782"/>
                  </a:lnTo>
                  <a:lnTo>
                    <a:pt x="3152" y="1734"/>
                  </a:lnTo>
                  <a:lnTo>
                    <a:pt x="3162" y="1734"/>
                  </a:lnTo>
                  <a:lnTo>
                    <a:pt x="3162" y="1696"/>
                  </a:lnTo>
                  <a:lnTo>
                    <a:pt x="3170" y="1715"/>
                  </a:lnTo>
                  <a:lnTo>
                    <a:pt x="3170" y="1744"/>
                  </a:lnTo>
                  <a:lnTo>
                    <a:pt x="3180" y="1726"/>
                  </a:lnTo>
                  <a:lnTo>
                    <a:pt x="3180" y="1763"/>
                  </a:lnTo>
                  <a:lnTo>
                    <a:pt x="3189" y="1734"/>
                  </a:lnTo>
                  <a:lnTo>
                    <a:pt x="3189" y="1753"/>
                  </a:lnTo>
                  <a:lnTo>
                    <a:pt x="3199" y="1753"/>
                  </a:lnTo>
                  <a:lnTo>
                    <a:pt x="3199" y="1782"/>
                  </a:lnTo>
                  <a:lnTo>
                    <a:pt x="3207" y="1782"/>
                  </a:lnTo>
                  <a:lnTo>
                    <a:pt x="3207" y="1772"/>
                  </a:lnTo>
                  <a:lnTo>
                    <a:pt x="3218" y="1772"/>
                  </a:lnTo>
                  <a:lnTo>
                    <a:pt x="3218" y="1734"/>
                  </a:lnTo>
                  <a:lnTo>
                    <a:pt x="3226" y="1744"/>
                  </a:lnTo>
                  <a:lnTo>
                    <a:pt x="3226" y="1782"/>
                  </a:lnTo>
                  <a:lnTo>
                    <a:pt x="3236" y="1753"/>
                  </a:lnTo>
                  <a:lnTo>
                    <a:pt x="3236" y="1772"/>
                  </a:lnTo>
                  <a:lnTo>
                    <a:pt x="3245" y="1772"/>
                  </a:lnTo>
                  <a:lnTo>
                    <a:pt x="3255" y="1772"/>
                  </a:lnTo>
                  <a:lnTo>
                    <a:pt x="3255" y="1782"/>
                  </a:lnTo>
                  <a:lnTo>
                    <a:pt x="3263" y="1782"/>
                  </a:lnTo>
                  <a:lnTo>
                    <a:pt x="3263" y="1772"/>
                  </a:lnTo>
                  <a:lnTo>
                    <a:pt x="3274" y="1772"/>
                  </a:lnTo>
                  <a:lnTo>
                    <a:pt x="3274" y="1782"/>
                  </a:lnTo>
                  <a:lnTo>
                    <a:pt x="3282" y="1772"/>
                  </a:lnTo>
                  <a:lnTo>
                    <a:pt x="3282" y="1782"/>
                  </a:lnTo>
                  <a:lnTo>
                    <a:pt x="3292" y="1782"/>
                  </a:lnTo>
                  <a:lnTo>
                    <a:pt x="3292" y="1753"/>
                  </a:lnTo>
                  <a:lnTo>
                    <a:pt x="3301" y="1772"/>
                  </a:lnTo>
                  <a:lnTo>
                    <a:pt x="3301" y="1734"/>
                  </a:lnTo>
                  <a:lnTo>
                    <a:pt x="3311" y="1734"/>
                  </a:lnTo>
                  <a:lnTo>
                    <a:pt x="3311" y="1772"/>
                  </a:lnTo>
                  <a:lnTo>
                    <a:pt x="3319" y="1753"/>
                  </a:lnTo>
                  <a:lnTo>
                    <a:pt x="3319" y="1734"/>
                  </a:lnTo>
                  <a:lnTo>
                    <a:pt x="3329" y="1734"/>
                  </a:lnTo>
                  <a:lnTo>
                    <a:pt x="3329" y="1763"/>
                  </a:lnTo>
                  <a:lnTo>
                    <a:pt x="3338" y="1782"/>
                  </a:lnTo>
                  <a:lnTo>
                    <a:pt x="3338" y="1734"/>
                  </a:lnTo>
                  <a:lnTo>
                    <a:pt x="3348" y="1763"/>
                  </a:lnTo>
                  <a:lnTo>
                    <a:pt x="3348" y="1555"/>
                  </a:lnTo>
                  <a:lnTo>
                    <a:pt x="3358" y="1536"/>
                  </a:lnTo>
                  <a:lnTo>
                    <a:pt x="3358" y="778"/>
                  </a:lnTo>
                  <a:lnTo>
                    <a:pt x="3367" y="1062"/>
                  </a:lnTo>
                  <a:lnTo>
                    <a:pt x="3367" y="1612"/>
                  </a:lnTo>
                  <a:lnTo>
                    <a:pt x="3377" y="1612"/>
                  </a:lnTo>
                  <a:lnTo>
                    <a:pt x="3377" y="1707"/>
                  </a:lnTo>
                  <a:lnTo>
                    <a:pt x="3385" y="1744"/>
                  </a:lnTo>
                  <a:lnTo>
                    <a:pt x="3385" y="1696"/>
                  </a:lnTo>
                  <a:lnTo>
                    <a:pt x="3396" y="1744"/>
                  </a:lnTo>
                  <a:lnTo>
                    <a:pt x="3396" y="1536"/>
                  </a:lnTo>
                  <a:lnTo>
                    <a:pt x="3404" y="1365"/>
                  </a:lnTo>
                  <a:lnTo>
                    <a:pt x="3404" y="1631"/>
                  </a:lnTo>
                  <a:lnTo>
                    <a:pt x="3414" y="1639"/>
                  </a:lnTo>
                  <a:lnTo>
                    <a:pt x="3414" y="1715"/>
                  </a:lnTo>
                  <a:lnTo>
                    <a:pt x="3423" y="1726"/>
                  </a:lnTo>
                  <a:lnTo>
                    <a:pt x="3423" y="1772"/>
                  </a:lnTo>
                  <a:lnTo>
                    <a:pt x="3433" y="1772"/>
                  </a:lnTo>
                  <a:lnTo>
                    <a:pt x="3433" y="1782"/>
                  </a:lnTo>
                  <a:lnTo>
                    <a:pt x="3441" y="1763"/>
                  </a:lnTo>
                  <a:lnTo>
                    <a:pt x="3441" y="1782"/>
                  </a:lnTo>
                  <a:lnTo>
                    <a:pt x="3451" y="1782"/>
                  </a:lnTo>
                  <a:lnTo>
                    <a:pt x="3451" y="1763"/>
                  </a:lnTo>
                  <a:lnTo>
                    <a:pt x="3460" y="1772"/>
                  </a:lnTo>
                  <a:lnTo>
                    <a:pt x="3460" y="1753"/>
                  </a:lnTo>
                  <a:lnTo>
                    <a:pt x="3470" y="1734"/>
                  </a:lnTo>
                  <a:lnTo>
                    <a:pt x="3470" y="1772"/>
                  </a:lnTo>
                  <a:lnTo>
                    <a:pt x="3479" y="1772"/>
                  </a:lnTo>
                  <a:lnTo>
                    <a:pt x="3479" y="1782"/>
                  </a:lnTo>
                  <a:lnTo>
                    <a:pt x="3489" y="1782"/>
                  </a:lnTo>
                  <a:lnTo>
                    <a:pt x="3489" y="1734"/>
                  </a:lnTo>
                  <a:lnTo>
                    <a:pt x="3497" y="1734"/>
                  </a:lnTo>
                  <a:lnTo>
                    <a:pt x="3497" y="1772"/>
                  </a:lnTo>
                  <a:lnTo>
                    <a:pt x="3507" y="1763"/>
                  </a:lnTo>
                  <a:lnTo>
                    <a:pt x="3516" y="1707"/>
                  </a:lnTo>
                  <a:lnTo>
                    <a:pt x="3516" y="1763"/>
                  </a:lnTo>
                  <a:lnTo>
                    <a:pt x="3526" y="1744"/>
                  </a:lnTo>
                  <a:lnTo>
                    <a:pt x="3526" y="1782"/>
                  </a:lnTo>
                  <a:lnTo>
                    <a:pt x="3545" y="1782"/>
                  </a:lnTo>
                  <a:lnTo>
                    <a:pt x="3545" y="1772"/>
                  </a:lnTo>
                  <a:lnTo>
                    <a:pt x="3553" y="1782"/>
                  </a:lnTo>
                  <a:lnTo>
                    <a:pt x="3553" y="1753"/>
                  </a:lnTo>
                  <a:lnTo>
                    <a:pt x="3563" y="1753"/>
                  </a:lnTo>
                  <a:lnTo>
                    <a:pt x="3563" y="1782"/>
                  </a:lnTo>
                  <a:lnTo>
                    <a:pt x="3572" y="1772"/>
                  </a:lnTo>
                  <a:lnTo>
                    <a:pt x="3572" y="1782"/>
                  </a:lnTo>
                  <a:lnTo>
                    <a:pt x="3582" y="1782"/>
                  </a:lnTo>
                  <a:lnTo>
                    <a:pt x="3590" y="1782"/>
                  </a:lnTo>
                  <a:lnTo>
                    <a:pt x="3590" y="1753"/>
                  </a:lnTo>
                  <a:lnTo>
                    <a:pt x="3601" y="1753"/>
                  </a:lnTo>
                  <a:lnTo>
                    <a:pt x="3601" y="1782"/>
                  </a:lnTo>
                  <a:lnTo>
                    <a:pt x="3609" y="1782"/>
                  </a:lnTo>
                  <a:lnTo>
                    <a:pt x="3619" y="1782"/>
                  </a:lnTo>
                  <a:lnTo>
                    <a:pt x="3619" y="1763"/>
                  </a:lnTo>
                  <a:lnTo>
                    <a:pt x="3628" y="1772"/>
                  </a:lnTo>
                  <a:lnTo>
                    <a:pt x="3628" y="1744"/>
                  </a:lnTo>
                  <a:lnTo>
                    <a:pt x="3638" y="1744"/>
                  </a:lnTo>
                  <a:lnTo>
                    <a:pt x="3638" y="1772"/>
                  </a:lnTo>
                  <a:lnTo>
                    <a:pt x="3646" y="1772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57" y="1772"/>
                  </a:lnTo>
                  <a:lnTo>
                    <a:pt x="3665" y="1772"/>
                  </a:lnTo>
                  <a:lnTo>
                    <a:pt x="3665" y="1734"/>
                  </a:lnTo>
                  <a:lnTo>
                    <a:pt x="3675" y="1744"/>
                  </a:lnTo>
                  <a:lnTo>
                    <a:pt x="3675" y="1763"/>
                  </a:lnTo>
                  <a:lnTo>
                    <a:pt x="3684" y="1763"/>
                  </a:lnTo>
                  <a:lnTo>
                    <a:pt x="3684" y="1782"/>
                  </a:lnTo>
                  <a:lnTo>
                    <a:pt x="3702" y="1782"/>
                  </a:lnTo>
                  <a:lnTo>
                    <a:pt x="3702" y="1772"/>
                  </a:lnTo>
                  <a:lnTo>
                    <a:pt x="3712" y="1763"/>
                  </a:lnTo>
                  <a:lnTo>
                    <a:pt x="3712" y="1782"/>
                  </a:lnTo>
                  <a:lnTo>
                    <a:pt x="3721" y="1782"/>
                  </a:lnTo>
                  <a:lnTo>
                    <a:pt x="3721" y="1753"/>
                  </a:lnTo>
                  <a:lnTo>
                    <a:pt x="3731" y="1763"/>
                  </a:lnTo>
                  <a:lnTo>
                    <a:pt x="3731" y="1782"/>
                  </a:lnTo>
                  <a:lnTo>
                    <a:pt x="3740" y="1782"/>
                  </a:lnTo>
                  <a:lnTo>
                    <a:pt x="3750" y="1782"/>
                  </a:lnTo>
                  <a:lnTo>
                    <a:pt x="3750" y="1753"/>
                  </a:lnTo>
                  <a:lnTo>
                    <a:pt x="3758" y="1772"/>
                  </a:lnTo>
                  <a:lnTo>
                    <a:pt x="3758" y="1744"/>
                  </a:lnTo>
                  <a:lnTo>
                    <a:pt x="3768" y="1753"/>
                  </a:lnTo>
                  <a:lnTo>
                    <a:pt x="3768" y="1772"/>
                  </a:lnTo>
                  <a:lnTo>
                    <a:pt x="3777" y="1782"/>
                  </a:lnTo>
                  <a:lnTo>
                    <a:pt x="3777" y="1753"/>
                  </a:lnTo>
                  <a:lnTo>
                    <a:pt x="3787" y="1753"/>
                  </a:lnTo>
                  <a:lnTo>
                    <a:pt x="3787" y="1763"/>
                  </a:lnTo>
                  <a:lnTo>
                    <a:pt x="3795" y="1763"/>
                  </a:lnTo>
                  <a:lnTo>
                    <a:pt x="3795" y="1715"/>
                  </a:lnTo>
                  <a:lnTo>
                    <a:pt x="3806" y="1715"/>
                  </a:lnTo>
                  <a:lnTo>
                    <a:pt x="3806" y="1157"/>
                  </a:lnTo>
                  <a:lnTo>
                    <a:pt x="3814" y="1127"/>
                  </a:lnTo>
                  <a:lnTo>
                    <a:pt x="3814" y="133"/>
                  </a:lnTo>
                  <a:lnTo>
                    <a:pt x="3824" y="142"/>
                  </a:lnTo>
                  <a:lnTo>
                    <a:pt x="3824" y="1336"/>
                  </a:lnTo>
                  <a:lnTo>
                    <a:pt x="3833" y="1355"/>
                  </a:lnTo>
                  <a:lnTo>
                    <a:pt x="3833" y="1696"/>
                  </a:lnTo>
                  <a:lnTo>
                    <a:pt x="3843" y="1707"/>
                  </a:lnTo>
                  <a:lnTo>
                    <a:pt x="3843" y="1772"/>
                  </a:lnTo>
                  <a:lnTo>
                    <a:pt x="3851" y="1782"/>
                  </a:lnTo>
                  <a:lnTo>
                    <a:pt x="3851" y="1772"/>
                  </a:lnTo>
                  <a:lnTo>
                    <a:pt x="3862" y="1772"/>
                  </a:lnTo>
                  <a:lnTo>
                    <a:pt x="3862" y="1753"/>
                  </a:lnTo>
                  <a:lnTo>
                    <a:pt x="3870" y="1753"/>
                  </a:lnTo>
                  <a:lnTo>
                    <a:pt x="3870" y="1772"/>
                  </a:lnTo>
                  <a:lnTo>
                    <a:pt x="3880" y="1772"/>
                  </a:lnTo>
                  <a:lnTo>
                    <a:pt x="3880" y="1782"/>
                  </a:lnTo>
                  <a:lnTo>
                    <a:pt x="3899" y="1782"/>
                  </a:lnTo>
                  <a:lnTo>
                    <a:pt x="3899" y="1772"/>
                  </a:lnTo>
                  <a:lnTo>
                    <a:pt x="3907" y="1772"/>
                  </a:lnTo>
                  <a:lnTo>
                    <a:pt x="3917" y="1782"/>
                  </a:lnTo>
                  <a:lnTo>
                    <a:pt x="3926" y="1782"/>
                  </a:lnTo>
                  <a:lnTo>
                    <a:pt x="3936" y="1772"/>
                  </a:lnTo>
                  <a:lnTo>
                    <a:pt x="3936" y="1753"/>
                  </a:lnTo>
                  <a:lnTo>
                    <a:pt x="3945" y="1772"/>
                  </a:lnTo>
                  <a:lnTo>
                    <a:pt x="3945" y="1734"/>
                  </a:lnTo>
                  <a:lnTo>
                    <a:pt x="3955" y="1753"/>
                  </a:lnTo>
                  <a:lnTo>
                    <a:pt x="3955" y="1707"/>
                  </a:lnTo>
                  <a:lnTo>
                    <a:pt x="3963" y="1734"/>
                  </a:lnTo>
                  <a:lnTo>
                    <a:pt x="3963" y="1763"/>
                  </a:lnTo>
                  <a:lnTo>
                    <a:pt x="3973" y="1772"/>
                  </a:lnTo>
                  <a:lnTo>
                    <a:pt x="3973" y="1782"/>
                  </a:lnTo>
                  <a:lnTo>
                    <a:pt x="3982" y="1772"/>
                  </a:lnTo>
                  <a:lnTo>
                    <a:pt x="3982" y="1763"/>
                  </a:lnTo>
                  <a:lnTo>
                    <a:pt x="3992" y="1763"/>
                  </a:lnTo>
                  <a:lnTo>
                    <a:pt x="3992" y="1734"/>
                  </a:lnTo>
                  <a:lnTo>
                    <a:pt x="4001" y="1763"/>
                  </a:lnTo>
                  <a:lnTo>
                    <a:pt x="4001" y="1631"/>
                  </a:lnTo>
                  <a:lnTo>
                    <a:pt x="4011" y="1601"/>
                  </a:lnTo>
                  <a:lnTo>
                    <a:pt x="4011" y="1726"/>
                  </a:lnTo>
                  <a:lnTo>
                    <a:pt x="4019" y="1726"/>
                  </a:lnTo>
                  <a:lnTo>
                    <a:pt x="4019" y="1763"/>
                  </a:lnTo>
                  <a:lnTo>
                    <a:pt x="4029" y="1763"/>
                  </a:lnTo>
                  <a:lnTo>
                    <a:pt x="4029" y="1782"/>
                  </a:lnTo>
                  <a:lnTo>
                    <a:pt x="4038" y="1782"/>
                  </a:lnTo>
                  <a:lnTo>
                    <a:pt x="4038" y="1726"/>
                  </a:lnTo>
                  <a:lnTo>
                    <a:pt x="4048" y="1772"/>
                  </a:lnTo>
                  <a:lnTo>
                    <a:pt x="4048" y="1707"/>
                  </a:lnTo>
                  <a:lnTo>
                    <a:pt x="4056" y="1715"/>
                  </a:lnTo>
                  <a:lnTo>
                    <a:pt x="4056" y="1772"/>
                  </a:lnTo>
                  <a:lnTo>
                    <a:pt x="4067" y="1772"/>
                  </a:lnTo>
                  <a:lnTo>
                    <a:pt x="4067" y="1726"/>
                  </a:lnTo>
                  <a:lnTo>
                    <a:pt x="4075" y="1715"/>
                  </a:lnTo>
                  <a:lnTo>
                    <a:pt x="4075" y="1772"/>
                  </a:lnTo>
                  <a:lnTo>
                    <a:pt x="4085" y="1744"/>
                  </a:lnTo>
                  <a:lnTo>
                    <a:pt x="4085" y="1772"/>
                  </a:lnTo>
                  <a:lnTo>
                    <a:pt x="4094" y="1772"/>
                  </a:lnTo>
                  <a:lnTo>
                    <a:pt x="4094" y="1763"/>
                  </a:lnTo>
                  <a:lnTo>
                    <a:pt x="4104" y="1782"/>
                  </a:lnTo>
                  <a:lnTo>
                    <a:pt x="4104" y="1763"/>
                  </a:lnTo>
                  <a:lnTo>
                    <a:pt x="4112" y="1753"/>
                  </a:lnTo>
                  <a:lnTo>
                    <a:pt x="4112" y="1772"/>
                  </a:lnTo>
                  <a:lnTo>
                    <a:pt x="4123" y="1753"/>
                  </a:lnTo>
                  <a:lnTo>
                    <a:pt x="4123" y="1782"/>
                  </a:lnTo>
                  <a:lnTo>
                    <a:pt x="4131" y="1772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72"/>
                  </a:lnTo>
                  <a:lnTo>
                    <a:pt x="4150" y="1782"/>
                  </a:lnTo>
                  <a:lnTo>
                    <a:pt x="4150" y="1763"/>
                  </a:lnTo>
                  <a:lnTo>
                    <a:pt x="4160" y="1763"/>
                  </a:lnTo>
                  <a:lnTo>
                    <a:pt x="4160" y="1782"/>
                  </a:lnTo>
                  <a:lnTo>
                    <a:pt x="4168" y="1782"/>
                  </a:lnTo>
                  <a:lnTo>
                    <a:pt x="4178" y="1782"/>
                  </a:lnTo>
                  <a:lnTo>
                    <a:pt x="4178" y="1763"/>
                  </a:lnTo>
                  <a:lnTo>
                    <a:pt x="4187" y="1782"/>
                  </a:lnTo>
                  <a:lnTo>
                    <a:pt x="4187" y="1763"/>
                  </a:lnTo>
                  <a:lnTo>
                    <a:pt x="4197" y="1782"/>
                  </a:lnTo>
                  <a:lnTo>
                    <a:pt x="4197" y="1744"/>
                  </a:lnTo>
                  <a:lnTo>
                    <a:pt x="4206" y="1772"/>
                  </a:lnTo>
                  <a:lnTo>
                    <a:pt x="4206" y="1744"/>
                  </a:lnTo>
                  <a:lnTo>
                    <a:pt x="4216" y="1763"/>
                  </a:lnTo>
                  <a:lnTo>
                    <a:pt x="4216" y="1782"/>
                  </a:lnTo>
                  <a:lnTo>
                    <a:pt x="4224" y="1782"/>
                  </a:lnTo>
                  <a:lnTo>
                    <a:pt x="4234" y="1782"/>
                  </a:lnTo>
                  <a:lnTo>
                    <a:pt x="4234" y="1688"/>
                  </a:lnTo>
                  <a:lnTo>
                    <a:pt x="4243" y="1631"/>
                  </a:lnTo>
                  <a:lnTo>
                    <a:pt x="4243" y="1726"/>
                  </a:lnTo>
                  <a:lnTo>
                    <a:pt x="4253" y="1734"/>
                  </a:lnTo>
                  <a:lnTo>
                    <a:pt x="4253" y="1772"/>
                  </a:lnTo>
                  <a:lnTo>
                    <a:pt x="4263" y="1772"/>
                  </a:lnTo>
                  <a:lnTo>
                    <a:pt x="4263" y="1782"/>
                  </a:lnTo>
                  <a:lnTo>
                    <a:pt x="4282" y="1782"/>
                  </a:lnTo>
                  <a:lnTo>
                    <a:pt x="4282" y="1772"/>
                  </a:lnTo>
                  <a:lnTo>
                    <a:pt x="4290" y="1772"/>
                  </a:lnTo>
                  <a:lnTo>
                    <a:pt x="4290" y="1744"/>
                  </a:lnTo>
                  <a:lnTo>
                    <a:pt x="4300" y="1744"/>
                  </a:lnTo>
                  <a:lnTo>
                    <a:pt x="4300" y="95"/>
                  </a:lnTo>
                  <a:lnTo>
                    <a:pt x="4309" y="0"/>
                  </a:lnTo>
                  <a:lnTo>
                    <a:pt x="4309" y="1298"/>
                  </a:lnTo>
                  <a:lnTo>
                    <a:pt x="4319" y="1317"/>
                  </a:lnTo>
                  <a:lnTo>
                    <a:pt x="4319" y="1620"/>
                  </a:lnTo>
                  <a:lnTo>
                    <a:pt x="4328" y="1631"/>
                  </a:lnTo>
                  <a:lnTo>
                    <a:pt x="4328" y="1772"/>
                  </a:lnTo>
                  <a:lnTo>
                    <a:pt x="4338" y="1772"/>
                  </a:lnTo>
                  <a:lnTo>
                    <a:pt x="4346" y="1772"/>
                  </a:lnTo>
                  <a:lnTo>
                    <a:pt x="4346" y="1782"/>
                  </a:lnTo>
                  <a:lnTo>
                    <a:pt x="4356" y="1744"/>
                  </a:lnTo>
                  <a:lnTo>
                    <a:pt x="4356" y="1782"/>
                  </a:lnTo>
                  <a:lnTo>
                    <a:pt x="4365" y="1726"/>
                  </a:lnTo>
                  <a:lnTo>
                    <a:pt x="4365" y="1782"/>
                  </a:lnTo>
                  <a:lnTo>
                    <a:pt x="4375" y="1753"/>
                  </a:lnTo>
                  <a:lnTo>
                    <a:pt x="4375" y="1782"/>
                  </a:lnTo>
                  <a:lnTo>
                    <a:pt x="4383" y="1753"/>
                  </a:lnTo>
                  <a:lnTo>
                    <a:pt x="4383" y="1782"/>
                  </a:lnTo>
                  <a:lnTo>
                    <a:pt x="4394" y="1782"/>
                  </a:lnTo>
                  <a:lnTo>
                    <a:pt x="4394" y="1715"/>
                  </a:lnTo>
                  <a:lnTo>
                    <a:pt x="4402" y="1715"/>
                  </a:lnTo>
                  <a:lnTo>
                    <a:pt x="4402" y="1669"/>
                  </a:lnTo>
                  <a:lnTo>
                    <a:pt x="4412" y="1631"/>
                  </a:lnTo>
                  <a:lnTo>
                    <a:pt x="4412" y="1734"/>
                  </a:lnTo>
                  <a:lnTo>
                    <a:pt x="4421" y="1734"/>
                  </a:lnTo>
                  <a:lnTo>
                    <a:pt x="4421" y="1763"/>
                  </a:lnTo>
                  <a:lnTo>
                    <a:pt x="4431" y="1753"/>
                  </a:lnTo>
                  <a:lnTo>
                    <a:pt x="4431" y="1715"/>
                  </a:lnTo>
                  <a:lnTo>
                    <a:pt x="4439" y="1715"/>
                  </a:lnTo>
                  <a:lnTo>
                    <a:pt x="4439" y="1744"/>
                  </a:lnTo>
                  <a:lnTo>
                    <a:pt x="4450" y="1763"/>
                  </a:lnTo>
                  <a:lnTo>
                    <a:pt x="4450" y="1734"/>
                  </a:lnTo>
                  <a:lnTo>
                    <a:pt x="4458" y="1753"/>
                  </a:lnTo>
                  <a:lnTo>
                    <a:pt x="4458" y="1782"/>
                  </a:lnTo>
                  <a:lnTo>
                    <a:pt x="4468" y="1782"/>
                  </a:lnTo>
                  <a:lnTo>
                    <a:pt x="4477" y="1772"/>
                  </a:lnTo>
                  <a:lnTo>
                    <a:pt x="4477" y="1753"/>
                  </a:lnTo>
                  <a:lnTo>
                    <a:pt x="4487" y="1772"/>
                  </a:lnTo>
                  <a:lnTo>
                    <a:pt x="4487" y="1782"/>
                  </a:lnTo>
                  <a:lnTo>
                    <a:pt x="4506" y="1782"/>
                  </a:lnTo>
                  <a:lnTo>
                    <a:pt x="4506" y="1763"/>
                  </a:lnTo>
                  <a:lnTo>
                    <a:pt x="4514" y="1763"/>
                  </a:lnTo>
                  <a:lnTo>
                    <a:pt x="4514" y="1744"/>
                  </a:lnTo>
                  <a:lnTo>
                    <a:pt x="4524" y="1744"/>
                  </a:lnTo>
                  <a:lnTo>
                    <a:pt x="4524" y="1763"/>
                  </a:lnTo>
                  <a:lnTo>
                    <a:pt x="4533" y="1763"/>
                  </a:lnTo>
                  <a:lnTo>
                    <a:pt x="4533" y="1782"/>
                  </a:lnTo>
                  <a:lnTo>
                    <a:pt x="4543" y="1763"/>
                  </a:lnTo>
                  <a:lnTo>
                    <a:pt x="4543" y="1744"/>
                  </a:lnTo>
                  <a:lnTo>
                    <a:pt x="4551" y="1744"/>
                  </a:lnTo>
                  <a:lnTo>
                    <a:pt x="4551" y="1772"/>
                  </a:lnTo>
                  <a:lnTo>
                    <a:pt x="4561" y="1772"/>
                  </a:lnTo>
                  <a:lnTo>
                    <a:pt x="4561" y="1763"/>
                  </a:lnTo>
                  <a:lnTo>
                    <a:pt x="4570" y="1772"/>
                  </a:lnTo>
                  <a:lnTo>
                    <a:pt x="4570" y="1782"/>
                  </a:lnTo>
                  <a:lnTo>
                    <a:pt x="4580" y="1772"/>
                  </a:lnTo>
                  <a:lnTo>
                    <a:pt x="4580" y="1782"/>
                  </a:lnTo>
                  <a:lnTo>
                    <a:pt x="4589" y="1763"/>
                  </a:lnTo>
                  <a:lnTo>
                    <a:pt x="4589" y="1782"/>
                  </a:lnTo>
                  <a:lnTo>
                    <a:pt x="4599" y="1772"/>
                  </a:lnTo>
                  <a:lnTo>
                    <a:pt x="4599" y="1782"/>
                  </a:lnTo>
                  <a:lnTo>
                    <a:pt x="4607" y="1782"/>
                  </a:lnTo>
                  <a:lnTo>
                    <a:pt x="4607" y="1753"/>
                  </a:lnTo>
                  <a:lnTo>
                    <a:pt x="4617" y="1744"/>
                  </a:lnTo>
                  <a:lnTo>
                    <a:pt x="4617" y="1782"/>
                  </a:lnTo>
                  <a:lnTo>
                    <a:pt x="4626" y="1763"/>
                  </a:lnTo>
                  <a:lnTo>
                    <a:pt x="4626" y="1782"/>
                  </a:lnTo>
                  <a:lnTo>
                    <a:pt x="4673" y="1782"/>
                  </a:lnTo>
                  <a:lnTo>
                    <a:pt x="4682" y="1782"/>
                  </a:lnTo>
                  <a:lnTo>
                    <a:pt x="4692" y="1782"/>
                  </a:lnTo>
                  <a:lnTo>
                    <a:pt x="4692" y="1772"/>
                  </a:lnTo>
                  <a:lnTo>
                    <a:pt x="4700" y="1782"/>
                  </a:lnTo>
                  <a:lnTo>
                    <a:pt x="4711" y="1782"/>
                  </a:lnTo>
                  <a:lnTo>
                    <a:pt x="4711" y="1763"/>
                  </a:lnTo>
                  <a:lnTo>
                    <a:pt x="4719" y="1763"/>
                  </a:lnTo>
                  <a:lnTo>
                    <a:pt x="4719" y="1753"/>
                  </a:lnTo>
                  <a:lnTo>
                    <a:pt x="4729" y="1782"/>
                  </a:lnTo>
                  <a:lnTo>
                    <a:pt x="4729" y="1734"/>
                  </a:lnTo>
                  <a:lnTo>
                    <a:pt x="4738" y="1763"/>
                  </a:lnTo>
                  <a:lnTo>
                    <a:pt x="4738" y="1734"/>
                  </a:lnTo>
                  <a:lnTo>
                    <a:pt x="4748" y="1744"/>
                  </a:lnTo>
                  <a:lnTo>
                    <a:pt x="4748" y="1772"/>
                  </a:lnTo>
                  <a:lnTo>
                    <a:pt x="4756" y="1763"/>
                  </a:lnTo>
                  <a:lnTo>
                    <a:pt x="4756" y="1734"/>
                  </a:lnTo>
                  <a:lnTo>
                    <a:pt x="4766" y="1753"/>
                  </a:lnTo>
                  <a:lnTo>
                    <a:pt x="4766" y="1763"/>
                  </a:lnTo>
                  <a:lnTo>
                    <a:pt x="4775" y="1753"/>
                  </a:lnTo>
                  <a:lnTo>
                    <a:pt x="4775" y="1782"/>
                  </a:lnTo>
                  <a:lnTo>
                    <a:pt x="4785" y="1763"/>
                  </a:lnTo>
                  <a:lnTo>
                    <a:pt x="4785" y="1782"/>
                  </a:lnTo>
                  <a:lnTo>
                    <a:pt x="4794" y="1763"/>
                  </a:lnTo>
                  <a:lnTo>
                    <a:pt x="4794" y="1744"/>
                  </a:lnTo>
                  <a:lnTo>
                    <a:pt x="4804" y="1744"/>
                  </a:lnTo>
                  <a:lnTo>
                    <a:pt x="4804" y="1772"/>
                  </a:lnTo>
                  <a:lnTo>
                    <a:pt x="4812" y="1753"/>
                  </a:lnTo>
                  <a:lnTo>
                    <a:pt x="4812" y="1772"/>
                  </a:lnTo>
                  <a:lnTo>
                    <a:pt x="4822" y="1753"/>
                  </a:lnTo>
                  <a:lnTo>
                    <a:pt x="4822" y="1782"/>
                  </a:lnTo>
                  <a:lnTo>
                    <a:pt x="4831" y="1782"/>
                  </a:lnTo>
                  <a:lnTo>
                    <a:pt x="4849" y="1782"/>
                  </a:lnTo>
                  <a:lnTo>
                    <a:pt x="4849" y="1772"/>
                  </a:lnTo>
                  <a:lnTo>
                    <a:pt x="4860" y="1772"/>
                  </a:lnTo>
                  <a:lnTo>
                    <a:pt x="4860" y="1782"/>
                  </a:lnTo>
                  <a:lnTo>
                    <a:pt x="4868" y="1782"/>
                  </a:lnTo>
                  <a:lnTo>
                    <a:pt x="4868" y="1772"/>
                  </a:lnTo>
                  <a:lnTo>
                    <a:pt x="4878" y="1782"/>
                  </a:lnTo>
                  <a:lnTo>
                    <a:pt x="4878" y="1753"/>
                  </a:lnTo>
                  <a:lnTo>
                    <a:pt x="4887" y="1782"/>
                  </a:lnTo>
                  <a:lnTo>
                    <a:pt x="4887" y="1734"/>
                  </a:lnTo>
                  <a:lnTo>
                    <a:pt x="4897" y="1734"/>
                  </a:lnTo>
                  <a:lnTo>
                    <a:pt x="4897" y="1772"/>
                  </a:lnTo>
                  <a:lnTo>
                    <a:pt x="4905" y="1782"/>
                  </a:lnTo>
                  <a:lnTo>
                    <a:pt x="4905" y="1753"/>
                  </a:lnTo>
                  <a:lnTo>
                    <a:pt x="4916" y="1744"/>
                  </a:lnTo>
                  <a:lnTo>
                    <a:pt x="4916" y="1763"/>
                  </a:lnTo>
                  <a:lnTo>
                    <a:pt x="4924" y="1763"/>
                  </a:lnTo>
                  <a:lnTo>
                    <a:pt x="4924" y="1782"/>
                  </a:lnTo>
                  <a:lnTo>
                    <a:pt x="4934" y="1782"/>
                  </a:lnTo>
                  <a:lnTo>
                    <a:pt x="4934" y="1772"/>
                  </a:lnTo>
                  <a:lnTo>
                    <a:pt x="4943" y="1772"/>
                  </a:lnTo>
                  <a:lnTo>
                    <a:pt x="4943" y="1782"/>
                  </a:lnTo>
                  <a:lnTo>
                    <a:pt x="4953" y="1782"/>
                  </a:lnTo>
                  <a:lnTo>
                    <a:pt x="4953" y="1763"/>
                  </a:lnTo>
                  <a:lnTo>
                    <a:pt x="4961" y="1763"/>
                  </a:lnTo>
                  <a:lnTo>
                    <a:pt x="4961" y="1782"/>
                  </a:lnTo>
                  <a:lnTo>
                    <a:pt x="4972" y="1782"/>
                  </a:lnTo>
                  <a:lnTo>
                    <a:pt x="4972" y="1772"/>
                  </a:lnTo>
                  <a:lnTo>
                    <a:pt x="4980" y="1782"/>
                  </a:lnTo>
                  <a:lnTo>
                    <a:pt x="4980" y="1763"/>
                  </a:lnTo>
                  <a:lnTo>
                    <a:pt x="4990" y="1734"/>
                  </a:lnTo>
                  <a:lnTo>
                    <a:pt x="4990" y="1772"/>
                  </a:lnTo>
                  <a:lnTo>
                    <a:pt x="4999" y="1753"/>
                  </a:lnTo>
                  <a:lnTo>
                    <a:pt x="4999" y="1782"/>
                  </a:lnTo>
                  <a:lnTo>
                    <a:pt x="5017" y="1782"/>
                  </a:lnTo>
                  <a:lnTo>
                    <a:pt x="5017" y="1753"/>
                  </a:lnTo>
                  <a:lnTo>
                    <a:pt x="5027" y="1782"/>
                  </a:lnTo>
                  <a:lnTo>
                    <a:pt x="5027" y="1744"/>
                  </a:lnTo>
                  <a:lnTo>
                    <a:pt x="5036" y="1782"/>
                  </a:lnTo>
                  <a:lnTo>
                    <a:pt x="5036" y="1772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72"/>
                  </a:lnTo>
                  <a:lnTo>
                    <a:pt x="5055" y="1782"/>
                  </a:lnTo>
                  <a:lnTo>
                    <a:pt x="5065" y="1782"/>
                  </a:lnTo>
                  <a:lnTo>
                    <a:pt x="5065" y="1744"/>
                  </a:lnTo>
                  <a:lnTo>
                    <a:pt x="5073" y="1734"/>
                  </a:lnTo>
                  <a:lnTo>
                    <a:pt x="5073" y="1669"/>
                  </a:lnTo>
                  <a:lnTo>
                    <a:pt x="5083" y="1782"/>
                  </a:lnTo>
                  <a:lnTo>
                    <a:pt x="5092" y="1782"/>
                  </a:lnTo>
                  <a:lnTo>
                    <a:pt x="5092" y="1772"/>
                  </a:lnTo>
                  <a:lnTo>
                    <a:pt x="5102" y="1772"/>
                  </a:lnTo>
                  <a:lnTo>
                    <a:pt x="5102" y="1763"/>
                  </a:lnTo>
                  <a:lnTo>
                    <a:pt x="5110" y="1763"/>
                  </a:lnTo>
                  <a:lnTo>
                    <a:pt x="5110" y="1772"/>
                  </a:lnTo>
                  <a:lnTo>
                    <a:pt x="5121" y="1753"/>
                  </a:lnTo>
                  <a:lnTo>
                    <a:pt x="5121" y="1772"/>
                  </a:lnTo>
                  <a:lnTo>
                    <a:pt x="5129" y="1772"/>
                  </a:lnTo>
                  <a:lnTo>
                    <a:pt x="5129" y="1715"/>
                  </a:lnTo>
                  <a:lnTo>
                    <a:pt x="5139" y="1744"/>
                  </a:lnTo>
                  <a:lnTo>
                    <a:pt x="5139" y="1782"/>
                  </a:lnTo>
                  <a:lnTo>
                    <a:pt x="5166" y="1782"/>
                  </a:lnTo>
                  <a:lnTo>
                    <a:pt x="5166" y="1772"/>
                  </a:lnTo>
                  <a:lnTo>
                    <a:pt x="5177" y="1782"/>
                  </a:lnTo>
                  <a:lnTo>
                    <a:pt x="5177" y="1753"/>
                  </a:lnTo>
                  <a:lnTo>
                    <a:pt x="5187" y="1782"/>
                  </a:lnTo>
                  <a:lnTo>
                    <a:pt x="5187" y="1772"/>
                  </a:lnTo>
                  <a:lnTo>
                    <a:pt x="5195" y="177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26"/>
                  </a:lnTo>
                  <a:lnTo>
                    <a:pt x="5214" y="1726"/>
                  </a:lnTo>
                  <a:lnTo>
                    <a:pt x="5214" y="1772"/>
                  </a:lnTo>
                  <a:lnTo>
                    <a:pt x="5224" y="1753"/>
                  </a:lnTo>
                  <a:lnTo>
                    <a:pt x="5224" y="1782"/>
                  </a:lnTo>
                  <a:lnTo>
                    <a:pt x="5243" y="1782"/>
                  </a:lnTo>
                  <a:lnTo>
                    <a:pt x="5243" y="1772"/>
                  </a:lnTo>
                  <a:lnTo>
                    <a:pt x="5251" y="1782"/>
                  </a:lnTo>
                  <a:lnTo>
                    <a:pt x="5251" y="1763"/>
                  </a:lnTo>
                  <a:lnTo>
                    <a:pt x="5261" y="1772"/>
                  </a:lnTo>
                  <a:lnTo>
                    <a:pt x="5261" y="1744"/>
                  </a:lnTo>
                  <a:lnTo>
                    <a:pt x="5270" y="1753"/>
                  </a:lnTo>
                  <a:lnTo>
                    <a:pt x="5270" y="1782"/>
                  </a:lnTo>
                  <a:lnTo>
                    <a:pt x="5288" y="1782"/>
                  </a:lnTo>
                  <a:lnTo>
                    <a:pt x="5288" y="1763"/>
                  </a:lnTo>
                  <a:lnTo>
                    <a:pt x="5299" y="1734"/>
                  </a:lnTo>
                  <a:lnTo>
                    <a:pt x="5299" y="1763"/>
                  </a:lnTo>
                  <a:lnTo>
                    <a:pt x="5307" y="1763"/>
                  </a:lnTo>
                  <a:lnTo>
                    <a:pt x="5307" y="1744"/>
                  </a:lnTo>
                  <a:lnTo>
                    <a:pt x="5317" y="1782"/>
                  </a:lnTo>
                  <a:lnTo>
                    <a:pt x="5326" y="1772"/>
                  </a:lnTo>
                  <a:lnTo>
                    <a:pt x="5326" y="1782"/>
                  </a:lnTo>
                  <a:lnTo>
                    <a:pt x="5336" y="1782"/>
                  </a:lnTo>
                  <a:lnTo>
                    <a:pt x="5336" y="1772"/>
                  </a:lnTo>
                  <a:lnTo>
                    <a:pt x="5344" y="1782"/>
                  </a:lnTo>
                  <a:lnTo>
                    <a:pt x="5344" y="1753"/>
                  </a:lnTo>
                  <a:lnTo>
                    <a:pt x="5354" y="1782"/>
                  </a:lnTo>
                  <a:lnTo>
                    <a:pt x="5354" y="1753"/>
                  </a:lnTo>
                  <a:lnTo>
                    <a:pt x="5363" y="1763"/>
                  </a:lnTo>
                  <a:lnTo>
                    <a:pt x="5363" y="1772"/>
                  </a:lnTo>
                  <a:lnTo>
                    <a:pt x="5373" y="1772"/>
                  </a:lnTo>
                  <a:lnTo>
                    <a:pt x="5373" y="1782"/>
                  </a:lnTo>
                  <a:lnTo>
                    <a:pt x="5392" y="1782"/>
                  </a:lnTo>
                  <a:lnTo>
                    <a:pt x="5392" y="1753"/>
                  </a:lnTo>
                  <a:lnTo>
                    <a:pt x="5400" y="1772"/>
                  </a:lnTo>
                  <a:lnTo>
                    <a:pt x="5400" y="175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82"/>
                  </a:lnTo>
                  <a:lnTo>
                    <a:pt x="5419" y="1772"/>
                  </a:lnTo>
                  <a:lnTo>
                    <a:pt x="5438" y="1772"/>
                  </a:lnTo>
                  <a:lnTo>
                    <a:pt x="5438" y="1782"/>
                  </a:lnTo>
                  <a:lnTo>
                    <a:pt x="5448" y="1772"/>
                  </a:lnTo>
                  <a:lnTo>
                    <a:pt x="5448" y="1744"/>
                  </a:lnTo>
                  <a:lnTo>
                    <a:pt x="5456" y="1744"/>
                  </a:lnTo>
                  <a:lnTo>
                    <a:pt x="5456" y="1696"/>
                  </a:lnTo>
                  <a:lnTo>
                    <a:pt x="5466" y="1688"/>
                  </a:lnTo>
                  <a:lnTo>
                    <a:pt x="5466" y="1488"/>
                  </a:lnTo>
                  <a:lnTo>
                    <a:pt x="5475" y="1582"/>
                  </a:lnTo>
                  <a:lnTo>
                    <a:pt x="5475" y="1763"/>
                  </a:lnTo>
                  <a:lnTo>
                    <a:pt x="5485" y="1753"/>
                  </a:lnTo>
                  <a:lnTo>
                    <a:pt x="5485" y="1782"/>
                  </a:lnTo>
                  <a:lnTo>
                    <a:pt x="5493" y="1782"/>
                  </a:lnTo>
                  <a:lnTo>
                    <a:pt x="5504" y="1782"/>
                  </a:lnTo>
                  <a:lnTo>
                    <a:pt x="5504" y="1696"/>
                  </a:lnTo>
                  <a:lnTo>
                    <a:pt x="5512" y="1696"/>
                  </a:lnTo>
                  <a:lnTo>
                    <a:pt x="5512" y="1763"/>
                  </a:lnTo>
                  <a:lnTo>
                    <a:pt x="5522" y="1753"/>
                  </a:lnTo>
                  <a:lnTo>
                    <a:pt x="5522" y="1772"/>
                  </a:lnTo>
                  <a:lnTo>
                    <a:pt x="5531" y="1772"/>
                  </a:lnTo>
                  <a:lnTo>
                    <a:pt x="5531" y="1782"/>
                  </a:lnTo>
                  <a:lnTo>
                    <a:pt x="5549" y="1782"/>
                  </a:lnTo>
                  <a:lnTo>
                    <a:pt x="5549" y="1772"/>
                  </a:lnTo>
                  <a:lnTo>
                    <a:pt x="5568" y="1772"/>
                  </a:lnTo>
                  <a:lnTo>
                    <a:pt x="5568" y="1782"/>
                  </a:lnTo>
                  <a:lnTo>
                    <a:pt x="5587" y="1782"/>
                  </a:lnTo>
                  <a:lnTo>
                    <a:pt x="5587" y="1772"/>
                  </a:lnTo>
                  <a:lnTo>
                    <a:pt x="5597" y="1772"/>
                  </a:lnTo>
                  <a:lnTo>
                    <a:pt x="5597" y="1753"/>
                  </a:lnTo>
                  <a:lnTo>
                    <a:pt x="5605" y="1763"/>
                  </a:lnTo>
                  <a:lnTo>
                    <a:pt x="5605" y="1753"/>
                  </a:lnTo>
                  <a:lnTo>
                    <a:pt x="5615" y="1782"/>
                  </a:lnTo>
                  <a:lnTo>
                    <a:pt x="5615" y="1744"/>
                  </a:lnTo>
                  <a:lnTo>
                    <a:pt x="5624" y="1753"/>
                  </a:lnTo>
                  <a:lnTo>
                    <a:pt x="5624" y="1772"/>
                  </a:lnTo>
                  <a:lnTo>
                    <a:pt x="5634" y="1763"/>
                  </a:lnTo>
                  <a:lnTo>
                    <a:pt x="5634" y="1782"/>
                  </a:lnTo>
                  <a:lnTo>
                    <a:pt x="5653" y="1763"/>
                  </a:lnTo>
                  <a:lnTo>
                    <a:pt x="5653" y="1772"/>
                  </a:lnTo>
                  <a:lnTo>
                    <a:pt x="5661" y="1772"/>
                  </a:lnTo>
                  <a:lnTo>
                    <a:pt x="5661" y="1782"/>
                  </a:lnTo>
                  <a:lnTo>
                    <a:pt x="5671" y="1782"/>
                  </a:lnTo>
                  <a:lnTo>
                    <a:pt x="5680" y="1782"/>
                  </a:lnTo>
                  <a:lnTo>
                    <a:pt x="5680" y="1753"/>
                  </a:lnTo>
                  <a:lnTo>
                    <a:pt x="5690" y="1753"/>
                  </a:lnTo>
                  <a:lnTo>
                    <a:pt x="5690" y="1772"/>
                  </a:lnTo>
                  <a:lnTo>
                    <a:pt x="5698" y="1782"/>
                  </a:lnTo>
                  <a:lnTo>
                    <a:pt x="5698" y="1772"/>
                  </a:lnTo>
                  <a:lnTo>
                    <a:pt x="5709" y="1782"/>
                  </a:lnTo>
                  <a:lnTo>
                    <a:pt x="5709" y="1734"/>
                  </a:lnTo>
                  <a:lnTo>
                    <a:pt x="5717" y="1772"/>
                  </a:lnTo>
                  <a:lnTo>
                    <a:pt x="5717" y="1707"/>
                  </a:lnTo>
                  <a:lnTo>
                    <a:pt x="5727" y="1715"/>
                  </a:lnTo>
                  <a:lnTo>
                    <a:pt x="5727" y="1753"/>
                  </a:lnTo>
                  <a:lnTo>
                    <a:pt x="5736" y="1734"/>
                  </a:lnTo>
                  <a:lnTo>
                    <a:pt x="5736" y="1772"/>
                  </a:lnTo>
                  <a:lnTo>
                    <a:pt x="5746" y="1772"/>
                  </a:lnTo>
                  <a:lnTo>
                    <a:pt x="5746" y="1715"/>
                  </a:lnTo>
                  <a:lnTo>
                    <a:pt x="5754" y="1726"/>
                  </a:lnTo>
                  <a:lnTo>
                    <a:pt x="5754" y="1782"/>
                  </a:lnTo>
                  <a:lnTo>
                    <a:pt x="5765" y="1734"/>
                  </a:lnTo>
                  <a:lnTo>
                    <a:pt x="5765" y="1763"/>
                  </a:lnTo>
                  <a:lnTo>
                    <a:pt x="5773" y="1763"/>
                  </a:lnTo>
                  <a:lnTo>
                    <a:pt x="5773" y="1772"/>
                  </a:lnTo>
                  <a:lnTo>
                    <a:pt x="5783" y="1772"/>
                  </a:lnTo>
                  <a:lnTo>
                    <a:pt x="5783" y="1753"/>
                  </a:lnTo>
                  <a:lnTo>
                    <a:pt x="5792" y="1753"/>
                  </a:lnTo>
                  <a:lnTo>
                    <a:pt x="5792" y="1782"/>
                  </a:lnTo>
                  <a:lnTo>
                    <a:pt x="5802" y="1772"/>
                  </a:lnTo>
                  <a:lnTo>
                    <a:pt x="5802" y="1782"/>
                  </a:lnTo>
                  <a:lnTo>
                    <a:pt x="5820" y="1782"/>
                  </a:lnTo>
                  <a:lnTo>
                    <a:pt x="5829" y="1782"/>
                  </a:lnTo>
                  <a:lnTo>
                    <a:pt x="5839" y="1772"/>
                  </a:lnTo>
                  <a:lnTo>
                    <a:pt x="5839" y="1782"/>
                  </a:lnTo>
                  <a:lnTo>
                    <a:pt x="5848" y="1772"/>
                  </a:lnTo>
                  <a:lnTo>
                    <a:pt x="5848" y="1782"/>
                  </a:lnTo>
                  <a:lnTo>
                    <a:pt x="5866" y="1782"/>
                  </a:lnTo>
                  <a:lnTo>
                    <a:pt x="5866" y="1763"/>
                  </a:lnTo>
                  <a:lnTo>
                    <a:pt x="5876" y="1782"/>
                  </a:lnTo>
                  <a:lnTo>
                    <a:pt x="5876" y="1772"/>
                  </a:lnTo>
                  <a:lnTo>
                    <a:pt x="5885" y="1782"/>
                  </a:lnTo>
                  <a:lnTo>
                    <a:pt x="5885" y="1753"/>
                  </a:lnTo>
                  <a:lnTo>
                    <a:pt x="5895" y="1772"/>
                  </a:lnTo>
                  <a:lnTo>
                    <a:pt x="5895" y="1734"/>
                  </a:lnTo>
                  <a:lnTo>
                    <a:pt x="5904" y="1744"/>
                  </a:lnTo>
                  <a:lnTo>
                    <a:pt x="5904" y="1782"/>
                  </a:lnTo>
                  <a:lnTo>
                    <a:pt x="5932" y="1782"/>
                  </a:lnTo>
                  <a:lnTo>
                    <a:pt x="5997" y="1782"/>
                  </a:lnTo>
                  <a:lnTo>
                    <a:pt x="5997" y="1772"/>
                  </a:lnTo>
                  <a:lnTo>
                    <a:pt x="6007" y="1772"/>
                  </a:lnTo>
                  <a:lnTo>
                    <a:pt x="6007" y="1763"/>
                  </a:lnTo>
                  <a:lnTo>
                    <a:pt x="6015" y="1772"/>
                  </a:lnTo>
                  <a:lnTo>
                    <a:pt x="6026" y="1753"/>
                  </a:lnTo>
                  <a:lnTo>
                    <a:pt x="6026" y="1772"/>
                  </a:lnTo>
                  <a:lnTo>
                    <a:pt x="6034" y="1763"/>
                  </a:lnTo>
                  <a:lnTo>
                    <a:pt x="6034" y="1782"/>
                  </a:lnTo>
                  <a:lnTo>
                    <a:pt x="6053" y="1782"/>
                  </a:lnTo>
                  <a:lnTo>
                    <a:pt x="6053" y="1763"/>
                  </a:lnTo>
                  <a:lnTo>
                    <a:pt x="6063" y="1782"/>
                  </a:lnTo>
                  <a:lnTo>
                    <a:pt x="6063" y="1744"/>
                  </a:lnTo>
                  <a:lnTo>
                    <a:pt x="6071" y="1734"/>
                  </a:lnTo>
                  <a:lnTo>
                    <a:pt x="6071" y="1782"/>
                  </a:lnTo>
                  <a:lnTo>
                    <a:pt x="6081" y="1763"/>
                  </a:lnTo>
                  <a:lnTo>
                    <a:pt x="6081" y="1782"/>
                  </a:lnTo>
                  <a:lnTo>
                    <a:pt x="6092" y="1782"/>
                  </a:lnTo>
                  <a:lnTo>
                    <a:pt x="6092" y="1753"/>
                  </a:lnTo>
                  <a:lnTo>
                    <a:pt x="6100" y="1782"/>
                  </a:lnTo>
                  <a:lnTo>
                    <a:pt x="6100" y="1734"/>
                  </a:lnTo>
                  <a:lnTo>
                    <a:pt x="6110" y="1734"/>
                  </a:lnTo>
                  <a:lnTo>
                    <a:pt x="6110" y="1688"/>
                  </a:lnTo>
                  <a:lnTo>
                    <a:pt x="6119" y="1715"/>
                  </a:lnTo>
                  <a:lnTo>
                    <a:pt x="6119" y="1669"/>
                  </a:lnTo>
                  <a:lnTo>
                    <a:pt x="6129" y="1734"/>
                  </a:lnTo>
                  <a:lnTo>
                    <a:pt x="6129" y="1574"/>
                  </a:lnTo>
                  <a:lnTo>
                    <a:pt x="6137" y="1564"/>
                  </a:lnTo>
                  <a:lnTo>
                    <a:pt x="6137" y="1403"/>
                  </a:lnTo>
                  <a:lnTo>
                    <a:pt x="6148" y="1564"/>
                  </a:lnTo>
                  <a:lnTo>
                    <a:pt x="6148" y="1715"/>
                  </a:lnTo>
                  <a:lnTo>
                    <a:pt x="6156" y="1715"/>
                  </a:lnTo>
                  <a:lnTo>
                    <a:pt x="6156" y="1753"/>
                  </a:lnTo>
                  <a:lnTo>
                    <a:pt x="6166" y="1763"/>
                  </a:lnTo>
                  <a:lnTo>
                    <a:pt x="6166" y="1726"/>
                  </a:lnTo>
                  <a:lnTo>
                    <a:pt x="6175" y="1753"/>
                  </a:lnTo>
                  <a:lnTo>
                    <a:pt x="6175" y="1726"/>
                  </a:lnTo>
                  <a:lnTo>
                    <a:pt x="6185" y="1726"/>
                  </a:lnTo>
                  <a:lnTo>
                    <a:pt x="6185" y="1677"/>
                  </a:lnTo>
                  <a:lnTo>
                    <a:pt x="6193" y="1707"/>
                  </a:lnTo>
                  <a:lnTo>
                    <a:pt x="6193" y="1753"/>
                  </a:lnTo>
                  <a:lnTo>
                    <a:pt x="6203" y="1744"/>
                  </a:lnTo>
                  <a:lnTo>
                    <a:pt x="6203" y="1772"/>
                  </a:lnTo>
                  <a:lnTo>
                    <a:pt x="6212" y="1772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44"/>
                  </a:lnTo>
                  <a:lnTo>
                    <a:pt x="6241" y="1744"/>
                  </a:lnTo>
                  <a:lnTo>
                    <a:pt x="6241" y="1734"/>
                  </a:lnTo>
                  <a:lnTo>
                    <a:pt x="6249" y="1744"/>
                  </a:lnTo>
                  <a:lnTo>
                    <a:pt x="6249" y="1772"/>
                  </a:lnTo>
                  <a:lnTo>
                    <a:pt x="6259" y="1772"/>
                  </a:lnTo>
                  <a:lnTo>
                    <a:pt x="6259" y="1744"/>
                  </a:lnTo>
                  <a:lnTo>
                    <a:pt x="6268" y="1753"/>
                  </a:lnTo>
                  <a:lnTo>
                    <a:pt x="6268" y="1669"/>
                  </a:lnTo>
                  <a:lnTo>
                    <a:pt x="6278" y="1658"/>
                  </a:lnTo>
                  <a:lnTo>
                    <a:pt x="6278" y="1365"/>
                  </a:lnTo>
                  <a:lnTo>
                    <a:pt x="6286" y="1412"/>
                  </a:lnTo>
                  <a:lnTo>
                    <a:pt x="6286" y="1707"/>
                  </a:lnTo>
                  <a:lnTo>
                    <a:pt x="6297" y="1707"/>
                  </a:lnTo>
                  <a:lnTo>
                    <a:pt x="6297" y="1763"/>
                  </a:lnTo>
                  <a:lnTo>
                    <a:pt x="6305" y="1753"/>
                  </a:lnTo>
                  <a:lnTo>
                    <a:pt x="6305" y="1782"/>
                  </a:lnTo>
                  <a:lnTo>
                    <a:pt x="6315" y="1782"/>
                  </a:lnTo>
                  <a:lnTo>
                    <a:pt x="6315" y="1744"/>
                  </a:lnTo>
                  <a:lnTo>
                    <a:pt x="6324" y="1753"/>
                  </a:lnTo>
                  <a:lnTo>
                    <a:pt x="6324" y="1782"/>
                  </a:lnTo>
                  <a:lnTo>
                    <a:pt x="6334" y="1763"/>
                  </a:lnTo>
                  <a:lnTo>
                    <a:pt x="6334" y="1782"/>
                  </a:lnTo>
                  <a:lnTo>
                    <a:pt x="6342" y="1782"/>
                  </a:lnTo>
                  <a:lnTo>
                    <a:pt x="6342" y="1744"/>
                  </a:lnTo>
                  <a:lnTo>
                    <a:pt x="6353" y="1753"/>
                  </a:lnTo>
                  <a:lnTo>
                    <a:pt x="6353" y="1782"/>
                  </a:lnTo>
                  <a:lnTo>
                    <a:pt x="6361" y="1763"/>
                  </a:lnTo>
                  <a:lnTo>
                    <a:pt x="6361" y="1782"/>
                  </a:lnTo>
                  <a:lnTo>
                    <a:pt x="6371" y="1782"/>
                  </a:lnTo>
                  <a:lnTo>
                    <a:pt x="6408" y="1782"/>
                  </a:lnTo>
                  <a:lnTo>
                    <a:pt x="6427" y="1782"/>
                  </a:lnTo>
                  <a:lnTo>
                    <a:pt x="6427" y="1772"/>
                  </a:lnTo>
                  <a:lnTo>
                    <a:pt x="6436" y="1782"/>
                  </a:lnTo>
                  <a:lnTo>
                    <a:pt x="6454" y="1782"/>
                  </a:lnTo>
                  <a:lnTo>
                    <a:pt x="6454" y="1763"/>
                  </a:lnTo>
                  <a:lnTo>
                    <a:pt x="6464" y="1772"/>
                  </a:lnTo>
                  <a:lnTo>
                    <a:pt x="6464" y="1753"/>
                  </a:lnTo>
                  <a:lnTo>
                    <a:pt x="6473" y="1782"/>
                  </a:lnTo>
                  <a:lnTo>
                    <a:pt x="6473" y="1734"/>
                  </a:lnTo>
                  <a:lnTo>
                    <a:pt x="6483" y="1744"/>
                  </a:lnTo>
                  <a:lnTo>
                    <a:pt x="6483" y="1763"/>
                  </a:lnTo>
                  <a:lnTo>
                    <a:pt x="6492" y="1744"/>
                  </a:lnTo>
                  <a:lnTo>
                    <a:pt x="6492" y="1772"/>
                  </a:lnTo>
                  <a:lnTo>
                    <a:pt x="6502" y="1763"/>
                  </a:lnTo>
                  <a:lnTo>
                    <a:pt x="6502" y="1734"/>
                  </a:lnTo>
                  <a:lnTo>
                    <a:pt x="6510" y="1734"/>
                  </a:lnTo>
                  <a:lnTo>
                    <a:pt x="6510" y="1763"/>
                  </a:lnTo>
                  <a:lnTo>
                    <a:pt x="6520" y="1763"/>
                  </a:lnTo>
                  <a:lnTo>
                    <a:pt x="6520" y="1782"/>
                  </a:lnTo>
                  <a:lnTo>
                    <a:pt x="6529" y="1782"/>
                  </a:lnTo>
                  <a:lnTo>
                    <a:pt x="6539" y="1782"/>
                  </a:lnTo>
                  <a:lnTo>
                    <a:pt x="6539" y="1763"/>
                  </a:lnTo>
                  <a:lnTo>
                    <a:pt x="6547" y="1763"/>
                  </a:lnTo>
                  <a:lnTo>
                    <a:pt x="6547" y="1744"/>
                  </a:lnTo>
                  <a:lnTo>
                    <a:pt x="6558" y="1753"/>
                  </a:lnTo>
                  <a:lnTo>
                    <a:pt x="6558" y="1772"/>
                  </a:lnTo>
                  <a:lnTo>
                    <a:pt x="6566" y="1782"/>
                  </a:lnTo>
                  <a:lnTo>
                    <a:pt x="6566" y="1763"/>
                  </a:lnTo>
                  <a:lnTo>
                    <a:pt x="6576" y="1763"/>
                  </a:lnTo>
                  <a:lnTo>
                    <a:pt x="6576" y="1782"/>
                  </a:lnTo>
                  <a:lnTo>
                    <a:pt x="6603" y="1782"/>
                  </a:lnTo>
                  <a:lnTo>
                    <a:pt x="6603" y="1772"/>
                  </a:lnTo>
                  <a:lnTo>
                    <a:pt x="6614" y="1782"/>
                  </a:lnTo>
                  <a:lnTo>
                    <a:pt x="6622" y="1782"/>
                  </a:lnTo>
                  <a:lnTo>
                    <a:pt x="6622" y="1772"/>
                  </a:lnTo>
                  <a:lnTo>
                    <a:pt x="6632" y="1763"/>
                  </a:lnTo>
                  <a:lnTo>
                    <a:pt x="6632" y="1782"/>
                  </a:lnTo>
                  <a:lnTo>
                    <a:pt x="6641" y="1753"/>
                  </a:lnTo>
                  <a:lnTo>
                    <a:pt x="6641" y="1772"/>
                  </a:lnTo>
                  <a:lnTo>
                    <a:pt x="6651" y="1763"/>
                  </a:lnTo>
                  <a:lnTo>
                    <a:pt x="6651" y="1734"/>
                  </a:lnTo>
                  <a:lnTo>
                    <a:pt x="6659" y="1744"/>
                  </a:lnTo>
                  <a:lnTo>
                    <a:pt x="6659" y="1782"/>
                  </a:lnTo>
                  <a:lnTo>
                    <a:pt x="6669" y="1782"/>
                  </a:lnTo>
                  <a:lnTo>
                    <a:pt x="6669" y="1753"/>
                  </a:lnTo>
                  <a:lnTo>
                    <a:pt x="6678" y="1753"/>
                  </a:lnTo>
                  <a:lnTo>
                    <a:pt x="6678" y="1696"/>
                  </a:lnTo>
                  <a:lnTo>
                    <a:pt x="6688" y="1707"/>
                  </a:lnTo>
                  <a:lnTo>
                    <a:pt x="6688" y="1763"/>
                  </a:lnTo>
                  <a:lnTo>
                    <a:pt x="6697" y="1782"/>
                  </a:lnTo>
                  <a:lnTo>
                    <a:pt x="6697" y="1753"/>
                  </a:lnTo>
                  <a:lnTo>
                    <a:pt x="6707" y="1753"/>
                  </a:lnTo>
                  <a:lnTo>
                    <a:pt x="6707" y="1782"/>
                  </a:lnTo>
                  <a:lnTo>
                    <a:pt x="6715" y="1782"/>
                  </a:lnTo>
                  <a:lnTo>
                    <a:pt x="6715" y="1734"/>
                  </a:lnTo>
                  <a:lnTo>
                    <a:pt x="6725" y="1734"/>
                  </a:lnTo>
                  <a:lnTo>
                    <a:pt x="6725" y="1593"/>
                  </a:lnTo>
                  <a:lnTo>
                    <a:pt x="6734" y="1574"/>
                  </a:lnTo>
                  <a:lnTo>
                    <a:pt x="6734" y="1271"/>
                  </a:lnTo>
                  <a:lnTo>
                    <a:pt x="6744" y="1327"/>
                  </a:lnTo>
                  <a:lnTo>
                    <a:pt x="6744" y="1545"/>
                  </a:lnTo>
                  <a:lnTo>
                    <a:pt x="6752" y="1555"/>
                  </a:lnTo>
                  <a:lnTo>
                    <a:pt x="6752" y="1688"/>
                  </a:lnTo>
                  <a:lnTo>
                    <a:pt x="6763" y="1677"/>
                  </a:lnTo>
                  <a:lnTo>
                    <a:pt x="6763" y="1763"/>
                  </a:lnTo>
                  <a:lnTo>
                    <a:pt x="6771" y="1753"/>
                  </a:lnTo>
                  <a:lnTo>
                    <a:pt x="6771" y="1782"/>
                  </a:lnTo>
                  <a:lnTo>
                    <a:pt x="6781" y="1782"/>
                  </a:lnTo>
                  <a:lnTo>
                    <a:pt x="6790" y="1782"/>
                  </a:lnTo>
                  <a:lnTo>
                    <a:pt x="6790" y="1744"/>
                  </a:lnTo>
                  <a:lnTo>
                    <a:pt x="6800" y="1772"/>
                  </a:lnTo>
                  <a:lnTo>
                    <a:pt x="6800" y="1744"/>
                  </a:lnTo>
                  <a:lnTo>
                    <a:pt x="6808" y="1744"/>
                  </a:lnTo>
                  <a:lnTo>
                    <a:pt x="6808" y="1763"/>
                  </a:lnTo>
                  <a:lnTo>
                    <a:pt x="6819" y="1744"/>
                  </a:lnTo>
                  <a:lnTo>
                    <a:pt x="6819" y="1355"/>
                  </a:lnTo>
                  <a:lnTo>
                    <a:pt x="6827" y="1289"/>
                  </a:lnTo>
                  <a:lnTo>
                    <a:pt x="6827" y="1536"/>
                  </a:lnTo>
                  <a:lnTo>
                    <a:pt x="6837" y="1536"/>
                  </a:lnTo>
                  <a:lnTo>
                    <a:pt x="6837" y="1631"/>
                  </a:lnTo>
                  <a:lnTo>
                    <a:pt x="6846" y="1601"/>
                  </a:lnTo>
                  <a:lnTo>
                    <a:pt x="6846" y="1715"/>
                  </a:lnTo>
                  <a:lnTo>
                    <a:pt x="6856" y="1715"/>
                  </a:lnTo>
                  <a:lnTo>
                    <a:pt x="6856" y="1763"/>
                  </a:lnTo>
                  <a:lnTo>
                    <a:pt x="6864" y="1753"/>
                  </a:lnTo>
                  <a:lnTo>
                    <a:pt x="6864" y="1782"/>
                  </a:lnTo>
                  <a:lnTo>
                    <a:pt x="6874" y="1782"/>
                  </a:lnTo>
                  <a:lnTo>
                    <a:pt x="6874" y="1753"/>
                  </a:lnTo>
                  <a:lnTo>
                    <a:pt x="6883" y="1763"/>
                  </a:lnTo>
                  <a:lnTo>
                    <a:pt x="6883" y="1772"/>
                  </a:lnTo>
                  <a:lnTo>
                    <a:pt x="6893" y="1763"/>
                  </a:lnTo>
                  <a:lnTo>
                    <a:pt x="6893" y="1772"/>
                  </a:lnTo>
                  <a:lnTo>
                    <a:pt x="6902" y="1772"/>
                  </a:lnTo>
                  <a:lnTo>
                    <a:pt x="6902" y="1753"/>
                  </a:lnTo>
                  <a:lnTo>
                    <a:pt x="6912" y="1763"/>
                  </a:lnTo>
                  <a:lnTo>
                    <a:pt x="6912" y="1715"/>
                  </a:lnTo>
                  <a:lnTo>
                    <a:pt x="6920" y="1715"/>
                  </a:lnTo>
                  <a:lnTo>
                    <a:pt x="6920" y="1772"/>
                  </a:lnTo>
                  <a:lnTo>
                    <a:pt x="6930" y="1734"/>
                  </a:lnTo>
                  <a:lnTo>
                    <a:pt x="6930" y="1782"/>
                  </a:lnTo>
                  <a:lnTo>
                    <a:pt x="6958" y="1782"/>
                  </a:lnTo>
                  <a:lnTo>
                    <a:pt x="6958" y="1763"/>
                  </a:lnTo>
                  <a:lnTo>
                    <a:pt x="6968" y="1753"/>
                  </a:lnTo>
                  <a:lnTo>
                    <a:pt x="6968" y="1772"/>
                  </a:lnTo>
                  <a:lnTo>
                    <a:pt x="6976" y="1772"/>
                  </a:lnTo>
                  <a:lnTo>
                    <a:pt x="6986" y="1772"/>
                  </a:lnTo>
                  <a:lnTo>
                    <a:pt x="6986" y="1744"/>
                  </a:lnTo>
                  <a:lnTo>
                    <a:pt x="6997" y="1744"/>
                  </a:lnTo>
                  <a:lnTo>
                    <a:pt x="6997" y="1726"/>
                  </a:lnTo>
                  <a:lnTo>
                    <a:pt x="7005" y="1734"/>
                  </a:lnTo>
                  <a:lnTo>
                    <a:pt x="7005" y="1763"/>
                  </a:lnTo>
                  <a:lnTo>
                    <a:pt x="7015" y="1772"/>
                  </a:lnTo>
                  <a:lnTo>
                    <a:pt x="7015" y="1744"/>
                  </a:lnTo>
                  <a:lnTo>
                    <a:pt x="7024" y="1763"/>
                  </a:lnTo>
                  <a:lnTo>
                    <a:pt x="7024" y="1782"/>
                  </a:lnTo>
                  <a:lnTo>
                    <a:pt x="7034" y="1782"/>
                  </a:lnTo>
                  <a:lnTo>
                    <a:pt x="7034" y="1772"/>
                  </a:lnTo>
                  <a:lnTo>
                    <a:pt x="7042" y="1782"/>
                  </a:lnTo>
                  <a:lnTo>
                    <a:pt x="7042" y="1772"/>
                  </a:lnTo>
                  <a:lnTo>
                    <a:pt x="7052" y="1772"/>
                  </a:lnTo>
                  <a:lnTo>
                    <a:pt x="7052" y="1763"/>
                  </a:lnTo>
                  <a:lnTo>
                    <a:pt x="7061" y="1753"/>
                  </a:lnTo>
                  <a:lnTo>
                    <a:pt x="7061" y="1744"/>
                  </a:lnTo>
                  <a:lnTo>
                    <a:pt x="7071" y="1753"/>
                  </a:lnTo>
                  <a:lnTo>
                    <a:pt x="7071" y="1782"/>
                  </a:lnTo>
                  <a:lnTo>
                    <a:pt x="7090" y="1782"/>
                  </a:lnTo>
                  <a:lnTo>
                    <a:pt x="7090" y="1772"/>
                  </a:lnTo>
                  <a:lnTo>
                    <a:pt x="7098" y="1772"/>
                  </a:lnTo>
                  <a:lnTo>
                    <a:pt x="7098" y="1744"/>
                  </a:lnTo>
                  <a:lnTo>
                    <a:pt x="7108" y="1763"/>
                  </a:lnTo>
                  <a:lnTo>
                    <a:pt x="7108" y="1753"/>
                  </a:lnTo>
                  <a:lnTo>
                    <a:pt x="7117" y="1753"/>
                  </a:lnTo>
                  <a:lnTo>
                    <a:pt x="7117" y="1782"/>
                  </a:lnTo>
                  <a:lnTo>
                    <a:pt x="7127" y="1782"/>
                  </a:lnTo>
                  <a:lnTo>
                    <a:pt x="7135" y="1782"/>
                  </a:lnTo>
                  <a:lnTo>
                    <a:pt x="7135" y="1772"/>
                  </a:lnTo>
                  <a:lnTo>
                    <a:pt x="7146" y="1763"/>
                  </a:lnTo>
                  <a:lnTo>
                    <a:pt x="7146" y="1782"/>
                  </a:lnTo>
                  <a:lnTo>
                    <a:pt x="7154" y="1753"/>
                  </a:lnTo>
                  <a:lnTo>
                    <a:pt x="7154" y="1782"/>
                  </a:lnTo>
                  <a:lnTo>
                    <a:pt x="7164" y="1782"/>
                  </a:lnTo>
                  <a:lnTo>
                    <a:pt x="7164" y="1753"/>
                  </a:lnTo>
                  <a:lnTo>
                    <a:pt x="7173" y="1772"/>
                  </a:lnTo>
                  <a:lnTo>
                    <a:pt x="7183" y="1772"/>
                  </a:lnTo>
                  <a:lnTo>
                    <a:pt x="7183" y="1782"/>
                  </a:lnTo>
                  <a:lnTo>
                    <a:pt x="7191" y="1782"/>
                  </a:lnTo>
                  <a:lnTo>
                    <a:pt x="7202" y="1782"/>
                  </a:lnTo>
                  <a:lnTo>
                    <a:pt x="7202" y="1744"/>
                  </a:lnTo>
                  <a:lnTo>
                    <a:pt x="7210" y="1744"/>
                  </a:lnTo>
                  <a:lnTo>
                    <a:pt x="7210" y="1772"/>
                  </a:lnTo>
                  <a:lnTo>
                    <a:pt x="7220" y="1753"/>
                  </a:lnTo>
                  <a:lnTo>
                    <a:pt x="7220" y="1782"/>
                  </a:lnTo>
                  <a:lnTo>
                    <a:pt x="7229" y="1782"/>
                  </a:lnTo>
                  <a:lnTo>
                    <a:pt x="7239" y="1782"/>
                  </a:lnTo>
                  <a:lnTo>
                    <a:pt x="7239" y="1772"/>
                  </a:lnTo>
                  <a:lnTo>
                    <a:pt x="7247" y="1772"/>
                  </a:lnTo>
                  <a:lnTo>
                    <a:pt x="7247" y="1782"/>
                  </a:lnTo>
                  <a:lnTo>
                    <a:pt x="7257" y="1782"/>
                  </a:lnTo>
                  <a:lnTo>
                    <a:pt x="7257" y="1772"/>
                  </a:lnTo>
                  <a:lnTo>
                    <a:pt x="7266" y="1772"/>
                  </a:lnTo>
                  <a:lnTo>
                    <a:pt x="7266" y="1753"/>
                  </a:lnTo>
                  <a:lnTo>
                    <a:pt x="7276" y="1753"/>
                  </a:lnTo>
                  <a:lnTo>
                    <a:pt x="7276" y="1782"/>
                  </a:lnTo>
                  <a:lnTo>
                    <a:pt x="7285" y="1782"/>
                  </a:lnTo>
                  <a:lnTo>
                    <a:pt x="7332" y="1782"/>
                  </a:lnTo>
                  <a:lnTo>
                    <a:pt x="7332" y="1772"/>
                  </a:lnTo>
                  <a:lnTo>
                    <a:pt x="7341" y="1772"/>
                  </a:lnTo>
                  <a:lnTo>
                    <a:pt x="7341" y="1753"/>
                  </a:lnTo>
                  <a:lnTo>
                    <a:pt x="7351" y="1753"/>
                  </a:lnTo>
                  <a:lnTo>
                    <a:pt x="7351" y="1782"/>
                  </a:lnTo>
                  <a:lnTo>
                    <a:pt x="7359" y="1782"/>
                  </a:lnTo>
                  <a:lnTo>
                    <a:pt x="7378" y="1782"/>
                  </a:lnTo>
                  <a:lnTo>
                    <a:pt x="7388" y="1782"/>
                  </a:lnTo>
                  <a:lnTo>
                    <a:pt x="7388" y="1772"/>
                  </a:lnTo>
                  <a:lnTo>
                    <a:pt x="7396" y="1782"/>
                  </a:lnTo>
                  <a:lnTo>
                    <a:pt x="7425" y="1782"/>
                  </a:lnTo>
                  <a:lnTo>
                    <a:pt x="7425" y="1763"/>
                  </a:lnTo>
                  <a:lnTo>
                    <a:pt x="7434" y="1763"/>
                  </a:lnTo>
                  <a:lnTo>
                    <a:pt x="7434" y="1782"/>
                  </a:lnTo>
                  <a:lnTo>
                    <a:pt x="7444" y="1772"/>
                  </a:lnTo>
                  <a:lnTo>
                    <a:pt x="7444" y="1782"/>
                  </a:lnTo>
                  <a:lnTo>
                    <a:pt x="7452" y="1782"/>
                  </a:lnTo>
                  <a:lnTo>
                    <a:pt x="7452" y="1753"/>
                  </a:lnTo>
                  <a:lnTo>
                    <a:pt x="7463" y="1763"/>
                  </a:lnTo>
                  <a:lnTo>
                    <a:pt x="7463" y="1772"/>
                  </a:lnTo>
                  <a:lnTo>
                    <a:pt x="7471" y="1772"/>
                  </a:lnTo>
                  <a:lnTo>
                    <a:pt x="7471" y="1782"/>
                  </a:lnTo>
                  <a:lnTo>
                    <a:pt x="7481" y="1772"/>
                  </a:lnTo>
                  <a:lnTo>
                    <a:pt x="7490" y="1763"/>
                  </a:lnTo>
                  <a:lnTo>
                    <a:pt x="7490" y="1782"/>
                  </a:lnTo>
                  <a:lnTo>
                    <a:pt x="7500" y="1772"/>
                  </a:lnTo>
                  <a:lnTo>
                    <a:pt x="7500" y="1782"/>
                  </a:lnTo>
                  <a:lnTo>
                    <a:pt x="7518" y="1782"/>
                  </a:lnTo>
                  <a:lnTo>
                    <a:pt x="7518" y="1763"/>
                  </a:lnTo>
                  <a:lnTo>
                    <a:pt x="7527" y="1763"/>
                  </a:lnTo>
                  <a:lnTo>
                    <a:pt x="7527" y="1734"/>
                  </a:lnTo>
                  <a:lnTo>
                    <a:pt x="7537" y="1726"/>
                  </a:lnTo>
                  <a:lnTo>
                    <a:pt x="7537" y="1753"/>
                  </a:lnTo>
                  <a:lnTo>
                    <a:pt x="7546" y="1753"/>
                  </a:lnTo>
                  <a:lnTo>
                    <a:pt x="7546" y="1782"/>
                  </a:lnTo>
                  <a:lnTo>
                    <a:pt x="7556" y="1772"/>
                  </a:lnTo>
                  <a:lnTo>
                    <a:pt x="7556" y="1726"/>
                  </a:lnTo>
                  <a:lnTo>
                    <a:pt x="7564" y="1772"/>
                  </a:lnTo>
                  <a:lnTo>
                    <a:pt x="7564" y="1707"/>
                  </a:lnTo>
                  <a:lnTo>
                    <a:pt x="7574" y="1763"/>
                  </a:lnTo>
                  <a:lnTo>
                    <a:pt x="7574" y="1726"/>
                  </a:lnTo>
                  <a:lnTo>
                    <a:pt x="7583" y="1782"/>
                  </a:lnTo>
                  <a:lnTo>
                    <a:pt x="7583" y="1744"/>
                  </a:lnTo>
                  <a:lnTo>
                    <a:pt x="7593" y="1772"/>
                  </a:lnTo>
                  <a:lnTo>
                    <a:pt x="7593" y="1715"/>
                  </a:lnTo>
                  <a:lnTo>
                    <a:pt x="7601" y="1715"/>
                  </a:lnTo>
                  <a:lnTo>
                    <a:pt x="7601" y="1772"/>
                  </a:lnTo>
                  <a:lnTo>
                    <a:pt x="7612" y="1744"/>
                  </a:lnTo>
                  <a:lnTo>
                    <a:pt x="7612" y="1782"/>
                  </a:lnTo>
                  <a:lnTo>
                    <a:pt x="7620" y="1772"/>
                  </a:lnTo>
                  <a:lnTo>
                    <a:pt x="7620" y="1763"/>
                  </a:lnTo>
                  <a:lnTo>
                    <a:pt x="7630" y="1782"/>
                  </a:lnTo>
                  <a:lnTo>
                    <a:pt x="7630" y="1753"/>
                  </a:lnTo>
                  <a:lnTo>
                    <a:pt x="7639" y="1772"/>
                  </a:lnTo>
                  <a:lnTo>
                    <a:pt x="7639" y="1753"/>
                  </a:lnTo>
                  <a:lnTo>
                    <a:pt x="7649" y="1753"/>
                  </a:lnTo>
                  <a:lnTo>
                    <a:pt x="7649" y="1782"/>
                  </a:lnTo>
                  <a:lnTo>
                    <a:pt x="7657" y="1772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82"/>
                  </a:lnTo>
                  <a:lnTo>
                    <a:pt x="7686" y="1782"/>
                  </a:lnTo>
                  <a:lnTo>
                    <a:pt x="7686" y="1763"/>
                  </a:lnTo>
                  <a:lnTo>
                    <a:pt x="7695" y="1753"/>
                  </a:lnTo>
                  <a:lnTo>
                    <a:pt x="7695" y="1782"/>
                  </a:lnTo>
                  <a:lnTo>
                    <a:pt x="7705" y="1753"/>
                  </a:lnTo>
                  <a:lnTo>
                    <a:pt x="7705" y="1782"/>
                  </a:lnTo>
                  <a:lnTo>
                    <a:pt x="7723" y="1782"/>
                  </a:lnTo>
                  <a:lnTo>
                    <a:pt x="7723" y="1753"/>
                  </a:lnTo>
                  <a:lnTo>
                    <a:pt x="7732" y="1772"/>
                  </a:lnTo>
                  <a:lnTo>
                    <a:pt x="7732" y="1696"/>
                  </a:lnTo>
                  <a:lnTo>
                    <a:pt x="7742" y="1688"/>
                  </a:lnTo>
                  <a:lnTo>
                    <a:pt x="7742" y="1403"/>
                  </a:lnTo>
                  <a:lnTo>
                    <a:pt x="7751" y="1403"/>
                  </a:lnTo>
                  <a:lnTo>
                    <a:pt x="7751" y="1715"/>
                  </a:lnTo>
                  <a:lnTo>
                    <a:pt x="7761" y="1715"/>
                  </a:lnTo>
                  <a:lnTo>
                    <a:pt x="7761" y="1763"/>
                  </a:lnTo>
                  <a:lnTo>
                    <a:pt x="7769" y="1763"/>
                  </a:lnTo>
                  <a:lnTo>
                    <a:pt x="7769" y="1782"/>
                  </a:lnTo>
                  <a:lnTo>
                    <a:pt x="7779" y="1772"/>
                  </a:lnTo>
                  <a:lnTo>
                    <a:pt x="7779" y="1782"/>
                  </a:lnTo>
                  <a:lnTo>
                    <a:pt x="7788" y="1782"/>
                  </a:lnTo>
                  <a:lnTo>
                    <a:pt x="7873" y="1782"/>
                  </a:lnTo>
                  <a:lnTo>
                    <a:pt x="7873" y="1763"/>
                  </a:lnTo>
                  <a:lnTo>
                    <a:pt x="7881" y="1763"/>
                  </a:lnTo>
                  <a:lnTo>
                    <a:pt x="7881" y="1772"/>
                  </a:lnTo>
                  <a:lnTo>
                    <a:pt x="7891" y="1782"/>
                  </a:lnTo>
                  <a:lnTo>
                    <a:pt x="7891" y="1763"/>
                  </a:lnTo>
                  <a:lnTo>
                    <a:pt x="7901" y="1753"/>
                  </a:lnTo>
                  <a:lnTo>
                    <a:pt x="7901" y="177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39" y="1782"/>
                  </a:lnTo>
                  <a:lnTo>
                    <a:pt x="7939" y="1744"/>
                  </a:lnTo>
                  <a:lnTo>
                    <a:pt x="7947" y="1772"/>
                  </a:lnTo>
                  <a:lnTo>
                    <a:pt x="7947" y="1734"/>
                  </a:lnTo>
                  <a:lnTo>
                    <a:pt x="7957" y="1782"/>
                  </a:lnTo>
                  <a:lnTo>
                    <a:pt x="7957" y="1763"/>
                  </a:lnTo>
                  <a:lnTo>
                    <a:pt x="7966" y="1782"/>
                  </a:lnTo>
                  <a:lnTo>
                    <a:pt x="7966" y="1763"/>
                  </a:lnTo>
                  <a:lnTo>
                    <a:pt x="7976" y="1763"/>
                  </a:lnTo>
                  <a:lnTo>
                    <a:pt x="7976" y="1782"/>
                  </a:lnTo>
                  <a:lnTo>
                    <a:pt x="7984" y="1772"/>
                  </a:lnTo>
                  <a:lnTo>
                    <a:pt x="7984" y="1744"/>
                  </a:lnTo>
                  <a:lnTo>
                    <a:pt x="7995" y="1734"/>
                  </a:lnTo>
                  <a:lnTo>
                    <a:pt x="7995" y="1696"/>
                  </a:lnTo>
                  <a:lnTo>
                    <a:pt x="8003" y="1707"/>
                  </a:lnTo>
                  <a:lnTo>
                    <a:pt x="8003" y="1734"/>
                  </a:lnTo>
                  <a:lnTo>
                    <a:pt x="8013" y="1734"/>
                  </a:lnTo>
                  <a:lnTo>
                    <a:pt x="8013" y="1763"/>
                  </a:lnTo>
                  <a:lnTo>
                    <a:pt x="8022" y="1772"/>
                  </a:lnTo>
                  <a:lnTo>
                    <a:pt x="8022" y="1753"/>
                  </a:lnTo>
                  <a:lnTo>
                    <a:pt x="8032" y="1763"/>
                  </a:lnTo>
                  <a:lnTo>
                    <a:pt x="8032" y="1734"/>
                  </a:lnTo>
                  <a:lnTo>
                    <a:pt x="8040" y="1734"/>
                  </a:lnTo>
                  <a:lnTo>
                    <a:pt x="8051" y="1772"/>
                  </a:lnTo>
                  <a:lnTo>
                    <a:pt x="8051" y="1734"/>
                  </a:lnTo>
                  <a:lnTo>
                    <a:pt x="8059" y="1734"/>
                  </a:lnTo>
                  <a:lnTo>
                    <a:pt x="8059" y="1763"/>
                  </a:lnTo>
                  <a:lnTo>
                    <a:pt x="8069" y="1763"/>
                  </a:lnTo>
                  <a:lnTo>
                    <a:pt x="8069" y="1669"/>
                  </a:lnTo>
                  <a:lnTo>
                    <a:pt x="8078" y="1658"/>
                  </a:lnTo>
                  <a:lnTo>
                    <a:pt x="8078" y="1715"/>
                  </a:lnTo>
                  <a:lnTo>
                    <a:pt x="8088" y="1715"/>
                  </a:lnTo>
                  <a:lnTo>
                    <a:pt x="8088" y="1753"/>
                  </a:lnTo>
                  <a:lnTo>
                    <a:pt x="8096" y="1744"/>
                  </a:lnTo>
                  <a:lnTo>
                    <a:pt x="8096" y="1782"/>
                  </a:lnTo>
                  <a:lnTo>
                    <a:pt x="8106" y="1772"/>
                  </a:lnTo>
                  <a:lnTo>
                    <a:pt x="8106" y="1782"/>
                  </a:lnTo>
                  <a:lnTo>
                    <a:pt x="8115" y="1782"/>
                  </a:lnTo>
                  <a:lnTo>
                    <a:pt x="8125" y="1782"/>
                  </a:lnTo>
                  <a:lnTo>
                    <a:pt x="8125" y="1744"/>
                  </a:lnTo>
                  <a:lnTo>
                    <a:pt x="8134" y="1744"/>
                  </a:lnTo>
                  <a:lnTo>
                    <a:pt x="8134" y="1688"/>
                  </a:lnTo>
                  <a:lnTo>
                    <a:pt x="8144" y="1688"/>
                  </a:lnTo>
                  <a:lnTo>
                    <a:pt x="8144" y="1763"/>
                  </a:lnTo>
                  <a:lnTo>
                    <a:pt x="8152" y="1763"/>
                  </a:lnTo>
                  <a:lnTo>
                    <a:pt x="8152" y="1772"/>
                  </a:lnTo>
                  <a:lnTo>
                    <a:pt x="8162" y="1772"/>
                  </a:lnTo>
                  <a:lnTo>
                    <a:pt x="8162" y="1753"/>
                  </a:lnTo>
                  <a:lnTo>
                    <a:pt x="8171" y="1753"/>
                  </a:lnTo>
                  <a:lnTo>
                    <a:pt x="8171" y="1772"/>
                  </a:lnTo>
                  <a:lnTo>
                    <a:pt x="8189" y="1763"/>
                  </a:lnTo>
                  <a:lnTo>
                    <a:pt x="8189" y="1753"/>
                  </a:lnTo>
                  <a:lnTo>
                    <a:pt x="8200" y="1763"/>
                  </a:lnTo>
                  <a:lnTo>
                    <a:pt x="8200" y="1772"/>
                  </a:lnTo>
                  <a:lnTo>
                    <a:pt x="8208" y="1763"/>
                  </a:lnTo>
                  <a:lnTo>
                    <a:pt x="8208" y="1782"/>
                  </a:lnTo>
                  <a:lnTo>
                    <a:pt x="8218" y="1782"/>
                  </a:lnTo>
                  <a:lnTo>
                    <a:pt x="8218" y="1763"/>
                  </a:lnTo>
                  <a:lnTo>
                    <a:pt x="8227" y="1782"/>
                  </a:lnTo>
                  <a:lnTo>
                    <a:pt x="8227" y="1763"/>
                  </a:lnTo>
                  <a:lnTo>
                    <a:pt x="8237" y="1763"/>
                  </a:lnTo>
                  <a:lnTo>
                    <a:pt x="8237" y="1782"/>
                  </a:lnTo>
                  <a:lnTo>
                    <a:pt x="8245" y="1782"/>
                  </a:lnTo>
                  <a:lnTo>
                    <a:pt x="8245" y="1753"/>
                  </a:lnTo>
                  <a:lnTo>
                    <a:pt x="8256" y="1744"/>
                  </a:lnTo>
                  <a:lnTo>
                    <a:pt x="8256" y="1782"/>
                  </a:lnTo>
                  <a:lnTo>
                    <a:pt x="8264" y="1772"/>
                  </a:lnTo>
                  <a:lnTo>
                    <a:pt x="8264" y="1782"/>
                  </a:lnTo>
                  <a:lnTo>
                    <a:pt x="8339" y="1782"/>
                  </a:lnTo>
                  <a:lnTo>
                    <a:pt x="8339" y="1772"/>
                  </a:lnTo>
                  <a:lnTo>
                    <a:pt x="8349" y="1772"/>
                  </a:lnTo>
                  <a:lnTo>
                    <a:pt x="8349" y="1782"/>
                  </a:lnTo>
                  <a:lnTo>
                    <a:pt x="8357" y="1782"/>
                  </a:lnTo>
                  <a:lnTo>
                    <a:pt x="8367" y="1782"/>
                  </a:lnTo>
                  <a:lnTo>
                    <a:pt x="8367" y="1763"/>
                  </a:lnTo>
                  <a:lnTo>
                    <a:pt x="8376" y="1763"/>
                  </a:lnTo>
                  <a:lnTo>
                    <a:pt x="8386" y="1782"/>
                  </a:lnTo>
                  <a:lnTo>
                    <a:pt x="8386" y="1744"/>
                  </a:lnTo>
                  <a:lnTo>
                    <a:pt x="8395" y="1726"/>
                  </a:lnTo>
                  <a:lnTo>
                    <a:pt x="8395" y="1763"/>
                  </a:lnTo>
                  <a:lnTo>
                    <a:pt x="8405" y="1744"/>
                  </a:lnTo>
                  <a:lnTo>
                    <a:pt x="8405" y="1763"/>
                  </a:lnTo>
                  <a:lnTo>
                    <a:pt x="8413" y="1772"/>
                  </a:lnTo>
                </a:path>
              </a:pathLst>
            </a:custGeom>
            <a:noFill/>
            <a:ln w="15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1" name="Freeform 41"/>
            <p:cNvSpPr>
              <a:spLocks/>
            </p:cNvSpPr>
            <p:nvPr/>
          </p:nvSpPr>
          <p:spPr bwMode="auto">
            <a:xfrm>
              <a:off x="975" y="3878"/>
              <a:ext cx="4207" cy="42"/>
            </a:xfrm>
            <a:custGeom>
              <a:avLst/>
              <a:gdLst>
                <a:gd name="T0" fmla="*/ 0 w 8413"/>
                <a:gd name="T1" fmla="*/ 0 h 85"/>
                <a:gd name="T2" fmla="*/ 213 w 8413"/>
                <a:gd name="T3" fmla="*/ 0 h 85"/>
                <a:gd name="T4" fmla="*/ 213 w 8413"/>
                <a:gd name="T5" fmla="*/ 49 h 85"/>
                <a:gd name="T6" fmla="*/ 213 w 8413"/>
                <a:gd name="T7" fmla="*/ 0 h 85"/>
                <a:gd name="T8" fmla="*/ 708 w 8413"/>
                <a:gd name="T9" fmla="*/ 0 h 85"/>
                <a:gd name="T10" fmla="*/ 708 w 8413"/>
                <a:gd name="T11" fmla="*/ 66 h 85"/>
                <a:gd name="T12" fmla="*/ 708 w 8413"/>
                <a:gd name="T13" fmla="*/ 0 h 85"/>
                <a:gd name="T14" fmla="*/ 1203 w 8413"/>
                <a:gd name="T15" fmla="*/ 0 h 85"/>
                <a:gd name="T16" fmla="*/ 1203 w 8413"/>
                <a:gd name="T17" fmla="*/ 49 h 85"/>
                <a:gd name="T18" fmla="*/ 1203 w 8413"/>
                <a:gd name="T19" fmla="*/ 0 h 85"/>
                <a:gd name="T20" fmla="*/ 1698 w 8413"/>
                <a:gd name="T21" fmla="*/ 0 h 85"/>
                <a:gd name="T22" fmla="*/ 1698 w 8413"/>
                <a:gd name="T23" fmla="*/ 85 h 85"/>
                <a:gd name="T24" fmla="*/ 1698 w 8413"/>
                <a:gd name="T25" fmla="*/ 0 h 85"/>
                <a:gd name="T26" fmla="*/ 2191 w 8413"/>
                <a:gd name="T27" fmla="*/ 0 h 85"/>
                <a:gd name="T28" fmla="*/ 2191 w 8413"/>
                <a:gd name="T29" fmla="*/ 49 h 85"/>
                <a:gd name="T30" fmla="*/ 2191 w 8413"/>
                <a:gd name="T31" fmla="*/ 0 h 85"/>
                <a:gd name="T32" fmla="*/ 2686 w 8413"/>
                <a:gd name="T33" fmla="*/ 0 h 85"/>
                <a:gd name="T34" fmla="*/ 2686 w 8413"/>
                <a:gd name="T35" fmla="*/ 66 h 85"/>
                <a:gd name="T36" fmla="*/ 2686 w 8413"/>
                <a:gd name="T37" fmla="*/ 0 h 85"/>
                <a:gd name="T38" fmla="*/ 3180 w 8413"/>
                <a:gd name="T39" fmla="*/ 0 h 85"/>
                <a:gd name="T40" fmla="*/ 3180 w 8413"/>
                <a:gd name="T41" fmla="*/ 49 h 85"/>
                <a:gd name="T42" fmla="*/ 3180 w 8413"/>
                <a:gd name="T43" fmla="*/ 0 h 85"/>
                <a:gd name="T44" fmla="*/ 3675 w 8413"/>
                <a:gd name="T45" fmla="*/ 0 h 85"/>
                <a:gd name="T46" fmla="*/ 3675 w 8413"/>
                <a:gd name="T47" fmla="*/ 85 h 85"/>
                <a:gd name="T48" fmla="*/ 3675 w 8413"/>
                <a:gd name="T49" fmla="*/ 0 h 85"/>
                <a:gd name="T50" fmla="*/ 4168 w 8413"/>
                <a:gd name="T51" fmla="*/ 0 h 85"/>
                <a:gd name="T52" fmla="*/ 4168 w 8413"/>
                <a:gd name="T53" fmla="*/ 49 h 85"/>
                <a:gd name="T54" fmla="*/ 4168 w 8413"/>
                <a:gd name="T55" fmla="*/ 0 h 85"/>
                <a:gd name="T56" fmla="*/ 4663 w 8413"/>
                <a:gd name="T57" fmla="*/ 0 h 85"/>
                <a:gd name="T58" fmla="*/ 4663 w 8413"/>
                <a:gd name="T59" fmla="*/ 66 h 85"/>
                <a:gd name="T60" fmla="*/ 4663 w 8413"/>
                <a:gd name="T61" fmla="*/ 0 h 85"/>
                <a:gd name="T62" fmla="*/ 5158 w 8413"/>
                <a:gd name="T63" fmla="*/ 0 h 85"/>
                <a:gd name="T64" fmla="*/ 5158 w 8413"/>
                <a:gd name="T65" fmla="*/ 49 h 85"/>
                <a:gd name="T66" fmla="*/ 5158 w 8413"/>
                <a:gd name="T67" fmla="*/ 0 h 85"/>
                <a:gd name="T68" fmla="*/ 5653 w 8413"/>
                <a:gd name="T69" fmla="*/ 0 h 85"/>
                <a:gd name="T70" fmla="*/ 5653 w 8413"/>
                <a:gd name="T71" fmla="*/ 85 h 85"/>
                <a:gd name="T72" fmla="*/ 5653 w 8413"/>
                <a:gd name="T73" fmla="*/ 0 h 85"/>
                <a:gd name="T74" fmla="*/ 6148 w 8413"/>
                <a:gd name="T75" fmla="*/ 0 h 85"/>
                <a:gd name="T76" fmla="*/ 6148 w 8413"/>
                <a:gd name="T77" fmla="*/ 49 h 85"/>
                <a:gd name="T78" fmla="*/ 6148 w 8413"/>
                <a:gd name="T79" fmla="*/ 0 h 85"/>
                <a:gd name="T80" fmla="*/ 6641 w 8413"/>
                <a:gd name="T81" fmla="*/ 0 h 85"/>
                <a:gd name="T82" fmla="*/ 6641 w 8413"/>
                <a:gd name="T83" fmla="*/ 66 h 85"/>
                <a:gd name="T84" fmla="*/ 6641 w 8413"/>
                <a:gd name="T85" fmla="*/ 0 h 85"/>
                <a:gd name="T86" fmla="*/ 7135 w 8413"/>
                <a:gd name="T87" fmla="*/ 0 h 85"/>
                <a:gd name="T88" fmla="*/ 7135 w 8413"/>
                <a:gd name="T89" fmla="*/ 49 h 85"/>
                <a:gd name="T90" fmla="*/ 7135 w 8413"/>
                <a:gd name="T91" fmla="*/ 0 h 85"/>
                <a:gd name="T92" fmla="*/ 7630 w 8413"/>
                <a:gd name="T93" fmla="*/ 0 h 85"/>
                <a:gd name="T94" fmla="*/ 7630 w 8413"/>
                <a:gd name="T95" fmla="*/ 85 h 85"/>
                <a:gd name="T96" fmla="*/ 7630 w 8413"/>
                <a:gd name="T97" fmla="*/ 0 h 85"/>
                <a:gd name="T98" fmla="*/ 8125 w 8413"/>
                <a:gd name="T99" fmla="*/ 0 h 85"/>
                <a:gd name="T100" fmla="*/ 8125 w 8413"/>
                <a:gd name="T101" fmla="*/ 49 h 85"/>
                <a:gd name="T102" fmla="*/ 8125 w 8413"/>
                <a:gd name="T103" fmla="*/ 0 h 85"/>
                <a:gd name="T104" fmla="*/ 8413 w 8413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13" h="85">
                  <a:moveTo>
                    <a:pt x="0" y="0"/>
                  </a:moveTo>
                  <a:lnTo>
                    <a:pt x="213" y="0"/>
                  </a:lnTo>
                  <a:lnTo>
                    <a:pt x="213" y="49"/>
                  </a:lnTo>
                  <a:lnTo>
                    <a:pt x="213" y="0"/>
                  </a:lnTo>
                  <a:lnTo>
                    <a:pt x="708" y="0"/>
                  </a:lnTo>
                  <a:lnTo>
                    <a:pt x="708" y="66"/>
                  </a:lnTo>
                  <a:lnTo>
                    <a:pt x="708" y="0"/>
                  </a:lnTo>
                  <a:lnTo>
                    <a:pt x="1203" y="0"/>
                  </a:lnTo>
                  <a:lnTo>
                    <a:pt x="1203" y="49"/>
                  </a:lnTo>
                  <a:lnTo>
                    <a:pt x="1203" y="0"/>
                  </a:lnTo>
                  <a:lnTo>
                    <a:pt x="1698" y="0"/>
                  </a:lnTo>
                  <a:lnTo>
                    <a:pt x="1698" y="85"/>
                  </a:lnTo>
                  <a:lnTo>
                    <a:pt x="1698" y="0"/>
                  </a:lnTo>
                  <a:lnTo>
                    <a:pt x="2191" y="0"/>
                  </a:lnTo>
                  <a:lnTo>
                    <a:pt x="2191" y="49"/>
                  </a:lnTo>
                  <a:lnTo>
                    <a:pt x="2191" y="0"/>
                  </a:lnTo>
                  <a:lnTo>
                    <a:pt x="2686" y="0"/>
                  </a:lnTo>
                  <a:lnTo>
                    <a:pt x="2686" y="66"/>
                  </a:lnTo>
                  <a:lnTo>
                    <a:pt x="2686" y="0"/>
                  </a:lnTo>
                  <a:lnTo>
                    <a:pt x="3180" y="0"/>
                  </a:lnTo>
                  <a:lnTo>
                    <a:pt x="3180" y="49"/>
                  </a:lnTo>
                  <a:lnTo>
                    <a:pt x="3180" y="0"/>
                  </a:lnTo>
                  <a:lnTo>
                    <a:pt x="3675" y="0"/>
                  </a:lnTo>
                  <a:lnTo>
                    <a:pt x="3675" y="85"/>
                  </a:lnTo>
                  <a:lnTo>
                    <a:pt x="3675" y="0"/>
                  </a:lnTo>
                  <a:lnTo>
                    <a:pt x="4168" y="0"/>
                  </a:lnTo>
                  <a:lnTo>
                    <a:pt x="4168" y="49"/>
                  </a:lnTo>
                  <a:lnTo>
                    <a:pt x="4168" y="0"/>
                  </a:lnTo>
                  <a:lnTo>
                    <a:pt x="4663" y="0"/>
                  </a:lnTo>
                  <a:lnTo>
                    <a:pt x="4663" y="66"/>
                  </a:lnTo>
                  <a:lnTo>
                    <a:pt x="4663" y="0"/>
                  </a:lnTo>
                  <a:lnTo>
                    <a:pt x="5158" y="0"/>
                  </a:lnTo>
                  <a:lnTo>
                    <a:pt x="5158" y="49"/>
                  </a:lnTo>
                  <a:lnTo>
                    <a:pt x="5158" y="0"/>
                  </a:lnTo>
                  <a:lnTo>
                    <a:pt x="5653" y="0"/>
                  </a:lnTo>
                  <a:lnTo>
                    <a:pt x="5653" y="85"/>
                  </a:lnTo>
                  <a:lnTo>
                    <a:pt x="5653" y="0"/>
                  </a:lnTo>
                  <a:lnTo>
                    <a:pt x="6148" y="0"/>
                  </a:lnTo>
                  <a:lnTo>
                    <a:pt x="6148" y="49"/>
                  </a:lnTo>
                  <a:lnTo>
                    <a:pt x="6148" y="0"/>
                  </a:lnTo>
                  <a:lnTo>
                    <a:pt x="6641" y="0"/>
                  </a:lnTo>
                  <a:lnTo>
                    <a:pt x="6641" y="66"/>
                  </a:lnTo>
                  <a:lnTo>
                    <a:pt x="6641" y="0"/>
                  </a:lnTo>
                  <a:lnTo>
                    <a:pt x="7135" y="0"/>
                  </a:lnTo>
                  <a:lnTo>
                    <a:pt x="7135" y="49"/>
                  </a:lnTo>
                  <a:lnTo>
                    <a:pt x="7135" y="0"/>
                  </a:lnTo>
                  <a:lnTo>
                    <a:pt x="7630" y="0"/>
                  </a:lnTo>
                  <a:lnTo>
                    <a:pt x="7630" y="85"/>
                  </a:lnTo>
                  <a:lnTo>
                    <a:pt x="7630" y="0"/>
                  </a:lnTo>
                  <a:lnTo>
                    <a:pt x="8125" y="0"/>
                  </a:lnTo>
                  <a:lnTo>
                    <a:pt x="8125" y="49"/>
                  </a:lnTo>
                  <a:lnTo>
                    <a:pt x="8125" y="0"/>
                  </a:lnTo>
                  <a:lnTo>
                    <a:pt x="84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2" name="Rectangle 42"/>
            <p:cNvSpPr>
              <a:spLocks noChangeArrowheads="1"/>
            </p:cNvSpPr>
            <p:nvPr/>
          </p:nvSpPr>
          <p:spPr bwMode="auto">
            <a:xfrm>
              <a:off x="1740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5000</a:t>
              </a:r>
              <a:endParaRPr lang="cs-CZ" altLang="cs-CZ" sz="2400"/>
            </a:p>
          </p:txBody>
        </p:sp>
        <p:sp>
          <p:nvSpPr>
            <p:cNvPr id="143403" name="Rectangle 43"/>
            <p:cNvSpPr>
              <a:spLocks noChangeArrowheads="1"/>
            </p:cNvSpPr>
            <p:nvPr/>
          </p:nvSpPr>
          <p:spPr bwMode="auto">
            <a:xfrm>
              <a:off x="2729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7000</a:t>
              </a:r>
              <a:endParaRPr lang="cs-CZ" altLang="cs-CZ" sz="2400"/>
            </a:p>
          </p:txBody>
        </p:sp>
        <p:sp>
          <p:nvSpPr>
            <p:cNvPr id="143404" name="Rectangle 44"/>
            <p:cNvSpPr>
              <a:spLocks noChangeArrowheads="1"/>
            </p:cNvSpPr>
            <p:nvPr/>
          </p:nvSpPr>
          <p:spPr bwMode="auto">
            <a:xfrm>
              <a:off x="3718" y="393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9000</a:t>
              </a:r>
              <a:endParaRPr lang="cs-CZ" altLang="cs-CZ" sz="2400"/>
            </a:p>
          </p:txBody>
        </p:sp>
        <p:sp>
          <p:nvSpPr>
            <p:cNvPr id="143405" name="Rectangle 45"/>
            <p:cNvSpPr>
              <a:spLocks noChangeArrowheads="1"/>
            </p:cNvSpPr>
            <p:nvPr/>
          </p:nvSpPr>
          <p:spPr bwMode="auto">
            <a:xfrm>
              <a:off x="4688" y="3930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11000</a:t>
              </a:r>
              <a:endParaRPr lang="cs-CZ" altLang="cs-CZ" sz="2400"/>
            </a:p>
          </p:txBody>
        </p:sp>
        <p:sp>
          <p:nvSpPr>
            <p:cNvPr id="143406" name="Rectangle 46"/>
            <p:cNvSpPr>
              <a:spLocks noChangeArrowheads="1"/>
            </p:cNvSpPr>
            <p:nvPr/>
          </p:nvSpPr>
          <p:spPr bwMode="auto">
            <a:xfrm>
              <a:off x="5066" y="3930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 sz="2400"/>
            </a:p>
          </p:txBody>
        </p:sp>
        <p:sp>
          <p:nvSpPr>
            <p:cNvPr id="143407" name="Freeform 47"/>
            <p:cNvSpPr>
              <a:spLocks/>
            </p:cNvSpPr>
            <p:nvPr/>
          </p:nvSpPr>
          <p:spPr bwMode="auto">
            <a:xfrm>
              <a:off x="915" y="520"/>
              <a:ext cx="42" cy="3349"/>
            </a:xfrm>
            <a:custGeom>
              <a:avLst/>
              <a:gdLst>
                <a:gd name="T0" fmla="*/ 83 w 83"/>
                <a:gd name="T1" fmla="*/ 6470 h 6697"/>
                <a:gd name="T2" fmla="*/ 83 w 83"/>
                <a:gd name="T3" fmla="*/ 6470 h 6697"/>
                <a:gd name="T4" fmla="*/ 46 w 83"/>
                <a:gd name="T5" fmla="*/ 6232 h 6697"/>
                <a:gd name="T6" fmla="*/ 83 w 83"/>
                <a:gd name="T7" fmla="*/ 5996 h 6697"/>
                <a:gd name="T8" fmla="*/ 83 w 83"/>
                <a:gd name="T9" fmla="*/ 5996 h 6697"/>
                <a:gd name="T10" fmla="*/ 46 w 83"/>
                <a:gd name="T11" fmla="*/ 5758 h 6697"/>
                <a:gd name="T12" fmla="*/ 83 w 83"/>
                <a:gd name="T13" fmla="*/ 5512 h 6697"/>
                <a:gd name="T14" fmla="*/ 83 w 83"/>
                <a:gd name="T15" fmla="*/ 5512 h 6697"/>
                <a:gd name="T16" fmla="*/ 46 w 83"/>
                <a:gd name="T17" fmla="*/ 5274 h 6697"/>
                <a:gd name="T18" fmla="*/ 83 w 83"/>
                <a:gd name="T19" fmla="*/ 5038 h 6697"/>
                <a:gd name="T20" fmla="*/ 83 w 83"/>
                <a:gd name="T21" fmla="*/ 5038 h 6697"/>
                <a:gd name="T22" fmla="*/ 46 w 83"/>
                <a:gd name="T23" fmla="*/ 4800 h 6697"/>
                <a:gd name="T24" fmla="*/ 83 w 83"/>
                <a:gd name="T25" fmla="*/ 4564 h 6697"/>
                <a:gd name="T26" fmla="*/ 83 w 83"/>
                <a:gd name="T27" fmla="*/ 4564 h 6697"/>
                <a:gd name="T28" fmla="*/ 0 w 83"/>
                <a:gd name="T29" fmla="*/ 4326 h 6697"/>
                <a:gd name="T30" fmla="*/ 83 w 83"/>
                <a:gd name="T31" fmla="*/ 4088 h 6697"/>
                <a:gd name="T32" fmla="*/ 83 w 83"/>
                <a:gd name="T33" fmla="*/ 4088 h 6697"/>
                <a:gd name="T34" fmla="*/ 46 w 83"/>
                <a:gd name="T35" fmla="*/ 3842 h 6697"/>
                <a:gd name="T36" fmla="*/ 83 w 83"/>
                <a:gd name="T37" fmla="*/ 3605 h 6697"/>
                <a:gd name="T38" fmla="*/ 83 w 83"/>
                <a:gd name="T39" fmla="*/ 3605 h 6697"/>
                <a:gd name="T40" fmla="*/ 46 w 83"/>
                <a:gd name="T41" fmla="*/ 3368 h 6697"/>
                <a:gd name="T42" fmla="*/ 83 w 83"/>
                <a:gd name="T43" fmla="*/ 3131 h 6697"/>
                <a:gd name="T44" fmla="*/ 83 w 83"/>
                <a:gd name="T45" fmla="*/ 3131 h 6697"/>
                <a:gd name="T46" fmla="*/ 46 w 83"/>
                <a:gd name="T47" fmla="*/ 2894 h 6697"/>
                <a:gd name="T48" fmla="*/ 83 w 83"/>
                <a:gd name="T49" fmla="*/ 2656 h 6697"/>
                <a:gd name="T50" fmla="*/ 83 w 83"/>
                <a:gd name="T51" fmla="*/ 2656 h 6697"/>
                <a:gd name="T52" fmla="*/ 46 w 83"/>
                <a:gd name="T53" fmla="*/ 2420 h 6697"/>
                <a:gd name="T54" fmla="*/ 83 w 83"/>
                <a:gd name="T55" fmla="*/ 2182 h 6697"/>
                <a:gd name="T56" fmla="*/ 83 w 83"/>
                <a:gd name="T57" fmla="*/ 2182 h 6697"/>
                <a:gd name="T58" fmla="*/ 0 w 83"/>
                <a:gd name="T59" fmla="*/ 1935 h 6697"/>
                <a:gd name="T60" fmla="*/ 83 w 83"/>
                <a:gd name="T61" fmla="*/ 1697 h 6697"/>
                <a:gd name="T62" fmla="*/ 83 w 83"/>
                <a:gd name="T63" fmla="*/ 1697 h 6697"/>
                <a:gd name="T64" fmla="*/ 46 w 83"/>
                <a:gd name="T65" fmla="*/ 1461 h 6697"/>
                <a:gd name="T66" fmla="*/ 83 w 83"/>
                <a:gd name="T67" fmla="*/ 1224 h 6697"/>
                <a:gd name="T68" fmla="*/ 83 w 83"/>
                <a:gd name="T69" fmla="*/ 1224 h 6697"/>
                <a:gd name="T70" fmla="*/ 46 w 83"/>
                <a:gd name="T71" fmla="*/ 987 h 6697"/>
                <a:gd name="T72" fmla="*/ 83 w 83"/>
                <a:gd name="T73" fmla="*/ 750 h 6697"/>
                <a:gd name="T74" fmla="*/ 83 w 83"/>
                <a:gd name="T75" fmla="*/ 750 h 6697"/>
                <a:gd name="T76" fmla="*/ 46 w 83"/>
                <a:gd name="T77" fmla="*/ 513 h 6697"/>
                <a:gd name="T78" fmla="*/ 83 w 83"/>
                <a:gd name="T79" fmla="*/ 265 h 6697"/>
                <a:gd name="T80" fmla="*/ 83 w 83"/>
                <a:gd name="T81" fmla="*/ 265 h 6697"/>
                <a:gd name="T82" fmla="*/ 46 w 83"/>
                <a:gd name="T83" fmla="*/ 29 h 6697"/>
                <a:gd name="T84" fmla="*/ 83 w 83"/>
                <a:gd name="T85" fmla="*/ 0 h 6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" h="6697">
                  <a:moveTo>
                    <a:pt x="83" y="6697"/>
                  </a:moveTo>
                  <a:lnTo>
                    <a:pt x="83" y="6470"/>
                  </a:lnTo>
                  <a:lnTo>
                    <a:pt x="46" y="6470"/>
                  </a:lnTo>
                  <a:lnTo>
                    <a:pt x="83" y="6470"/>
                  </a:lnTo>
                  <a:lnTo>
                    <a:pt x="83" y="6232"/>
                  </a:lnTo>
                  <a:lnTo>
                    <a:pt x="46" y="6232"/>
                  </a:lnTo>
                  <a:lnTo>
                    <a:pt x="83" y="6232"/>
                  </a:lnTo>
                  <a:lnTo>
                    <a:pt x="83" y="5996"/>
                  </a:lnTo>
                  <a:lnTo>
                    <a:pt x="46" y="5996"/>
                  </a:lnTo>
                  <a:lnTo>
                    <a:pt x="83" y="5996"/>
                  </a:lnTo>
                  <a:lnTo>
                    <a:pt x="83" y="5758"/>
                  </a:lnTo>
                  <a:lnTo>
                    <a:pt x="46" y="5758"/>
                  </a:lnTo>
                  <a:lnTo>
                    <a:pt x="83" y="5758"/>
                  </a:lnTo>
                  <a:lnTo>
                    <a:pt x="83" y="5512"/>
                  </a:lnTo>
                  <a:lnTo>
                    <a:pt x="0" y="5512"/>
                  </a:lnTo>
                  <a:lnTo>
                    <a:pt x="83" y="5512"/>
                  </a:lnTo>
                  <a:lnTo>
                    <a:pt x="83" y="5274"/>
                  </a:lnTo>
                  <a:lnTo>
                    <a:pt x="46" y="5274"/>
                  </a:lnTo>
                  <a:lnTo>
                    <a:pt x="83" y="5274"/>
                  </a:lnTo>
                  <a:lnTo>
                    <a:pt x="83" y="5038"/>
                  </a:lnTo>
                  <a:lnTo>
                    <a:pt x="46" y="5038"/>
                  </a:lnTo>
                  <a:lnTo>
                    <a:pt x="83" y="5038"/>
                  </a:lnTo>
                  <a:lnTo>
                    <a:pt x="83" y="4800"/>
                  </a:lnTo>
                  <a:lnTo>
                    <a:pt x="46" y="4800"/>
                  </a:lnTo>
                  <a:lnTo>
                    <a:pt x="83" y="4800"/>
                  </a:lnTo>
                  <a:lnTo>
                    <a:pt x="83" y="4564"/>
                  </a:lnTo>
                  <a:lnTo>
                    <a:pt x="46" y="4564"/>
                  </a:lnTo>
                  <a:lnTo>
                    <a:pt x="83" y="4564"/>
                  </a:lnTo>
                  <a:lnTo>
                    <a:pt x="83" y="4326"/>
                  </a:lnTo>
                  <a:lnTo>
                    <a:pt x="0" y="4326"/>
                  </a:lnTo>
                  <a:lnTo>
                    <a:pt x="83" y="4326"/>
                  </a:lnTo>
                  <a:lnTo>
                    <a:pt x="83" y="4088"/>
                  </a:lnTo>
                  <a:lnTo>
                    <a:pt x="46" y="4088"/>
                  </a:lnTo>
                  <a:lnTo>
                    <a:pt x="83" y="4088"/>
                  </a:lnTo>
                  <a:lnTo>
                    <a:pt x="83" y="3842"/>
                  </a:lnTo>
                  <a:lnTo>
                    <a:pt x="46" y="3842"/>
                  </a:lnTo>
                  <a:lnTo>
                    <a:pt x="83" y="3842"/>
                  </a:lnTo>
                  <a:lnTo>
                    <a:pt x="83" y="3605"/>
                  </a:lnTo>
                  <a:lnTo>
                    <a:pt x="46" y="3605"/>
                  </a:lnTo>
                  <a:lnTo>
                    <a:pt x="83" y="3605"/>
                  </a:lnTo>
                  <a:lnTo>
                    <a:pt x="83" y="3368"/>
                  </a:lnTo>
                  <a:lnTo>
                    <a:pt x="46" y="3368"/>
                  </a:lnTo>
                  <a:lnTo>
                    <a:pt x="83" y="3368"/>
                  </a:lnTo>
                  <a:lnTo>
                    <a:pt x="83" y="3131"/>
                  </a:lnTo>
                  <a:lnTo>
                    <a:pt x="0" y="3131"/>
                  </a:lnTo>
                  <a:lnTo>
                    <a:pt x="83" y="3131"/>
                  </a:lnTo>
                  <a:lnTo>
                    <a:pt x="83" y="2894"/>
                  </a:lnTo>
                  <a:lnTo>
                    <a:pt x="46" y="2894"/>
                  </a:lnTo>
                  <a:lnTo>
                    <a:pt x="83" y="2894"/>
                  </a:lnTo>
                  <a:lnTo>
                    <a:pt x="83" y="2656"/>
                  </a:lnTo>
                  <a:lnTo>
                    <a:pt x="46" y="2656"/>
                  </a:lnTo>
                  <a:lnTo>
                    <a:pt x="83" y="2656"/>
                  </a:lnTo>
                  <a:lnTo>
                    <a:pt x="83" y="2420"/>
                  </a:lnTo>
                  <a:lnTo>
                    <a:pt x="46" y="2420"/>
                  </a:lnTo>
                  <a:lnTo>
                    <a:pt x="83" y="2420"/>
                  </a:lnTo>
                  <a:lnTo>
                    <a:pt x="83" y="2182"/>
                  </a:lnTo>
                  <a:lnTo>
                    <a:pt x="46" y="2182"/>
                  </a:lnTo>
                  <a:lnTo>
                    <a:pt x="83" y="2182"/>
                  </a:lnTo>
                  <a:lnTo>
                    <a:pt x="83" y="1935"/>
                  </a:lnTo>
                  <a:lnTo>
                    <a:pt x="0" y="1935"/>
                  </a:lnTo>
                  <a:lnTo>
                    <a:pt x="83" y="1935"/>
                  </a:lnTo>
                  <a:lnTo>
                    <a:pt x="83" y="1697"/>
                  </a:lnTo>
                  <a:lnTo>
                    <a:pt x="46" y="1697"/>
                  </a:lnTo>
                  <a:lnTo>
                    <a:pt x="83" y="1697"/>
                  </a:lnTo>
                  <a:lnTo>
                    <a:pt x="83" y="1461"/>
                  </a:lnTo>
                  <a:lnTo>
                    <a:pt x="46" y="1461"/>
                  </a:lnTo>
                  <a:lnTo>
                    <a:pt x="83" y="1461"/>
                  </a:lnTo>
                  <a:lnTo>
                    <a:pt x="83" y="1224"/>
                  </a:lnTo>
                  <a:lnTo>
                    <a:pt x="46" y="1224"/>
                  </a:lnTo>
                  <a:lnTo>
                    <a:pt x="83" y="1224"/>
                  </a:lnTo>
                  <a:lnTo>
                    <a:pt x="83" y="987"/>
                  </a:lnTo>
                  <a:lnTo>
                    <a:pt x="46" y="987"/>
                  </a:lnTo>
                  <a:lnTo>
                    <a:pt x="83" y="987"/>
                  </a:lnTo>
                  <a:lnTo>
                    <a:pt x="83" y="750"/>
                  </a:lnTo>
                  <a:lnTo>
                    <a:pt x="0" y="750"/>
                  </a:lnTo>
                  <a:lnTo>
                    <a:pt x="83" y="750"/>
                  </a:lnTo>
                  <a:lnTo>
                    <a:pt x="83" y="513"/>
                  </a:lnTo>
                  <a:lnTo>
                    <a:pt x="46" y="513"/>
                  </a:lnTo>
                  <a:lnTo>
                    <a:pt x="83" y="513"/>
                  </a:lnTo>
                  <a:lnTo>
                    <a:pt x="83" y="265"/>
                  </a:lnTo>
                  <a:lnTo>
                    <a:pt x="46" y="265"/>
                  </a:lnTo>
                  <a:lnTo>
                    <a:pt x="83" y="265"/>
                  </a:lnTo>
                  <a:lnTo>
                    <a:pt x="83" y="29"/>
                  </a:lnTo>
                  <a:lnTo>
                    <a:pt x="46" y="29"/>
                  </a:lnTo>
                  <a:lnTo>
                    <a:pt x="83" y="29"/>
                  </a:lnTo>
                  <a:lnTo>
                    <a:pt x="8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8" name="Rectangle 48"/>
            <p:cNvSpPr>
              <a:spLocks noChangeArrowheads="1"/>
            </p:cNvSpPr>
            <p:nvPr/>
          </p:nvSpPr>
          <p:spPr bwMode="auto">
            <a:xfrm>
              <a:off x="836" y="3839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0</a:t>
              </a:r>
              <a:endParaRPr lang="cs-CZ" altLang="cs-CZ" sz="2400"/>
            </a:p>
          </p:txBody>
        </p:sp>
        <p:sp>
          <p:nvSpPr>
            <p:cNvPr id="143409" name="Rectangle 49"/>
            <p:cNvSpPr>
              <a:spLocks noChangeArrowheads="1"/>
            </p:cNvSpPr>
            <p:nvPr/>
          </p:nvSpPr>
          <p:spPr bwMode="auto">
            <a:xfrm>
              <a:off x="742" y="3242"/>
              <a:ext cx="1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500</a:t>
              </a:r>
              <a:endParaRPr lang="cs-CZ" altLang="cs-CZ" sz="2400"/>
            </a:p>
          </p:txBody>
        </p:sp>
        <p:sp>
          <p:nvSpPr>
            <p:cNvPr id="143410" name="Rectangle 50"/>
            <p:cNvSpPr>
              <a:spLocks noChangeArrowheads="1"/>
            </p:cNvSpPr>
            <p:nvPr/>
          </p:nvSpPr>
          <p:spPr bwMode="auto">
            <a:xfrm>
              <a:off x="696" y="264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1000</a:t>
              </a:r>
              <a:endParaRPr lang="cs-CZ" altLang="cs-CZ" sz="2400"/>
            </a:p>
          </p:txBody>
        </p:sp>
        <p:sp>
          <p:nvSpPr>
            <p:cNvPr id="143411" name="Rectangle 51"/>
            <p:cNvSpPr>
              <a:spLocks noChangeArrowheads="1"/>
            </p:cNvSpPr>
            <p:nvPr/>
          </p:nvSpPr>
          <p:spPr bwMode="auto">
            <a:xfrm>
              <a:off x="696" y="2052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1500</a:t>
              </a:r>
              <a:endParaRPr lang="cs-CZ" altLang="cs-CZ" sz="2400"/>
            </a:p>
          </p:txBody>
        </p:sp>
        <p:sp>
          <p:nvSpPr>
            <p:cNvPr id="143412" name="Rectangle 52"/>
            <p:cNvSpPr>
              <a:spLocks noChangeArrowheads="1"/>
            </p:cNvSpPr>
            <p:nvPr/>
          </p:nvSpPr>
          <p:spPr bwMode="auto">
            <a:xfrm>
              <a:off x="696" y="1454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2000</a:t>
              </a:r>
              <a:endParaRPr lang="cs-CZ" altLang="cs-CZ" sz="2400"/>
            </a:p>
          </p:txBody>
        </p:sp>
        <p:sp>
          <p:nvSpPr>
            <p:cNvPr id="143413" name="Rectangle 53"/>
            <p:cNvSpPr>
              <a:spLocks noChangeArrowheads="1"/>
            </p:cNvSpPr>
            <p:nvPr/>
          </p:nvSpPr>
          <p:spPr bwMode="auto">
            <a:xfrm>
              <a:off x="696" y="856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2500</a:t>
              </a:r>
              <a:endParaRPr lang="cs-CZ" altLang="cs-CZ" sz="2400"/>
            </a:p>
          </p:txBody>
        </p:sp>
        <p:sp>
          <p:nvSpPr>
            <p:cNvPr id="143414" name="Rectangle 54"/>
            <p:cNvSpPr>
              <a:spLocks noChangeArrowheads="1"/>
            </p:cNvSpPr>
            <p:nvPr/>
          </p:nvSpPr>
          <p:spPr bwMode="auto">
            <a:xfrm>
              <a:off x="686" y="520"/>
              <a:ext cx="1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0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 sz="2400"/>
            </a:p>
          </p:txBody>
        </p:sp>
        <p:sp>
          <p:nvSpPr>
            <p:cNvPr id="143415" name="Rectangle 55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6" name="Rectangle 56"/>
            <p:cNvSpPr>
              <a:spLocks noChangeArrowheads="1"/>
            </p:cNvSpPr>
            <p:nvPr/>
          </p:nvSpPr>
          <p:spPr bwMode="auto">
            <a:xfrm>
              <a:off x="5150" y="325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7" name="Rectangle 57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8" name="Rectangle 58"/>
            <p:cNvSpPr>
              <a:spLocks noChangeArrowheads="1"/>
            </p:cNvSpPr>
            <p:nvPr/>
          </p:nvSpPr>
          <p:spPr bwMode="auto">
            <a:xfrm>
              <a:off x="975" y="3252"/>
              <a:ext cx="24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9" name="Rectangle 59"/>
            <p:cNvSpPr>
              <a:spLocks noChangeArrowheads="1"/>
            </p:cNvSpPr>
            <p:nvPr/>
          </p:nvSpPr>
          <p:spPr bwMode="auto">
            <a:xfrm>
              <a:off x="3923" y="3158"/>
              <a:ext cx="1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0000"/>
                  </a:solidFill>
                </a:rPr>
                <a:t>Alcaligenes faecalis</a:t>
              </a:r>
            </a:p>
          </p:txBody>
        </p:sp>
      </p:grpSp>
      <p:grpSp>
        <p:nvGrpSpPr>
          <p:cNvPr id="143420" name="Group 60"/>
          <p:cNvGrpSpPr>
            <a:grpSpLocks/>
          </p:cNvGrpSpPr>
          <p:nvPr/>
        </p:nvGrpSpPr>
        <p:grpSpPr bwMode="auto">
          <a:xfrm>
            <a:off x="1404938" y="1033463"/>
            <a:ext cx="6678612" cy="1362075"/>
            <a:chOff x="975" y="1262"/>
            <a:chExt cx="4207" cy="901"/>
          </a:xfrm>
        </p:grpSpPr>
        <p:sp>
          <p:nvSpPr>
            <p:cNvPr id="143421" name="Freeform 61"/>
            <p:cNvSpPr>
              <a:spLocks/>
            </p:cNvSpPr>
            <p:nvPr/>
          </p:nvSpPr>
          <p:spPr bwMode="auto">
            <a:xfrm>
              <a:off x="975" y="1262"/>
              <a:ext cx="4207" cy="901"/>
            </a:xfrm>
            <a:custGeom>
              <a:avLst/>
              <a:gdLst>
                <a:gd name="T0" fmla="*/ 120 w 8413"/>
                <a:gd name="T1" fmla="*/ 1725 h 1801"/>
                <a:gd name="T2" fmla="*/ 242 w 8413"/>
                <a:gd name="T3" fmla="*/ 1782 h 1801"/>
                <a:gd name="T4" fmla="*/ 372 w 8413"/>
                <a:gd name="T5" fmla="*/ 1744 h 1801"/>
                <a:gd name="T6" fmla="*/ 493 w 8413"/>
                <a:gd name="T7" fmla="*/ 1792 h 1801"/>
                <a:gd name="T8" fmla="*/ 625 w 8413"/>
                <a:gd name="T9" fmla="*/ 1801 h 1801"/>
                <a:gd name="T10" fmla="*/ 745 w 8413"/>
                <a:gd name="T11" fmla="*/ 1782 h 1801"/>
                <a:gd name="T12" fmla="*/ 876 w 8413"/>
                <a:gd name="T13" fmla="*/ 1782 h 1801"/>
                <a:gd name="T14" fmla="*/ 998 w 8413"/>
                <a:gd name="T15" fmla="*/ 1754 h 1801"/>
                <a:gd name="T16" fmla="*/ 1128 w 8413"/>
                <a:gd name="T17" fmla="*/ 1782 h 1801"/>
                <a:gd name="T18" fmla="*/ 1249 w 8413"/>
                <a:gd name="T19" fmla="*/ 1754 h 1801"/>
                <a:gd name="T20" fmla="*/ 1379 w 8413"/>
                <a:gd name="T21" fmla="*/ 1801 h 1801"/>
                <a:gd name="T22" fmla="*/ 1510 w 8413"/>
                <a:gd name="T23" fmla="*/ 1801 h 1801"/>
                <a:gd name="T24" fmla="*/ 1642 w 8413"/>
                <a:gd name="T25" fmla="*/ 1725 h 1801"/>
                <a:gd name="T26" fmla="*/ 1762 w 8413"/>
                <a:gd name="T27" fmla="*/ 1659 h 1801"/>
                <a:gd name="T28" fmla="*/ 1892 w 8413"/>
                <a:gd name="T29" fmla="*/ 1735 h 1801"/>
                <a:gd name="T30" fmla="*/ 2023 w 8413"/>
                <a:gd name="T31" fmla="*/ 1763 h 1801"/>
                <a:gd name="T32" fmla="*/ 2153 w 8413"/>
                <a:gd name="T33" fmla="*/ 1801 h 1801"/>
                <a:gd name="T34" fmla="*/ 2275 w 8413"/>
                <a:gd name="T35" fmla="*/ 1782 h 1801"/>
                <a:gd name="T36" fmla="*/ 2406 w 8413"/>
                <a:gd name="T37" fmla="*/ 1782 h 1801"/>
                <a:gd name="T38" fmla="*/ 2528 w 8413"/>
                <a:gd name="T39" fmla="*/ 1801 h 1801"/>
                <a:gd name="T40" fmla="*/ 2658 w 8413"/>
                <a:gd name="T41" fmla="*/ 1792 h 1801"/>
                <a:gd name="T42" fmla="*/ 2789 w 8413"/>
                <a:gd name="T43" fmla="*/ 1763 h 1801"/>
                <a:gd name="T44" fmla="*/ 2909 w 8413"/>
                <a:gd name="T45" fmla="*/ 1744 h 1801"/>
                <a:gd name="T46" fmla="*/ 3040 w 8413"/>
                <a:gd name="T47" fmla="*/ 1072 h 1801"/>
                <a:gd name="T48" fmla="*/ 3162 w 8413"/>
                <a:gd name="T49" fmla="*/ 1782 h 1801"/>
                <a:gd name="T50" fmla="*/ 3292 w 8413"/>
                <a:gd name="T51" fmla="*/ 1801 h 1801"/>
                <a:gd name="T52" fmla="*/ 3423 w 8413"/>
                <a:gd name="T53" fmla="*/ 1792 h 1801"/>
                <a:gd name="T54" fmla="*/ 3545 w 8413"/>
                <a:gd name="T55" fmla="*/ 1773 h 1801"/>
                <a:gd name="T56" fmla="*/ 3694 w 8413"/>
                <a:gd name="T57" fmla="*/ 1773 h 1801"/>
                <a:gd name="T58" fmla="*/ 3824 w 8413"/>
                <a:gd name="T59" fmla="*/ 1801 h 1801"/>
                <a:gd name="T60" fmla="*/ 3955 w 8413"/>
                <a:gd name="T61" fmla="*/ 1744 h 1801"/>
                <a:gd name="T62" fmla="*/ 4075 w 8413"/>
                <a:gd name="T63" fmla="*/ 1744 h 1801"/>
                <a:gd name="T64" fmla="*/ 4216 w 8413"/>
                <a:gd name="T65" fmla="*/ 1763 h 1801"/>
                <a:gd name="T66" fmla="*/ 4346 w 8413"/>
                <a:gd name="T67" fmla="*/ 1782 h 1801"/>
                <a:gd name="T68" fmla="*/ 4477 w 8413"/>
                <a:gd name="T69" fmla="*/ 1763 h 1801"/>
                <a:gd name="T70" fmla="*/ 4607 w 8413"/>
                <a:gd name="T71" fmla="*/ 1801 h 1801"/>
                <a:gd name="T72" fmla="*/ 4738 w 8413"/>
                <a:gd name="T73" fmla="*/ 1782 h 1801"/>
                <a:gd name="T74" fmla="*/ 4878 w 8413"/>
                <a:gd name="T75" fmla="*/ 1792 h 1801"/>
                <a:gd name="T76" fmla="*/ 5009 w 8413"/>
                <a:gd name="T77" fmla="*/ 1735 h 1801"/>
                <a:gd name="T78" fmla="*/ 5139 w 8413"/>
                <a:gd name="T79" fmla="*/ 1782 h 1801"/>
                <a:gd name="T80" fmla="*/ 5280 w 8413"/>
                <a:gd name="T81" fmla="*/ 1792 h 1801"/>
                <a:gd name="T82" fmla="*/ 5410 w 8413"/>
                <a:gd name="T83" fmla="*/ 1782 h 1801"/>
                <a:gd name="T84" fmla="*/ 5560 w 8413"/>
                <a:gd name="T85" fmla="*/ 1763 h 1801"/>
                <a:gd name="T86" fmla="*/ 5690 w 8413"/>
                <a:gd name="T87" fmla="*/ 1792 h 1801"/>
                <a:gd name="T88" fmla="*/ 5820 w 8413"/>
                <a:gd name="T89" fmla="*/ 1792 h 1801"/>
                <a:gd name="T90" fmla="*/ 5951 w 8413"/>
                <a:gd name="T91" fmla="*/ 1792 h 1801"/>
                <a:gd name="T92" fmla="*/ 6081 w 8413"/>
                <a:gd name="T93" fmla="*/ 1773 h 1801"/>
                <a:gd name="T94" fmla="*/ 6212 w 8413"/>
                <a:gd name="T95" fmla="*/ 1782 h 1801"/>
                <a:gd name="T96" fmla="*/ 6353 w 8413"/>
                <a:gd name="T97" fmla="*/ 1792 h 1801"/>
                <a:gd name="T98" fmla="*/ 6473 w 8413"/>
                <a:gd name="T99" fmla="*/ 1763 h 1801"/>
                <a:gd name="T100" fmla="*/ 6651 w 8413"/>
                <a:gd name="T101" fmla="*/ 1792 h 1801"/>
                <a:gd name="T102" fmla="*/ 6781 w 8413"/>
                <a:gd name="T103" fmla="*/ 1735 h 1801"/>
                <a:gd name="T104" fmla="*/ 6902 w 8413"/>
                <a:gd name="T105" fmla="*/ 1773 h 1801"/>
                <a:gd name="T106" fmla="*/ 7042 w 8413"/>
                <a:gd name="T107" fmla="*/ 1801 h 1801"/>
                <a:gd name="T108" fmla="*/ 7191 w 8413"/>
                <a:gd name="T109" fmla="*/ 1773 h 1801"/>
                <a:gd name="T110" fmla="*/ 7332 w 8413"/>
                <a:gd name="T111" fmla="*/ 1773 h 1801"/>
                <a:gd name="T112" fmla="*/ 7463 w 8413"/>
                <a:gd name="T113" fmla="*/ 1782 h 1801"/>
                <a:gd name="T114" fmla="*/ 7593 w 8413"/>
                <a:gd name="T115" fmla="*/ 1583 h 1801"/>
                <a:gd name="T116" fmla="*/ 7732 w 8413"/>
                <a:gd name="T117" fmla="*/ 1744 h 1801"/>
                <a:gd name="T118" fmla="*/ 7881 w 8413"/>
                <a:gd name="T119" fmla="*/ 1782 h 1801"/>
                <a:gd name="T120" fmla="*/ 8022 w 8413"/>
                <a:gd name="T121" fmla="*/ 1801 h 1801"/>
                <a:gd name="T122" fmla="*/ 8162 w 8413"/>
                <a:gd name="T123" fmla="*/ 1782 h 1801"/>
                <a:gd name="T124" fmla="*/ 8311 w 8413"/>
                <a:gd name="T12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801">
                  <a:moveTo>
                    <a:pt x="0" y="1792"/>
                  </a:moveTo>
                  <a:lnTo>
                    <a:pt x="0" y="1754"/>
                  </a:lnTo>
                  <a:lnTo>
                    <a:pt x="8" y="1744"/>
                  </a:lnTo>
                  <a:lnTo>
                    <a:pt x="8" y="1792"/>
                  </a:lnTo>
                  <a:lnTo>
                    <a:pt x="18" y="1744"/>
                  </a:lnTo>
                  <a:lnTo>
                    <a:pt x="18" y="1801"/>
                  </a:lnTo>
                  <a:lnTo>
                    <a:pt x="27" y="1801"/>
                  </a:lnTo>
                  <a:lnTo>
                    <a:pt x="27" y="1763"/>
                  </a:lnTo>
                  <a:lnTo>
                    <a:pt x="37" y="1725"/>
                  </a:lnTo>
                  <a:lnTo>
                    <a:pt x="37" y="1763"/>
                  </a:lnTo>
                  <a:lnTo>
                    <a:pt x="45" y="1735"/>
                  </a:lnTo>
                  <a:lnTo>
                    <a:pt x="45" y="1773"/>
                  </a:lnTo>
                  <a:lnTo>
                    <a:pt x="56" y="1782"/>
                  </a:lnTo>
                  <a:lnTo>
                    <a:pt x="56" y="1754"/>
                  </a:lnTo>
                  <a:lnTo>
                    <a:pt x="64" y="1744"/>
                  </a:lnTo>
                  <a:lnTo>
                    <a:pt x="64" y="1792"/>
                  </a:lnTo>
                  <a:lnTo>
                    <a:pt x="74" y="1763"/>
                  </a:lnTo>
                  <a:lnTo>
                    <a:pt x="74" y="1801"/>
                  </a:lnTo>
                  <a:lnTo>
                    <a:pt x="83" y="1773"/>
                  </a:lnTo>
                  <a:lnTo>
                    <a:pt x="83" y="1687"/>
                  </a:lnTo>
                  <a:lnTo>
                    <a:pt x="93" y="1697"/>
                  </a:lnTo>
                  <a:lnTo>
                    <a:pt x="93" y="1773"/>
                  </a:lnTo>
                  <a:lnTo>
                    <a:pt x="101" y="1735"/>
                  </a:lnTo>
                  <a:lnTo>
                    <a:pt x="101" y="1773"/>
                  </a:lnTo>
                  <a:lnTo>
                    <a:pt x="112" y="1782"/>
                  </a:lnTo>
                  <a:lnTo>
                    <a:pt x="112" y="1735"/>
                  </a:lnTo>
                  <a:lnTo>
                    <a:pt x="120" y="1725"/>
                  </a:lnTo>
                  <a:lnTo>
                    <a:pt x="120" y="1763"/>
                  </a:lnTo>
                  <a:lnTo>
                    <a:pt x="130" y="1735"/>
                  </a:lnTo>
                  <a:lnTo>
                    <a:pt x="130" y="1773"/>
                  </a:lnTo>
                  <a:lnTo>
                    <a:pt x="139" y="1754"/>
                  </a:lnTo>
                  <a:lnTo>
                    <a:pt x="139" y="1792"/>
                  </a:lnTo>
                  <a:lnTo>
                    <a:pt x="149" y="1782"/>
                  </a:lnTo>
                  <a:lnTo>
                    <a:pt x="149" y="1801"/>
                  </a:lnTo>
                  <a:lnTo>
                    <a:pt x="157" y="1792"/>
                  </a:lnTo>
                  <a:lnTo>
                    <a:pt x="157" y="1744"/>
                  </a:lnTo>
                  <a:lnTo>
                    <a:pt x="167" y="1763"/>
                  </a:lnTo>
                  <a:lnTo>
                    <a:pt x="167" y="1792"/>
                  </a:lnTo>
                  <a:lnTo>
                    <a:pt x="176" y="1792"/>
                  </a:lnTo>
                  <a:lnTo>
                    <a:pt x="176" y="1763"/>
                  </a:lnTo>
                  <a:lnTo>
                    <a:pt x="186" y="1763"/>
                  </a:lnTo>
                  <a:lnTo>
                    <a:pt x="186" y="1801"/>
                  </a:lnTo>
                  <a:lnTo>
                    <a:pt x="195" y="1801"/>
                  </a:lnTo>
                  <a:lnTo>
                    <a:pt x="195" y="1735"/>
                  </a:lnTo>
                  <a:lnTo>
                    <a:pt x="205" y="1754"/>
                  </a:lnTo>
                  <a:lnTo>
                    <a:pt x="205" y="1801"/>
                  </a:lnTo>
                  <a:lnTo>
                    <a:pt x="213" y="1763"/>
                  </a:lnTo>
                  <a:lnTo>
                    <a:pt x="213" y="1782"/>
                  </a:lnTo>
                  <a:lnTo>
                    <a:pt x="223" y="1773"/>
                  </a:lnTo>
                  <a:lnTo>
                    <a:pt x="223" y="1792"/>
                  </a:lnTo>
                  <a:lnTo>
                    <a:pt x="232" y="1773"/>
                  </a:lnTo>
                  <a:lnTo>
                    <a:pt x="232" y="1801"/>
                  </a:lnTo>
                  <a:lnTo>
                    <a:pt x="242" y="1773"/>
                  </a:lnTo>
                  <a:lnTo>
                    <a:pt x="242" y="1782"/>
                  </a:lnTo>
                  <a:lnTo>
                    <a:pt x="250" y="1792"/>
                  </a:lnTo>
                  <a:lnTo>
                    <a:pt x="250" y="1773"/>
                  </a:lnTo>
                  <a:lnTo>
                    <a:pt x="261" y="1754"/>
                  </a:lnTo>
                  <a:lnTo>
                    <a:pt x="261" y="1792"/>
                  </a:lnTo>
                  <a:lnTo>
                    <a:pt x="269" y="1801"/>
                  </a:lnTo>
                  <a:lnTo>
                    <a:pt x="269" y="1735"/>
                  </a:lnTo>
                  <a:lnTo>
                    <a:pt x="279" y="1735"/>
                  </a:lnTo>
                  <a:lnTo>
                    <a:pt x="279" y="1773"/>
                  </a:lnTo>
                  <a:lnTo>
                    <a:pt x="288" y="1801"/>
                  </a:lnTo>
                  <a:lnTo>
                    <a:pt x="288" y="1773"/>
                  </a:lnTo>
                  <a:lnTo>
                    <a:pt x="298" y="1763"/>
                  </a:lnTo>
                  <a:lnTo>
                    <a:pt x="298" y="1792"/>
                  </a:lnTo>
                  <a:lnTo>
                    <a:pt x="306" y="1801"/>
                  </a:lnTo>
                  <a:lnTo>
                    <a:pt x="306" y="1773"/>
                  </a:lnTo>
                  <a:lnTo>
                    <a:pt x="317" y="1773"/>
                  </a:lnTo>
                  <a:lnTo>
                    <a:pt x="317" y="1792"/>
                  </a:lnTo>
                  <a:lnTo>
                    <a:pt x="325" y="1782"/>
                  </a:lnTo>
                  <a:lnTo>
                    <a:pt x="325" y="1649"/>
                  </a:lnTo>
                  <a:lnTo>
                    <a:pt x="335" y="1659"/>
                  </a:lnTo>
                  <a:lnTo>
                    <a:pt x="335" y="1611"/>
                  </a:lnTo>
                  <a:lnTo>
                    <a:pt x="344" y="1649"/>
                  </a:lnTo>
                  <a:lnTo>
                    <a:pt x="344" y="1754"/>
                  </a:lnTo>
                  <a:lnTo>
                    <a:pt x="354" y="1725"/>
                  </a:lnTo>
                  <a:lnTo>
                    <a:pt x="354" y="1611"/>
                  </a:lnTo>
                  <a:lnTo>
                    <a:pt x="362" y="1611"/>
                  </a:lnTo>
                  <a:lnTo>
                    <a:pt x="362" y="1754"/>
                  </a:lnTo>
                  <a:lnTo>
                    <a:pt x="372" y="1744"/>
                  </a:lnTo>
                  <a:lnTo>
                    <a:pt x="372" y="1687"/>
                  </a:lnTo>
                  <a:lnTo>
                    <a:pt x="381" y="1735"/>
                  </a:lnTo>
                  <a:lnTo>
                    <a:pt x="381" y="1801"/>
                  </a:lnTo>
                  <a:lnTo>
                    <a:pt x="391" y="1782"/>
                  </a:lnTo>
                  <a:lnTo>
                    <a:pt x="391" y="1763"/>
                  </a:lnTo>
                  <a:lnTo>
                    <a:pt x="400" y="1792"/>
                  </a:lnTo>
                  <a:lnTo>
                    <a:pt x="400" y="1754"/>
                  </a:lnTo>
                  <a:lnTo>
                    <a:pt x="410" y="1754"/>
                  </a:lnTo>
                  <a:lnTo>
                    <a:pt x="410" y="1782"/>
                  </a:lnTo>
                  <a:lnTo>
                    <a:pt x="418" y="1773"/>
                  </a:lnTo>
                  <a:lnTo>
                    <a:pt x="418" y="1716"/>
                  </a:lnTo>
                  <a:lnTo>
                    <a:pt x="428" y="1716"/>
                  </a:lnTo>
                  <a:lnTo>
                    <a:pt x="428" y="1792"/>
                  </a:lnTo>
                  <a:lnTo>
                    <a:pt x="437" y="1792"/>
                  </a:lnTo>
                  <a:lnTo>
                    <a:pt x="437" y="1725"/>
                  </a:lnTo>
                  <a:lnTo>
                    <a:pt x="447" y="1754"/>
                  </a:lnTo>
                  <a:lnTo>
                    <a:pt x="447" y="1801"/>
                  </a:lnTo>
                  <a:lnTo>
                    <a:pt x="455" y="1792"/>
                  </a:lnTo>
                  <a:lnTo>
                    <a:pt x="455" y="1763"/>
                  </a:lnTo>
                  <a:lnTo>
                    <a:pt x="466" y="1782"/>
                  </a:lnTo>
                  <a:lnTo>
                    <a:pt x="466" y="1735"/>
                  </a:lnTo>
                  <a:lnTo>
                    <a:pt x="474" y="1763"/>
                  </a:lnTo>
                  <a:lnTo>
                    <a:pt x="474" y="1782"/>
                  </a:lnTo>
                  <a:lnTo>
                    <a:pt x="484" y="1763"/>
                  </a:lnTo>
                  <a:lnTo>
                    <a:pt x="484" y="1792"/>
                  </a:lnTo>
                  <a:lnTo>
                    <a:pt x="493" y="1763"/>
                  </a:lnTo>
                  <a:lnTo>
                    <a:pt x="493" y="1792"/>
                  </a:lnTo>
                  <a:lnTo>
                    <a:pt x="503" y="1782"/>
                  </a:lnTo>
                  <a:lnTo>
                    <a:pt x="503" y="1744"/>
                  </a:lnTo>
                  <a:lnTo>
                    <a:pt x="511" y="1754"/>
                  </a:lnTo>
                  <a:lnTo>
                    <a:pt x="511" y="1801"/>
                  </a:lnTo>
                  <a:lnTo>
                    <a:pt x="522" y="1792"/>
                  </a:lnTo>
                  <a:lnTo>
                    <a:pt x="522" y="1735"/>
                  </a:lnTo>
                  <a:lnTo>
                    <a:pt x="530" y="1773"/>
                  </a:lnTo>
                  <a:lnTo>
                    <a:pt x="530" y="1735"/>
                  </a:lnTo>
                  <a:lnTo>
                    <a:pt x="540" y="1735"/>
                  </a:lnTo>
                  <a:lnTo>
                    <a:pt x="540" y="1773"/>
                  </a:lnTo>
                  <a:lnTo>
                    <a:pt x="549" y="1773"/>
                  </a:lnTo>
                  <a:lnTo>
                    <a:pt x="549" y="1792"/>
                  </a:lnTo>
                  <a:lnTo>
                    <a:pt x="559" y="1792"/>
                  </a:lnTo>
                  <a:lnTo>
                    <a:pt x="559" y="1754"/>
                  </a:lnTo>
                  <a:lnTo>
                    <a:pt x="567" y="1754"/>
                  </a:lnTo>
                  <a:lnTo>
                    <a:pt x="567" y="1792"/>
                  </a:lnTo>
                  <a:lnTo>
                    <a:pt x="578" y="1801"/>
                  </a:lnTo>
                  <a:lnTo>
                    <a:pt x="578" y="1725"/>
                  </a:lnTo>
                  <a:lnTo>
                    <a:pt x="586" y="1697"/>
                  </a:lnTo>
                  <a:lnTo>
                    <a:pt x="586" y="1744"/>
                  </a:lnTo>
                  <a:lnTo>
                    <a:pt x="596" y="1792"/>
                  </a:lnTo>
                  <a:lnTo>
                    <a:pt x="596" y="1725"/>
                  </a:lnTo>
                  <a:lnTo>
                    <a:pt x="605" y="1754"/>
                  </a:lnTo>
                  <a:lnTo>
                    <a:pt x="605" y="1782"/>
                  </a:lnTo>
                  <a:lnTo>
                    <a:pt x="615" y="1773"/>
                  </a:lnTo>
                  <a:lnTo>
                    <a:pt x="615" y="1792"/>
                  </a:lnTo>
                  <a:lnTo>
                    <a:pt x="625" y="1801"/>
                  </a:lnTo>
                  <a:lnTo>
                    <a:pt x="625" y="1792"/>
                  </a:lnTo>
                  <a:lnTo>
                    <a:pt x="633" y="1801"/>
                  </a:lnTo>
                  <a:lnTo>
                    <a:pt x="633" y="1773"/>
                  </a:lnTo>
                  <a:lnTo>
                    <a:pt x="644" y="1792"/>
                  </a:lnTo>
                  <a:lnTo>
                    <a:pt x="644" y="1725"/>
                  </a:lnTo>
                  <a:lnTo>
                    <a:pt x="652" y="1744"/>
                  </a:lnTo>
                  <a:lnTo>
                    <a:pt x="652" y="1792"/>
                  </a:lnTo>
                  <a:lnTo>
                    <a:pt x="662" y="1792"/>
                  </a:lnTo>
                  <a:lnTo>
                    <a:pt x="662" y="1763"/>
                  </a:lnTo>
                  <a:lnTo>
                    <a:pt x="671" y="1763"/>
                  </a:lnTo>
                  <a:lnTo>
                    <a:pt x="671" y="1792"/>
                  </a:lnTo>
                  <a:lnTo>
                    <a:pt x="681" y="1792"/>
                  </a:lnTo>
                  <a:lnTo>
                    <a:pt x="681" y="1754"/>
                  </a:lnTo>
                  <a:lnTo>
                    <a:pt x="689" y="1725"/>
                  </a:lnTo>
                  <a:lnTo>
                    <a:pt x="689" y="1763"/>
                  </a:lnTo>
                  <a:lnTo>
                    <a:pt x="700" y="1744"/>
                  </a:lnTo>
                  <a:lnTo>
                    <a:pt x="700" y="1801"/>
                  </a:lnTo>
                  <a:lnTo>
                    <a:pt x="708" y="1801"/>
                  </a:lnTo>
                  <a:lnTo>
                    <a:pt x="708" y="1773"/>
                  </a:lnTo>
                  <a:lnTo>
                    <a:pt x="718" y="1735"/>
                  </a:lnTo>
                  <a:lnTo>
                    <a:pt x="718" y="1792"/>
                  </a:lnTo>
                  <a:lnTo>
                    <a:pt x="727" y="1735"/>
                  </a:lnTo>
                  <a:lnTo>
                    <a:pt x="727" y="1801"/>
                  </a:lnTo>
                  <a:lnTo>
                    <a:pt x="737" y="1792"/>
                  </a:lnTo>
                  <a:lnTo>
                    <a:pt x="737" y="1763"/>
                  </a:lnTo>
                  <a:lnTo>
                    <a:pt x="745" y="1754"/>
                  </a:lnTo>
                  <a:lnTo>
                    <a:pt x="745" y="1782"/>
                  </a:lnTo>
                  <a:lnTo>
                    <a:pt x="755" y="1773"/>
                  </a:lnTo>
                  <a:lnTo>
                    <a:pt x="755" y="1801"/>
                  </a:lnTo>
                  <a:lnTo>
                    <a:pt x="764" y="1801"/>
                  </a:lnTo>
                  <a:lnTo>
                    <a:pt x="764" y="1782"/>
                  </a:lnTo>
                  <a:lnTo>
                    <a:pt x="774" y="1782"/>
                  </a:lnTo>
                  <a:lnTo>
                    <a:pt x="774" y="1763"/>
                  </a:lnTo>
                  <a:lnTo>
                    <a:pt x="783" y="1735"/>
                  </a:lnTo>
                  <a:lnTo>
                    <a:pt x="783" y="1773"/>
                  </a:lnTo>
                  <a:lnTo>
                    <a:pt x="793" y="1773"/>
                  </a:lnTo>
                  <a:lnTo>
                    <a:pt x="793" y="1801"/>
                  </a:lnTo>
                  <a:lnTo>
                    <a:pt x="801" y="1801"/>
                  </a:lnTo>
                  <a:lnTo>
                    <a:pt x="801" y="1754"/>
                  </a:lnTo>
                  <a:lnTo>
                    <a:pt x="811" y="1735"/>
                  </a:lnTo>
                  <a:lnTo>
                    <a:pt x="811" y="1763"/>
                  </a:lnTo>
                  <a:lnTo>
                    <a:pt x="820" y="1754"/>
                  </a:lnTo>
                  <a:lnTo>
                    <a:pt x="820" y="1725"/>
                  </a:lnTo>
                  <a:lnTo>
                    <a:pt x="830" y="1735"/>
                  </a:lnTo>
                  <a:lnTo>
                    <a:pt x="830" y="1782"/>
                  </a:lnTo>
                  <a:lnTo>
                    <a:pt x="838" y="1782"/>
                  </a:lnTo>
                  <a:lnTo>
                    <a:pt x="838" y="1792"/>
                  </a:lnTo>
                  <a:lnTo>
                    <a:pt x="849" y="1792"/>
                  </a:lnTo>
                  <a:lnTo>
                    <a:pt x="849" y="1735"/>
                  </a:lnTo>
                  <a:lnTo>
                    <a:pt x="857" y="1725"/>
                  </a:lnTo>
                  <a:lnTo>
                    <a:pt x="857" y="1773"/>
                  </a:lnTo>
                  <a:lnTo>
                    <a:pt x="867" y="1763"/>
                  </a:lnTo>
                  <a:lnTo>
                    <a:pt x="867" y="1801"/>
                  </a:lnTo>
                  <a:lnTo>
                    <a:pt x="876" y="1782"/>
                  </a:lnTo>
                  <a:lnTo>
                    <a:pt x="876" y="1792"/>
                  </a:lnTo>
                  <a:lnTo>
                    <a:pt x="886" y="1773"/>
                  </a:lnTo>
                  <a:lnTo>
                    <a:pt x="886" y="1801"/>
                  </a:lnTo>
                  <a:lnTo>
                    <a:pt x="894" y="1763"/>
                  </a:lnTo>
                  <a:lnTo>
                    <a:pt x="894" y="1792"/>
                  </a:lnTo>
                  <a:lnTo>
                    <a:pt x="905" y="1792"/>
                  </a:lnTo>
                  <a:lnTo>
                    <a:pt x="905" y="1763"/>
                  </a:lnTo>
                  <a:lnTo>
                    <a:pt x="913" y="1754"/>
                  </a:lnTo>
                  <a:lnTo>
                    <a:pt x="913" y="1773"/>
                  </a:lnTo>
                  <a:lnTo>
                    <a:pt x="923" y="1773"/>
                  </a:lnTo>
                  <a:lnTo>
                    <a:pt x="923" y="1735"/>
                  </a:lnTo>
                  <a:lnTo>
                    <a:pt x="932" y="1735"/>
                  </a:lnTo>
                  <a:lnTo>
                    <a:pt x="932" y="1773"/>
                  </a:lnTo>
                  <a:lnTo>
                    <a:pt x="942" y="1782"/>
                  </a:lnTo>
                  <a:lnTo>
                    <a:pt x="942" y="1649"/>
                  </a:lnTo>
                  <a:lnTo>
                    <a:pt x="950" y="1649"/>
                  </a:lnTo>
                  <a:lnTo>
                    <a:pt x="950" y="1763"/>
                  </a:lnTo>
                  <a:lnTo>
                    <a:pt x="960" y="1763"/>
                  </a:lnTo>
                  <a:lnTo>
                    <a:pt x="960" y="1706"/>
                  </a:lnTo>
                  <a:lnTo>
                    <a:pt x="969" y="1706"/>
                  </a:lnTo>
                  <a:lnTo>
                    <a:pt x="969" y="1754"/>
                  </a:lnTo>
                  <a:lnTo>
                    <a:pt x="979" y="1725"/>
                  </a:lnTo>
                  <a:lnTo>
                    <a:pt x="979" y="1640"/>
                  </a:lnTo>
                  <a:lnTo>
                    <a:pt x="988" y="1697"/>
                  </a:lnTo>
                  <a:lnTo>
                    <a:pt x="988" y="1782"/>
                  </a:lnTo>
                  <a:lnTo>
                    <a:pt x="998" y="1792"/>
                  </a:lnTo>
                  <a:lnTo>
                    <a:pt x="998" y="1754"/>
                  </a:lnTo>
                  <a:lnTo>
                    <a:pt x="1006" y="1754"/>
                  </a:lnTo>
                  <a:lnTo>
                    <a:pt x="1006" y="1782"/>
                  </a:lnTo>
                  <a:lnTo>
                    <a:pt x="1016" y="1763"/>
                  </a:lnTo>
                  <a:lnTo>
                    <a:pt x="1016" y="1782"/>
                  </a:lnTo>
                  <a:lnTo>
                    <a:pt x="1025" y="1773"/>
                  </a:lnTo>
                  <a:lnTo>
                    <a:pt x="1025" y="1801"/>
                  </a:lnTo>
                  <a:lnTo>
                    <a:pt x="1035" y="1782"/>
                  </a:lnTo>
                  <a:lnTo>
                    <a:pt x="1035" y="1792"/>
                  </a:lnTo>
                  <a:lnTo>
                    <a:pt x="1044" y="1792"/>
                  </a:lnTo>
                  <a:lnTo>
                    <a:pt x="1044" y="1773"/>
                  </a:lnTo>
                  <a:lnTo>
                    <a:pt x="1054" y="1773"/>
                  </a:lnTo>
                  <a:lnTo>
                    <a:pt x="1054" y="1782"/>
                  </a:lnTo>
                  <a:lnTo>
                    <a:pt x="1062" y="1782"/>
                  </a:lnTo>
                  <a:lnTo>
                    <a:pt x="1062" y="1801"/>
                  </a:lnTo>
                  <a:lnTo>
                    <a:pt x="1072" y="1792"/>
                  </a:lnTo>
                  <a:lnTo>
                    <a:pt x="1072" y="1754"/>
                  </a:lnTo>
                  <a:lnTo>
                    <a:pt x="1081" y="1754"/>
                  </a:lnTo>
                  <a:lnTo>
                    <a:pt x="1081" y="1792"/>
                  </a:lnTo>
                  <a:lnTo>
                    <a:pt x="1091" y="1744"/>
                  </a:lnTo>
                  <a:lnTo>
                    <a:pt x="1091" y="1782"/>
                  </a:lnTo>
                  <a:lnTo>
                    <a:pt x="1099" y="1754"/>
                  </a:lnTo>
                  <a:lnTo>
                    <a:pt x="1099" y="1792"/>
                  </a:lnTo>
                  <a:lnTo>
                    <a:pt x="1110" y="1773"/>
                  </a:lnTo>
                  <a:lnTo>
                    <a:pt x="1110" y="1697"/>
                  </a:lnTo>
                  <a:lnTo>
                    <a:pt x="1118" y="1706"/>
                  </a:lnTo>
                  <a:lnTo>
                    <a:pt x="1118" y="1792"/>
                  </a:lnTo>
                  <a:lnTo>
                    <a:pt x="1128" y="1782"/>
                  </a:lnTo>
                  <a:lnTo>
                    <a:pt x="1128" y="1744"/>
                  </a:lnTo>
                  <a:lnTo>
                    <a:pt x="1137" y="1754"/>
                  </a:lnTo>
                  <a:lnTo>
                    <a:pt x="1137" y="1792"/>
                  </a:lnTo>
                  <a:lnTo>
                    <a:pt x="1147" y="1744"/>
                  </a:lnTo>
                  <a:lnTo>
                    <a:pt x="1147" y="1792"/>
                  </a:lnTo>
                  <a:lnTo>
                    <a:pt x="1155" y="1782"/>
                  </a:lnTo>
                  <a:lnTo>
                    <a:pt x="1155" y="1754"/>
                  </a:lnTo>
                  <a:lnTo>
                    <a:pt x="1166" y="1754"/>
                  </a:lnTo>
                  <a:lnTo>
                    <a:pt x="1166" y="1792"/>
                  </a:lnTo>
                  <a:lnTo>
                    <a:pt x="1174" y="1801"/>
                  </a:lnTo>
                  <a:lnTo>
                    <a:pt x="1174" y="1782"/>
                  </a:lnTo>
                  <a:lnTo>
                    <a:pt x="1184" y="1801"/>
                  </a:lnTo>
                  <a:lnTo>
                    <a:pt x="1184" y="1773"/>
                  </a:lnTo>
                  <a:lnTo>
                    <a:pt x="1193" y="1792"/>
                  </a:lnTo>
                  <a:lnTo>
                    <a:pt x="1193" y="1782"/>
                  </a:lnTo>
                  <a:lnTo>
                    <a:pt x="1203" y="1782"/>
                  </a:lnTo>
                  <a:lnTo>
                    <a:pt x="1203" y="1792"/>
                  </a:lnTo>
                  <a:lnTo>
                    <a:pt x="1211" y="1754"/>
                  </a:lnTo>
                  <a:lnTo>
                    <a:pt x="1211" y="1801"/>
                  </a:lnTo>
                  <a:lnTo>
                    <a:pt x="1221" y="1773"/>
                  </a:lnTo>
                  <a:lnTo>
                    <a:pt x="1221" y="1792"/>
                  </a:lnTo>
                  <a:lnTo>
                    <a:pt x="1230" y="1773"/>
                  </a:lnTo>
                  <a:lnTo>
                    <a:pt x="1230" y="1792"/>
                  </a:lnTo>
                  <a:lnTo>
                    <a:pt x="1240" y="1792"/>
                  </a:lnTo>
                  <a:lnTo>
                    <a:pt x="1240" y="1735"/>
                  </a:lnTo>
                  <a:lnTo>
                    <a:pt x="1249" y="1735"/>
                  </a:lnTo>
                  <a:lnTo>
                    <a:pt x="1249" y="1754"/>
                  </a:lnTo>
                  <a:lnTo>
                    <a:pt x="1259" y="1744"/>
                  </a:lnTo>
                  <a:lnTo>
                    <a:pt x="1259" y="1773"/>
                  </a:lnTo>
                  <a:lnTo>
                    <a:pt x="1267" y="1754"/>
                  </a:lnTo>
                  <a:lnTo>
                    <a:pt x="1267" y="1801"/>
                  </a:lnTo>
                  <a:lnTo>
                    <a:pt x="1277" y="1801"/>
                  </a:lnTo>
                  <a:lnTo>
                    <a:pt x="1277" y="1773"/>
                  </a:lnTo>
                  <a:lnTo>
                    <a:pt x="1286" y="1773"/>
                  </a:lnTo>
                  <a:lnTo>
                    <a:pt x="1296" y="1735"/>
                  </a:lnTo>
                  <a:lnTo>
                    <a:pt x="1296" y="1773"/>
                  </a:lnTo>
                  <a:lnTo>
                    <a:pt x="1304" y="1763"/>
                  </a:lnTo>
                  <a:lnTo>
                    <a:pt x="1304" y="1792"/>
                  </a:lnTo>
                  <a:lnTo>
                    <a:pt x="1315" y="1754"/>
                  </a:lnTo>
                  <a:lnTo>
                    <a:pt x="1315" y="1782"/>
                  </a:lnTo>
                  <a:lnTo>
                    <a:pt x="1323" y="1782"/>
                  </a:lnTo>
                  <a:lnTo>
                    <a:pt x="1323" y="1754"/>
                  </a:lnTo>
                  <a:lnTo>
                    <a:pt x="1333" y="1744"/>
                  </a:lnTo>
                  <a:lnTo>
                    <a:pt x="1333" y="1782"/>
                  </a:lnTo>
                  <a:lnTo>
                    <a:pt x="1342" y="1763"/>
                  </a:lnTo>
                  <a:lnTo>
                    <a:pt x="1342" y="1792"/>
                  </a:lnTo>
                  <a:lnTo>
                    <a:pt x="1352" y="1773"/>
                  </a:lnTo>
                  <a:lnTo>
                    <a:pt x="1352" y="1801"/>
                  </a:lnTo>
                  <a:lnTo>
                    <a:pt x="1360" y="1773"/>
                  </a:lnTo>
                  <a:lnTo>
                    <a:pt x="1360" y="1792"/>
                  </a:lnTo>
                  <a:lnTo>
                    <a:pt x="1371" y="1782"/>
                  </a:lnTo>
                  <a:lnTo>
                    <a:pt x="1371" y="1725"/>
                  </a:lnTo>
                  <a:lnTo>
                    <a:pt x="1379" y="1725"/>
                  </a:lnTo>
                  <a:lnTo>
                    <a:pt x="1379" y="1801"/>
                  </a:lnTo>
                  <a:lnTo>
                    <a:pt x="1389" y="1754"/>
                  </a:lnTo>
                  <a:lnTo>
                    <a:pt x="1389" y="1782"/>
                  </a:lnTo>
                  <a:lnTo>
                    <a:pt x="1398" y="1792"/>
                  </a:lnTo>
                  <a:lnTo>
                    <a:pt x="1398" y="1773"/>
                  </a:lnTo>
                  <a:lnTo>
                    <a:pt x="1408" y="1773"/>
                  </a:lnTo>
                  <a:lnTo>
                    <a:pt x="1408" y="1792"/>
                  </a:lnTo>
                  <a:lnTo>
                    <a:pt x="1416" y="1801"/>
                  </a:lnTo>
                  <a:lnTo>
                    <a:pt x="1416" y="1773"/>
                  </a:lnTo>
                  <a:lnTo>
                    <a:pt x="1426" y="1782"/>
                  </a:lnTo>
                  <a:lnTo>
                    <a:pt x="1426" y="1744"/>
                  </a:lnTo>
                  <a:lnTo>
                    <a:pt x="1435" y="1754"/>
                  </a:lnTo>
                  <a:lnTo>
                    <a:pt x="1435" y="1735"/>
                  </a:lnTo>
                  <a:lnTo>
                    <a:pt x="1445" y="1725"/>
                  </a:lnTo>
                  <a:lnTo>
                    <a:pt x="1445" y="1754"/>
                  </a:lnTo>
                  <a:lnTo>
                    <a:pt x="1454" y="1735"/>
                  </a:lnTo>
                  <a:lnTo>
                    <a:pt x="1454" y="1782"/>
                  </a:lnTo>
                  <a:lnTo>
                    <a:pt x="1464" y="1773"/>
                  </a:lnTo>
                  <a:lnTo>
                    <a:pt x="1464" y="1735"/>
                  </a:lnTo>
                  <a:lnTo>
                    <a:pt x="1472" y="1754"/>
                  </a:lnTo>
                  <a:lnTo>
                    <a:pt x="1472" y="1792"/>
                  </a:lnTo>
                  <a:lnTo>
                    <a:pt x="1482" y="1773"/>
                  </a:lnTo>
                  <a:lnTo>
                    <a:pt x="1482" y="1801"/>
                  </a:lnTo>
                  <a:lnTo>
                    <a:pt x="1491" y="1782"/>
                  </a:lnTo>
                  <a:lnTo>
                    <a:pt x="1501" y="1782"/>
                  </a:lnTo>
                  <a:lnTo>
                    <a:pt x="1501" y="1773"/>
                  </a:lnTo>
                  <a:lnTo>
                    <a:pt x="1510" y="1782"/>
                  </a:lnTo>
                  <a:lnTo>
                    <a:pt x="1510" y="1801"/>
                  </a:lnTo>
                  <a:lnTo>
                    <a:pt x="1520" y="1801"/>
                  </a:lnTo>
                  <a:lnTo>
                    <a:pt x="1520" y="1773"/>
                  </a:lnTo>
                  <a:lnTo>
                    <a:pt x="1528" y="1782"/>
                  </a:lnTo>
                  <a:lnTo>
                    <a:pt x="1528" y="1744"/>
                  </a:lnTo>
                  <a:lnTo>
                    <a:pt x="1538" y="1754"/>
                  </a:lnTo>
                  <a:lnTo>
                    <a:pt x="1538" y="1782"/>
                  </a:lnTo>
                  <a:lnTo>
                    <a:pt x="1548" y="1792"/>
                  </a:lnTo>
                  <a:lnTo>
                    <a:pt x="1548" y="1754"/>
                  </a:lnTo>
                  <a:lnTo>
                    <a:pt x="1557" y="1754"/>
                  </a:lnTo>
                  <a:lnTo>
                    <a:pt x="1557" y="1801"/>
                  </a:lnTo>
                  <a:lnTo>
                    <a:pt x="1567" y="1801"/>
                  </a:lnTo>
                  <a:lnTo>
                    <a:pt x="1567" y="1792"/>
                  </a:lnTo>
                  <a:lnTo>
                    <a:pt x="1576" y="1792"/>
                  </a:lnTo>
                  <a:lnTo>
                    <a:pt x="1576" y="1773"/>
                  </a:lnTo>
                  <a:lnTo>
                    <a:pt x="1586" y="1782"/>
                  </a:lnTo>
                  <a:lnTo>
                    <a:pt x="1586" y="1801"/>
                  </a:lnTo>
                  <a:lnTo>
                    <a:pt x="1594" y="1801"/>
                  </a:lnTo>
                  <a:lnTo>
                    <a:pt x="1594" y="1754"/>
                  </a:lnTo>
                  <a:lnTo>
                    <a:pt x="1604" y="1763"/>
                  </a:lnTo>
                  <a:lnTo>
                    <a:pt x="1604" y="1792"/>
                  </a:lnTo>
                  <a:lnTo>
                    <a:pt x="1613" y="1792"/>
                  </a:lnTo>
                  <a:lnTo>
                    <a:pt x="1613" y="1763"/>
                  </a:lnTo>
                  <a:lnTo>
                    <a:pt x="1623" y="1782"/>
                  </a:lnTo>
                  <a:lnTo>
                    <a:pt x="1623" y="1763"/>
                  </a:lnTo>
                  <a:lnTo>
                    <a:pt x="1632" y="1782"/>
                  </a:lnTo>
                  <a:lnTo>
                    <a:pt x="1632" y="1725"/>
                  </a:lnTo>
                  <a:lnTo>
                    <a:pt x="1642" y="1725"/>
                  </a:lnTo>
                  <a:lnTo>
                    <a:pt x="1642" y="1773"/>
                  </a:lnTo>
                  <a:lnTo>
                    <a:pt x="1650" y="1773"/>
                  </a:lnTo>
                  <a:lnTo>
                    <a:pt x="1650" y="1735"/>
                  </a:lnTo>
                  <a:lnTo>
                    <a:pt x="1660" y="1735"/>
                  </a:lnTo>
                  <a:lnTo>
                    <a:pt x="1660" y="1801"/>
                  </a:lnTo>
                  <a:lnTo>
                    <a:pt x="1669" y="1782"/>
                  </a:lnTo>
                  <a:lnTo>
                    <a:pt x="1669" y="1792"/>
                  </a:lnTo>
                  <a:lnTo>
                    <a:pt x="1679" y="1792"/>
                  </a:lnTo>
                  <a:lnTo>
                    <a:pt x="1679" y="1754"/>
                  </a:lnTo>
                  <a:lnTo>
                    <a:pt x="1687" y="1763"/>
                  </a:lnTo>
                  <a:lnTo>
                    <a:pt x="1687" y="1725"/>
                  </a:lnTo>
                  <a:lnTo>
                    <a:pt x="1698" y="1716"/>
                  </a:lnTo>
                  <a:lnTo>
                    <a:pt x="1698" y="1744"/>
                  </a:lnTo>
                  <a:lnTo>
                    <a:pt x="1706" y="1754"/>
                  </a:lnTo>
                  <a:lnTo>
                    <a:pt x="1706" y="1716"/>
                  </a:lnTo>
                  <a:lnTo>
                    <a:pt x="1716" y="1735"/>
                  </a:lnTo>
                  <a:lnTo>
                    <a:pt x="1716" y="1697"/>
                  </a:lnTo>
                  <a:lnTo>
                    <a:pt x="1725" y="1697"/>
                  </a:lnTo>
                  <a:lnTo>
                    <a:pt x="1725" y="1516"/>
                  </a:lnTo>
                  <a:lnTo>
                    <a:pt x="1735" y="1497"/>
                  </a:lnTo>
                  <a:lnTo>
                    <a:pt x="1735" y="0"/>
                  </a:lnTo>
                  <a:lnTo>
                    <a:pt x="1743" y="179"/>
                  </a:lnTo>
                  <a:lnTo>
                    <a:pt x="1743" y="1394"/>
                  </a:lnTo>
                  <a:lnTo>
                    <a:pt x="1754" y="1394"/>
                  </a:lnTo>
                  <a:lnTo>
                    <a:pt x="1754" y="1630"/>
                  </a:lnTo>
                  <a:lnTo>
                    <a:pt x="1762" y="1592"/>
                  </a:lnTo>
                  <a:lnTo>
                    <a:pt x="1762" y="1659"/>
                  </a:lnTo>
                  <a:lnTo>
                    <a:pt x="1772" y="1668"/>
                  </a:lnTo>
                  <a:lnTo>
                    <a:pt x="1772" y="1611"/>
                  </a:lnTo>
                  <a:lnTo>
                    <a:pt x="1781" y="1611"/>
                  </a:lnTo>
                  <a:lnTo>
                    <a:pt x="1781" y="492"/>
                  </a:lnTo>
                  <a:lnTo>
                    <a:pt x="1791" y="501"/>
                  </a:lnTo>
                  <a:lnTo>
                    <a:pt x="1791" y="1489"/>
                  </a:lnTo>
                  <a:lnTo>
                    <a:pt x="1799" y="1497"/>
                  </a:lnTo>
                  <a:lnTo>
                    <a:pt x="1799" y="1735"/>
                  </a:lnTo>
                  <a:lnTo>
                    <a:pt x="1809" y="1744"/>
                  </a:lnTo>
                  <a:lnTo>
                    <a:pt x="1809" y="1782"/>
                  </a:lnTo>
                  <a:lnTo>
                    <a:pt x="1818" y="1773"/>
                  </a:lnTo>
                  <a:lnTo>
                    <a:pt x="1818" y="1706"/>
                  </a:lnTo>
                  <a:lnTo>
                    <a:pt x="1828" y="1716"/>
                  </a:lnTo>
                  <a:lnTo>
                    <a:pt x="1828" y="1763"/>
                  </a:lnTo>
                  <a:lnTo>
                    <a:pt x="1837" y="1735"/>
                  </a:lnTo>
                  <a:lnTo>
                    <a:pt x="1837" y="1773"/>
                  </a:lnTo>
                  <a:lnTo>
                    <a:pt x="1847" y="1773"/>
                  </a:lnTo>
                  <a:lnTo>
                    <a:pt x="1847" y="1792"/>
                  </a:lnTo>
                  <a:lnTo>
                    <a:pt x="1855" y="1801"/>
                  </a:lnTo>
                  <a:lnTo>
                    <a:pt x="1855" y="1792"/>
                  </a:lnTo>
                  <a:lnTo>
                    <a:pt x="1865" y="1792"/>
                  </a:lnTo>
                  <a:lnTo>
                    <a:pt x="1865" y="1754"/>
                  </a:lnTo>
                  <a:lnTo>
                    <a:pt x="1874" y="1744"/>
                  </a:lnTo>
                  <a:lnTo>
                    <a:pt x="1874" y="1754"/>
                  </a:lnTo>
                  <a:lnTo>
                    <a:pt x="1884" y="1763"/>
                  </a:lnTo>
                  <a:lnTo>
                    <a:pt x="1884" y="1735"/>
                  </a:lnTo>
                  <a:lnTo>
                    <a:pt x="1892" y="1735"/>
                  </a:lnTo>
                  <a:lnTo>
                    <a:pt x="1892" y="1773"/>
                  </a:lnTo>
                  <a:lnTo>
                    <a:pt x="1903" y="1801"/>
                  </a:lnTo>
                  <a:lnTo>
                    <a:pt x="1903" y="1773"/>
                  </a:lnTo>
                  <a:lnTo>
                    <a:pt x="1911" y="1773"/>
                  </a:lnTo>
                  <a:lnTo>
                    <a:pt x="1911" y="1744"/>
                  </a:lnTo>
                  <a:lnTo>
                    <a:pt x="1921" y="1725"/>
                  </a:lnTo>
                  <a:lnTo>
                    <a:pt x="1921" y="1763"/>
                  </a:lnTo>
                  <a:lnTo>
                    <a:pt x="1930" y="1744"/>
                  </a:lnTo>
                  <a:lnTo>
                    <a:pt x="1930" y="1782"/>
                  </a:lnTo>
                  <a:lnTo>
                    <a:pt x="1940" y="1744"/>
                  </a:lnTo>
                  <a:lnTo>
                    <a:pt x="1940" y="1773"/>
                  </a:lnTo>
                  <a:lnTo>
                    <a:pt x="1948" y="1754"/>
                  </a:lnTo>
                  <a:lnTo>
                    <a:pt x="1948" y="1792"/>
                  </a:lnTo>
                  <a:lnTo>
                    <a:pt x="1959" y="1801"/>
                  </a:lnTo>
                  <a:lnTo>
                    <a:pt x="1959" y="1763"/>
                  </a:lnTo>
                  <a:lnTo>
                    <a:pt x="1967" y="1792"/>
                  </a:lnTo>
                  <a:lnTo>
                    <a:pt x="1967" y="1735"/>
                  </a:lnTo>
                  <a:lnTo>
                    <a:pt x="1977" y="1744"/>
                  </a:lnTo>
                  <a:lnTo>
                    <a:pt x="1977" y="1782"/>
                  </a:lnTo>
                  <a:lnTo>
                    <a:pt x="1986" y="1782"/>
                  </a:lnTo>
                  <a:lnTo>
                    <a:pt x="1986" y="1763"/>
                  </a:lnTo>
                  <a:lnTo>
                    <a:pt x="1996" y="1763"/>
                  </a:lnTo>
                  <a:lnTo>
                    <a:pt x="1996" y="1801"/>
                  </a:lnTo>
                  <a:lnTo>
                    <a:pt x="2004" y="1782"/>
                  </a:lnTo>
                  <a:lnTo>
                    <a:pt x="2014" y="1782"/>
                  </a:lnTo>
                  <a:lnTo>
                    <a:pt x="2014" y="1773"/>
                  </a:lnTo>
                  <a:lnTo>
                    <a:pt x="2023" y="1763"/>
                  </a:lnTo>
                  <a:lnTo>
                    <a:pt x="2023" y="1792"/>
                  </a:lnTo>
                  <a:lnTo>
                    <a:pt x="2033" y="1792"/>
                  </a:lnTo>
                  <a:lnTo>
                    <a:pt x="2033" y="1773"/>
                  </a:lnTo>
                  <a:lnTo>
                    <a:pt x="2042" y="1782"/>
                  </a:lnTo>
                  <a:lnTo>
                    <a:pt x="2042" y="1763"/>
                  </a:lnTo>
                  <a:lnTo>
                    <a:pt x="2052" y="1744"/>
                  </a:lnTo>
                  <a:lnTo>
                    <a:pt x="2052" y="1773"/>
                  </a:lnTo>
                  <a:lnTo>
                    <a:pt x="2060" y="1763"/>
                  </a:lnTo>
                  <a:lnTo>
                    <a:pt x="2060" y="1801"/>
                  </a:lnTo>
                  <a:lnTo>
                    <a:pt x="2070" y="1792"/>
                  </a:lnTo>
                  <a:lnTo>
                    <a:pt x="2070" y="1744"/>
                  </a:lnTo>
                  <a:lnTo>
                    <a:pt x="2079" y="1744"/>
                  </a:lnTo>
                  <a:lnTo>
                    <a:pt x="2079" y="1792"/>
                  </a:lnTo>
                  <a:lnTo>
                    <a:pt x="2089" y="1801"/>
                  </a:lnTo>
                  <a:lnTo>
                    <a:pt x="2089" y="1792"/>
                  </a:lnTo>
                  <a:lnTo>
                    <a:pt x="2098" y="1801"/>
                  </a:lnTo>
                  <a:lnTo>
                    <a:pt x="2098" y="1763"/>
                  </a:lnTo>
                  <a:lnTo>
                    <a:pt x="2108" y="1792"/>
                  </a:lnTo>
                  <a:lnTo>
                    <a:pt x="2116" y="1782"/>
                  </a:lnTo>
                  <a:lnTo>
                    <a:pt x="2116" y="1754"/>
                  </a:lnTo>
                  <a:lnTo>
                    <a:pt x="2126" y="1763"/>
                  </a:lnTo>
                  <a:lnTo>
                    <a:pt x="2126" y="1744"/>
                  </a:lnTo>
                  <a:lnTo>
                    <a:pt x="2135" y="1744"/>
                  </a:lnTo>
                  <a:lnTo>
                    <a:pt x="2135" y="1792"/>
                  </a:lnTo>
                  <a:lnTo>
                    <a:pt x="2145" y="1782"/>
                  </a:lnTo>
                  <a:lnTo>
                    <a:pt x="2145" y="1801"/>
                  </a:lnTo>
                  <a:lnTo>
                    <a:pt x="2153" y="1801"/>
                  </a:lnTo>
                  <a:lnTo>
                    <a:pt x="2153" y="1763"/>
                  </a:lnTo>
                  <a:lnTo>
                    <a:pt x="2164" y="1763"/>
                  </a:lnTo>
                  <a:lnTo>
                    <a:pt x="2164" y="1687"/>
                  </a:lnTo>
                  <a:lnTo>
                    <a:pt x="2172" y="1782"/>
                  </a:lnTo>
                  <a:lnTo>
                    <a:pt x="2172" y="1754"/>
                  </a:lnTo>
                  <a:lnTo>
                    <a:pt x="2182" y="1773"/>
                  </a:lnTo>
                  <a:lnTo>
                    <a:pt x="2182" y="1792"/>
                  </a:lnTo>
                  <a:lnTo>
                    <a:pt x="2191" y="1792"/>
                  </a:lnTo>
                  <a:lnTo>
                    <a:pt x="2191" y="1782"/>
                  </a:lnTo>
                  <a:lnTo>
                    <a:pt x="2201" y="1792"/>
                  </a:lnTo>
                  <a:lnTo>
                    <a:pt x="2201" y="1773"/>
                  </a:lnTo>
                  <a:lnTo>
                    <a:pt x="2209" y="1763"/>
                  </a:lnTo>
                  <a:lnTo>
                    <a:pt x="2209" y="1782"/>
                  </a:lnTo>
                  <a:lnTo>
                    <a:pt x="2220" y="1773"/>
                  </a:lnTo>
                  <a:lnTo>
                    <a:pt x="2220" y="1792"/>
                  </a:lnTo>
                  <a:lnTo>
                    <a:pt x="2228" y="1792"/>
                  </a:lnTo>
                  <a:lnTo>
                    <a:pt x="2228" y="1763"/>
                  </a:lnTo>
                  <a:lnTo>
                    <a:pt x="2238" y="1754"/>
                  </a:lnTo>
                  <a:lnTo>
                    <a:pt x="2238" y="1782"/>
                  </a:lnTo>
                  <a:lnTo>
                    <a:pt x="2247" y="1782"/>
                  </a:lnTo>
                  <a:lnTo>
                    <a:pt x="2247" y="1801"/>
                  </a:lnTo>
                  <a:lnTo>
                    <a:pt x="2257" y="1801"/>
                  </a:lnTo>
                  <a:lnTo>
                    <a:pt x="2257" y="1773"/>
                  </a:lnTo>
                  <a:lnTo>
                    <a:pt x="2265" y="1792"/>
                  </a:lnTo>
                  <a:lnTo>
                    <a:pt x="2265" y="1763"/>
                  </a:lnTo>
                  <a:lnTo>
                    <a:pt x="2275" y="1763"/>
                  </a:lnTo>
                  <a:lnTo>
                    <a:pt x="2275" y="1782"/>
                  </a:lnTo>
                  <a:lnTo>
                    <a:pt x="2284" y="1782"/>
                  </a:lnTo>
                  <a:lnTo>
                    <a:pt x="2284" y="1801"/>
                  </a:lnTo>
                  <a:lnTo>
                    <a:pt x="2294" y="1792"/>
                  </a:lnTo>
                  <a:lnTo>
                    <a:pt x="2294" y="1754"/>
                  </a:lnTo>
                  <a:lnTo>
                    <a:pt x="2303" y="1773"/>
                  </a:lnTo>
                  <a:lnTo>
                    <a:pt x="2303" y="1744"/>
                  </a:lnTo>
                  <a:lnTo>
                    <a:pt x="2313" y="1744"/>
                  </a:lnTo>
                  <a:lnTo>
                    <a:pt x="2313" y="1773"/>
                  </a:lnTo>
                  <a:lnTo>
                    <a:pt x="2321" y="1754"/>
                  </a:lnTo>
                  <a:lnTo>
                    <a:pt x="2321" y="1744"/>
                  </a:lnTo>
                  <a:lnTo>
                    <a:pt x="2331" y="1744"/>
                  </a:lnTo>
                  <a:lnTo>
                    <a:pt x="2331" y="1242"/>
                  </a:lnTo>
                  <a:lnTo>
                    <a:pt x="2340" y="1091"/>
                  </a:lnTo>
                  <a:lnTo>
                    <a:pt x="2340" y="1527"/>
                  </a:lnTo>
                  <a:lnTo>
                    <a:pt x="2350" y="1535"/>
                  </a:lnTo>
                  <a:lnTo>
                    <a:pt x="2350" y="1735"/>
                  </a:lnTo>
                  <a:lnTo>
                    <a:pt x="2358" y="1735"/>
                  </a:lnTo>
                  <a:lnTo>
                    <a:pt x="2358" y="1773"/>
                  </a:lnTo>
                  <a:lnTo>
                    <a:pt x="2369" y="1763"/>
                  </a:lnTo>
                  <a:lnTo>
                    <a:pt x="2369" y="1782"/>
                  </a:lnTo>
                  <a:lnTo>
                    <a:pt x="2377" y="1773"/>
                  </a:lnTo>
                  <a:lnTo>
                    <a:pt x="2377" y="1744"/>
                  </a:lnTo>
                  <a:lnTo>
                    <a:pt x="2387" y="1744"/>
                  </a:lnTo>
                  <a:lnTo>
                    <a:pt x="2387" y="1792"/>
                  </a:lnTo>
                  <a:lnTo>
                    <a:pt x="2396" y="1801"/>
                  </a:lnTo>
                  <a:lnTo>
                    <a:pt x="2396" y="1735"/>
                  </a:lnTo>
                  <a:lnTo>
                    <a:pt x="2406" y="1782"/>
                  </a:lnTo>
                  <a:lnTo>
                    <a:pt x="2406" y="1744"/>
                  </a:lnTo>
                  <a:lnTo>
                    <a:pt x="2414" y="1792"/>
                  </a:lnTo>
                  <a:lnTo>
                    <a:pt x="2414" y="1754"/>
                  </a:lnTo>
                  <a:lnTo>
                    <a:pt x="2425" y="1782"/>
                  </a:lnTo>
                  <a:lnTo>
                    <a:pt x="2425" y="1754"/>
                  </a:lnTo>
                  <a:lnTo>
                    <a:pt x="2433" y="1801"/>
                  </a:lnTo>
                  <a:lnTo>
                    <a:pt x="2433" y="1782"/>
                  </a:lnTo>
                  <a:lnTo>
                    <a:pt x="2443" y="1773"/>
                  </a:lnTo>
                  <a:lnTo>
                    <a:pt x="2443" y="1754"/>
                  </a:lnTo>
                  <a:lnTo>
                    <a:pt x="2453" y="1754"/>
                  </a:lnTo>
                  <a:lnTo>
                    <a:pt x="2453" y="1773"/>
                  </a:lnTo>
                  <a:lnTo>
                    <a:pt x="2462" y="1744"/>
                  </a:lnTo>
                  <a:lnTo>
                    <a:pt x="2462" y="1773"/>
                  </a:lnTo>
                  <a:lnTo>
                    <a:pt x="2472" y="1754"/>
                  </a:lnTo>
                  <a:lnTo>
                    <a:pt x="2472" y="1773"/>
                  </a:lnTo>
                  <a:lnTo>
                    <a:pt x="2480" y="1773"/>
                  </a:lnTo>
                  <a:lnTo>
                    <a:pt x="2480" y="1725"/>
                  </a:lnTo>
                  <a:lnTo>
                    <a:pt x="2491" y="1725"/>
                  </a:lnTo>
                  <a:lnTo>
                    <a:pt x="2491" y="1773"/>
                  </a:lnTo>
                  <a:lnTo>
                    <a:pt x="2499" y="1763"/>
                  </a:lnTo>
                  <a:lnTo>
                    <a:pt x="2499" y="1782"/>
                  </a:lnTo>
                  <a:lnTo>
                    <a:pt x="2509" y="1763"/>
                  </a:lnTo>
                  <a:lnTo>
                    <a:pt x="2509" y="1782"/>
                  </a:lnTo>
                  <a:lnTo>
                    <a:pt x="2518" y="1773"/>
                  </a:lnTo>
                  <a:lnTo>
                    <a:pt x="2518" y="1782"/>
                  </a:lnTo>
                  <a:lnTo>
                    <a:pt x="2528" y="1782"/>
                  </a:lnTo>
                  <a:lnTo>
                    <a:pt x="2528" y="1801"/>
                  </a:lnTo>
                  <a:lnTo>
                    <a:pt x="2536" y="1773"/>
                  </a:lnTo>
                  <a:lnTo>
                    <a:pt x="2536" y="1801"/>
                  </a:lnTo>
                  <a:lnTo>
                    <a:pt x="2547" y="1801"/>
                  </a:lnTo>
                  <a:lnTo>
                    <a:pt x="2547" y="1782"/>
                  </a:lnTo>
                  <a:lnTo>
                    <a:pt x="2555" y="1792"/>
                  </a:lnTo>
                  <a:lnTo>
                    <a:pt x="2555" y="1773"/>
                  </a:lnTo>
                  <a:lnTo>
                    <a:pt x="2565" y="1801"/>
                  </a:lnTo>
                  <a:lnTo>
                    <a:pt x="2565" y="1773"/>
                  </a:lnTo>
                  <a:lnTo>
                    <a:pt x="2574" y="1782"/>
                  </a:lnTo>
                  <a:lnTo>
                    <a:pt x="2574" y="1697"/>
                  </a:lnTo>
                  <a:lnTo>
                    <a:pt x="2584" y="1697"/>
                  </a:lnTo>
                  <a:lnTo>
                    <a:pt x="2584" y="1773"/>
                  </a:lnTo>
                  <a:lnTo>
                    <a:pt x="2592" y="1773"/>
                  </a:lnTo>
                  <a:lnTo>
                    <a:pt x="2592" y="1763"/>
                  </a:lnTo>
                  <a:lnTo>
                    <a:pt x="2603" y="1763"/>
                  </a:lnTo>
                  <a:lnTo>
                    <a:pt x="2603" y="1792"/>
                  </a:lnTo>
                  <a:lnTo>
                    <a:pt x="2611" y="1782"/>
                  </a:lnTo>
                  <a:lnTo>
                    <a:pt x="2611" y="1792"/>
                  </a:lnTo>
                  <a:lnTo>
                    <a:pt x="2621" y="1782"/>
                  </a:lnTo>
                  <a:lnTo>
                    <a:pt x="2621" y="1792"/>
                  </a:lnTo>
                  <a:lnTo>
                    <a:pt x="2630" y="1763"/>
                  </a:lnTo>
                  <a:lnTo>
                    <a:pt x="2630" y="1792"/>
                  </a:lnTo>
                  <a:lnTo>
                    <a:pt x="2640" y="1792"/>
                  </a:lnTo>
                  <a:lnTo>
                    <a:pt x="2640" y="1763"/>
                  </a:lnTo>
                  <a:lnTo>
                    <a:pt x="2648" y="1801"/>
                  </a:lnTo>
                  <a:lnTo>
                    <a:pt x="2658" y="1801"/>
                  </a:lnTo>
                  <a:lnTo>
                    <a:pt x="2658" y="1792"/>
                  </a:lnTo>
                  <a:lnTo>
                    <a:pt x="2667" y="1792"/>
                  </a:lnTo>
                  <a:lnTo>
                    <a:pt x="2667" y="1773"/>
                  </a:lnTo>
                  <a:lnTo>
                    <a:pt x="2677" y="1754"/>
                  </a:lnTo>
                  <a:lnTo>
                    <a:pt x="2677" y="1782"/>
                  </a:lnTo>
                  <a:lnTo>
                    <a:pt x="2686" y="1782"/>
                  </a:lnTo>
                  <a:lnTo>
                    <a:pt x="2686" y="1801"/>
                  </a:lnTo>
                  <a:lnTo>
                    <a:pt x="2696" y="1801"/>
                  </a:lnTo>
                  <a:lnTo>
                    <a:pt x="2696" y="1773"/>
                  </a:lnTo>
                  <a:lnTo>
                    <a:pt x="2704" y="1782"/>
                  </a:lnTo>
                  <a:lnTo>
                    <a:pt x="2704" y="1792"/>
                  </a:lnTo>
                  <a:lnTo>
                    <a:pt x="2714" y="1792"/>
                  </a:lnTo>
                  <a:lnTo>
                    <a:pt x="2714" y="1735"/>
                  </a:lnTo>
                  <a:lnTo>
                    <a:pt x="2723" y="1744"/>
                  </a:lnTo>
                  <a:lnTo>
                    <a:pt x="2723" y="1773"/>
                  </a:lnTo>
                  <a:lnTo>
                    <a:pt x="2733" y="1792"/>
                  </a:lnTo>
                  <a:lnTo>
                    <a:pt x="2733" y="1773"/>
                  </a:lnTo>
                  <a:lnTo>
                    <a:pt x="2741" y="1773"/>
                  </a:lnTo>
                  <a:lnTo>
                    <a:pt x="2741" y="1782"/>
                  </a:lnTo>
                  <a:lnTo>
                    <a:pt x="2752" y="1792"/>
                  </a:lnTo>
                  <a:lnTo>
                    <a:pt x="2752" y="1782"/>
                  </a:lnTo>
                  <a:lnTo>
                    <a:pt x="2760" y="1782"/>
                  </a:lnTo>
                  <a:lnTo>
                    <a:pt x="2760" y="1773"/>
                  </a:lnTo>
                  <a:lnTo>
                    <a:pt x="2770" y="1801"/>
                  </a:lnTo>
                  <a:lnTo>
                    <a:pt x="2770" y="1773"/>
                  </a:lnTo>
                  <a:lnTo>
                    <a:pt x="2779" y="1773"/>
                  </a:lnTo>
                  <a:lnTo>
                    <a:pt x="2779" y="1763"/>
                  </a:lnTo>
                  <a:lnTo>
                    <a:pt x="2789" y="1763"/>
                  </a:lnTo>
                  <a:lnTo>
                    <a:pt x="2789" y="1773"/>
                  </a:lnTo>
                  <a:lnTo>
                    <a:pt x="2797" y="1763"/>
                  </a:lnTo>
                  <a:lnTo>
                    <a:pt x="2797" y="1744"/>
                  </a:lnTo>
                  <a:lnTo>
                    <a:pt x="2808" y="1744"/>
                  </a:lnTo>
                  <a:lnTo>
                    <a:pt x="2808" y="1792"/>
                  </a:lnTo>
                  <a:lnTo>
                    <a:pt x="2816" y="1801"/>
                  </a:lnTo>
                  <a:lnTo>
                    <a:pt x="2816" y="1782"/>
                  </a:lnTo>
                  <a:lnTo>
                    <a:pt x="2826" y="1782"/>
                  </a:lnTo>
                  <a:lnTo>
                    <a:pt x="2826" y="1754"/>
                  </a:lnTo>
                  <a:lnTo>
                    <a:pt x="2835" y="1744"/>
                  </a:lnTo>
                  <a:lnTo>
                    <a:pt x="2835" y="1801"/>
                  </a:lnTo>
                  <a:lnTo>
                    <a:pt x="2845" y="1782"/>
                  </a:lnTo>
                  <a:lnTo>
                    <a:pt x="2845" y="1801"/>
                  </a:lnTo>
                  <a:lnTo>
                    <a:pt x="2853" y="1773"/>
                  </a:lnTo>
                  <a:lnTo>
                    <a:pt x="2853" y="1792"/>
                  </a:lnTo>
                  <a:lnTo>
                    <a:pt x="2863" y="1801"/>
                  </a:lnTo>
                  <a:lnTo>
                    <a:pt x="2863" y="1782"/>
                  </a:lnTo>
                  <a:lnTo>
                    <a:pt x="2872" y="1782"/>
                  </a:lnTo>
                  <a:lnTo>
                    <a:pt x="2872" y="1801"/>
                  </a:lnTo>
                  <a:lnTo>
                    <a:pt x="2882" y="1792"/>
                  </a:lnTo>
                  <a:lnTo>
                    <a:pt x="2882" y="1546"/>
                  </a:lnTo>
                  <a:lnTo>
                    <a:pt x="2891" y="1527"/>
                  </a:lnTo>
                  <a:lnTo>
                    <a:pt x="2891" y="1678"/>
                  </a:lnTo>
                  <a:lnTo>
                    <a:pt x="2901" y="1687"/>
                  </a:lnTo>
                  <a:lnTo>
                    <a:pt x="2901" y="1754"/>
                  </a:lnTo>
                  <a:lnTo>
                    <a:pt x="2909" y="1735"/>
                  </a:lnTo>
                  <a:lnTo>
                    <a:pt x="2909" y="1744"/>
                  </a:lnTo>
                  <a:lnTo>
                    <a:pt x="2919" y="1744"/>
                  </a:lnTo>
                  <a:lnTo>
                    <a:pt x="2919" y="1687"/>
                  </a:lnTo>
                  <a:lnTo>
                    <a:pt x="2928" y="1687"/>
                  </a:lnTo>
                  <a:lnTo>
                    <a:pt x="2928" y="255"/>
                  </a:lnTo>
                  <a:lnTo>
                    <a:pt x="2938" y="160"/>
                  </a:lnTo>
                  <a:lnTo>
                    <a:pt x="2938" y="1318"/>
                  </a:lnTo>
                  <a:lnTo>
                    <a:pt x="2947" y="1337"/>
                  </a:lnTo>
                  <a:lnTo>
                    <a:pt x="2947" y="1659"/>
                  </a:lnTo>
                  <a:lnTo>
                    <a:pt x="2957" y="1659"/>
                  </a:lnTo>
                  <a:lnTo>
                    <a:pt x="2957" y="1773"/>
                  </a:lnTo>
                  <a:lnTo>
                    <a:pt x="2965" y="1792"/>
                  </a:lnTo>
                  <a:lnTo>
                    <a:pt x="2965" y="1773"/>
                  </a:lnTo>
                  <a:lnTo>
                    <a:pt x="2975" y="1763"/>
                  </a:lnTo>
                  <a:lnTo>
                    <a:pt x="2975" y="1801"/>
                  </a:lnTo>
                  <a:lnTo>
                    <a:pt x="2984" y="1763"/>
                  </a:lnTo>
                  <a:lnTo>
                    <a:pt x="2984" y="1801"/>
                  </a:lnTo>
                  <a:lnTo>
                    <a:pt x="2994" y="1792"/>
                  </a:lnTo>
                  <a:lnTo>
                    <a:pt x="2994" y="1744"/>
                  </a:lnTo>
                  <a:lnTo>
                    <a:pt x="3002" y="1782"/>
                  </a:lnTo>
                  <a:lnTo>
                    <a:pt x="3002" y="1773"/>
                  </a:lnTo>
                  <a:lnTo>
                    <a:pt x="3013" y="1763"/>
                  </a:lnTo>
                  <a:lnTo>
                    <a:pt x="3013" y="1706"/>
                  </a:lnTo>
                  <a:lnTo>
                    <a:pt x="3021" y="1706"/>
                  </a:lnTo>
                  <a:lnTo>
                    <a:pt x="3021" y="1640"/>
                  </a:lnTo>
                  <a:lnTo>
                    <a:pt x="3031" y="1678"/>
                  </a:lnTo>
                  <a:lnTo>
                    <a:pt x="3031" y="1118"/>
                  </a:lnTo>
                  <a:lnTo>
                    <a:pt x="3040" y="1072"/>
                  </a:lnTo>
                  <a:lnTo>
                    <a:pt x="3040" y="84"/>
                  </a:lnTo>
                  <a:lnTo>
                    <a:pt x="3050" y="577"/>
                  </a:lnTo>
                  <a:lnTo>
                    <a:pt x="3050" y="1508"/>
                  </a:lnTo>
                  <a:lnTo>
                    <a:pt x="3058" y="1508"/>
                  </a:lnTo>
                  <a:lnTo>
                    <a:pt x="3058" y="1687"/>
                  </a:lnTo>
                  <a:lnTo>
                    <a:pt x="3069" y="1659"/>
                  </a:lnTo>
                  <a:lnTo>
                    <a:pt x="3069" y="1583"/>
                  </a:lnTo>
                  <a:lnTo>
                    <a:pt x="3077" y="1649"/>
                  </a:lnTo>
                  <a:lnTo>
                    <a:pt x="3077" y="777"/>
                  </a:lnTo>
                  <a:lnTo>
                    <a:pt x="3087" y="482"/>
                  </a:lnTo>
                  <a:lnTo>
                    <a:pt x="3087" y="1327"/>
                  </a:lnTo>
                  <a:lnTo>
                    <a:pt x="3096" y="1346"/>
                  </a:lnTo>
                  <a:lnTo>
                    <a:pt x="3096" y="1649"/>
                  </a:lnTo>
                  <a:lnTo>
                    <a:pt x="3106" y="1649"/>
                  </a:lnTo>
                  <a:lnTo>
                    <a:pt x="3106" y="1773"/>
                  </a:lnTo>
                  <a:lnTo>
                    <a:pt x="3114" y="1773"/>
                  </a:lnTo>
                  <a:lnTo>
                    <a:pt x="3114" y="1801"/>
                  </a:lnTo>
                  <a:lnTo>
                    <a:pt x="3124" y="1782"/>
                  </a:lnTo>
                  <a:lnTo>
                    <a:pt x="3124" y="1754"/>
                  </a:lnTo>
                  <a:lnTo>
                    <a:pt x="3133" y="1763"/>
                  </a:lnTo>
                  <a:lnTo>
                    <a:pt x="3133" y="1801"/>
                  </a:lnTo>
                  <a:lnTo>
                    <a:pt x="3143" y="1801"/>
                  </a:lnTo>
                  <a:lnTo>
                    <a:pt x="3143" y="1754"/>
                  </a:lnTo>
                  <a:lnTo>
                    <a:pt x="3152" y="1725"/>
                  </a:lnTo>
                  <a:lnTo>
                    <a:pt x="3152" y="1782"/>
                  </a:lnTo>
                  <a:lnTo>
                    <a:pt x="3162" y="1763"/>
                  </a:lnTo>
                  <a:lnTo>
                    <a:pt x="3162" y="1782"/>
                  </a:lnTo>
                  <a:lnTo>
                    <a:pt x="3170" y="1773"/>
                  </a:lnTo>
                  <a:lnTo>
                    <a:pt x="3170" y="1754"/>
                  </a:lnTo>
                  <a:lnTo>
                    <a:pt x="3180" y="1773"/>
                  </a:lnTo>
                  <a:lnTo>
                    <a:pt x="3180" y="1792"/>
                  </a:lnTo>
                  <a:lnTo>
                    <a:pt x="3189" y="1792"/>
                  </a:lnTo>
                  <a:lnTo>
                    <a:pt x="3189" y="1773"/>
                  </a:lnTo>
                  <a:lnTo>
                    <a:pt x="3199" y="1801"/>
                  </a:lnTo>
                  <a:lnTo>
                    <a:pt x="3199" y="1763"/>
                  </a:lnTo>
                  <a:lnTo>
                    <a:pt x="3207" y="1792"/>
                  </a:lnTo>
                  <a:lnTo>
                    <a:pt x="3207" y="1773"/>
                  </a:lnTo>
                  <a:lnTo>
                    <a:pt x="3218" y="1782"/>
                  </a:lnTo>
                  <a:lnTo>
                    <a:pt x="3218" y="1763"/>
                  </a:lnTo>
                  <a:lnTo>
                    <a:pt x="3226" y="1763"/>
                  </a:lnTo>
                  <a:lnTo>
                    <a:pt x="3226" y="1716"/>
                  </a:lnTo>
                  <a:lnTo>
                    <a:pt x="3236" y="1744"/>
                  </a:lnTo>
                  <a:lnTo>
                    <a:pt x="3236" y="1763"/>
                  </a:lnTo>
                  <a:lnTo>
                    <a:pt x="3245" y="1792"/>
                  </a:lnTo>
                  <a:lnTo>
                    <a:pt x="3245" y="1754"/>
                  </a:lnTo>
                  <a:lnTo>
                    <a:pt x="3255" y="1773"/>
                  </a:lnTo>
                  <a:lnTo>
                    <a:pt x="3255" y="1792"/>
                  </a:lnTo>
                  <a:lnTo>
                    <a:pt x="3263" y="1792"/>
                  </a:lnTo>
                  <a:lnTo>
                    <a:pt x="3263" y="1801"/>
                  </a:lnTo>
                  <a:lnTo>
                    <a:pt x="3274" y="1801"/>
                  </a:lnTo>
                  <a:lnTo>
                    <a:pt x="3274" y="1792"/>
                  </a:lnTo>
                  <a:lnTo>
                    <a:pt x="3282" y="1792"/>
                  </a:lnTo>
                  <a:lnTo>
                    <a:pt x="3282" y="1801"/>
                  </a:lnTo>
                  <a:lnTo>
                    <a:pt x="3292" y="1801"/>
                  </a:lnTo>
                  <a:lnTo>
                    <a:pt x="3292" y="1773"/>
                  </a:lnTo>
                  <a:lnTo>
                    <a:pt x="3301" y="1782"/>
                  </a:lnTo>
                  <a:lnTo>
                    <a:pt x="3301" y="1735"/>
                  </a:lnTo>
                  <a:lnTo>
                    <a:pt x="3311" y="1735"/>
                  </a:lnTo>
                  <a:lnTo>
                    <a:pt x="3311" y="1773"/>
                  </a:lnTo>
                  <a:lnTo>
                    <a:pt x="3319" y="1754"/>
                  </a:lnTo>
                  <a:lnTo>
                    <a:pt x="3319" y="1792"/>
                  </a:lnTo>
                  <a:lnTo>
                    <a:pt x="3329" y="1763"/>
                  </a:lnTo>
                  <a:lnTo>
                    <a:pt x="3338" y="1773"/>
                  </a:lnTo>
                  <a:lnTo>
                    <a:pt x="3338" y="1782"/>
                  </a:lnTo>
                  <a:lnTo>
                    <a:pt x="3348" y="1782"/>
                  </a:lnTo>
                  <a:lnTo>
                    <a:pt x="3348" y="1763"/>
                  </a:lnTo>
                  <a:lnTo>
                    <a:pt x="3358" y="1792"/>
                  </a:lnTo>
                  <a:lnTo>
                    <a:pt x="3358" y="1763"/>
                  </a:lnTo>
                  <a:lnTo>
                    <a:pt x="3367" y="1754"/>
                  </a:lnTo>
                  <a:lnTo>
                    <a:pt x="3367" y="1782"/>
                  </a:lnTo>
                  <a:lnTo>
                    <a:pt x="3377" y="1773"/>
                  </a:lnTo>
                  <a:lnTo>
                    <a:pt x="3377" y="1801"/>
                  </a:lnTo>
                  <a:lnTo>
                    <a:pt x="3385" y="1801"/>
                  </a:lnTo>
                  <a:lnTo>
                    <a:pt x="3385" y="1782"/>
                  </a:lnTo>
                  <a:lnTo>
                    <a:pt x="3396" y="1801"/>
                  </a:lnTo>
                  <a:lnTo>
                    <a:pt x="3396" y="1735"/>
                  </a:lnTo>
                  <a:lnTo>
                    <a:pt x="3404" y="1744"/>
                  </a:lnTo>
                  <a:lnTo>
                    <a:pt x="3404" y="1782"/>
                  </a:lnTo>
                  <a:lnTo>
                    <a:pt x="3414" y="1754"/>
                  </a:lnTo>
                  <a:lnTo>
                    <a:pt x="3414" y="1792"/>
                  </a:lnTo>
                  <a:lnTo>
                    <a:pt x="3423" y="1792"/>
                  </a:lnTo>
                  <a:lnTo>
                    <a:pt x="3423" y="1763"/>
                  </a:lnTo>
                  <a:lnTo>
                    <a:pt x="3433" y="1782"/>
                  </a:lnTo>
                  <a:lnTo>
                    <a:pt x="3433" y="1697"/>
                  </a:lnTo>
                  <a:lnTo>
                    <a:pt x="3441" y="1716"/>
                  </a:lnTo>
                  <a:lnTo>
                    <a:pt x="3441" y="1782"/>
                  </a:lnTo>
                  <a:lnTo>
                    <a:pt x="3451" y="1792"/>
                  </a:lnTo>
                  <a:lnTo>
                    <a:pt x="3451" y="1782"/>
                  </a:lnTo>
                  <a:lnTo>
                    <a:pt x="3460" y="1773"/>
                  </a:lnTo>
                  <a:lnTo>
                    <a:pt x="3460" y="1792"/>
                  </a:lnTo>
                  <a:lnTo>
                    <a:pt x="3470" y="1792"/>
                  </a:lnTo>
                  <a:lnTo>
                    <a:pt x="3470" y="1773"/>
                  </a:lnTo>
                  <a:lnTo>
                    <a:pt x="3479" y="1782"/>
                  </a:lnTo>
                  <a:lnTo>
                    <a:pt x="3479" y="1763"/>
                  </a:lnTo>
                  <a:lnTo>
                    <a:pt x="3489" y="1754"/>
                  </a:lnTo>
                  <a:lnTo>
                    <a:pt x="3489" y="1773"/>
                  </a:lnTo>
                  <a:lnTo>
                    <a:pt x="3497" y="1773"/>
                  </a:lnTo>
                  <a:lnTo>
                    <a:pt x="3497" y="1792"/>
                  </a:lnTo>
                  <a:lnTo>
                    <a:pt x="3507" y="1801"/>
                  </a:lnTo>
                  <a:lnTo>
                    <a:pt x="3507" y="1773"/>
                  </a:lnTo>
                  <a:lnTo>
                    <a:pt x="3516" y="1801"/>
                  </a:lnTo>
                  <a:lnTo>
                    <a:pt x="3516" y="1773"/>
                  </a:lnTo>
                  <a:lnTo>
                    <a:pt x="3526" y="1801"/>
                  </a:lnTo>
                  <a:lnTo>
                    <a:pt x="3526" y="1763"/>
                  </a:lnTo>
                  <a:lnTo>
                    <a:pt x="3535" y="1744"/>
                  </a:lnTo>
                  <a:lnTo>
                    <a:pt x="3535" y="1782"/>
                  </a:lnTo>
                  <a:lnTo>
                    <a:pt x="3545" y="1782"/>
                  </a:lnTo>
                  <a:lnTo>
                    <a:pt x="3545" y="1773"/>
                  </a:lnTo>
                  <a:lnTo>
                    <a:pt x="3553" y="1782"/>
                  </a:lnTo>
                  <a:lnTo>
                    <a:pt x="3553" y="1792"/>
                  </a:lnTo>
                  <a:lnTo>
                    <a:pt x="3563" y="1801"/>
                  </a:lnTo>
                  <a:lnTo>
                    <a:pt x="3563" y="1773"/>
                  </a:lnTo>
                  <a:lnTo>
                    <a:pt x="3572" y="1763"/>
                  </a:lnTo>
                  <a:lnTo>
                    <a:pt x="3572" y="1773"/>
                  </a:lnTo>
                  <a:lnTo>
                    <a:pt x="3582" y="1744"/>
                  </a:lnTo>
                  <a:lnTo>
                    <a:pt x="3582" y="1782"/>
                  </a:lnTo>
                  <a:lnTo>
                    <a:pt x="3590" y="1763"/>
                  </a:lnTo>
                  <a:lnTo>
                    <a:pt x="3590" y="1792"/>
                  </a:lnTo>
                  <a:lnTo>
                    <a:pt x="3601" y="1792"/>
                  </a:lnTo>
                  <a:lnTo>
                    <a:pt x="3619" y="1801"/>
                  </a:lnTo>
                  <a:lnTo>
                    <a:pt x="3619" y="1773"/>
                  </a:lnTo>
                  <a:lnTo>
                    <a:pt x="3628" y="1792"/>
                  </a:lnTo>
                  <a:lnTo>
                    <a:pt x="3628" y="1763"/>
                  </a:lnTo>
                  <a:lnTo>
                    <a:pt x="3638" y="1792"/>
                  </a:lnTo>
                  <a:lnTo>
                    <a:pt x="3646" y="1801"/>
                  </a:lnTo>
                  <a:lnTo>
                    <a:pt x="3646" y="1782"/>
                  </a:lnTo>
                  <a:lnTo>
                    <a:pt x="3657" y="1782"/>
                  </a:lnTo>
                  <a:lnTo>
                    <a:pt x="3665" y="1782"/>
                  </a:lnTo>
                  <a:lnTo>
                    <a:pt x="3665" y="1754"/>
                  </a:lnTo>
                  <a:lnTo>
                    <a:pt x="3675" y="1744"/>
                  </a:lnTo>
                  <a:lnTo>
                    <a:pt x="3675" y="1792"/>
                  </a:lnTo>
                  <a:lnTo>
                    <a:pt x="3684" y="1792"/>
                  </a:lnTo>
                  <a:lnTo>
                    <a:pt x="3684" y="1801"/>
                  </a:lnTo>
                  <a:lnTo>
                    <a:pt x="3694" y="1801"/>
                  </a:lnTo>
                  <a:lnTo>
                    <a:pt x="3694" y="1773"/>
                  </a:lnTo>
                  <a:lnTo>
                    <a:pt x="3702" y="1773"/>
                  </a:lnTo>
                  <a:lnTo>
                    <a:pt x="3702" y="1792"/>
                  </a:lnTo>
                  <a:lnTo>
                    <a:pt x="3712" y="1792"/>
                  </a:lnTo>
                  <a:lnTo>
                    <a:pt x="3712" y="1801"/>
                  </a:lnTo>
                  <a:lnTo>
                    <a:pt x="3721" y="1801"/>
                  </a:lnTo>
                  <a:lnTo>
                    <a:pt x="3721" y="1773"/>
                  </a:lnTo>
                  <a:lnTo>
                    <a:pt x="3731" y="1792"/>
                  </a:lnTo>
                  <a:lnTo>
                    <a:pt x="3731" y="1754"/>
                  </a:lnTo>
                  <a:lnTo>
                    <a:pt x="3740" y="1763"/>
                  </a:lnTo>
                  <a:lnTo>
                    <a:pt x="3740" y="1754"/>
                  </a:lnTo>
                  <a:lnTo>
                    <a:pt x="3750" y="1754"/>
                  </a:lnTo>
                  <a:lnTo>
                    <a:pt x="3750" y="1792"/>
                  </a:lnTo>
                  <a:lnTo>
                    <a:pt x="3758" y="1801"/>
                  </a:lnTo>
                  <a:lnTo>
                    <a:pt x="3758" y="1782"/>
                  </a:lnTo>
                  <a:lnTo>
                    <a:pt x="3768" y="1763"/>
                  </a:lnTo>
                  <a:lnTo>
                    <a:pt x="3768" y="1792"/>
                  </a:lnTo>
                  <a:lnTo>
                    <a:pt x="3777" y="1792"/>
                  </a:lnTo>
                  <a:lnTo>
                    <a:pt x="3777" y="1782"/>
                  </a:lnTo>
                  <a:lnTo>
                    <a:pt x="3787" y="1801"/>
                  </a:lnTo>
                  <a:lnTo>
                    <a:pt x="3787" y="1773"/>
                  </a:lnTo>
                  <a:lnTo>
                    <a:pt x="3795" y="1782"/>
                  </a:lnTo>
                  <a:lnTo>
                    <a:pt x="3795" y="1801"/>
                  </a:lnTo>
                  <a:lnTo>
                    <a:pt x="3806" y="1801"/>
                  </a:lnTo>
                  <a:lnTo>
                    <a:pt x="3806" y="1792"/>
                  </a:lnTo>
                  <a:lnTo>
                    <a:pt x="3814" y="1782"/>
                  </a:lnTo>
                  <a:lnTo>
                    <a:pt x="3814" y="1801"/>
                  </a:lnTo>
                  <a:lnTo>
                    <a:pt x="3824" y="1801"/>
                  </a:lnTo>
                  <a:lnTo>
                    <a:pt x="3824" y="1782"/>
                  </a:lnTo>
                  <a:lnTo>
                    <a:pt x="3833" y="1782"/>
                  </a:lnTo>
                  <a:lnTo>
                    <a:pt x="3833" y="1792"/>
                  </a:lnTo>
                  <a:lnTo>
                    <a:pt x="3843" y="1792"/>
                  </a:lnTo>
                  <a:lnTo>
                    <a:pt x="3843" y="1801"/>
                  </a:lnTo>
                  <a:lnTo>
                    <a:pt x="3851" y="1792"/>
                  </a:lnTo>
                  <a:lnTo>
                    <a:pt x="3851" y="1782"/>
                  </a:lnTo>
                  <a:lnTo>
                    <a:pt x="3862" y="1782"/>
                  </a:lnTo>
                  <a:lnTo>
                    <a:pt x="3862" y="1763"/>
                  </a:lnTo>
                  <a:lnTo>
                    <a:pt x="3870" y="1773"/>
                  </a:lnTo>
                  <a:lnTo>
                    <a:pt x="3870" y="1792"/>
                  </a:lnTo>
                  <a:lnTo>
                    <a:pt x="3880" y="1763"/>
                  </a:lnTo>
                  <a:lnTo>
                    <a:pt x="3880" y="1792"/>
                  </a:lnTo>
                  <a:lnTo>
                    <a:pt x="3889" y="1763"/>
                  </a:lnTo>
                  <a:lnTo>
                    <a:pt x="3889" y="1801"/>
                  </a:lnTo>
                  <a:lnTo>
                    <a:pt x="3899" y="1801"/>
                  </a:lnTo>
                  <a:lnTo>
                    <a:pt x="3899" y="1763"/>
                  </a:lnTo>
                  <a:lnTo>
                    <a:pt x="3907" y="1792"/>
                  </a:lnTo>
                  <a:lnTo>
                    <a:pt x="3907" y="1763"/>
                  </a:lnTo>
                  <a:lnTo>
                    <a:pt x="3917" y="1801"/>
                  </a:lnTo>
                  <a:lnTo>
                    <a:pt x="3926" y="1792"/>
                  </a:lnTo>
                  <a:lnTo>
                    <a:pt x="3926" y="1754"/>
                  </a:lnTo>
                  <a:lnTo>
                    <a:pt x="3936" y="1754"/>
                  </a:lnTo>
                  <a:lnTo>
                    <a:pt x="3936" y="1735"/>
                  </a:lnTo>
                  <a:lnTo>
                    <a:pt x="3945" y="1744"/>
                  </a:lnTo>
                  <a:lnTo>
                    <a:pt x="3945" y="1773"/>
                  </a:lnTo>
                  <a:lnTo>
                    <a:pt x="3955" y="1744"/>
                  </a:lnTo>
                  <a:lnTo>
                    <a:pt x="3955" y="1773"/>
                  </a:lnTo>
                  <a:lnTo>
                    <a:pt x="3963" y="1744"/>
                  </a:lnTo>
                  <a:lnTo>
                    <a:pt x="3963" y="1697"/>
                  </a:lnTo>
                  <a:lnTo>
                    <a:pt x="3973" y="1697"/>
                  </a:lnTo>
                  <a:lnTo>
                    <a:pt x="3973" y="653"/>
                  </a:lnTo>
                  <a:lnTo>
                    <a:pt x="3982" y="406"/>
                  </a:lnTo>
                  <a:lnTo>
                    <a:pt x="3982" y="1308"/>
                  </a:lnTo>
                  <a:lnTo>
                    <a:pt x="3992" y="1337"/>
                  </a:lnTo>
                  <a:lnTo>
                    <a:pt x="3992" y="1611"/>
                  </a:lnTo>
                  <a:lnTo>
                    <a:pt x="4001" y="1640"/>
                  </a:lnTo>
                  <a:lnTo>
                    <a:pt x="4001" y="1346"/>
                  </a:lnTo>
                  <a:lnTo>
                    <a:pt x="4011" y="1318"/>
                  </a:lnTo>
                  <a:lnTo>
                    <a:pt x="4011" y="920"/>
                  </a:lnTo>
                  <a:lnTo>
                    <a:pt x="4019" y="1270"/>
                  </a:lnTo>
                  <a:lnTo>
                    <a:pt x="4019" y="1668"/>
                  </a:lnTo>
                  <a:lnTo>
                    <a:pt x="4029" y="1668"/>
                  </a:lnTo>
                  <a:lnTo>
                    <a:pt x="4029" y="1763"/>
                  </a:lnTo>
                  <a:lnTo>
                    <a:pt x="4038" y="1754"/>
                  </a:lnTo>
                  <a:lnTo>
                    <a:pt x="4038" y="1782"/>
                  </a:lnTo>
                  <a:lnTo>
                    <a:pt x="4048" y="1792"/>
                  </a:lnTo>
                  <a:lnTo>
                    <a:pt x="4048" y="1773"/>
                  </a:lnTo>
                  <a:lnTo>
                    <a:pt x="4056" y="1782"/>
                  </a:lnTo>
                  <a:lnTo>
                    <a:pt x="4056" y="1792"/>
                  </a:lnTo>
                  <a:lnTo>
                    <a:pt x="4067" y="1801"/>
                  </a:lnTo>
                  <a:lnTo>
                    <a:pt x="4067" y="1773"/>
                  </a:lnTo>
                  <a:lnTo>
                    <a:pt x="4075" y="1782"/>
                  </a:lnTo>
                  <a:lnTo>
                    <a:pt x="4075" y="1744"/>
                  </a:lnTo>
                  <a:lnTo>
                    <a:pt x="4085" y="1754"/>
                  </a:lnTo>
                  <a:lnTo>
                    <a:pt x="4085" y="1782"/>
                  </a:lnTo>
                  <a:lnTo>
                    <a:pt x="4094" y="1763"/>
                  </a:lnTo>
                  <a:lnTo>
                    <a:pt x="4094" y="1792"/>
                  </a:lnTo>
                  <a:lnTo>
                    <a:pt x="4104" y="1744"/>
                  </a:lnTo>
                  <a:lnTo>
                    <a:pt x="4104" y="1773"/>
                  </a:lnTo>
                  <a:lnTo>
                    <a:pt x="4112" y="1773"/>
                  </a:lnTo>
                  <a:lnTo>
                    <a:pt x="4112" y="1735"/>
                  </a:lnTo>
                  <a:lnTo>
                    <a:pt x="4123" y="1782"/>
                  </a:lnTo>
                  <a:lnTo>
                    <a:pt x="4131" y="1773"/>
                  </a:lnTo>
                  <a:lnTo>
                    <a:pt x="4131" y="1782"/>
                  </a:lnTo>
                  <a:lnTo>
                    <a:pt x="4141" y="1782"/>
                  </a:lnTo>
                  <a:lnTo>
                    <a:pt x="4141" y="1754"/>
                  </a:lnTo>
                  <a:lnTo>
                    <a:pt x="4150" y="1763"/>
                  </a:lnTo>
                  <a:lnTo>
                    <a:pt x="4150" y="1792"/>
                  </a:lnTo>
                  <a:lnTo>
                    <a:pt x="4168" y="1792"/>
                  </a:lnTo>
                  <a:lnTo>
                    <a:pt x="4168" y="1801"/>
                  </a:lnTo>
                  <a:lnTo>
                    <a:pt x="4178" y="1801"/>
                  </a:lnTo>
                  <a:lnTo>
                    <a:pt x="4178" y="1773"/>
                  </a:lnTo>
                  <a:lnTo>
                    <a:pt x="4187" y="1792"/>
                  </a:lnTo>
                  <a:lnTo>
                    <a:pt x="4187" y="1754"/>
                  </a:lnTo>
                  <a:lnTo>
                    <a:pt x="4197" y="1782"/>
                  </a:lnTo>
                  <a:lnTo>
                    <a:pt x="4197" y="1773"/>
                  </a:lnTo>
                  <a:lnTo>
                    <a:pt x="4206" y="1773"/>
                  </a:lnTo>
                  <a:lnTo>
                    <a:pt x="4206" y="1792"/>
                  </a:lnTo>
                  <a:lnTo>
                    <a:pt x="4216" y="1782"/>
                  </a:lnTo>
                  <a:lnTo>
                    <a:pt x="4216" y="1763"/>
                  </a:lnTo>
                  <a:lnTo>
                    <a:pt x="4224" y="1773"/>
                  </a:lnTo>
                  <a:lnTo>
                    <a:pt x="4224" y="1792"/>
                  </a:lnTo>
                  <a:lnTo>
                    <a:pt x="4234" y="1792"/>
                  </a:lnTo>
                  <a:lnTo>
                    <a:pt x="4234" y="1754"/>
                  </a:lnTo>
                  <a:lnTo>
                    <a:pt x="4243" y="1763"/>
                  </a:lnTo>
                  <a:lnTo>
                    <a:pt x="4243" y="1744"/>
                  </a:lnTo>
                  <a:lnTo>
                    <a:pt x="4253" y="1763"/>
                  </a:lnTo>
                  <a:lnTo>
                    <a:pt x="4253" y="1792"/>
                  </a:lnTo>
                  <a:lnTo>
                    <a:pt x="4263" y="1782"/>
                  </a:lnTo>
                  <a:lnTo>
                    <a:pt x="4263" y="1773"/>
                  </a:lnTo>
                  <a:lnTo>
                    <a:pt x="4272" y="1782"/>
                  </a:lnTo>
                  <a:lnTo>
                    <a:pt x="4272" y="1801"/>
                  </a:lnTo>
                  <a:lnTo>
                    <a:pt x="4282" y="1801"/>
                  </a:lnTo>
                  <a:lnTo>
                    <a:pt x="4282" y="1782"/>
                  </a:lnTo>
                  <a:lnTo>
                    <a:pt x="4290" y="1782"/>
                  </a:lnTo>
                  <a:lnTo>
                    <a:pt x="4290" y="1801"/>
                  </a:lnTo>
                  <a:lnTo>
                    <a:pt x="4300" y="1801"/>
                  </a:lnTo>
                  <a:lnTo>
                    <a:pt x="4300" y="1782"/>
                  </a:lnTo>
                  <a:lnTo>
                    <a:pt x="4309" y="1792"/>
                  </a:lnTo>
                  <a:lnTo>
                    <a:pt x="4309" y="1782"/>
                  </a:lnTo>
                  <a:lnTo>
                    <a:pt x="4319" y="1782"/>
                  </a:lnTo>
                  <a:lnTo>
                    <a:pt x="4319" y="1792"/>
                  </a:lnTo>
                  <a:lnTo>
                    <a:pt x="4328" y="1792"/>
                  </a:lnTo>
                  <a:lnTo>
                    <a:pt x="4328" y="1754"/>
                  </a:lnTo>
                  <a:lnTo>
                    <a:pt x="4338" y="1763"/>
                  </a:lnTo>
                  <a:lnTo>
                    <a:pt x="4338" y="1782"/>
                  </a:lnTo>
                  <a:lnTo>
                    <a:pt x="4346" y="1782"/>
                  </a:lnTo>
                  <a:lnTo>
                    <a:pt x="4346" y="1801"/>
                  </a:lnTo>
                  <a:lnTo>
                    <a:pt x="4356" y="1792"/>
                  </a:lnTo>
                  <a:lnTo>
                    <a:pt x="4356" y="1773"/>
                  </a:lnTo>
                  <a:lnTo>
                    <a:pt x="4365" y="1792"/>
                  </a:lnTo>
                  <a:lnTo>
                    <a:pt x="4365" y="1754"/>
                  </a:lnTo>
                  <a:lnTo>
                    <a:pt x="4375" y="1763"/>
                  </a:lnTo>
                  <a:lnTo>
                    <a:pt x="4375" y="1801"/>
                  </a:lnTo>
                  <a:lnTo>
                    <a:pt x="4383" y="1792"/>
                  </a:lnTo>
                  <a:lnTo>
                    <a:pt x="4383" y="1773"/>
                  </a:lnTo>
                  <a:lnTo>
                    <a:pt x="4394" y="1773"/>
                  </a:lnTo>
                  <a:lnTo>
                    <a:pt x="4394" y="1792"/>
                  </a:lnTo>
                  <a:lnTo>
                    <a:pt x="4402" y="1792"/>
                  </a:lnTo>
                  <a:lnTo>
                    <a:pt x="4402" y="1773"/>
                  </a:lnTo>
                  <a:lnTo>
                    <a:pt x="4412" y="1782"/>
                  </a:lnTo>
                  <a:lnTo>
                    <a:pt x="4412" y="1792"/>
                  </a:lnTo>
                  <a:lnTo>
                    <a:pt x="4421" y="1792"/>
                  </a:lnTo>
                  <a:lnTo>
                    <a:pt x="4431" y="1792"/>
                  </a:lnTo>
                  <a:lnTo>
                    <a:pt x="4431" y="1763"/>
                  </a:lnTo>
                  <a:lnTo>
                    <a:pt x="4439" y="1744"/>
                  </a:lnTo>
                  <a:lnTo>
                    <a:pt x="4439" y="1773"/>
                  </a:lnTo>
                  <a:lnTo>
                    <a:pt x="4450" y="1744"/>
                  </a:lnTo>
                  <a:lnTo>
                    <a:pt x="4450" y="1763"/>
                  </a:lnTo>
                  <a:lnTo>
                    <a:pt x="4458" y="1754"/>
                  </a:lnTo>
                  <a:lnTo>
                    <a:pt x="4458" y="1792"/>
                  </a:lnTo>
                  <a:lnTo>
                    <a:pt x="4468" y="1754"/>
                  </a:lnTo>
                  <a:lnTo>
                    <a:pt x="4468" y="1782"/>
                  </a:lnTo>
                  <a:lnTo>
                    <a:pt x="4477" y="1763"/>
                  </a:lnTo>
                  <a:lnTo>
                    <a:pt x="4477" y="1792"/>
                  </a:lnTo>
                  <a:lnTo>
                    <a:pt x="4487" y="1792"/>
                  </a:lnTo>
                  <a:lnTo>
                    <a:pt x="4495" y="1792"/>
                  </a:lnTo>
                  <a:lnTo>
                    <a:pt x="4495" y="1782"/>
                  </a:lnTo>
                  <a:lnTo>
                    <a:pt x="4506" y="1782"/>
                  </a:lnTo>
                  <a:lnTo>
                    <a:pt x="4506" y="1792"/>
                  </a:lnTo>
                  <a:lnTo>
                    <a:pt x="4514" y="1792"/>
                  </a:lnTo>
                  <a:lnTo>
                    <a:pt x="4524" y="1792"/>
                  </a:lnTo>
                  <a:lnTo>
                    <a:pt x="4524" y="1754"/>
                  </a:lnTo>
                  <a:lnTo>
                    <a:pt x="4533" y="1782"/>
                  </a:lnTo>
                  <a:lnTo>
                    <a:pt x="4533" y="1763"/>
                  </a:lnTo>
                  <a:lnTo>
                    <a:pt x="4543" y="1782"/>
                  </a:lnTo>
                  <a:lnTo>
                    <a:pt x="4543" y="1773"/>
                  </a:lnTo>
                  <a:lnTo>
                    <a:pt x="4551" y="1773"/>
                  </a:lnTo>
                  <a:lnTo>
                    <a:pt x="4551" y="1782"/>
                  </a:lnTo>
                  <a:lnTo>
                    <a:pt x="4561" y="1782"/>
                  </a:lnTo>
                  <a:lnTo>
                    <a:pt x="4561" y="1801"/>
                  </a:lnTo>
                  <a:lnTo>
                    <a:pt x="4570" y="1782"/>
                  </a:lnTo>
                  <a:lnTo>
                    <a:pt x="4570" y="1754"/>
                  </a:lnTo>
                  <a:lnTo>
                    <a:pt x="4580" y="1763"/>
                  </a:lnTo>
                  <a:lnTo>
                    <a:pt x="4580" y="1792"/>
                  </a:lnTo>
                  <a:lnTo>
                    <a:pt x="4589" y="1801"/>
                  </a:lnTo>
                  <a:lnTo>
                    <a:pt x="4589" y="1773"/>
                  </a:lnTo>
                  <a:lnTo>
                    <a:pt x="4599" y="1754"/>
                  </a:lnTo>
                  <a:lnTo>
                    <a:pt x="4599" y="1782"/>
                  </a:lnTo>
                  <a:lnTo>
                    <a:pt x="4607" y="1763"/>
                  </a:lnTo>
                  <a:lnTo>
                    <a:pt x="4607" y="1801"/>
                  </a:lnTo>
                  <a:lnTo>
                    <a:pt x="4617" y="1801"/>
                  </a:lnTo>
                  <a:lnTo>
                    <a:pt x="4617" y="1792"/>
                  </a:lnTo>
                  <a:lnTo>
                    <a:pt x="4626" y="1801"/>
                  </a:lnTo>
                  <a:lnTo>
                    <a:pt x="4626" y="1773"/>
                  </a:lnTo>
                  <a:lnTo>
                    <a:pt x="4636" y="1792"/>
                  </a:lnTo>
                  <a:lnTo>
                    <a:pt x="4636" y="1754"/>
                  </a:lnTo>
                  <a:lnTo>
                    <a:pt x="4644" y="1763"/>
                  </a:lnTo>
                  <a:lnTo>
                    <a:pt x="4644" y="1792"/>
                  </a:lnTo>
                  <a:lnTo>
                    <a:pt x="4655" y="1782"/>
                  </a:lnTo>
                  <a:lnTo>
                    <a:pt x="4655" y="1801"/>
                  </a:lnTo>
                  <a:lnTo>
                    <a:pt x="4663" y="1801"/>
                  </a:lnTo>
                  <a:lnTo>
                    <a:pt x="4663" y="1782"/>
                  </a:lnTo>
                  <a:lnTo>
                    <a:pt x="4673" y="1801"/>
                  </a:lnTo>
                  <a:lnTo>
                    <a:pt x="4673" y="1773"/>
                  </a:lnTo>
                  <a:lnTo>
                    <a:pt x="4682" y="1782"/>
                  </a:lnTo>
                  <a:lnTo>
                    <a:pt x="4682" y="1801"/>
                  </a:lnTo>
                  <a:lnTo>
                    <a:pt x="4692" y="1792"/>
                  </a:lnTo>
                  <a:lnTo>
                    <a:pt x="4692" y="1754"/>
                  </a:lnTo>
                  <a:lnTo>
                    <a:pt x="4700" y="1763"/>
                  </a:lnTo>
                  <a:lnTo>
                    <a:pt x="4700" y="1773"/>
                  </a:lnTo>
                  <a:lnTo>
                    <a:pt x="4711" y="1792"/>
                  </a:lnTo>
                  <a:lnTo>
                    <a:pt x="4711" y="1773"/>
                  </a:lnTo>
                  <a:lnTo>
                    <a:pt x="4719" y="1782"/>
                  </a:lnTo>
                  <a:lnTo>
                    <a:pt x="4719" y="1744"/>
                  </a:lnTo>
                  <a:lnTo>
                    <a:pt x="4729" y="1763"/>
                  </a:lnTo>
                  <a:lnTo>
                    <a:pt x="4729" y="1792"/>
                  </a:lnTo>
                  <a:lnTo>
                    <a:pt x="4738" y="1782"/>
                  </a:lnTo>
                  <a:lnTo>
                    <a:pt x="4738" y="1792"/>
                  </a:lnTo>
                  <a:lnTo>
                    <a:pt x="4748" y="1792"/>
                  </a:lnTo>
                  <a:lnTo>
                    <a:pt x="4748" y="1801"/>
                  </a:lnTo>
                  <a:lnTo>
                    <a:pt x="4766" y="1792"/>
                  </a:lnTo>
                  <a:lnTo>
                    <a:pt x="4775" y="1801"/>
                  </a:lnTo>
                  <a:lnTo>
                    <a:pt x="4775" y="1773"/>
                  </a:lnTo>
                  <a:lnTo>
                    <a:pt x="4785" y="1801"/>
                  </a:lnTo>
                  <a:lnTo>
                    <a:pt x="4785" y="1782"/>
                  </a:lnTo>
                  <a:lnTo>
                    <a:pt x="4794" y="1801"/>
                  </a:lnTo>
                  <a:lnTo>
                    <a:pt x="4794" y="1782"/>
                  </a:lnTo>
                  <a:lnTo>
                    <a:pt x="4804" y="1782"/>
                  </a:lnTo>
                  <a:lnTo>
                    <a:pt x="4804" y="1725"/>
                  </a:lnTo>
                  <a:lnTo>
                    <a:pt x="4812" y="1716"/>
                  </a:lnTo>
                  <a:lnTo>
                    <a:pt x="4812" y="1754"/>
                  </a:lnTo>
                  <a:lnTo>
                    <a:pt x="4822" y="1754"/>
                  </a:lnTo>
                  <a:lnTo>
                    <a:pt x="4822" y="1801"/>
                  </a:lnTo>
                  <a:lnTo>
                    <a:pt x="4831" y="1782"/>
                  </a:lnTo>
                  <a:lnTo>
                    <a:pt x="4831" y="1754"/>
                  </a:lnTo>
                  <a:lnTo>
                    <a:pt x="4841" y="1792"/>
                  </a:lnTo>
                  <a:lnTo>
                    <a:pt x="4849" y="1801"/>
                  </a:lnTo>
                  <a:lnTo>
                    <a:pt x="4849" y="1792"/>
                  </a:lnTo>
                  <a:lnTo>
                    <a:pt x="4860" y="1792"/>
                  </a:lnTo>
                  <a:lnTo>
                    <a:pt x="4860" y="1782"/>
                  </a:lnTo>
                  <a:lnTo>
                    <a:pt x="4868" y="1792"/>
                  </a:lnTo>
                  <a:lnTo>
                    <a:pt x="4868" y="1782"/>
                  </a:lnTo>
                  <a:lnTo>
                    <a:pt x="4878" y="1782"/>
                  </a:lnTo>
                  <a:lnTo>
                    <a:pt x="4878" y="1792"/>
                  </a:lnTo>
                  <a:lnTo>
                    <a:pt x="4887" y="1782"/>
                  </a:lnTo>
                  <a:lnTo>
                    <a:pt x="4897" y="1706"/>
                  </a:lnTo>
                  <a:lnTo>
                    <a:pt x="4897" y="1754"/>
                  </a:lnTo>
                  <a:lnTo>
                    <a:pt x="4905" y="1754"/>
                  </a:lnTo>
                  <a:lnTo>
                    <a:pt x="4905" y="1470"/>
                  </a:lnTo>
                  <a:lnTo>
                    <a:pt x="4916" y="1459"/>
                  </a:lnTo>
                  <a:lnTo>
                    <a:pt x="4916" y="1716"/>
                  </a:lnTo>
                  <a:lnTo>
                    <a:pt x="4924" y="1716"/>
                  </a:lnTo>
                  <a:lnTo>
                    <a:pt x="4924" y="1744"/>
                  </a:lnTo>
                  <a:lnTo>
                    <a:pt x="4934" y="1744"/>
                  </a:lnTo>
                  <a:lnTo>
                    <a:pt x="4934" y="1773"/>
                  </a:lnTo>
                  <a:lnTo>
                    <a:pt x="4943" y="1782"/>
                  </a:lnTo>
                  <a:lnTo>
                    <a:pt x="4943" y="1735"/>
                  </a:lnTo>
                  <a:lnTo>
                    <a:pt x="4953" y="1773"/>
                  </a:lnTo>
                  <a:lnTo>
                    <a:pt x="4953" y="1735"/>
                  </a:lnTo>
                  <a:lnTo>
                    <a:pt x="4961" y="1725"/>
                  </a:lnTo>
                  <a:lnTo>
                    <a:pt x="4961" y="1432"/>
                  </a:lnTo>
                  <a:lnTo>
                    <a:pt x="4972" y="1432"/>
                  </a:lnTo>
                  <a:lnTo>
                    <a:pt x="4972" y="1754"/>
                  </a:lnTo>
                  <a:lnTo>
                    <a:pt x="4980" y="1754"/>
                  </a:lnTo>
                  <a:lnTo>
                    <a:pt x="4980" y="1782"/>
                  </a:lnTo>
                  <a:lnTo>
                    <a:pt x="4990" y="1763"/>
                  </a:lnTo>
                  <a:lnTo>
                    <a:pt x="4990" y="1792"/>
                  </a:lnTo>
                  <a:lnTo>
                    <a:pt x="4999" y="1782"/>
                  </a:lnTo>
                  <a:lnTo>
                    <a:pt x="4999" y="1725"/>
                  </a:lnTo>
                  <a:lnTo>
                    <a:pt x="5009" y="1773"/>
                  </a:lnTo>
                  <a:lnTo>
                    <a:pt x="5009" y="1735"/>
                  </a:lnTo>
                  <a:lnTo>
                    <a:pt x="5017" y="1763"/>
                  </a:lnTo>
                  <a:lnTo>
                    <a:pt x="5017" y="1782"/>
                  </a:lnTo>
                  <a:lnTo>
                    <a:pt x="5027" y="1763"/>
                  </a:lnTo>
                  <a:lnTo>
                    <a:pt x="5027" y="1792"/>
                  </a:lnTo>
                  <a:lnTo>
                    <a:pt x="5036" y="1792"/>
                  </a:lnTo>
                  <a:lnTo>
                    <a:pt x="5036" y="1773"/>
                  </a:lnTo>
                  <a:lnTo>
                    <a:pt x="5046" y="1763"/>
                  </a:lnTo>
                  <a:lnTo>
                    <a:pt x="5046" y="1782"/>
                  </a:lnTo>
                  <a:lnTo>
                    <a:pt x="5055" y="1792"/>
                  </a:lnTo>
                  <a:lnTo>
                    <a:pt x="5055" y="1763"/>
                  </a:lnTo>
                  <a:lnTo>
                    <a:pt x="5065" y="1763"/>
                  </a:lnTo>
                  <a:lnTo>
                    <a:pt x="5065" y="1782"/>
                  </a:lnTo>
                  <a:lnTo>
                    <a:pt x="5073" y="1773"/>
                  </a:lnTo>
                  <a:lnTo>
                    <a:pt x="5073" y="1565"/>
                  </a:lnTo>
                  <a:lnTo>
                    <a:pt x="5083" y="1592"/>
                  </a:lnTo>
                  <a:lnTo>
                    <a:pt x="5083" y="1763"/>
                  </a:lnTo>
                  <a:lnTo>
                    <a:pt x="5092" y="1763"/>
                  </a:lnTo>
                  <a:lnTo>
                    <a:pt x="5092" y="1735"/>
                  </a:lnTo>
                  <a:lnTo>
                    <a:pt x="5102" y="1735"/>
                  </a:lnTo>
                  <a:lnTo>
                    <a:pt x="5102" y="1782"/>
                  </a:lnTo>
                  <a:lnTo>
                    <a:pt x="5110" y="1773"/>
                  </a:lnTo>
                  <a:lnTo>
                    <a:pt x="5110" y="1801"/>
                  </a:lnTo>
                  <a:lnTo>
                    <a:pt x="5121" y="1792"/>
                  </a:lnTo>
                  <a:lnTo>
                    <a:pt x="5121" y="1773"/>
                  </a:lnTo>
                  <a:lnTo>
                    <a:pt x="5129" y="1792"/>
                  </a:lnTo>
                  <a:lnTo>
                    <a:pt x="5129" y="1773"/>
                  </a:lnTo>
                  <a:lnTo>
                    <a:pt x="5139" y="1782"/>
                  </a:lnTo>
                  <a:lnTo>
                    <a:pt x="5139" y="1716"/>
                  </a:lnTo>
                  <a:lnTo>
                    <a:pt x="5148" y="1668"/>
                  </a:lnTo>
                  <a:lnTo>
                    <a:pt x="5148" y="1744"/>
                  </a:lnTo>
                  <a:lnTo>
                    <a:pt x="5158" y="1754"/>
                  </a:lnTo>
                  <a:lnTo>
                    <a:pt x="5158" y="1782"/>
                  </a:lnTo>
                  <a:lnTo>
                    <a:pt x="5166" y="1773"/>
                  </a:lnTo>
                  <a:lnTo>
                    <a:pt x="5166" y="1792"/>
                  </a:lnTo>
                  <a:lnTo>
                    <a:pt x="5177" y="1792"/>
                  </a:lnTo>
                  <a:lnTo>
                    <a:pt x="5177" y="1801"/>
                  </a:lnTo>
                  <a:lnTo>
                    <a:pt x="5187" y="1792"/>
                  </a:lnTo>
                  <a:lnTo>
                    <a:pt x="5187" y="1782"/>
                  </a:lnTo>
                  <a:lnTo>
                    <a:pt x="5195" y="1782"/>
                  </a:lnTo>
                  <a:lnTo>
                    <a:pt x="5195" y="1763"/>
                  </a:lnTo>
                  <a:lnTo>
                    <a:pt x="5205" y="1763"/>
                  </a:lnTo>
                  <a:lnTo>
                    <a:pt x="5205" y="1792"/>
                  </a:lnTo>
                  <a:lnTo>
                    <a:pt x="5214" y="1782"/>
                  </a:lnTo>
                  <a:lnTo>
                    <a:pt x="5214" y="1801"/>
                  </a:lnTo>
                  <a:lnTo>
                    <a:pt x="5232" y="1792"/>
                  </a:lnTo>
                  <a:lnTo>
                    <a:pt x="5243" y="1801"/>
                  </a:lnTo>
                  <a:lnTo>
                    <a:pt x="5243" y="1763"/>
                  </a:lnTo>
                  <a:lnTo>
                    <a:pt x="5251" y="1792"/>
                  </a:lnTo>
                  <a:lnTo>
                    <a:pt x="5251" y="1773"/>
                  </a:lnTo>
                  <a:lnTo>
                    <a:pt x="5261" y="1773"/>
                  </a:lnTo>
                  <a:lnTo>
                    <a:pt x="5261" y="1792"/>
                  </a:lnTo>
                  <a:lnTo>
                    <a:pt x="5270" y="1792"/>
                  </a:lnTo>
                  <a:lnTo>
                    <a:pt x="5270" y="1801"/>
                  </a:lnTo>
                  <a:lnTo>
                    <a:pt x="5280" y="1792"/>
                  </a:lnTo>
                  <a:lnTo>
                    <a:pt x="5280" y="1782"/>
                  </a:lnTo>
                  <a:lnTo>
                    <a:pt x="5288" y="1792"/>
                  </a:lnTo>
                  <a:lnTo>
                    <a:pt x="5288" y="1782"/>
                  </a:lnTo>
                  <a:lnTo>
                    <a:pt x="5299" y="1763"/>
                  </a:lnTo>
                  <a:lnTo>
                    <a:pt x="5299" y="1782"/>
                  </a:lnTo>
                  <a:lnTo>
                    <a:pt x="5307" y="1754"/>
                  </a:lnTo>
                  <a:lnTo>
                    <a:pt x="5307" y="1792"/>
                  </a:lnTo>
                  <a:lnTo>
                    <a:pt x="5317" y="1782"/>
                  </a:lnTo>
                  <a:lnTo>
                    <a:pt x="5317" y="1801"/>
                  </a:lnTo>
                  <a:lnTo>
                    <a:pt x="5326" y="1801"/>
                  </a:lnTo>
                  <a:lnTo>
                    <a:pt x="5326" y="1782"/>
                  </a:lnTo>
                  <a:lnTo>
                    <a:pt x="5336" y="1773"/>
                  </a:lnTo>
                  <a:lnTo>
                    <a:pt x="5336" y="1782"/>
                  </a:lnTo>
                  <a:lnTo>
                    <a:pt x="5344" y="1782"/>
                  </a:lnTo>
                  <a:lnTo>
                    <a:pt x="5344" y="1801"/>
                  </a:lnTo>
                  <a:lnTo>
                    <a:pt x="5363" y="1801"/>
                  </a:lnTo>
                  <a:lnTo>
                    <a:pt x="5363" y="1773"/>
                  </a:lnTo>
                  <a:lnTo>
                    <a:pt x="5373" y="1792"/>
                  </a:lnTo>
                  <a:lnTo>
                    <a:pt x="5373" y="1763"/>
                  </a:lnTo>
                  <a:lnTo>
                    <a:pt x="5382" y="1773"/>
                  </a:lnTo>
                  <a:lnTo>
                    <a:pt x="5382" y="1782"/>
                  </a:lnTo>
                  <a:lnTo>
                    <a:pt x="5392" y="1782"/>
                  </a:lnTo>
                  <a:lnTo>
                    <a:pt x="5392" y="1801"/>
                  </a:lnTo>
                  <a:lnTo>
                    <a:pt x="5400" y="1801"/>
                  </a:lnTo>
                  <a:lnTo>
                    <a:pt x="5400" y="1773"/>
                  </a:lnTo>
                  <a:lnTo>
                    <a:pt x="5410" y="1763"/>
                  </a:lnTo>
                  <a:lnTo>
                    <a:pt x="5410" y="1782"/>
                  </a:lnTo>
                  <a:lnTo>
                    <a:pt x="5419" y="1763"/>
                  </a:lnTo>
                  <a:lnTo>
                    <a:pt x="5419" y="1792"/>
                  </a:lnTo>
                  <a:lnTo>
                    <a:pt x="5429" y="1773"/>
                  </a:lnTo>
                  <a:lnTo>
                    <a:pt x="5429" y="1792"/>
                  </a:lnTo>
                  <a:lnTo>
                    <a:pt x="5438" y="1782"/>
                  </a:lnTo>
                  <a:lnTo>
                    <a:pt x="5438" y="1801"/>
                  </a:lnTo>
                  <a:lnTo>
                    <a:pt x="5448" y="1801"/>
                  </a:lnTo>
                  <a:lnTo>
                    <a:pt x="5456" y="1801"/>
                  </a:lnTo>
                  <a:lnTo>
                    <a:pt x="5475" y="1801"/>
                  </a:lnTo>
                  <a:lnTo>
                    <a:pt x="5475" y="1782"/>
                  </a:lnTo>
                  <a:lnTo>
                    <a:pt x="5485" y="1782"/>
                  </a:lnTo>
                  <a:lnTo>
                    <a:pt x="5485" y="1792"/>
                  </a:lnTo>
                  <a:lnTo>
                    <a:pt x="5493" y="1792"/>
                  </a:lnTo>
                  <a:lnTo>
                    <a:pt x="5493" y="1801"/>
                  </a:lnTo>
                  <a:lnTo>
                    <a:pt x="5504" y="1801"/>
                  </a:lnTo>
                  <a:lnTo>
                    <a:pt x="5504" y="1792"/>
                  </a:lnTo>
                  <a:lnTo>
                    <a:pt x="5512" y="1792"/>
                  </a:lnTo>
                  <a:lnTo>
                    <a:pt x="5512" y="1763"/>
                  </a:lnTo>
                  <a:lnTo>
                    <a:pt x="5522" y="1773"/>
                  </a:lnTo>
                  <a:lnTo>
                    <a:pt x="5522" y="1792"/>
                  </a:lnTo>
                  <a:lnTo>
                    <a:pt x="5531" y="1801"/>
                  </a:lnTo>
                  <a:lnTo>
                    <a:pt x="5531" y="1763"/>
                  </a:lnTo>
                  <a:lnTo>
                    <a:pt x="5541" y="1792"/>
                  </a:lnTo>
                  <a:lnTo>
                    <a:pt x="5541" y="1763"/>
                  </a:lnTo>
                  <a:lnTo>
                    <a:pt x="5549" y="1782"/>
                  </a:lnTo>
                  <a:lnTo>
                    <a:pt x="5549" y="1801"/>
                  </a:lnTo>
                  <a:lnTo>
                    <a:pt x="5560" y="1763"/>
                  </a:lnTo>
                  <a:lnTo>
                    <a:pt x="5560" y="1792"/>
                  </a:lnTo>
                  <a:lnTo>
                    <a:pt x="5568" y="1754"/>
                  </a:lnTo>
                  <a:lnTo>
                    <a:pt x="5568" y="1801"/>
                  </a:lnTo>
                  <a:lnTo>
                    <a:pt x="5578" y="1801"/>
                  </a:lnTo>
                  <a:lnTo>
                    <a:pt x="5578" y="1792"/>
                  </a:lnTo>
                  <a:lnTo>
                    <a:pt x="5587" y="1792"/>
                  </a:lnTo>
                  <a:lnTo>
                    <a:pt x="5587" y="1754"/>
                  </a:lnTo>
                  <a:lnTo>
                    <a:pt x="5597" y="1773"/>
                  </a:lnTo>
                  <a:lnTo>
                    <a:pt x="5597" y="1782"/>
                  </a:lnTo>
                  <a:lnTo>
                    <a:pt x="5605" y="1773"/>
                  </a:lnTo>
                  <a:lnTo>
                    <a:pt x="5605" y="1792"/>
                  </a:lnTo>
                  <a:lnTo>
                    <a:pt x="5615" y="1763"/>
                  </a:lnTo>
                  <a:lnTo>
                    <a:pt x="5615" y="1801"/>
                  </a:lnTo>
                  <a:lnTo>
                    <a:pt x="5624" y="1801"/>
                  </a:lnTo>
                  <a:lnTo>
                    <a:pt x="5624" y="1782"/>
                  </a:lnTo>
                  <a:lnTo>
                    <a:pt x="5634" y="1792"/>
                  </a:lnTo>
                  <a:lnTo>
                    <a:pt x="5634" y="1763"/>
                  </a:lnTo>
                  <a:lnTo>
                    <a:pt x="5643" y="1773"/>
                  </a:lnTo>
                  <a:lnTo>
                    <a:pt x="5643" y="1792"/>
                  </a:lnTo>
                  <a:lnTo>
                    <a:pt x="5653" y="1801"/>
                  </a:lnTo>
                  <a:lnTo>
                    <a:pt x="5653" y="1782"/>
                  </a:lnTo>
                  <a:lnTo>
                    <a:pt x="5661" y="1801"/>
                  </a:lnTo>
                  <a:lnTo>
                    <a:pt x="5661" y="1782"/>
                  </a:lnTo>
                  <a:lnTo>
                    <a:pt x="5671" y="1773"/>
                  </a:lnTo>
                  <a:lnTo>
                    <a:pt x="5671" y="1792"/>
                  </a:lnTo>
                  <a:lnTo>
                    <a:pt x="5690" y="1782"/>
                  </a:lnTo>
                  <a:lnTo>
                    <a:pt x="5690" y="1792"/>
                  </a:lnTo>
                  <a:lnTo>
                    <a:pt x="5698" y="1801"/>
                  </a:lnTo>
                  <a:lnTo>
                    <a:pt x="5698" y="1782"/>
                  </a:lnTo>
                  <a:lnTo>
                    <a:pt x="5709" y="1773"/>
                  </a:lnTo>
                  <a:lnTo>
                    <a:pt x="5709" y="1792"/>
                  </a:lnTo>
                  <a:lnTo>
                    <a:pt x="5717" y="1782"/>
                  </a:lnTo>
                  <a:lnTo>
                    <a:pt x="5717" y="1801"/>
                  </a:lnTo>
                  <a:lnTo>
                    <a:pt x="5727" y="1782"/>
                  </a:lnTo>
                  <a:lnTo>
                    <a:pt x="5727" y="1792"/>
                  </a:lnTo>
                  <a:lnTo>
                    <a:pt x="5736" y="1782"/>
                  </a:lnTo>
                  <a:lnTo>
                    <a:pt x="5736" y="1801"/>
                  </a:lnTo>
                  <a:lnTo>
                    <a:pt x="5746" y="1792"/>
                  </a:lnTo>
                  <a:lnTo>
                    <a:pt x="5746" y="1773"/>
                  </a:lnTo>
                  <a:lnTo>
                    <a:pt x="5754" y="1773"/>
                  </a:lnTo>
                  <a:lnTo>
                    <a:pt x="5754" y="1621"/>
                  </a:lnTo>
                  <a:lnTo>
                    <a:pt x="5765" y="1649"/>
                  </a:lnTo>
                  <a:lnTo>
                    <a:pt x="5765" y="1763"/>
                  </a:lnTo>
                  <a:lnTo>
                    <a:pt x="5773" y="1754"/>
                  </a:lnTo>
                  <a:lnTo>
                    <a:pt x="5773" y="1782"/>
                  </a:lnTo>
                  <a:lnTo>
                    <a:pt x="5783" y="1763"/>
                  </a:lnTo>
                  <a:lnTo>
                    <a:pt x="5783" y="1801"/>
                  </a:lnTo>
                  <a:lnTo>
                    <a:pt x="5792" y="1773"/>
                  </a:lnTo>
                  <a:lnTo>
                    <a:pt x="5792" y="1801"/>
                  </a:lnTo>
                  <a:lnTo>
                    <a:pt x="5802" y="1801"/>
                  </a:lnTo>
                  <a:lnTo>
                    <a:pt x="5802" y="1782"/>
                  </a:lnTo>
                  <a:lnTo>
                    <a:pt x="5810" y="1782"/>
                  </a:lnTo>
                  <a:lnTo>
                    <a:pt x="5810" y="1773"/>
                  </a:lnTo>
                  <a:lnTo>
                    <a:pt x="5820" y="1792"/>
                  </a:lnTo>
                  <a:lnTo>
                    <a:pt x="5820" y="1763"/>
                  </a:lnTo>
                  <a:lnTo>
                    <a:pt x="5829" y="1763"/>
                  </a:lnTo>
                  <a:lnTo>
                    <a:pt x="5829" y="1801"/>
                  </a:lnTo>
                  <a:lnTo>
                    <a:pt x="5839" y="1782"/>
                  </a:lnTo>
                  <a:lnTo>
                    <a:pt x="5839" y="1801"/>
                  </a:lnTo>
                  <a:lnTo>
                    <a:pt x="5848" y="1801"/>
                  </a:lnTo>
                  <a:lnTo>
                    <a:pt x="5848" y="1792"/>
                  </a:lnTo>
                  <a:lnTo>
                    <a:pt x="5858" y="1801"/>
                  </a:lnTo>
                  <a:lnTo>
                    <a:pt x="5858" y="1792"/>
                  </a:lnTo>
                  <a:lnTo>
                    <a:pt x="5866" y="1801"/>
                  </a:lnTo>
                  <a:lnTo>
                    <a:pt x="5866" y="1773"/>
                  </a:lnTo>
                  <a:lnTo>
                    <a:pt x="5876" y="1792"/>
                  </a:lnTo>
                  <a:lnTo>
                    <a:pt x="5876" y="1763"/>
                  </a:lnTo>
                  <a:lnTo>
                    <a:pt x="5885" y="1792"/>
                  </a:lnTo>
                  <a:lnTo>
                    <a:pt x="5885" y="1782"/>
                  </a:lnTo>
                  <a:lnTo>
                    <a:pt x="5895" y="1773"/>
                  </a:lnTo>
                  <a:lnTo>
                    <a:pt x="5895" y="1801"/>
                  </a:lnTo>
                  <a:lnTo>
                    <a:pt x="5904" y="1782"/>
                  </a:lnTo>
                  <a:lnTo>
                    <a:pt x="5904" y="1773"/>
                  </a:lnTo>
                  <a:lnTo>
                    <a:pt x="5914" y="1782"/>
                  </a:lnTo>
                  <a:lnTo>
                    <a:pt x="5922" y="1782"/>
                  </a:lnTo>
                  <a:lnTo>
                    <a:pt x="5922" y="1801"/>
                  </a:lnTo>
                  <a:lnTo>
                    <a:pt x="5932" y="1792"/>
                  </a:lnTo>
                  <a:lnTo>
                    <a:pt x="5932" y="1754"/>
                  </a:lnTo>
                  <a:lnTo>
                    <a:pt x="5941" y="1754"/>
                  </a:lnTo>
                  <a:lnTo>
                    <a:pt x="5941" y="1792"/>
                  </a:lnTo>
                  <a:lnTo>
                    <a:pt x="5951" y="1792"/>
                  </a:lnTo>
                  <a:lnTo>
                    <a:pt x="5951" y="1773"/>
                  </a:lnTo>
                  <a:lnTo>
                    <a:pt x="5959" y="1773"/>
                  </a:lnTo>
                  <a:lnTo>
                    <a:pt x="5959" y="1782"/>
                  </a:lnTo>
                  <a:lnTo>
                    <a:pt x="5970" y="1782"/>
                  </a:lnTo>
                  <a:lnTo>
                    <a:pt x="5970" y="1792"/>
                  </a:lnTo>
                  <a:lnTo>
                    <a:pt x="5978" y="1792"/>
                  </a:lnTo>
                  <a:lnTo>
                    <a:pt x="5978" y="1773"/>
                  </a:lnTo>
                  <a:lnTo>
                    <a:pt x="5988" y="1773"/>
                  </a:lnTo>
                  <a:lnTo>
                    <a:pt x="5988" y="1792"/>
                  </a:lnTo>
                  <a:lnTo>
                    <a:pt x="5997" y="1792"/>
                  </a:lnTo>
                  <a:lnTo>
                    <a:pt x="5997" y="1725"/>
                  </a:lnTo>
                  <a:lnTo>
                    <a:pt x="6007" y="1716"/>
                  </a:lnTo>
                  <a:lnTo>
                    <a:pt x="6007" y="1763"/>
                  </a:lnTo>
                  <a:lnTo>
                    <a:pt x="6015" y="1773"/>
                  </a:lnTo>
                  <a:lnTo>
                    <a:pt x="6015" y="1782"/>
                  </a:lnTo>
                  <a:lnTo>
                    <a:pt x="6026" y="1782"/>
                  </a:lnTo>
                  <a:lnTo>
                    <a:pt x="6034" y="1782"/>
                  </a:lnTo>
                  <a:lnTo>
                    <a:pt x="6034" y="1763"/>
                  </a:lnTo>
                  <a:lnTo>
                    <a:pt x="6044" y="1773"/>
                  </a:lnTo>
                  <a:lnTo>
                    <a:pt x="6044" y="1801"/>
                  </a:lnTo>
                  <a:lnTo>
                    <a:pt x="6053" y="1801"/>
                  </a:lnTo>
                  <a:lnTo>
                    <a:pt x="6053" y="1782"/>
                  </a:lnTo>
                  <a:lnTo>
                    <a:pt x="6063" y="1763"/>
                  </a:lnTo>
                  <a:lnTo>
                    <a:pt x="6063" y="1782"/>
                  </a:lnTo>
                  <a:lnTo>
                    <a:pt x="6071" y="1782"/>
                  </a:lnTo>
                  <a:lnTo>
                    <a:pt x="6071" y="1763"/>
                  </a:lnTo>
                  <a:lnTo>
                    <a:pt x="6081" y="1773"/>
                  </a:lnTo>
                  <a:lnTo>
                    <a:pt x="6081" y="1792"/>
                  </a:lnTo>
                  <a:lnTo>
                    <a:pt x="6092" y="1773"/>
                  </a:lnTo>
                  <a:lnTo>
                    <a:pt x="6092" y="1792"/>
                  </a:lnTo>
                  <a:lnTo>
                    <a:pt x="6100" y="1773"/>
                  </a:lnTo>
                  <a:lnTo>
                    <a:pt x="6110" y="1792"/>
                  </a:lnTo>
                  <a:lnTo>
                    <a:pt x="6110" y="1763"/>
                  </a:lnTo>
                  <a:lnTo>
                    <a:pt x="6119" y="1763"/>
                  </a:lnTo>
                  <a:lnTo>
                    <a:pt x="6119" y="1365"/>
                  </a:lnTo>
                  <a:lnTo>
                    <a:pt x="6129" y="1356"/>
                  </a:lnTo>
                  <a:lnTo>
                    <a:pt x="6129" y="1725"/>
                  </a:lnTo>
                  <a:lnTo>
                    <a:pt x="6137" y="1735"/>
                  </a:lnTo>
                  <a:lnTo>
                    <a:pt x="6137" y="1725"/>
                  </a:lnTo>
                  <a:lnTo>
                    <a:pt x="6148" y="1725"/>
                  </a:lnTo>
                  <a:lnTo>
                    <a:pt x="6148" y="1763"/>
                  </a:lnTo>
                  <a:lnTo>
                    <a:pt x="6156" y="1763"/>
                  </a:lnTo>
                  <a:lnTo>
                    <a:pt x="6156" y="1725"/>
                  </a:lnTo>
                  <a:lnTo>
                    <a:pt x="6166" y="1725"/>
                  </a:lnTo>
                  <a:lnTo>
                    <a:pt x="6166" y="1735"/>
                  </a:lnTo>
                  <a:lnTo>
                    <a:pt x="6175" y="1735"/>
                  </a:lnTo>
                  <a:lnTo>
                    <a:pt x="6175" y="1792"/>
                  </a:lnTo>
                  <a:lnTo>
                    <a:pt x="6185" y="1763"/>
                  </a:lnTo>
                  <a:lnTo>
                    <a:pt x="6185" y="1782"/>
                  </a:lnTo>
                  <a:lnTo>
                    <a:pt x="6193" y="1763"/>
                  </a:lnTo>
                  <a:lnTo>
                    <a:pt x="6193" y="1792"/>
                  </a:lnTo>
                  <a:lnTo>
                    <a:pt x="6203" y="1792"/>
                  </a:lnTo>
                  <a:lnTo>
                    <a:pt x="6212" y="1801"/>
                  </a:lnTo>
                  <a:lnTo>
                    <a:pt x="6212" y="1782"/>
                  </a:lnTo>
                  <a:lnTo>
                    <a:pt x="6222" y="1782"/>
                  </a:lnTo>
                  <a:lnTo>
                    <a:pt x="6231" y="1782"/>
                  </a:lnTo>
                  <a:lnTo>
                    <a:pt x="6231" y="1792"/>
                  </a:lnTo>
                  <a:lnTo>
                    <a:pt x="6241" y="1801"/>
                  </a:lnTo>
                  <a:lnTo>
                    <a:pt x="6241" y="1773"/>
                  </a:lnTo>
                  <a:lnTo>
                    <a:pt x="6249" y="1754"/>
                  </a:lnTo>
                  <a:lnTo>
                    <a:pt x="6249" y="1792"/>
                  </a:lnTo>
                  <a:lnTo>
                    <a:pt x="6259" y="1763"/>
                  </a:lnTo>
                  <a:lnTo>
                    <a:pt x="6259" y="1782"/>
                  </a:lnTo>
                  <a:lnTo>
                    <a:pt x="6268" y="1782"/>
                  </a:lnTo>
                  <a:lnTo>
                    <a:pt x="6268" y="1763"/>
                  </a:lnTo>
                  <a:lnTo>
                    <a:pt x="6278" y="1773"/>
                  </a:lnTo>
                  <a:lnTo>
                    <a:pt x="6278" y="1782"/>
                  </a:lnTo>
                  <a:lnTo>
                    <a:pt x="6286" y="1782"/>
                  </a:lnTo>
                  <a:lnTo>
                    <a:pt x="6286" y="1801"/>
                  </a:lnTo>
                  <a:lnTo>
                    <a:pt x="6297" y="1801"/>
                  </a:lnTo>
                  <a:lnTo>
                    <a:pt x="6297" y="1763"/>
                  </a:lnTo>
                  <a:lnTo>
                    <a:pt x="6305" y="1763"/>
                  </a:lnTo>
                  <a:lnTo>
                    <a:pt x="6305" y="1792"/>
                  </a:lnTo>
                  <a:lnTo>
                    <a:pt x="6315" y="1792"/>
                  </a:lnTo>
                  <a:lnTo>
                    <a:pt x="6315" y="1801"/>
                  </a:lnTo>
                  <a:lnTo>
                    <a:pt x="6324" y="1801"/>
                  </a:lnTo>
                  <a:lnTo>
                    <a:pt x="6324" y="1763"/>
                  </a:lnTo>
                  <a:lnTo>
                    <a:pt x="6334" y="1792"/>
                  </a:lnTo>
                  <a:lnTo>
                    <a:pt x="6334" y="1763"/>
                  </a:lnTo>
                  <a:lnTo>
                    <a:pt x="6342" y="1801"/>
                  </a:lnTo>
                  <a:lnTo>
                    <a:pt x="6353" y="1792"/>
                  </a:lnTo>
                  <a:lnTo>
                    <a:pt x="6353" y="1801"/>
                  </a:lnTo>
                  <a:lnTo>
                    <a:pt x="6361" y="1801"/>
                  </a:lnTo>
                  <a:lnTo>
                    <a:pt x="6361" y="1773"/>
                  </a:lnTo>
                  <a:lnTo>
                    <a:pt x="6371" y="1801"/>
                  </a:lnTo>
                  <a:lnTo>
                    <a:pt x="6371" y="1754"/>
                  </a:lnTo>
                  <a:lnTo>
                    <a:pt x="6380" y="1763"/>
                  </a:lnTo>
                  <a:lnTo>
                    <a:pt x="6380" y="1792"/>
                  </a:lnTo>
                  <a:lnTo>
                    <a:pt x="6390" y="1782"/>
                  </a:lnTo>
                  <a:lnTo>
                    <a:pt x="6390" y="1801"/>
                  </a:lnTo>
                  <a:lnTo>
                    <a:pt x="6398" y="1801"/>
                  </a:lnTo>
                  <a:lnTo>
                    <a:pt x="6398" y="1792"/>
                  </a:lnTo>
                  <a:lnTo>
                    <a:pt x="6408" y="1782"/>
                  </a:lnTo>
                  <a:lnTo>
                    <a:pt x="6408" y="1801"/>
                  </a:lnTo>
                  <a:lnTo>
                    <a:pt x="6417" y="1782"/>
                  </a:lnTo>
                  <a:lnTo>
                    <a:pt x="6417" y="1792"/>
                  </a:lnTo>
                  <a:lnTo>
                    <a:pt x="6427" y="1792"/>
                  </a:lnTo>
                  <a:lnTo>
                    <a:pt x="6427" y="1773"/>
                  </a:lnTo>
                  <a:lnTo>
                    <a:pt x="6436" y="1763"/>
                  </a:lnTo>
                  <a:lnTo>
                    <a:pt x="6436" y="1773"/>
                  </a:lnTo>
                  <a:lnTo>
                    <a:pt x="6446" y="1773"/>
                  </a:lnTo>
                  <a:lnTo>
                    <a:pt x="6446" y="1792"/>
                  </a:lnTo>
                  <a:lnTo>
                    <a:pt x="6454" y="1792"/>
                  </a:lnTo>
                  <a:lnTo>
                    <a:pt x="6454" y="1773"/>
                  </a:lnTo>
                  <a:lnTo>
                    <a:pt x="6464" y="1782"/>
                  </a:lnTo>
                  <a:lnTo>
                    <a:pt x="6464" y="1744"/>
                  </a:lnTo>
                  <a:lnTo>
                    <a:pt x="6473" y="1782"/>
                  </a:lnTo>
                  <a:lnTo>
                    <a:pt x="6473" y="1763"/>
                  </a:lnTo>
                  <a:lnTo>
                    <a:pt x="6483" y="1773"/>
                  </a:lnTo>
                  <a:lnTo>
                    <a:pt x="6483" y="1792"/>
                  </a:lnTo>
                  <a:lnTo>
                    <a:pt x="6492" y="1792"/>
                  </a:lnTo>
                  <a:lnTo>
                    <a:pt x="6510" y="1792"/>
                  </a:lnTo>
                  <a:lnTo>
                    <a:pt x="6510" y="1801"/>
                  </a:lnTo>
                  <a:lnTo>
                    <a:pt x="6520" y="1801"/>
                  </a:lnTo>
                  <a:lnTo>
                    <a:pt x="6520" y="1792"/>
                  </a:lnTo>
                  <a:lnTo>
                    <a:pt x="6529" y="1792"/>
                  </a:lnTo>
                  <a:lnTo>
                    <a:pt x="6529" y="1754"/>
                  </a:lnTo>
                  <a:lnTo>
                    <a:pt x="6539" y="1725"/>
                  </a:lnTo>
                  <a:lnTo>
                    <a:pt x="6539" y="1792"/>
                  </a:lnTo>
                  <a:lnTo>
                    <a:pt x="6547" y="1792"/>
                  </a:lnTo>
                  <a:lnTo>
                    <a:pt x="6558" y="1782"/>
                  </a:lnTo>
                  <a:lnTo>
                    <a:pt x="6558" y="1725"/>
                  </a:lnTo>
                  <a:lnTo>
                    <a:pt x="6566" y="1725"/>
                  </a:lnTo>
                  <a:lnTo>
                    <a:pt x="6566" y="1754"/>
                  </a:lnTo>
                  <a:lnTo>
                    <a:pt x="6576" y="1754"/>
                  </a:lnTo>
                  <a:lnTo>
                    <a:pt x="6576" y="1792"/>
                  </a:lnTo>
                  <a:lnTo>
                    <a:pt x="6585" y="1792"/>
                  </a:lnTo>
                  <a:lnTo>
                    <a:pt x="6585" y="1763"/>
                  </a:lnTo>
                  <a:lnTo>
                    <a:pt x="6595" y="1782"/>
                  </a:lnTo>
                  <a:lnTo>
                    <a:pt x="6595" y="1792"/>
                  </a:lnTo>
                  <a:lnTo>
                    <a:pt x="6614" y="1801"/>
                  </a:lnTo>
                  <a:lnTo>
                    <a:pt x="6632" y="1792"/>
                  </a:lnTo>
                  <a:lnTo>
                    <a:pt x="6641" y="1801"/>
                  </a:lnTo>
                  <a:lnTo>
                    <a:pt x="6641" y="1782"/>
                  </a:lnTo>
                  <a:lnTo>
                    <a:pt x="6651" y="1792"/>
                  </a:lnTo>
                  <a:lnTo>
                    <a:pt x="6651" y="1754"/>
                  </a:lnTo>
                  <a:lnTo>
                    <a:pt x="6659" y="1735"/>
                  </a:lnTo>
                  <a:lnTo>
                    <a:pt x="6659" y="1773"/>
                  </a:lnTo>
                  <a:lnTo>
                    <a:pt x="6669" y="1754"/>
                  </a:lnTo>
                  <a:lnTo>
                    <a:pt x="6669" y="1792"/>
                  </a:lnTo>
                  <a:lnTo>
                    <a:pt x="6678" y="1801"/>
                  </a:lnTo>
                  <a:lnTo>
                    <a:pt x="6678" y="1773"/>
                  </a:lnTo>
                  <a:lnTo>
                    <a:pt x="6688" y="1773"/>
                  </a:lnTo>
                  <a:lnTo>
                    <a:pt x="6697" y="1763"/>
                  </a:lnTo>
                  <a:lnTo>
                    <a:pt x="6697" y="1782"/>
                  </a:lnTo>
                  <a:lnTo>
                    <a:pt x="6707" y="1792"/>
                  </a:lnTo>
                  <a:lnTo>
                    <a:pt x="6707" y="1773"/>
                  </a:lnTo>
                  <a:lnTo>
                    <a:pt x="6715" y="1763"/>
                  </a:lnTo>
                  <a:lnTo>
                    <a:pt x="6715" y="1801"/>
                  </a:lnTo>
                  <a:lnTo>
                    <a:pt x="6725" y="1782"/>
                  </a:lnTo>
                  <a:lnTo>
                    <a:pt x="6725" y="1763"/>
                  </a:lnTo>
                  <a:lnTo>
                    <a:pt x="6734" y="1782"/>
                  </a:lnTo>
                  <a:lnTo>
                    <a:pt x="6734" y="1754"/>
                  </a:lnTo>
                  <a:lnTo>
                    <a:pt x="6744" y="1763"/>
                  </a:lnTo>
                  <a:lnTo>
                    <a:pt x="6744" y="1782"/>
                  </a:lnTo>
                  <a:lnTo>
                    <a:pt x="6752" y="1773"/>
                  </a:lnTo>
                  <a:lnTo>
                    <a:pt x="6752" y="1763"/>
                  </a:lnTo>
                  <a:lnTo>
                    <a:pt x="6763" y="1763"/>
                  </a:lnTo>
                  <a:lnTo>
                    <a:pt x="6763" y="1535"/>
                  </a:lnTo>
                  <a:lnTo>
                    <a:pt x="6771" y="1516"/>
                  </a:lnTo>
                  <a:lnTo>
                    <a:pt x="6771" y="1744"/>
                  </a:lnTo>
                  <a:lnTo>
                    <a:pt x="6781" y="1735"/>
                  </a:lnTo>
                  <a:lnTo>
                    <a:pt x="6781" y="1754"/>
                  </a:lnTo>
                  <a:lnTo>
                    <a:pt x="6790" y="1754"/>
                  </a:lnTo>
                  <a:lnTo>
                    <a:pt x="6790" y="1782"/>
                  </a:lnTo>
                  <a:lnTo>
                    <a:pt x="6800" y="1782"/>
                  </a:lnTo>
                  <a:lnTo>
                    <a:pt x="6800" y="1763"/>
                  </a:lnTo>
                  <a:lnTo>
                    <a:pt x="6808" y="1782"/>
                  </a:lnTo>
                  <a:lnTo>
                    <a:pt x="6808" y="1668"/>
                  </a:lnTo>
                  <a:lnTo>
                    <a:pt x="6819" y="1611"/>
                  </a:lnTo>
                  <a:lnTo>
                    <a:pt x="6819" y="1725"/>
                  </a:lnTo>
                  <a:lnTo>
                    <a:pt x="6827" y="1725"/>
                  </a:lnTo>
                  <a:lnTo>
                    <a:pt x="6827" y="1773"/>
                  </a:lnTo>
                  <a:lnTo>
                    <a:pt x="6837" y="1763"/>
                  </a:lnTo>
                  <a:lnTo>
                    <a:pt x="6837" y="1782"/>
                  </a:lnTo>
                  <a:lnTo>
                    <a:pt x="6846" y="1782"/>
                  </a:lnTo>
                  <a:lnTo>
                    <a:pt x="6846" y="1792"/>
                  </a:lnTo>
                  <a:lnTo>
                    <a:pt x="6856" y="1792"/>
                  </a:lnTo>
                  <a:lnTo>
                    <a:pt x="6856" y="1782"/>
                  </a:lnTo>
                  <a:lnTo>
                    <a:pt x="6864" y="1782"/>
                  </a:lnTo>
                  <a:lnTo>
                    <a:pt x="6864" y="1773"/>
                  </a:lnTo>
                  <a:lnTo>
                    <a:pt x="6874" y="1773"/>
                  </a:lnTo>
                  <a:lnTo>
                    <a:pt x="6874" y="1754"/>
                  </a:lnTo>
                  <a:lnTo>
                    <a:pt x="6883" y="1744"/>
                  </a:lnTo>
                  <a:lnTo>
                    <a:pt x="6883" y="1782"/>
                  </a:lnTo>
                  <a:lnTo>
                    <a:pt x="6893" y="1773"/>
                  </a:lnTo>
                  <a:lnTo>
                    <a:pt x="6893" y="1801"/>
                  </a:lnTo>
                  <a:lnTo>
                    <a:pt x="6902" y="1801"/>
                  </a:lnTo>
                  <a:lnTo>
                    <a:pt x="6902" y="1773"/>
                  </a:lnTo>
                  <a:lnTo>
                    <a:pt x="6912" y="1773"/>
                  </a:lnTo>
                  <a:lnTo>
                    <a:pt x="6912" y="1754"/>
                  </a:lnTo>
                  <a:lnTo>
                    <a:pt x="6920" y="1754"/>
                  </a:lnTo>
                  <a:lnTo>
                    <a:pt x="6920" y="1782"/>
                  </a:lnTo>
                  <a:lnTo>
                    <a:pt x="6930" y="1782"/>
                  </a:lnTo>
                  <a:lnTo>
                    <a:pt x="6930" y="1792"/>
                  </a:lnTo>
                  <a:lnTo>
                    <a:pt x="6939" y="1792"/>
                  </a:lnTo>
                  <a:lnTo>
                    <a:pt x="6939" y="1801"/>
                  </a:lnTo>
                  <a:lnTo>
                    <a:pt x="6949" y="1801"/>
                  </a:lnTo>
                  <a:lnTo>
                    <a:pt x="6949" y="1782"/>
                  </a:lnTo>
                  <a:lnTo>
                    <a:pt x="6958" y="1782"/>
                  </a:lnTo>
                  <a:lnTo>
                    <a:pt x="6958" y="1792"/>
                  </a:lnTo>
                  <a:lnTo>
                    <a:pt x="6968" y="1792"/>
                  </a:lnTo>
                  <a:lnTo>
                    <a:pt x="6968" y="1801"/>
                  </a:lnTo>
                  <a:lnTo>
                    <a:pt x="6976" y="1801"/>
                  </a:lnTo>
                  <a:lnTo>
                    <a:pt x="6976" y="1782"/>
                  </a:lnTo>
                  <a:lnTo>
                    <a:pt x="6986" y="1782"/>
                  </a:lnTo>
                  <a:lnTo>
                    <a:pt x="6986" y="1773"/>
                  </a:lnTo>
                  <a:lnTo>
                    <a:pt x="6997" y="1763"/>
                  </a:lnTo>
                  <a:lnTo>
                    <a:pt x="6997" y="1792"/>
                  </a:lnTo>
                  <a:lnTo>
                    <a:pt x="7005" y="1782"/>
                  </a:lnTo>
                  <a:lnTo>
                    <a:pt x="7005" y="1801"/>
                  </a:lnTo>
                  <a:lnTo>
                    <a:pt x="7024" y="1792"/>
                  </a:lnTo>
                  <a:lnTo>
                    <a:pt x="7024" y="1801"/>
                  </a:lnTo>
                  <a:lnTo>
                    <a:pt x="7034" y="1801"/>
                  </a:lnTo>
                  <a:lnTo>
                    <a:pt x="7042" y="1782"/>
                  </a:lnTo>
                  <a:lnTo>
                    <a:pt x="7042" y="1801"/>
                  </a:lnTo>
                  <a:lnTo>
                    <a:pt x="7052" y="1792"/>
                  </a:lnTo>
                  <a:lnTo>
                    <a:pt x="7052" y="1773"/>
                  </a:lnTo>
                  <a:lnTo>
                    <a:pt x="7061" y="1782"/>
                  </a:lnTo>
                  <a:lnTo>
                    <a:pt x="7061" y="1792"/>
                  </a:lnTo>
                  <a:lnTo>
                    <a:pt x="7071" y="1792"/>
                  </a:lnTo>
                  <a:lnTo>
                    <a:pt x="7071" y="1801"/>
                  </a:lnTo>
                  <a:lnTo>
                    <a:pt x="7080" y="1801"/>
                  </a:lnTo>
                  <a:lnTo>
                    <a:pt x="7080" y="1782"/>
                  </a:lnTo>
                  <a:lnTo>
                    <a:pt x="7090" y="1792"/>
                  </a:lnTo>
                  <a:lnTo>
                    <a:pt x="7098" y="1792"/>
                  </a:lnTo>
                  <a:lnTo>
                    <a:pt x="7098" y="1763"/>
                  </a:lnTo>
                  <a:lnTo>
                    <a:pt x="7108" y="1782"/>
                  </a:lnTo>
                  <a:lnTo>
                    <a:pt x="7108" y="1763"/>
                  </a:lnTo>
                  <a:lnTo>
                    <a:pt x="7117" y="1792"/>
                  </a:lnTo>
                  <a:lnTo>
                    <a:pt x="7127" y="1792"/>
                  </a:lnTo>
                  <a:lnTo>
                    <a:pt x="7127" y="1801"/>
                  </a:lnTo>
                  <a:lnTo>
                    <a:pt x="7135" y="1792"/>
                  </a:lnTo>
                  <a:lnTo>
                    <a:pt x="7135" y="1773"/>
                  </a:lnTo>
                  <a:lnTo>
                    <a:pt x="7146" y="1773"/>
                  </a:lnTo>
                  <a:lnTo>
                    <a:pt x="7146" y="1792"/>
                  </a:lnTo>
                  <a:lnTo>
                    <a:pt x="7154" y="1792"/>
                  </a:lnTo>
                  <a:lnTo>
                    <a:pt x="7154" y="1801"/>
                  </a:lnTo>
                  <a:lnTo>
                    <a:pt x="7173" y="1801"/>
                  </a:lnTo>
                  <a:lnTo>
                    <a:pt x="7173" y="1773"/>
                  </a:lnTo>
                  <a:lnTo>
                    <a:pt x="7183" y="1801"/>
                  </a:lnTo>
                  <a:lnTo>
                    <a:pt x="7183" y="1763"/>
                  </a:lnTo>
                  <a:lnTo>
                    <a:pt x="7191" y="1773"/>
                  </a:lnTo>
                  <a:lnTo>
                    <a:pt x="7202" y="1773"/>
                  </a:lnTo>
                  <a:lnTo>
                    <a:pt x="7202" y="1801"/>
                  </a:lnTo>
                  <a:lnTo>
                    <a:pt x="7210" y="1801"/>
                  </a:lnTo>
                  <a:lnTo>
                    <a:pt x="7210" y="1792"/>
                  </a:lnTo>
                  <a:lnTo>
                    <a:pt x="7220" y="1792"/>
                  </a:lnTo>
                  <a:lnTo>
                    <a:pt x="7220" y="1773"/>
                  </a:lnTo>
                  <a:lnTo>
                    <a:pt x="7229" y="1792"/>
                  </a:lnTo>
                  <a:lnTo>
                    <a:pt x="7229" y="1773"/>
                  </a:lnTo>
                  <a:lnTo>
                    <a:pt x="7239" y="1792"/>
                  </a:lnTo>
                  <a:lnTo>
                    <a:pt x="7239" y="1782"/>
                  </a:lnTo>
                  <a:lnTo>
                    <a:pt x="7247" y="1801"/>
                  </a:lnTo>
                  <a:lnTo>
                    <a:pt x="7247" y="1782"/>
                  </a:lnTo>
                  <a:lnTo>
                    <a:pt x="7257" y="1792"/>
                  </a:lnTo>
                  <a:lnTo>
                    <a:pt x="7257" y="1801"/>
                  </a:lnTo>
                  <a:lnTo>
                    <a:pt x="7266" y="1792"/>
                  </a:lnTo>
                  <a:lnTo>
                    <a:pt x="7266" y="1801"/>
                  </a:lnTo>
                  <a:lnTo>
                    <a:pt x="7285" y="1792"/>
                  </a:lnTo>
                  <a:lnTo>
                    <a:pt x="7285" y="1801"/>
                  </a:lnTo>
                  <a:lnTo>
                    <a:pt x="7295" y="1801"/>
                  </a:lnTo>
                  <a:lnTo>
                    <a:pt x="7295" y="1782"/>
                  </a:lnTo>
                  <a:lnTo>
                    <a:pt x="7303" y="1782"/>
                  </a:lnTo>
                  <a:lnTo>
                    <a:pt x="7303" y="1792"/>
                  </a:lnTo>
                  <a:lnTo>
                    <a:pt x="7313" y="1792"/>
                  </a:lnTo>
                  <a:lnTo>
                    <a:pt x="7313" y="1801"/>
                  </a:lnTo>
                  <a:lnTo>
                    <a:pt x="7322" y="1801"/>
                  </a:lnTo>
                  <a:lnTo>
                    <a:pt x="7332" y="1801"/>
                  </a:lnTo>
                  <a:lnTo>
                    <a:pt x="7332" y="1773"/>
                  </a:lnTo>
                  <a:lnTo>
                    <a:pt x="7341" y="1763"/>
                  </a:lnTo>
                  <a:lnTo>
                    <a:pt x="7341" y="1782"/>
                  </a:lnTo>
                  <a:lnTo>
                    <a:pt x="7351" y="1763"/>
                  </a:lnTo>
                  <a:lnTo>
                    <a:pt x="7351" y="1801"/>
                  </a:lnTo>
                  <a:lnTo>
                    <a:pt x="7359" y="1801"/>
                  </a:lnTo>
                  <a:lnTo>
                    <a:pt x="7359" y="1754"/>
                  </a:lnTo>
                  <a:lnTo>
                    <a:pt x="7369" y="1792"/>
                  </a:lnTo>
                  <a:lnTo>
                    <a:pt x="7369" y="1763"/>
                  </a:lnTo>
                  <a:lnTo>
                    <a:pt x="7378" y="1782"/>
                  </a:lnTo>
                  <a:lnTo>
                    <a:pt x="7378" y="1801"/>
                  </a:lnTo>
                  <a:lnTo>
                    <a:pt x="7388" y="1763"/>
                  </a:lnTo>
                  <a:lnTo>
                    <a:pt x="7388" y="1792"/>
                  </a:lnTo>
                  <a:lnTo>
                    <a:pt x="7396" y="1763"/>
                  </a:lnTo>
                  <a:lnTo>
                    <a:pt x="7396" y="1792"/>
                  </a:lnTo>
                  <a:lnTo>
                    <a:pt x="7407" y="1792"/>
                  </a:lnTo>
                  <a:lnTo>
                    <a:pt x="7407" y="1801"/>
                  </a:lnTo>
                  <a:lnTo>
                    <a:pt x="7415" y="1801"/>
                  </a:lnTo>
                  <a:lnTo>
                    <a:pt x="7415" y="1763"/>
                  </a:lnTo>
                  <a:lnTo>
                    <a:pt x="7425" y="1763"/>
                  </a:lnTo>
                  <a:lnTo>
                    <a:pt x="7425" y="1782"/>
                  </a:lnTo>
                  <a:lnTo>
                    <a:pt x="7434" y="1773"/>
                  </a:lnTo>
                  <a:lnTo>
                    <a:pt x="7434" y="1792"/>
                  </a:lnTo>
                  <a:lnTo>
                    <a:pt x="7444" y="1801"/>
                  </a:lnTo>
                  <a:lnTo>
                    <a:pt x="7444" y="1763"/>
                  </a:lnTo>
                  <a:lnTo>
                    <a:pt x="7452" y="1763"/>
                  </a:lnTo>
                  <a:lnTo>
                    <a:pt x="7452" y="1801"/>
                  </a:lnTo>
                  <a:lnTo>
                    <a:pt x="7463" y="1782"/>
                  </a:lnTo>
                  <a:lnTo>
                    <a:pt x="7463" y="1792"/>
                  </a:lnTo>
                  <a:lnTo>
                    <a:pt x="7471" y="1792"/>
                  </a:lnTo>
                  <a:lnTo>
                    <a:pt x="7471" y="1763"/>
                  </a:lnTo>
                  <a:lnTo>
                    <a:pt x="7481" y="1773"/>
                  </a:lnTo>
                  <a:lnTo>
                    <a:pt x="7481" y="1792"/>
                  </a:lnTo>
                  <a:lnTo>
                    <a:pt x="7490" y="1801"/>
                  </a:lnTo>
                  <a:lnTo>
                    <a:pt x="7490" y="1782"/>
                  </a:lnTo>
                  <a:lnTo>
                    <a:pt x="7500" y="1773"/>
                  </a:lnTo>
                  <a:lnTo>
                    <a:pt x="7500" y="1801"/>
                  </a:lnTo>
                  <a:lnTo>
                    <a:pt x="7508" y="1792"/>
                  </a:lnTo>
                  <a:lnTo>
                    <a:pt x="7508" y="1782"/>
                  </a:lnTo>
                  <a:lnTo>
                    <a:pt x="7518" y="1773"/>
                  </a:lnTo>
                  <a:lnTo>
                    <a:pt x="7518" y="1782"/>
                  </a:lnTo>
                  <a:lnTo>
                    <a:pt x="7527" y="1782"/>
                  </a:lnTo>
                  <a:lnTo>
                    <a:pt x="7527" y="1792"/>
                  </a:lnTo>
                  <a:lnTo>
                    <a:pt x="7537" y="1792"/>
                  </a:lnTo>
                  <a:lnTo>
                    <a:pt x="7546" y="1792"/>
                  </a:lnTo>
                  <a:lnTo>
                    <a:pt x="7546" y="1773"/>
                  </a:lnTo>
                  <a:lnTo>
                    <a:pt x="7556" y="1792"/>
                  </a:lnTo>
                  <a:lnTo>
                    <a:pt x="7556" y="1773"/>
                  </a:lnTo>
                  <a:lnTo>
                    <a:pt x="7564" y="1792"/>
                  </a:lnTo>
                  <a:lnTo>
                    <a:pt x="7564" y="1763"/>
                  </a:lnTo>
                  <a:lnTo>
                    <a:pt x="7574" y="1773"/>
                  </a:lnTo>
                  <a:lnTo>
                    <a:pt x="7574" y="1659"/>
                  </a:lnTo>
                  <a:lnTo>
                    <a:pt x="7583" y="1649"/>
                  </a:lnTo>
                  <a:lnTo>
                    <a:pt x="7583" y="1489"/>
                  </a:lnTo>
                  <a:lnTo>
                    <a:pt x="7593" y="1583"/>
                  </a:lnTo>
                  <a:lnTo>
                    <a:pt x="7593" y="1763"/>
                  </a:lnTo>
                  <a:lnTo>
                    <a:pt x="7601" y="1763"/>
                  </a:lnTo>
                  <a:lnTo>
                    <a:pt x="7601" y="1735"/>
                  </a:lnTo>
                  <a:lnTo>
                    <a:pt x="7612" y="1763"/>
                  </a:lnTo>
                  <a:lnTo>
                    <a:pt x="7612" y="1782"/>
                  </a:lnTo>
                  <a:lnTo>
                    <a:pt x="7620" y="1773"/>
                  </a:lnTo>
                  <a:lnTo>
                    <a:pt x="7620" y="1792"/>
                  </a:lnTo>
                  <a:lnTo>
                    <a:pt x="7630" y="1792"/>
                  </a:lnTo>
                  <a:lnTo>
                    <a:pt x="7630" y="1763"/>
                  </a:lnTo>
                  <a:lnTo>
                    <a:pt x="7639" y="1801"/>
                  </a:lnTo>
                  <a:lnTo>
                    <a:pt x="7639" y="1773"/>
                  </a:lnTo>
                  <a:lnTo>
                    <a:pt x="7649" y="1773"/>
                  </a:lnTo>
                  <a:lnTo>
                    <a:pt x="7649" y="1801"/>
                  </a:lnTo>
                  <a:lnTo>
                    <a:pt x="7657" y="1782"/>
                  </a:lnTo>
                  <a:lnTo>
                    <a:pt x="7668" y="1782"/>
                  </a:lnTo>
                  <a:lnTo>
                    <a:pt x="7676" y="1792"/>
                  </a:lnTo>
                  <a:lnTo>
                    <a:pt x="7676" y="1763"/>
                  </a:lnTo>
                  <a:lnTo>
                    <a:pt x="7686" y="1773"/>
                  </a:lnTo>
                  <a:lnTo>
                    <a:pt x="7686" y="1792"/>
                  </a:lnTo>
                  <a:lnTo>
                    <a:pt x="7695" y="1782"/>
                  </a:lnTo>
                  <a:lnTo>
                    <a:pt x="7695" y="1801"/>
                  </a:lnTo>
                  <a:lnTo>
                    <a:pt x="7705" y="1792"/>
                  </a:lnTo>
                  <a:lnTo>
                    <a:pt x="7713" y="1792"/>
                  </a:lnTo>
                  <a:lnTo>
                    <a:pt x="7713" y="1773"/>
                  </a:lnTo>
                  <a:lnTo>
                    <a:pt x="7723" y="1773"/>
                  </a:lnTo>
                  <a:lnTo>
                    <a:pt x="7723" y="1744"/>
                  </a:lnTo>
                  <a:lnTo>
                    <a:pt x="7732" y="1744"/>
                  </a:lnTo>
                  <a:lnTo>
                    <a:pt x="7732" y="1792"/>
                  </a:lnTo>
                  <a:lnTo>
                    <a:pt x="7742" y="1754"/>
                  </a:lnTo>
                  <a:lnTo>
                    <a:pt x="7742" y="1782"/>
                  </a:lnTo>
                  <a:lnTo>
                    <a:pt x="7751" y="1782"/>
                  </a:lnTo>
                  <a:lnTo>
                    <a:pt x="7761" y="1801"/>
                  </a:lnTo>
                  <a:lnTo>
                    <a:pt x="7761" y="1782"/>
                  </a:lnTo>
                  <a:lnTo>
                    <a:pt x="7779" y="1782"/>
                  </a:lnTo>
                  <a:lnTo>
                    <a:pt x="7779" y="1792"/>
                  </a:lnTo>
                  <a:lnTo>
                    <a:pt x="7788" y="1801"/>
                  </a:lnTo>
                  <a:lnTo>
                    <a:pt x="7788" y="1782"/>
                  </a:lnTo>
                  <a:lnTo>
                    <a:pt x="7798" y="1773"/>
                  </a:lnTo>
                  <a:lnTo>
                    <a:pt x="7798" y="1744"/>
                  </a:lnTo>
                  <a:lnTo>
                    <a:pt x="7807" y="1754"/>
                  </a:lnTo>
                  <a:lnTo>
                    <a:pt x="7807" y="1792"/>
                  </a:lnTo>
                  <a:lnTo>
                    <a:pt x="7817" y="1792"/>
                  </a:lnTo>
                  <a:lnTo>
                    <a:pt x="7817" y="1782"/>
                  </a:lnTo>
                  <a:lnTo>
                    <a:pt x="7825" y="1782"/>
                  </a:lnTo>
                  <a:lnTo>
                    <a:pt x="7825" y="1773"/>
                  </a:lnTo>
                  <a:lnTo>
                    <a:pt x="7835" y="1782"/>
                  </a:lnTo>
                  <a:lnTo>
                    <a:pt x="7835" y="1801"/>
                  </a:lnTo>
                  <a:lnTo>
                    <a:pt x="7844" y="1801"/>
                  </a:lnTo>
                  <a:lnTo>
                    <a:pt x="7844" y="1782"/>
                  </a:lnTo>
                  <a:lnTo>
                    <a:pt x="7862" y="1782"/>
                  </a:lnTo>
                  <a:lnTo>
                    <a:pt x="7862" y="1801"/>
                  </a:lnTo>
                  <a:lnTo>
                    <a:pt x="7873" y="1792"/>
                  </a:lnTo>
                  <a:lnTo>
                    <a:pt x="7873" y="1782"/>
                  </a:lnTo>
                  <a:lnTo>
                    <a:pt x="7881" y="1782"/>
                  </a:lnTo>
                  <a:lnTo>
                    <a:pt x="7881" y="1773"/>
                  </a:lnTo>
                  <a:lnTo>
                    <a:pt x="7891" y="1782"/>
                  </a:lnTo>
                  <a:lnTo>
                    <a:pt x="7901" y="1782"/>
                  </a:lnTo>
                  <a:lnTo>
                    <a:pt x="7901" y="1792"/>
                  </a:lnTo>
                  <a:lnTo>
                    <a:pt x="7910" y="1763"/>
                  </a:lnTo>
                  <a:lnTo>
                    <a:pt x="7910" y="1782"/>
                  </a:lnTo>
                  <a:lnTo>
                    <a:pt x="7920" y="1773"/>
                  </a:lnTo>
                  <a:lnTo>
                    <a:pt x="7920" y="1792"/>
                  </a:lnTo>
                  <a:lnTo>
                    <a:pt x="7929" y="1792"/>
                  </a:lnTo>
                  <a:lnTo>
                    <a:pt x="7929" y="1801"/>
                  </a:lnTo>
                  <a:lnTo>
                    <a:pt x="7939" y="1801"/>
                  </a:lnTo>
                  <a:lnTo>
                    <a:pt x="7939" y="1763"/>
                  </a:lnTo>
                  <a:lnTo>
                    <a:pt x="7947" y="1763"/>
                  </a:lnTo>
                  <a:lnTo>
                    <a:pt x="7947" y="1782"/>
                  </a:lnTo>
                  <a:lnTo>
                    <a:pt x="7957" y="1763"/>
                  </a:lnTo>
                  <a:lnTo>
                    <a:pt x="7957" y="1801"/>
                  </a:lnTo>
                  <a:lnTo>
                    <a:pt x="7966" y="1782"/>
                  </a:lnTo>
                  <a:lnTo>
                    <a:pt x="7966" y="1801"/>
                  </a:lnTo>
                  <a:lnTo>
                    <a:pt x="7976" y="1801"/>
                  </a:lnTo>
                  <a:lnTo>
                    <a:pt x="7976" y="1782"/>
                  </a:lnTo>
                  <a:lnTo>
                    <a:pt x="7984" y="1782"/>
                  </a:lnTo>
                  <a:lnTo>
                    <a:pt x="7984" y="1792"/>
                  </a:lnTo>
                  <a:lnTo>
                    <a:pt x="7995" y="1792"/>
                  </a:lnTo>
                  <a:lnTo>
                    <a:pt x="7995" y="1782"/>
                  </a:lnTo>
                  <a:lnTo>
                    <a:pt x="8013" y="1792"/>
                  </a:lnTo>
                  <a:lnTo>
                    <a:pt x="8013" y="1801"/>
                  </a:lnTo>
                  <a:lnTo>
                    <a:pt x="8022" y="1801"/>
                  </a:lnTo>
                  <a:lnTo>
                    <a:pt x="8022" y="1782"/>
                  </a:lnTo>
                  <a:lnTo>
                    <a:pt x="8032" y="1792"/>
                  </a:lnTo>
                  <a:lnTo>
                    <a:pt x="8032" y="1754"/>
                  </a:lnTo>
                  <a:lnTo>
                    <a:pt x="8040" y="1744"/>
                  </a:lnTo>
                  <a:lnTo>
                    <a:pt x="8040" y="1782"/>
                  </a:lnTo>
                  <a:lnTo>
                    <a:pt x="8051" y="1754"/>
                  </a:lnTo>
                  <a:lnTo>
                    <a:pt x="8051" y="1763"/>
                  </a:lnTo>
                  <a:lnTo>
                    <a:pt x="8059" y="1754"/>
                  </a:lnTo>
                  <a:lnTo>
                    <a:pt x="8059" y="1782"/>
                  </a:lnTo>
                  <a:lnTo>
                    <a:pt x="8069" y="1792"/>
                  </a:lnTo>
                  <a:lnTo>
                    <a:pt x="8069" y="1763"/>
                  </a:lnTo>
                  <a:lnTo>
                    <a:pt x="8078" y="1763"/>
                  </a:lnTo>
                  <a:lnTo>
                    <a:pt x="8078" y="1782"/>
                  </a:lnTo>
                  <a:lnTo>
                    <a:pt x="8088" y="1773"/>
                  </a:lnTo>
                  <a:lnTo>
                    <a:pt x="8088" y="1801"/>
                  </a:lnTo>
                  <a:lnTo>
                    <a:pt x="8106" y="1801"/>
                  </a:lnTo>
                  <a:lnTo>
                    <a:pt x="8106" y="1792"/>
                  </a:lnTo>
                  <a:lnTo>
                    <a:pt x="8115" y="1782"/>
                  </a:lnTo>
                  <a:lnTo>
                    <a:pt x="8115" y="1792"/>
                  </a:lnTo>
                  <a:lnTo>
                    <a:pt x="8125" y="1792"/>
                  </a:lnTo>
                  <a:lnTo>
                    <a:pt x="8125" y="1801"/>
                  </a:lnTo>
                  <a:lnTo>
                    <a:pt x="8134" y="1801"/>
                  </a:lnTo>
                  <a:lnTo>
                    <a:pt x="8144" y="1754"/>
                  </a:lnTo>
                  <a:lnTo>
                    <a:pt x="8144" y="1792"/>
                  </a:lnTo>
                  <a:lnTo>
                    <a:pt x="8152" y="1792"/>
                  </a:lnTo>
                  <a:lnTo>
                    <a:pt x="8152" y="1763"/>
                  </a:lnTo>
                  <a:lnTo>
                    <a:pt x="8162" y="1782"/>
                  </a:lnTo>
                  <a:lnTo>
                    <a:pt x="8171" y="1782"/>
                  </a:lnTo>
                  <a:lnTo>
                    <a:pt x="8171" y="1773"/>
                  </a:lnTo>
                  <a:lnTo>
                    <a:pt x="8181" y="1782"/>
                  </a:lnTo>
                  <a:lnTo>
                    <a:pt x="8181" y="1792"/>
                  </a:lnTo>
                  <a:lnTo>
                    <a:pt x="8189" y="1801"/>
                  </a:lnTo>
                  <a:lnTo>
                    <a:pt x="8189" y="1782"/>
                  </a:lnTo>
                  <a:lnTo>
                    <a:pt x="8200" y="1773"/>
                  </a:lnTo>
                  <a:lnTo>
                    <a:pt x="8200" y="1782"/>
                  </a:lnTo>
                  <a:lnTo>
                    <a:pt x="8208" y="1763"/>
                  </a:lnTo>
                  <a:lnTo>
                    <a:pt x="8208" y="1801"/>
                  </a:lnTo>
                  <a:lnTo>
                    <a:pt x="8218" y="1801"/>
                  </a:lnTo>
                  <a:lnTo>
                    <a:pt x="8227" y="1792"/>
                  </a:lnTo>
                  <a:lnTo>
                    <a:pt x="8227" y="1763"/>
                  </a:lnTo>
                  <a:lnTo>
                    <a:pt x="8237" y="1773"/>
                  </a:lnTo>
                  <a:lnTo>
                    <a:pt x="8237" y="1782"/>
                  </a:lnTo>
                  <a:lnTo>
                    <a:pt x="8245" y="1792"/>
                  </a:lnTo>
                  <a:lnTo>
                    <a:pt x="8245" y="1801"/>
                  </a:lnTo>
                  <a:lnTo>
                    <a:pt x="8264" y="1801"/>
                  </a:lnTo>
                  <a:lnTo>
                    <a:pt x="8264" y="1782"/>
                  </a:lnTo>
                  <a:lnTo>
                    <a:pt x="8274" y="1782"/>
                  </a:lnTo>
                  <a:lnTo>
                    <a:pt x="8274" y="1801"/>
                  </a:lnTo>
                  <a:lnTo>
                    <a:pt x="8283" y="1763"/>
                  </a:lnTo>
                  <a:lnTo>
                    <a:pt x="8283" y="1801"/>
                  </a:lnTo>
                  <a:lnTo>
                    <a:pt x="8293" y="1801"/>
                  </a:lnTo>
                  <a:lnTo>
                    <a:pt x="8293" y="1773"/>
                  </a:lnTo>
                  <a:lnTo>
                    <a:pt x="8301" y="1801"/>
                  </a:lnTo>
                  <a:lnTo>
                    <a:pt x="8311" y="1801"/>
                  </a:lnTo>
                  <a:lnTo>
                    <a:pt x="8311" y="1773"/>
                  </a:lnTo>
                  <a:lnTo>
                    <a:pt x="8320" y="1773"/>
                  </a:lnTo>
                  <a:lnTo>
                    <a:pt x="8320" y="1801"/>
                  </a:lnTo>
                  <a:lnTo>
                    <a:pt x="8330" y="1782"/>
                  </a:lnTo>
                  <a:lnTo>
                    <a:pt x="8330" y="1801"/>
                  </a:lnTo>
                  <a:lnTo>
                    <a:pt x="8339" y="1801"/>
                  </a:lnTo>
                  <a:lnTo>
                    <a:pt x="8339" y="1773"/>
                  </a:lnTo>
                  <a:lnTo>
                    <a:pt x="8349" y="1773"/>
                  </a:lnTo>
                  <a:lnTo>
                    <a:pt x="8349" y="1763"/>
                  </a:lnTo>
                  <a:lnTo>
                    <a:pt x="8357" y="1763"/>
                  </a:lnTo>
                  <a:lnTo>
                    <a:pt x="8367" y="1792"/>
                  </a:lnTo>
                  <a:lnTo>
                    <a:pt x="8367" y="1773"/>
                  </a:lnTo>
                  <a:lnTo>
                    <a:pt x="8376" y="1782"/>
                  </a:lnTo>
                  <a:lnTo>
                    <a:pt x="8376" y="1744"/>
                  </a:lnTo>
                  <a:lnTo>
                    <a:pt x="8386" y="1744"/>
                  </a:lnTo>
                  <a:lnTo>
                    <a:pt x="8386" y="1792"/>
                  </a:lnTo>
                  <a:lnTo>
                    <a:pt x="8395" y="1763"/>
                  </a:lnTo>
                  <a:lnTo>
                    <a:pt x="8395" y="1782"/>
                  </a:lnTo>
                  <a:lnTo>
                    <a:pt x="8405" y="1782"/>
                  </a:lnTo>
                  <a:lnTo>
                    <a:pt x="8405" y="1792"/>
                  </a:lnTo>
                  <a:lnTo>
                    <a:pt x="8413" y="1792"/>
                  </a:lnTo>
                </a:path>
              </a:pathLst>
            </a:custGeom>
            <a:noFill/>
            <a:ln w="1588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2" name="Rectangle 62"/>
            <p:cNvSpPr>
              <a:spLocks noChangeArrowheads="1"/>
            </p:cNvSpPr>
            <p:nvPr/>
          </p:nvSpPr>
          <p:spPr bwMode="auto">
            <a:xfrm>
              <a:off x="3464" y="1404"/>
              <a:ext cx="16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00FF"/>
                  </a:solidFill>
                </a:rPr>
                <a:t>Sphingomonas paucimobilis</a:t>
              </a:r>
              <a:endPara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3423" name="Group 63"/>
          <p:cNvGrpSpPr>
            <a:grpSpLocks/>
          </p:cNvGrpSpPr>
          <p:nvPr/>
        </p:nvGrpSpPr>
        <p:grpSpPr bwMode="auto">
          <a:xfrm>
            <a:off x="1404938" y="2468563"/>
            <a:ext cx="6777037" cy="1254125"/>
            <a:chOff x="975" y="1419"/>
            <a:chExt cx="4269" cy="790"/>
          </a:xfrm>
        </p:grpSpPr>
        <p:sp>
          <p:nvSpPr>
            <p:cNvPr id="143424" name="Freeform 64"/>
            <p:cNvSpPr>
              <a:spLocks/>
            </p:cNvSpPr>
            <p:nvPr/>
          </p:nvSpPr>
          <p:spPr bwMode="auto">
            <a:xfrm>
              <a:off x="975" y="1419"/>
              <a:ext cx="4207" cy="790"/>
            </a:xfrm>
            <a:custGeom>
              <a:avLst/>
              <a:gdLst>
                <a:gd name="T0" fmla="*/ 120 w 8413"/>
                <a:gd name="T1" fmla="*/ 1300 h 1310"/>
                <a:gd name="T2" fmla="*/ 250 w 8413"/>
                <a:gd name="T3" fmla="*/ 1281 h 1310"/>
                <a:gd name="T4" fmla="*/ 381 w 8413"/>
                <a:gd name="T5" fmla="*/ 1224 h 1310"/>
                <a:gd name="T6" fmla="*/ 503 w 8413"/>
                <a:gd name="T7" fmla="*/ 1291 h 1310"/>
                <a:gd name="T8" fmla="*/ 633 w 8413"/>
                <a:gd name="T9" fmla="*/ 1262 h 1310"/>
                <a:gd name="T10" fmla="*/ 764 w 8413"/>
                <a:gd name="T11" fmla="*/ 1291 h 1310"/>
                <a:gd name="T12" fmla="*/ 886 w 8413"/>
                <a:gd name="T13" fmla="*/ 1215 h 1310"/>
                <a:gd name="T14" fmla="*/ 1016 w 8413"/>
                <a:gd name="T15" fmla="*/ 1291 h 1310"/>
                <a:gd name="T16" fmla="*/ 1137 w 8413"/>
                <a:gd name="T17" fmla="*/ 1272 h 1310"/>
                <a:gd name="T18" fmla="*/ 1267 w 8413"/>
                <a:gd name="T19" fmla="*/ 1272 h 1310"/>
                <a:gd name="T20" fmla="*/ 1398 w 8413"/>
                <a:gd name="T21" fmla="*/ 1121 h 1310"/>
                <a:gd name="T22" fmla="*/ 1520 w 8413"/>
                <a:gd name="T23" fmla="*/ 1291 h 1310"/>
                <a:gd name="T24" fmla="*/ 1650 w 8413"/>
                <a:gd name="T25" fmla="*/ 1262 h 1310"/>
                <a:gd name="T26" fmla="*/ 1772 w 8413"/>
                <a:gd name="T27" fmla="*/ 1310 h 1310"/>
                <a:gd name="T28" fmla="*/ 1903 w 8413"/>
                <a:gd name="T29" fmla="*/ 1281 h 1310"/>
                <a:gd name="T30" fmla="*/ 2033 w 8413"/>
                <a:gd name="T31" fmla="*/ 1291 h 1310"/>
                <a:gd name="T32" fmla="*/ 2153 w 8413"/>
                <a:gd name="T33" fmla="*/ 1272 h 1310"/>
                <a:gd name="T34" fmla="*/ 2284 w 8413"/>
                <a:gd name="T35" fmla="*/ 1300 h 1310"/>
                <a:gd name="T36" fmla="*/ 2414 w 8413"/>
                <a:gd name="T37" fmla="*/ 1253 h 1310"/>
                <a:gd name="T38" fmla="*/ 2536 w 8413"/>
                <a:gd name="T39" fmla="*/ 1291 h 1310"/>
                <a:gd name="T40" fmla="*/ 2667 w 8413"/>
                <a:gd name="T41" fmla="*/ 1291 h 1310"/>
                <a:gd name="T42" fmla="*/ 2789 w 8413"/>
                <a:gd name="T43" fmla="*/ 1205 h 1310"/>
                <a:gd name="T44" fmla="*/ 2919 w 8413"/>
                <a:gd name="T45" fmla="*/ 1253 h 1310"/>
                <a:gd name="T46" fmla="*/ 3040 w 8413"/>
                <a:gd name="T47" fmla="*/ 1310 h 1310"/>
                <a:gd name="T48" fmla="*/ 3170 w 8413"/>
                <a:gd name="T49" fmla="*/ 1272 h 1310"/>
                <a:gd name="T50" fmla="*/ 3292 w 8413"/>
                <a:gd name="T51" fmla="*/ 1272 h 1310"/>
                <a:gd name="T52" fmla="*/ 3433 w 8413"/>
                <a:gd name="T53" fmla="*/ 1300 h 1310"/>
                <a:gd name="T54" fmla="*/ 3572 w 8413"/>
                <a:gd name="T55" fmla="*/ 1310 h 1310"/>
                <a:gd name="T56" fmla="*/ 3702 w 8413"/>
                <a:gd name="T57" fmla="*/ 1310 h 1310"/>
                <a:gd name="T58" fmla="*/ 3824 w 8413"/>
                <a:gd name="T59" fmla="*/ 1300 h 1310"/>
                <a:gd name="T60" fmla="*/ 3955 w 8413"/>
                <a:gd name="T61" fmla="*/ 1291 h 1310"/>
                <a:gd name="T62" fmla="*/ 4085 w 8413"/>
                <a:gd name="T63" fmla="*/ 1300 h 1310"/>
                <a:gd name="T64" fmla="*/ 4216 w 8413"/>
                <a:gd name="T65" fmla="*/ 1291 h 1310"/>
                <a:gd name="T66" fmla="*/ 4346 w 8413"/>
                <a:gd name="T67" fmla="*/ 1291 h 1310"/>
                <a:gd name="T68" fmla="*/ 4477 w 8413"/>
                <a:gd name="T69" fmla="*/ 1310 h 1310"/>
                <a:gd name="T70" fmla="*/ 4599 w 8413"/>
                <a:gd name="T71" fmla="*/ 1281 h 1310"/>
                <a:gd name="T72" fmla="*/ 4729 w 8413"/>
                <a:gd name="T73" fmla="*/ 1262 h 1310"/>
                <a:gd name="T74" fmla="*/ 4868 w 8413"/>
                <a:gd name="T75" fmla="*/ 1300 h 1310"/>
                <a:gd name="T76" fmla="*/ 4999 w 8413"/>
                <a:gd name="T77" fmla="*/ 1167 h 1310"/>
                <a:gd name="T78" fmla="*/ 5129 w 8413"/>
                <a:gd name="T79" fmla="*/ 1300 h 1310"/>
                <a:gd name="T80" fmla="*/ 5261 w 8413"/>
                <a:gd name="T81" fmla="*/ 1300 h 1310"/>
                <a:gd name="T82" fmla="*/ 5410 w 8413"/>
                <a:gd name="T83" fmla="*/ 1291 h 1310"/>
                <a:gd name="T84" fmla="*/ 5549 w 8413"/>
                <a:gd name="T85" fmla="*/ 1272 h 1310"/>
                <a:gd name="T86" fmla="*/ 5671 w 8413"/>
                <a:gd name="T87" fmla="*/ 1310 h 1310"/>
                <a:gd name="T88" fmla="*/ 5820 w 8413"/>
                <a:gd name="T89" fmla="*/ 1281 h 1310"/>
                <a:gd name="T90" fmla="*/ 5941 w 8413"/>
                <a:gd name="T91" fmla="*/ 1300 h 1310"/>
                <a:gd name="T92" fmla="*/ 6071 w 8413"/>
                <a:gd name="T93" fmla="*/ 1281 h 1310"/>
                <a:gd name="T94" fmla="*/ 6203 w 8413"/>
                <a:gd name="T95" fmla="*/ 1300 h 1310"/>
                <a:gd name="T96" fmla="*/ 6342 w 8413"/>
                <a:gd name="T97" fmla="*/ 1300 h 1310"/>
                <a:gd name="T98" fmla="*/ 6473 w 8413"/>
                <a:gd name="T99" fmla="*/ 1291 h 1310"/>
                <a:gd name="T100" fmla="*/ 6614 w 8413"/>
                <a:gd name="T101" fmla="*/ 1291 h 1310"/>
                <a:gd name="T102" fmla="*/ 6781 w 8413"/>
                <a:gd name="T103" fmla="*/ 1300 h 1310"/>
                <a:gd name="T104" fmla="*/ 6939 w 8413"/>
                <a:gd name="T105" fmla="*/ 1178 h 1310"/>
                <a:gd name="T106" fmla="*/ 7080 w 8413"/>
                <a:gd name="T107" fmla="*/ 1300 h 1310"/>
                <a:gd name="T108" fmla="*/ 7220 w 8413"/>
                <a:gd name="T109" fmla="*/ 1291 h 1310"/>
                <a:gd name="T110" fmla="*/ 7351 w 8413"/>
                <a:gd name="T111" fmla="*/ 1291 h 1310"/>
                <a:gd name="T112" fmla="*/ 7500 w 8413"/>
                <a:gd name="T113" fmla="*/ 1291 h 1310"/>
                <a:gd name="T114" fmla="*/ 7668 w 8413"/>
                <a:gd name="T115" fmla="*/ 1291 h 1310"/>
                <a:gd name="T116" fmla="*/ 7798 w 8413"/>
                <a:gd name="T117" fmla="*/ 1272 h 1310"/>
                <a:gd name="T118" fmla="*/ 7957 w 8413"/>
                <a:gd name="T119" fmla="*/ 1291 h 1310"/>
                <a:gd name="T120" fmla="*/ 8106 w 8413"/>
                <a:gd name="T121" fmla="*/ 1281 h 1310"/>
                <a:gd name="T122" fmla="*/ 8256 w 8413"/>
                <a:gd name="T123" fmla="*/ 1300 h 1310"/>
                <a:gd name="T124" fmla="*/ 8395 w 8413"/>
                <a:gd name="T125" fmla="*/ 1291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13" h="1310">
                  <a:moveTo>
                    <a:pt x="0" y="1310"/>
                  </a:moveTo>
                  <a:lnTo>
                    <a:pt x="0" y="1281"/>
                  </a:lnTo>
                  <a:lnTo>
                    <a:pt x="8" y="1281"/>
                  </a:lnTo>
                  <a:lnTo>
                    <a:pt x="8" y="1262"/>
                  </a:lnTo>
                  <a:lnTo>
                    <a:pt x="18" y="1272"/>
                  </a:lnTo>
                  <a:lnTo>
                    <a:pt x="18" y="1310"/>
                  </a:lnTo>
                  <a:lnTo>
                    <a:pt x="27" y="1310"/>
                  </a:lnTo>
                  <a:lnTo>
                    <a:pt x="27" y="1272"/>
                  </a:lnTo>
                  <a:lnTo>
                    <a:pt x="37" y="1291"/>
                  </a:lnTo>
                  <a:lnTo>
                    <a:pt x="45" y="1253"/>
                  </a:lnTo>
                  <a:lnTo>
                    <a:pt x="45" y="1281"/>
                  </a:lnTo>
                  <a:lnTo>
                    <a:pt x="56" y="1253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64" y="1310"/>
                  </a:lnTo>
                  <a:lnTo>
                    <a:pt x="74" y="1291"/>
                  </a:lnTo>
                  <a:lnTo>
                    <a:pt x="74" y="1205"/>
                  </a:lnTo>
                  <a:lnTo>
                    <a:pt x="83" y="1205"/>
                  </a:lnTo>
                  <a:lnTo>
                    <a:pt x="83" y="1243"/>
                  </a:lnTo>
                  <a:lnTo>
                    <a:pt x="93" y="1243"/>
                  </a:lnTo>
                  <a:lnTo>
                    <a:pt x="93" y="1291"/>
                  </a:lnTo>
                  <a:lnTo>
                    <a:pt x="101" y="1291"/>
                  </a:lnTo>
                  <a:lnTo>
                    <a:pt x="101" y="1310"/>
                  </a:lnTo>
                  <a:lnTo>
                    <a:pt x="112" y="1300"/>
                  </a:lnTo>
                  <a:lnTo>
                    <a:pt x="112" y="1281"/>
                  </a:lnTo>
                  <a:lnTo>
                    <a:pt x="120" y="1262"/>
                  </a:lnTo>
                  <a:lnTo>
                    <a:pt x="120" y="1300"/>
                  </a:lnTo>
                  <a:lnTo>
                    <a:pt x="130" y="1310"/>
                  </a:lnTo>
                  <a:lnTo>
                    <a:pt x="130" y="1281"/>
                  </a:lnTo>
                  <a:lnTo>
                    <a:pt x="139" y="1281"/>
                  </a:lnTo>
                  <a:lnTo>
                    <a:pt x="139" y="1262"/>
                  </a:lnTo>
                  <a:lnTo>
                    <a:pt x="149" y="1262"/>
                  </a:lnTo>
                  <a:lnTo>
                    <a:pt x="149" y="1291"/>
                  </a:lnTo>
                  <a:lnTo>
                    <a:pt x="157" y="1272"/>
                  </a:lnTo>
                  <a:lnTo>
                    <a:pt x="157" y="1300"/>
                  </a:lnTo>
                  <a:lnTo>
                    <a:pt x="167" y="1281"/>
                  </a:lnTo>
                  <a:lnTo>
                    <a:pt x="167" y="1310"/>
                  </a:lnTo>
                  <a:lnTo>
                    <a:pt x="176" y="1272"/>
                  </a:lnTo>
                  <a:lnTo>
                    <a:pt x="186" y="1300"/>
                  </a:lnTo>
                  <a:lnTo>
                    <a:pt x="186" y="1262"/>
                  </a:lnTo>
                  <a:lnTo>
                    <a:pt x="195" y="1281"/>
                  </a:lnTo>
                  <a:lnTo>
                    <a:pt x="195" y="1262"/>
                  </a:lnTo>
                  <a:lnTo>
                    <a:pt x="205" y="1262"/>
                  </a:lnTo>
                  <a:lnTo>
                    <a:pt x="205" y="1272"/>
                  </a:lnTo>
                  <a:lnTo>
                    <a:pt x="213" y="1253"/>
                  </a:lnTo>
                  <a:lnTo>
                    <a:pt x="213" y="1272"/>
                  </a:lnTo>
                  <a:lnTo>
                    <a:pt x="223" y="1272"/>
                  </a:lnTo>
                  <a:lnTo>
                    <a:pt x="223" y="1310"/>
                  </a:lnTo>
                  <a:lnTo>
                    <a:pt x="232" y="1310"/>
                  </a:lnTo>
                  <a:lnTo>
                    <a:pt x="232" y="1281"/>
                  </a:lnTo>
                  <a:lnTo>
                    <a:pt x="242" y="1300"/>
                  </a:lnTo>
                  <a:lnTo>
                    <a:pt x="242" y="1291"/>
                  </a:lnTo>
                  <a:lnTo>
                    <a:pt x="250" y="1300"/>
                  </a:lnTo>
                  <a:lnTo>
                    <a:pt x="250" y="1281"/>
                  </a:lnTo>
                  <a:lnTo>
                    <a:pt x="261" y="1272"/>
                  </a:lnTo>
                  <a:lnTo>
                    <a:pt x="261" y="1310"/>
                  </a:lnTo>
                  <a:lnTo>
                    <a:pt x="269" y="1310"/>
                  </a:lnTo>
                  <a:lnTo>
                    <a:pt x="269" y="1300"/>
                  </a:lnTo>
                  <a:lnTo>
                    <a:pt x="279" y="1310"/>
                  </a:lnTo>
                  <a:lnTo>
                    <a:pt x="279" y="1291"/>
                  </a:lnTo>
                  <a:lnTo>
                    <a:pt x="288" y="1291"/>
                  </a:lnTo>
                  <a:lnTo>
                    <a:pt x="288" y="1234"/>
                  </a:lnTo>
                  <a:lnTo>
                    <a:pt x="298" y="1262"/>
                  </a:lnTo>
                  <a:lnTo>
                    <a:pt x="298" y="1291"/>
                  </a:lnTo>
                  <a:lnTo>
                    <a:pt x="306" y="1300"/>
                  </a:lnTo>
                  <a:lnTo>
                    <a:pt x="306" y="1253"/>
                  </a:lnTo>
                  <a:lnTo>
                    <a:pt x="317" y="1310"/>
                  </a:lnTo>
                  <a:lnTo>
                    <a:pt x="317" y="1262"/>
                  </a:lnTo>
                  <a:lnTo>
                    <a:pt x="325" y="1272"/>
                  </a:lnTo>
                  <a:lnTo>
                    <a:pt x="325" y="1310"/>
                  </a:lnTo>
                  <a:lnTo>
                    <a:pt x="335" y="1300"/>
                  </a:lnTo>
                  <a:lnTo>
                    <a:pt x="335" y="1291"/>
                  </a:lnTo>
                  <a:lnTo>
                    <a:pt x="344" y="1272"/>
                  </a:lnTo>
                  <a:lnTo>
                    <a:pt x="344" y="1300"/>
                  </a:lnTo>
                  <a:lnTo>
                    <a:pt x="354" y="1300"/>
                  </a:lnTo>
                  <a:lnTo>
                    <a:pt x="354" y="1281"/>
                  </a:lnTo>
                  <a:lnTo>
                    <a:pt x="362" y="1281"/>
                  </a:lnTo>
                  <a:lnTo>
                    <a:pt x="362" y="1291"/>
                  </a:lnTo>
                  <a:lnTo>
                    <a:pt x="372" y="1310"/>
                  </a:lnTo>
                  <a:lnTo>
                    <a:pt x="372" y="1234"/>
                  </a:lnTo>
                  <a:lnTo>
                    <a:pt x="381" y="1224"/>
                  </a:lnTo>
                  <a:lnTo>
                    <a:pt x="381" y="1300"/>
                  </a:lnTo>
                  <a:lnTo>
                    <a:pt x="391" y="1291"/>
                  </a:lnTo>
                  <a:lnTo>
                    <a:pt x="391" y="1281"/>
                  </a:lnTo>
                  <a:lnTo>
                    <a:pt x="400" y="1291"/>
                  </a:lnTo>
                  <a:lnTo>
                    <a:pt x="400" y="883"/>
                  </a:lnTo>
                  <a:lnTo>
                    <a:pt x="410" y="760"/>
                  </a:lnTo>
                  <a:lnTo>
                    <a:pt x="410" y="1178"/>
                  </a:lnTo>
                  <a:lnTo>
                    <a:pt x="418" y="1186"/>
                  </a:lnTo>
                  <a:lnTo>
                    <a:pt x="418" y="1300"/>
                  </a:lnTo>
                  <a:lnTo>
                    <a:pt x="428" y="1300"/>
                  </a:lnTo>
                  <a:lnTo>
                    <a:pt x="428" y="1243"/>
                  </a:lnTo>
                  <a:lnTo>
                    <a:pt x="437" y="1262"/>
                  </a:lnTo>
                  <a:lnTo>
                    <a:pt x="437" y="1310"/>
                  </a:lnTo>
                  <a:lnTo>
                    <a:pt x="447" y="1300"/>
                  </a:lnTo>
                  <a:lnTo>
                    <a:pt x="447" y="1281"/>
                  </a:lnTo>
                  <a:lnTo>
                    <a:pt x="455" y="1310"/>
                  </a:lnTo>
                  <a:lnTo>
                    <a:pt x="455" y="1253"/>
                  </a:lnTo>
                  <a:lnTo>
                    <a:pt x="466" y="1253"/>
                  </a:lnTo>
                  <a:lnTo>
                    <a:pt x="466" y="1281"/>
                  </a:lnTo>
                  <a:lnTo>
                    <a:pt x="474" y="1281"/>
                  </a:lnTo>
                  <a:lnTo>
                    <a:pt x="474" y="1300"/>
                  </a:lnTo>
                  <a:lnTo>
                    <a:pt x="484" y="1281"/>
                  </a:lnTo>
                  <a:lnTo>
                    <a:pt x="484" y="1272"/>
                  </a:lnTo>
                  <a:lnTo>
                    <a:pt x="493" y="1272"/>
                  </a:lnTo>
                  <a:lnTo>
                    <a:pt x="493" y="1310"/>
                  </a:lnTo>
                  <a:lnTo>
                    <a:pt x="503" y="1310"/>
                  </a:lnTo>
                  <a:lnTo>
                    <a:pt x="503" y="1291"/>
                  </a:lnTo>
                  <a:lnTo>
                    <a:pt x="511" y="1291"/>
                  </a:lnTo>
                  <a:lnTo>
                    <a:pt x="511" y="1310"/>
                  </a:lnTo>
                  <a:lnTo>
                    <a:pt x="522" y="1310"/>
                  </a:lnTo>
                  <a:lnTo>
                    <a:pt x="522" y="1272"/>
                  </a:lnTo>
                  <a:lnTo>
                    <a:pt x="530" y="1272"/>
                  </a:lnTo>
                  <a:lnTo>
                    <a:pt x="530" y="1281"/>
                  </a:lnTo>
                  <a:lnTo>
                    <a:pt x="540" y="1281"/>
                  </a:lnTo>
                  <a:lnTo>
                    <a:pt x="540" y="1253"/>
                  </a:lnTo>
                  <a:lnTo>
                    <a:pt x="549" y="1272"/>
                  </a:lnTo>
                  <a:lnTo>
                    <a:pt x="549" y="1310"/>
                  </a:lnTo>
                  <a:lnTo>
                    <a:pt x="559" y="1310"/>
                  </a:lnTo>
                  <a:lnTo>
                    <a:pt x="559" y="1291"/>
                  </a:lnTo>
                  <a:lnTo>
                    <a:pt x="567" y="1291"/>
                  </a:lnTo>
                  <a:lnTo>
                    <a:pt x="567" y="1262"/>
                  </a:lnTo>
                  <a:lnTo>
                    <a:pt x="578" y="1253"/>
                  </a:lnTo>
                  <a:lnTo>
                    <a:pt x="578" y="1281"/>
                  </a:lnTo>
                  <a:lnTo>
                    <a:pt x="586" y="1291"/>
                  </a:lnTo>
                  <a:lnTo>
                    <a:pt x="586" y="1281"/>
                  </a:lnTo>
                  <a:lnTo>
                    <a:pt x="596" y="1281"/>
                  </a:lnTo>
                  <a:lnTo>
                    <a:pt x="596" y="1262"/>
                  </a:lnTo>
                  <a:lnTo>
                    <a:pt x="605" y="1291"/>
                  </a:lnTo>
                  <a:lnTo>
                    <a:pt x="605" y="1262"/>
                  </a:lnTo>
                  <a:lnTo>
                    <a:pt x="615" y="1272"/>
                  </a:lnTo>
                  <a:lnTo>
                    <a:pt x="615" y="1310"/>
                  </a:lnTo>
                  <a:lnTo>
                    <a:pt x="625" y="1272"/>
                  </a:lnTo>
                  <a:lnTo>
                    <a:pt x="625" y="1300"/>
                  </a:lnTo>
                  <a:lnTo>
                    <a:pt x="633" y="1262"/>
                  </a:lnTo>
                  <a:lnTo>
                    <a:pt x="633" y="1281"/>
                  </a:lnTo>
                  <a:lnTo>
                    <a:pt x="644" y="1281"/>
                  </a:lnTo>
                  <a:lnTo>
                    <a:pt x="644" y="1300"/>
                  </a:lnTo>
                  <a:lnTo>
                    <a:pt x="652" y="1300"/>
                  </a:lnTo>
                  <a:lnTo>
                    <a:pt x="652" y="1291"/>
                  </a:lnTo>
                  <a:lnTo>
                    <a:pt x="662" y="1300"/>
                  </a:lnTo>
                  <a:lnTo>
                    <a:pt x="662" y="1310"/>
                  </a:lnTo>
                  <a:lnTo>
                    <a:pt x="671" y="1310"/>
                  </a:lnTo>
                  <a:lnTo>
                    <a:pt x="671" y="1291"/>
                  </a:lnTo>
                  <a:lnTo>
                    <a:pt x="681" y="1291"/>
                  </a:lnTo>
                  <a:lnTo>
                    <a:pt x="681" y="1262"/>
                  </a:lnTo>
                  <a:lnTo>
                    <a:pt x="689" y="1262"/>
                  </a:lnTo>
                  <a:lnTo>
                    <a:pt x="689" y="1300"/>
                  </a:lnTo>
                  <a:lnTo>
                    <a:pt x="700" y="1272"/>
                  </a:lnTo>
                  <a:lnTo>
                    <a:pt x="700" y="1310"/>
                  </a:lnTo>
                  <a:lnTo>
                    <a:pt x="708" y="1310"/>
                  </a:lnTo>
                  <a:lnTo>
                    <a:pt x="708" y="1281"/>
                  </a:lnTo>
                  <a:lnTo>
                    <a:pt x="718" y="1262"/>
                  </a:lnTo>
                  <a:lnTo>
                    <a:pt x="718" y="1310"/>
                  </a:lnTo>
                  <a:lnTo>
                    <a:pt x="727" y="1310"/>
                  </a:lnTo>
                  <a:lnTo>
                    <a:pt x="727" y="1291"/>
                  </a:lnTo>
                  <a:lnTo>
                    <a:pt x="737" y="1310"/>
                  </a:lnTo>
                  <a:lnTo>
                    <a:pt x="745" y="1310"/>
                  </a:lnTo>
                  <a:lnTo>
                    <a:pt x="745" y="1291"/>
                  </a:lnTo>
                  <a:lnTo>
                    <a:pt x="755" y="1310"/>
                  </a:lnTo>
                  <a:lnTo>
                    <a:pt x="755" y="1291"/>
                  </a:lnTo>
                  <a:lnTo>
                    <a:pt x="764" y="1291"/>
                  </a:lnTo>
                  <a:lnTo>
                    <a:pt x="764" y="1262"/>
                  </a:lnTo>
                  <a:lnTo>
                    <a:pt x="774" y="1291"/>
                  </a:lnTo>
                  <a:lnTo>
                    <a:pt x="774" y="1253"/>
                  </a:lnTo>
                  <a:lnTo>
                    <a:pt x="783" y="1224"/>
                  </a:lnTo>
                  <a:lnTo>
                    <a:pt x="783" y="1281"/>
                  </a:lnTo>
                  <a:lnTo>
                    <a:pt x="793" y="1291"/>
                  </a:lnTo>
                  <a:lnTo>
                    <a:pt x="793" y="1262"/>
                  </a:lnTo>
                  <a:lnTo>
                    <a:pt x="801" y="1262"/>
                  </a:lnTo>
                  <a:lnTo>
                    <a:pt x="801" y="1291"/>
                  </a:lnTo>
                  <a:lnTo>
                    <a:pt x="811" y="1310"/>
                  </a:lnTo>
                  <a:lnTo>
                    <a:pt x="811" y="1291"/>
                  </a:lnTo>
                  <a:lnTo>
                    <a:pt x="820" y="1272"/>
                  </a:lnTo>
                  <a:lnTo>
                    <a:pt x="820" y="1291"/>
                  </a:lnTo>
                  <a:lnTo>
                    <a:pt x="830" y="1300"/>
                  </a:lnTo>
                  <a:lnTo>
                    <a:pt x="830" y="1272"/>
                  </a:lnTo>
                  <a:lnTo>
                    <a:pt x="838" y="1272"/>
                  </a:lnTo>
                  <a:lnTo>
                    <a:pt x="838" y="1300"/>
                  </a:lnTo>
                  <a:lnTo>
                    <a:pt x="849" y="1300"/>
                  </a:lnTo>
                  <a:lnTo>
                    <a:pt x="849" y="1272"/>
                  </a:lnTo>
                  <a:lnTo>
                    <a:pt x="857" y="1310"/>
                  </a:lnTo>
                  <a:lnTo>
                    <a:pt x="857" y="1291"/>
                  </a:lnTo>
                  <a:lnTo>
                    <a:pt x="867" y="1291"/>
                  </a:lnTo>
                  <a:lnTo>
                    <a:pt x="867" y="1262"/>
                  </a:lnTo>
                  <a:lnTo>
                    <a:pt x="876" y="1262"/>
                  </a:lnTo>
                  <a:lnTo>
                    <a:pt x="876" y="1272"/>
                  </a:lnTo>
                  <a:lnTo>
                    <a:pt x="886" y="1291"/>
                  </a:lnTo>
                  <a:lnTo>
                    <a:pt x="886" y="1215"/>
                  </a:lnTo>
                  <a:lnTo>
                    <a:pt x="894" y="1205"/>
                  </a:lnTo>
                  <a:lnTo>
                    <a:pt x="894" y="1262"/>
                  </a:lnTo>
                  <a:lnTo>
                    <a:pt x="905" y="1262"/>
                  </a:lnTo>
                  <a:lnTo>
                    <a:pt x="905" y="1281"/>
                  </a:lnTo>
                  <a:lnTo>
                    <a:pt x="913" y="1291"/>
                  </a:lnTo>
                  <a:lnTo>
                    <a:pt x="913" y="1262"/>
                  </a:lnTo>
                  <a:lnTo>
                    <a:pt x="923" y="1281"/>
                  </a:lnTo>
                  <a:lnTo>
                    <a:pt x="923" y="1310"/>
                  </a:lnTo>
                  <a:lnTo>
                    <a:pt x="932" y="1310"/>
                  </a:lnTo>
                  <a:lnTo>
                    <a:pt x="932" y="1300"/>
                  </a:lnTo>
                  <a:lnTo>
                    <a:pt x="942" y="1300"/>
                  </a:lnTo>
                  <a:lnTo>
                    <a:pt x="942" y="1243"/>
                  </a:lnTo>
                  <a:lnTo>
                    <a:pt x="950" y="1243"/>
                  </a:lnTo>
                  <a:lnTo>
                    <a:pt x="950" y="371"/>
                  </a:lnTo>
                  <a:lnTo>
                    <a:pt x="960" y="19"/>
                  </a:lnTo>
                  <a:lnTo>
                    <a:pt x="960" y="902"/>
                  </a:lnTo>
                  <a:lnTo>
                    <a:pt x="969" y="921"/>
                  </a:lnTo>
                  <a:lnTo>
                    <a:pt x="969" y="1234"/>
                  </a:lnTo>
                  <a:lnTo>
                    <a:pt x="979" y="1234"/>
                  </a:lnTo>
                  <a:lnTo>
                    <a:pt x="979" y="1281"/>
                  </a:lnTo>
                  <a:lnTo>
                    <a:pt x="988" y="1281"/>
                  </a:lnTo>
                  <a:lnTo>
                    <a:pt x="988" y="1310"/>
                  </a:lnTo>
                  <a:lnTo>
                    <a:pt x="998" y="1300"/>
                  </a:lnTo>
                  <a:lnTo>
                    <a:pt x="998" y="1291"/>
                  </a:lnTo>
                  <a:lnTo>
                    <a:pt x="1006" y="1281"/>
                  </a:lnTo>
                  <a:lnTo>
                    <a:pt x="1006" y="1300"/>
                  </a:lnTo>
                  <a:lnTo>
                    <a:pt x="1016" y="1291"/>
                  </a:lnTo>
                  <a:lnTo>
                    <a:pt x="1016" y="1243"/>
                  </a:lnTo>
                  <a:lnTo>
                    <a:pt x="1025" y="1215"/>
                  </a:lnTo>
                  <a:lnTo>
                    <a:pt x="1025" y="1272"/>
                  </a:lnTo>
                  <a:lnTo>
                    <a:pt x="1035" y="1272"/>
                  </a:lnTo>
                  <a:lnTo>
                    <a:pt x="1035" y="1310"/>
                  </a:lnTo>
                  <a:lnTo>
                    <a:pt x="1044" y="1300"/>
                  </a:lnTo>
                  <a:lnTo>
                    <a:pt x="1044" y="1291"/>
                  </a:lnTo>
                  <a:lnTo>
                    <a:pt x="1054" y="1291"/>
                  </a:lnTo>
                  <a:lnTo>
                    <a:pt x="1054" y="1272"/>
                  </a:lnTo>
                  <a:lnTo>
                    <a:pt x="1062" y="1291"/>
                  </a:lnTo>
                  <a:lnTo>
                    <a:pt x="1062" y="1272"/>
                  </a:lnTo>
                  <a:lnTo>
                    <a:pt x="1072" y="1281"/>
                  </a:lnTo>
                  <a:lnTo>
                    <a:pt x="1072" y="1196"/>
                  </a:lnTo>
                  <a:lnTo>
                    <a:pt x="1081" y="1178"/>
                  </a:lnTo>
                  <a:lnTo>
                    <a:pt x="1081" y="1253"/>
                  </a:lnTo>
                  <a:lnTo>
                    <a:pt x="1091" y="1262"/>
                  </a:lnTo>
                  <a:lnTo>
                    <a:pt x="1091" y="1234"/>
                  </a:lnTo>
                  <a:lnTo>
                    <a:pt x="1099" y="1243"/>
                  </a:lnTo>
                  <a:lnTo>
                    <a:pt x="1099" y="1272"/>
                  </a:lnTo>
                  <a:lnTo>
                    <a:pt x="1110" y="1272"/>
                  </a:lnTo>
                  <a:lnTo>
                    <a:pt x="1110" y="1310"/>
                  </a:lnTo>
                  <a:lnTo>
                    <a:pt x="1118" y="1310"/>
                  </a:lnTo>
                  <a:lnTo>
                    <a:pt x="1118" y="1281"/>
                  </a:lnTo>
                  <a:lnTo>
                    <a:pt x="1128" y="1281"/>
                  </a:lnTo>
                  <a:lnTo>
                    <a:pt x="1128" y="1310"/>
                  </a:lnTo>
                  <a:lnTo>
                    <a:pt x="1137" y="1300"/>
                  </a:lnTo>
                  <a:lnTo>
                    <a:pt x="1137" y="1272"/>
                  </a:lnTo>
                  <a:lnTo>
                    <a:pt x="1147" y="1243"/>
                  </a:lnTo>
                  <a:lnTo>
                    <a:pt x="1147" y="1281"/>
                  </a:lnTo>
                  <a:lnTo>
                    <a:pt x="1155" y="1272"/>
                  </a:lnTo>
                  <a:lnTo>
                    <a:pt x="1155" y="1291"/>
                  </a:lnTo>
                  <a:lnTo>
                    <a:pt x="1166" y="1281"/>
                  </a:lnTo>
                  <a:lnTo>
                    <a:pt x="1166" y="1300"/>
                  </a:lnTo>
                  <a:lnTo>
                    <a:pt x="1174" y="1310"/>
                  </a:lnTo>
                  <a:lnTo>
                    <a:pt x="1174" y="1272"/>
                  </a:lnTo>
                  <a:lnTo>
                    <a:pt x="1184" y="1272"/>
                  </a:lnTo>
                  <a:lnTo>
                    <a:pt x="1184" y="1291"/>
                  </a:lnTo>
                  <a:lnTo>
                    <a:pt x="1193" y="1281"/>
                  </a:lnTo>
                  <a:lnTo>
                    <a:pt x="1203" y="1281"/>
                  </a:lnTo>
                  <a:lnTo>
                    <a:pt x="1203" y="1262"/>
                  </a:lnTo>
                  <a:lnTo>
                    <a:pt x="1211" y="1262"/>
                  </a:lnTo>
                  <a:lnTo>
                    <a:pt x="1211" y="1281"/>
                  </a:lnTo>
                  <a:lnTo>
                    <a:pt x="1221" y="1281"/>
                  </a:lnTo>
                  <a:lnTo>
                    <a:pt x="1221" y="1300"/>
                  </a:lnTo>
                  <a:lnTo>
                    <a:pt x="1230" y="1310"/>
                  </a:lnTo>
                  <a:lnTo>
                    <a:pt x="1230" y="1272"/>
                  </a:lnTo>
                  <a:lnTo>
                    <a:pt x="1240" y="1281"/>
                  </a:lnTo>
                  <a:lnTo>
                    <a:pt x="1240" y="1262"/>
                  </a:lnTo>
                  <a:lnTo>
                    <a:pt x="1249" y="1262"/>
                  </a:lnTo>
                  <a:lnTo>
                    <a:pt x="1249" y="1300"/>
                  </a:lnTo>
                  <a:lnTo>
                    <a:pt x="1259" y="1310"/>
                  </a:lnTo>
                  <a:lnTo>
                    <a:pt x="1259" y="1291"/>
                  </a:lnTo>
                  <a:lnTo>
                    <a:pt x="1267" y="1291"/>
                  </a:lnTo>
                  <a:lnTo>
                    <a:pt x="1267" y="1272"/>
                  </a:lnTo>
                  <a:lnTo>
                    <a:pt x="1277" y="1272"/>
                  </a:lnTo>
                  <a:lnTo>
                    <a:pt x="1277" y="1224"/>
                  </a:lnTo>
                  <a:lnTo>
                    <a:pt x="1286" y="1196"/>
                  </a:lnTo>
                  <a:lnTo>
                    <a:pt x="1286" y="1243"/>
                  </a:lnTo>
                  <a:lnTo>
                    <a:pt x="1296" y="1243"/>
                  </a:lnTo>
                  <a:lnTo>
                    <a:pt x="1296" y="1272"/>
                  </a:lnTo>
                  <a:lnTo>
                    <a:pt x="1304" y="1272"/>
                  </a:lnTo>
                  <a:lnTo>
                    <a:pt x="1304" y="1300"/>
                  </a:lnTo>
                  <a:lnTo>
                    <a:pt x="1315" y="1310"/>
                  </a:lnTo>
                  <a:lnTo>
                    <a:pt x="1315" y="1281"/>
                  </a:lnTo>
                  <a:lnTo>
                    <a:pt x="1323" y="1281"/>
                  </a:lnTo>
                  <a:lnTo>
                    <a:pt x="1323" y="1262"/>
                  </a:lnTo>
                  <a:lnTo>
                    <a:pt x="1333" y="1262"/>
                  </a:lnTo>
                  <a:lnTo>
                    <a:pt x="1333" y="1281"/>
                  </a:lnTo>
                  <a:lnTo>
                    <a:pt x="1342" y="1291"/>
                  </a:lnTo>
                  <a:lnTo>
                    <a:pt x="1342" y="1253"/>
                  </a:lnTo>
                  <a:lnTo>
                    <a:pt x="1352" y="1253"/>
                  </a:lnTo>
                  <a:lnTo>
                    <a:pt x="1352" y="1291"/>
                  </a:lnTo>
                  <a:lnTo>
                    <a:pt x="1360" y="1291"/>
                  </a:lnTo>
                  <a:lnTo>
                    <a:pt x="1360" y="1310"/>
                  </a:lnTo>
                  <a:lnTo>
                    <a:pt x="1371" y="1310"/>
                  </a:lnTo>
                  <a:lnTo>
                    <a:pt x="1371" y="1291"/>
                  </a:lnTo>
                  <a:lnTo>
                    <a:pt x="1379" y="1291"/>
                  </a:lnTo>
                  <a:lnTo>
                    <a:pt x="1379" y="1272"/>
                  </a:lnTo>
                  <a:lnTo>
                    <a:pt x="1389" y="1281"/>
                  </a:lnTo>
                  <a:lnTo>
                    <a:pt x="1389" y="1121"/>
                  </a:lnTo>
                  <a:lnTo>
                    <a:pt x="1398" y="1121"/>
                  </a:lnTo>
                  <a:lnTo>
                    <a:pt x="1398" y="1291"/>
                  </a:lnTo>
                  <a:lnTo>
                    <a:pt x="1408" y="1281"/>
                  </a:lnTo>
                  <a:lnTo>
                    <a:pt x="1408" y="1300"/>
                  </a:lnTo>
                  <a:lnTo>
                    <a:pt x="1416" y="1281"/>
                  </a:lnTo>
                  <a:lnTo>
                    <a:pt x="1416" y="1310"/>
                  </a:lnTo>
                  <a:lnTo>
                    <a:pt x="1426" y="1310"/>
                  </a:lnTo>
                  <a:lnTo>
                    <a:pt x="1426" y="1291"/>
                  </a:lnTo>
                  <a:lnTo>
                    <a:pt x="1435" y="1300"/>
                  </a:lnTo>
                  <a:lnTo>
                    <a:pt x="1435" y="1272"/>
                  </a:lnTo>
                  <a:lnTo>
                    <a:pt x="1445" y="1272"/>
                  </a:lnTo>
                  <a:lnTo>
                    <a:pt x="1445" y="1300"/>
                  </a:lnTo>
                  <a:lnTo>
                    <a:pt x="1454" y="1310"/>
                  </a:lnTo>
                  <a:lnTo>
                    <a:pt x="1454" y="1291"/>
                  </a:lnTo>
                  <a:lnTo>
                    <a:pt x="1464" y="1281"/>
                  </a:lnTo>
                  <a:lnTo>
                    <a:pt x="1464" y="1300"/>
                  </a:lnTo>
                  <a:lnTo>
                    <a:pt x="1472" y="1291"/>
                  </a:lnTo>
                  <a:lnTo>
                    <a:pt x="1472" y="1262"/>
                  </a:lnTo>
                  <a:lnTo>
                    <a:pt x="1482" y="1281"/>
                  </a:lnTo>
                  <a:lnTo>
                    <a:pt x="1482" y="1310"/>
                  </a:lnTo>
                  <a:lnTo>
                    <a:pt x="1491" y="1310"/>
                  </a:lnTo>
                  <a:lnTo>
                    <a:pt x="1491" y="1291"/>
                  </a:lnTo>
                  <a:lnTo>
                    <a:pt x="1501" y="1300"/>
                  </a:lnTo>
                  <a:lnTo>
                    <a:pt x="1501" y="1281"/>
                  </a:lnTo>
                  <a:lnTo>
                    <a:pt x="1510" y="1291"/>
                  </a:lnTo>
                  <a:lnTo>
                    <a:pt x="1510" y="1272"/>
                  </a:lnTo>
                  <a:lnTo>
                    <a:pt x="1520" y="1272"/>
                  </a:lnTo>
                  <a:lnTo>
                    <a:pt x="1520" y="1291"/>
                  </a:lnTo>
                  <a:lnTo>
                    <a:pt x="1528" y="1291"/>
                  </a:lnTo>
                  <a:lnTo>
                    <a:pt x="1528" y="1310"/>
                  </a:lnTo>
                  <a:lnTo>
                    <a:pt x="1538" y="1291"/>
                  </a:lnTo>
                  <a:lnTo>
                    <a:pt x="1538" y="1253"/>
                  </a:lnTo>
                  <a:lnTo>
                    <a:pt x="1548" y="1262"/>
                  </a:lnTo>
                  <a:lnTo>
                    <a:pt x="1548" y="1291"/>
                  </a:lnTo>
                  <a:lnTo>
                    <a:pt x="1557" y="1281"/>
                  </a:lnTo>
                  <a:lnTo>
                    <a:pt x="1557" y="1234"/>
                  </a:lnTo>
                  <a:lnTo>
                    <a:pt x="1567" y="1253"/>
                  </a:lnTo>
                  <a:lnTo>
                    <a:pt x="1567" y="1291"/>
                  </a:lnTo>
                  <a:lnTo>
                    <a:pt x="1576" y="1281"/>
                  </a:lnTo>
                  <a:lnTo>
                    <a:pt x="1576" y="1291"/>
                  </a:lnTo>
                  <a:lnTo>
                    <a:pt x="1586" y="1291"/>
                  </a:lnTo>
                  <a:lnTo>
                    <a:pt x="1586" y="1272"/>
                  </a:lnTo>
                  <a:lnTo>
                    <a:pt x="1594" y="1281"/>
                  </a:lnTo>
                  <a:lnTo>
                    <a:pt x="1594" y="1300"/>
                  </a:lnTo>
                  <a:lnTo>
                    <a:pt x="1604" y="1281"/>
                  </a:lnTo>
                  <a:lnTo>
                    <a:pt x="1604" y="1310"/>
                  </a:lnTo>
                  <a:lnTo>
                    <a:pt x="1613" y="1310"/>
                  </a:lnTo>
                  <a:lnTo>
                    <a:pt x="1613" y="1291"/>
                  </a:lnTo>
                  <a:lnTo>
                    <a:pt x="1623" y="1281"/>
                  </a:lnTo>
                  <a:lnTo>
                    <a:pt x="1623" y="1291"/>
                  </a:lnTo>
                  <a:lnTo>
                    <a:pt x="1632" y="1281"/>
                  </a:lnTo>
                  <a:lnTo>
                    <a:pt x="1632" y="1272"/>
                  </a:lnTo>
                  <a:lnTo>
                    <a:pt x="1642" y="1262"/>
                  </a:lnTo>
                  <a:lnTo>
                    <a:pt x="1642" y="1281"/>
                  </a:lnTo>
                  <a:lnTo>
                    <a:pt x="1650" y="1262"/>
                  </a:lnTo>
                  <a:lnTo>
                    <a:pt x="1650" y="1310"/>
                  </a:lnTo>
                  <a:lnTo>
                    <a:pt x="1660" y="1300"/>
                  </a:lnTo>
                  <a:lnTo>
                    <a:pt x="1660" y="1310"/>
                  </a:lnTo>
                  <a:lnTo>
                    <a:pt x="1669" y="1310"/>
                  </a:lnTo>
                  <a:lnTo>
                    <a:pt x="1669" y="1300"/>
                  </a:lnTo>
                  <a:lnTo>
                    <a:pt x="1679" y="1300"/>
                  </a:lnTo>
                  <a:lnTo>
                    <a:pt x="1679" y="1243"/>
                  </a:lnTo>
                  <a:lnTo>
                    <a:pt x="1687" y="1243"/>
                  </a:lnTo>
                  <a:lnTo>
                    <a:pt x="1687" y="1281"/>
                  </a:lnTo>
                  <a:lnTo>
                    <a:pt x="1698" y="1281"/>
                  </a:lnTo>
                  <a:lnTo>
                    <a:pt x="1698" y="1262"/>
                  </a:lnTo>
                  <a:lnTo>
                    <a:pt x="1706" y="1272"/>
                  </a:lnTo>
                  <a:lnTo>
                    <a:pt x="1706" y="1291"/>
                  </a:lnTo>
                  <a:lnTo>
                    <a:pt x="1716" y="1281"/>
                  </a:lnTo>
                  <a:lnTo>
                    <a:pt x="1716" y="1291"/>
                  </a:lnTo>
                  <a:lnTo>
                    <a:pt x="1725" y="1291"/>
                  </a:lnTo>
                  <a:lnTo>
                    <a:pt x="1725" y="1272"/>
                  </a:lnTo>
                  <a:lnTo>
                    <a:pt x="1735" y="1281"/>
                  </a:lnTo>
                  <a:lnTo>
                    <a:pt x="1735" y="702"/>
                  </a:lnTo>
                  <a:lnTo>
                    <a:pt x="1743" y="171"/>
                  </a:lnTo>
                  <a:lnTo>
                    <a:pt x="1743" y="931"/>
                  </a:lnTo>
                  <a:lnTo>
                    <a:pt x="1754" y="950"/>
                  </a:lnTo>
                  <a:lnTo>
                    <a:pt x="1754" y="1196"/>
                  </a:lnTo>
                  <a:lnTo>
                    <a:pt x="1762" y="1196"/>
                  </a:lnTo>
                  <a:lnTo>
                    <a:pt x="1762" y="1253"/>
                  </a:lnTo>
                  <a:lnTo>
                    <a:pt x="1772" y="1262"/>
                  </a:lnTo>
                  <a:lnTo>
                    <a:pt x="1772" y="1310"/>
                  </a:lnTo>
                  <a:lnTo>
                    <a:pt x="1781" y="1310"/>
                  </a:lnTo>
                  <a:lnTo>
                    <a:pt x="1781" y="1272"/>
                  </a:lnTo>
                  <a:lnTo>
                    <a:pt x="1791" y="1291"/>
                  </a:lnTo>
                  <a:lnTo>
                    <a:pt x="1791" y="1159"/>
                  </a:lnTo>
                  <a:lnTo>
                    <a:pt x="1799" y="1121"/>
                  </a:lnTo>
                  <a:lnTo>
                    <a:pt x="1799" y="1272"/>
                  </a:lnTo>
                  <a:lnTo>
                    <a:pt x="1809" y="1272"/>
                  </a:lnTo>
                  <a:lnTo>
                    <a:pt x="1809" y="1300"/>
                  </a:lnTo>
                  <a:lnTo>
                    <a:pt x="1818" y="1310"/>
                  </a:lnTo>
                  <a:lnTo>
                    <a:pt x="1818" y="1300"/>
                  </a:lnTo>
                  <a:lnTo>
                    <a:pt x="1828" y="1300"/>
                  </a:lnTo>
                  <a:lnTo>
                    <a:pt x="1828" y="1281"/>
                  </a:lnTo>
                  <a:lnTo>
                    <a:pt x="1837" y="1291"/>
                  </a:lnTo>
                  <a:lnTo>
                    <a:pt x="1837" y="1243"/>
                  </a:lnTo>
                  <a:lnTo>
                    <a:pt x="1847" y="1243"/>
                  </a:lnTo>
                  <a:lnTo>
                    <a:pt x="1847" y="1291"/>
                  </a:lnTo>
                  <a:lnTo>
                    <a:pt x="1855" y="1291"/>
                  </a:lnTo>
                  <a:lnTo>
                    <a:pt x="1855" y="1310"/>
                  </a:lnTo>
                  <a:lnTo>
                    <a:pt x="1865" y="1310"/>
                  </a:lnTo>
                  <a:lnTo>
                    <a:pt x="1865" y="1281"/>
                  </a:lnTo>
                  <a:lnTo>
                    <a:pt x="1874" y="1291"/>
                  </a:lnTo>
                  <a:lnTo>
                    <a:pt x="1874" y="1243"/>
                  </a:lnTo>
                  <a:lnTo>
                    <a:pt x="1884" y="1253"/>
                  </a:lnTo>
                  <a:lnTo>
                    <a:pt x="1884" y="1281"/>
                  </a:lnTo>
                  <a:lnTo>
                    <a:pt x="1892" y="1281"/>
                  </a:lnTo>
                  <a:lnTo>
                    <a:pt x="1892" y="1262"/>
                  </a:lnTo>
                  <a:lnTo>
                    <a:pt x="1903" y="1281"/>
                  </a:lnTo>
                  <a:lnTo>
                    <a:pt x="1903" y="1300"/>
                  </a:lnTo>
                  <a:lnTo>
                    <a:pt x="1911" y="1300"/>
                  </a:lnTo>
                  <a:lnTo>
                    <a:pt x="1911" y="1310"/>
                  </a:lnTo>
                  <a:lnTo>
                    <a:pt x="1921" y="1300"/>
                  </a:lnTo>
                  <a:lnTo>
                    <a:pt x="1921" y="1310"/>
                  </a:lnTo>
                  <a:lnTo>
                    <a:pt x="1930" y="1300"/>
                  </a:lnTo>
                  <a:lnTo>
                    <a:pt x="1930" y="1272"/>
                  </a:lnTo>
                  <a:lnTo>
                    <a:pt x="1940" y="1272"/>
                  </a:lnTo>
                  <a:lnTo>
                    <a:pt x="1940" y="1291"/>
                  </a:lnTo>
                  <a:lnTo>
                    <a:pt x="1948" y="1281"/>
                  </a:lnTo>
                  <a:lnTo>
                    <a:pt x="1948" y="1300"/>
                  </a:lnTo>
                  <a:lnTo>
                    <a:pt x="1959" y="1291"/>
                  </a:lnTo>
                  <a:lnTo>
                    <a:pt x="1959" y="1281"/>
                  </a:lnTo>
                  <a:lnTo>
                    <a:pt x="1967" y="1291"/>
                  </a:lnTo>
                  <a:lnTo>
                    <a:pt x="1967" y="1272"/>
                  </a:lnTo>
                  <a:lnTo>
                    <a:pt x="1977" y="1291"/>
                  </a:lnTo>
                  <a:lnTo>
                    <a:pt x="1977" y="1300"/>
                  </a:lnTo>
                  <a:lnTo>
                    <a:pt x="1986" y="1310"/>
                  </a:lnTo>
                  <a:lnTo>
                    <a:pt x="1986" y="1281"/>
                  </a:lnTo>
                  <a:lnTo>
                    <a:pt x="1996" y="1281"/>
                  </a:lnTo>
                  <a:lnTo>
                    <a:pt x="1996" y="1310"/>
                  </a:lnTo>
                  <a:lnTo>
                    <a:pt x="2004" y="1300"/>
                  </a:lnTo>
                  <a:lnTo>
                    <a:pt x="2004" y="1291"/>
                  </a:lnTo>
                  <a:lnTo>
                    <a:pt x="2014" y="1291"/>
                  </a:lnTo>
                  <a:lnTo>
                    <a:pt x="2014" y="1300"/>
                  </a:lnTo>
                  <a:lnTo>
                    <a:pt x="2023" y="1291"/>
                  </a:lnTo>
                  <a:lnTo>
                    <a:pt x="2033" y="1291"/>
                  </a:lnTo>
                  <a:lnTo>
                    <a:pt x="2033" y="1310"/>
                  </a:lnTo>
                  <a:lnTo>
                    <a:pt x="2042" y="1300"/>
                  </a:lnTo>
                  <a:lnTo>
                    <a:pt x="2042" y="1291"/>
                  </a:lnTo>
                  <a:lnTo>
                    <a:pt x="2052" y="1291"/>
                  </a:lnTo>
                  <a:lnTo>
                    <a:pt x="2052" y="1310"/>
                  </a:lnTo>
                  <a:lnTo>
                    <a:pt x="2060" y="1300"/>
                  </a:lnTo>
                  <a:lnTo>
                    <a:pt x="2060" y="1281"/>
                  </a:lnTo>
                  <a:lnTo>
                    <a:pt x="2070" y="1281"/>
                  </a:lnTo>
                  <a:lnTo>
                    <a:pt x="2070" y="1310"/>
                  </a:lnTo>
                  <a:lnTo>
                    <a:pt x="2079" y="1310"/>
                  </a:lnTo>
                  <a:lnTo>
                    <a:pt x="2079" y="1291"/>
                  </a:lnTo>
                  <a:lnTo>
                    <a:pt x="2089" y="1300"/>
                  </a:lnTo>
                  <a:lnTo>
                    <a:pt x="2089" y="1291"/>
                  </a:lnTo>
                  <a:lnTo>
                    <a:pt x="2098" y="1281"/>
                  </a:lnTo>
                  <a:lnTo>
                    <a:pt x="2098" y="1300"/>
                  </a:lnTo>
                  <a:lnTo>
                    <a:pt x="2108" y="1281"/>
                  </a:lnTo>
                  <a:lnTo>
                    <a:pt x="2108" y="1300"/>
                  </a:lnTo>
                  <a:lnTo>
                    <a:pt x="2116" y="1310"/>
                  </a:lnTo>
                  <a:lnTo>
                    <a:pt x="2116" y="1281"/>
                  </a:lnTo>
                  <a:lnTo>
                    <a:pt x="2126" y="1281"/>
                  </a:lnTo>
                  <a:lnTo>
                    <a:pt x="2126" y="1310"/>
                  </a:lnTo>
                  <a:lnTo>
                    <a:pt x="2135" y="1300"/>
                  </a:lnTo>
                  <a:lnTo>
                    <a:pt x="2135" y="1291"/>
                  </a:lnTo>
                  <a:lnTo>
                    <a:pt x="2145" y="1291"/>
                  </a:lnTo>
                  <a:lnTo>
                    <a:pt x="2145" y="1281"/>
                  </a:lnTo>
                  <a:lnTo>
                    <a:pt x="2153" y="1291"/>
                  </a:lnTo>
                  <a:lnTo>
                    <a:pt x="2153" y="1272"/>
                  </a:lnTo>
                  <a:lnTo>
                    <a:pt x="2164" y="1272"/>
                  </a:lnTo>
                  <a:lnTo>
                    <a:pt x="2164" y="1300"/>
                  </a:lnTo>
                  <a:lnTo>
                    <a:pt x="2172" y="1310"/>
                  </a:lnTo>
                  <a:lnTo>
                    <a:pt x="2172" y="1291"/>
                  </a:lnTo>
                  <a:lnTo>
                    <a:pt x="2182" y="1291"/>
                  </a:lnTo>
                  <a:lnTo>
                    <a:pt x="2182" y="1253"/>
                  </a:lnTo>
                  <a:lnTo>
                    <a:pt x="2191" y="1262"/>
                  </a:lnTo>
                  <a:lnTo>
                    <a:pt x="2191" y="1291"/>
                  </a:lnTo>
                  <a:lnTo>
                    <a:pt x="2201" y="1281"/>
                  </a:lnTo>
                  <a:lnTo>
                    <a:pt x="2201" y="1291"/>
                  </a:lnTo>
                  <a:lnTo>
                    <a:pt x="2209" y="1281"/>
                  </a:lnTo>
                  <a:lnTo>
                    <a:pt x="2209" y="1300"/>
                  </a:lnTo>
                  <a:lnTo>
                    <a:pt x="2220" y="1291"/>
                  </a:lnTo>
                  <a:lnTo>
                    <a:pt x="2220" y="1281"/>
                  </a:lnTo>
                  <a:lnTo>
                    <a:pt x="2228" y="1281"/>
                  </a:lnTo>
                  <a:lnTo>
                    <a:pt x="2228" y="1291"/>
                  </a:lnTo>
                  <a:lnTo>
                    <a:pt x="2238" y="1291"/>
                  </a:lnTo>
                  <a:lnTo>
                    <a:pt x="2238" y="1310"/>
                  </a:lnTo>
                  <a:lnTo>
                    <a:pt x="2247" y="1310"/>
                  </a:lnTo>
                  <a:lnTo>
                    <a:pt x="2247" y="1272"/>
                  </a:lnTo>
                  <a:lnTo>
                    <a:pt x="2257" y="1272"/>
                  </a:lnTo>
                  <a:lnTo>
                    <a:pt x="2257" y="1291"/>
                  </a:lnTo>
                  <a:lnTo>
                    <a:pt x="2265" y="1291"/>
                  </a:lnTo>
                  <a:lnTo>
                    <a:pt x="2265" y="1300"/>
                  </a:lnTo>
                  <a:lnTo>
                    <a:pt x="2275" y="1300"/>
                  </a:lnTo>
                  <a:lnTo>
                    <a:pt x="2275" y="1291"/>
                  </a:lnTo>
                  <a:lnTo>
                    <a:pt x="2284" y="1300"/>
                  </a:lnTo>
                  <a:lnTo>
                    <a:pt x="2284" y="1310"/>
                  </a:lnTo>
                  <a:lnTo>
                    <a:pt x="2294" y="1300"/>
                  </a:lnTo>
                  <a:lnTo>
                    <a:pt x="2294" y="1281"/>
                  </a:lnTo>
                  <a:lnTo>
                    <a:pt x="2303" y="1272"/>
                  </a:lnTo>
                  <a:lnTo>
                    <a:pt x="2303" y="1300"/>
                  </a:lnTo>
                  <a:lnTo>
                    <a:pt x="2313" y="1310"/>
                  </a:lnTo>
                  <a:lnTo>
                    <a:pt x="2313" y="1281"/>
                  </a:lnTo>
                  <a:lnTo>
                    <a:pt x="2321" y="1272"/>
                  </a:lnTo>
                  <a:lnTo>
                    <a:pt x="2321" y="1291"/>
                  </a:lnTo>
                  <a:lnTo>
                    <a:pt x="2331" y="1300"/>
                  </a:lnTo>
                  <a:lnTo>
                    <a:pt x="2331" y="1310"/>
                  </a:lnTo>
                  <a:lnTo>
                    <a:pt x="2340" y="1310"/>
                  </a:lnTo>
                  <a:lnTo>
                    <a:pt x="2350" y="1291"/>
                  </a:lnTo>
                  <a:lnTo>
                    <a:pt x="2350" y="1300"/>
                  </a:lnTo>
                  <a:lnTo>
                    <a:pt x="2358" y="1300"/>
                  </a:lnTo>
                  <a:lnTo>
                    <a:pt x="2358" y="1281"/>
                  </a:lnTo>
                  <a:lnTo>
                    <a:pt x="2369" y="1291"/>
                  </a:lnTo>
                  <a:lnTo>
                    <a:pt x="2369" y="1272"/>
                  </a:lnTo>
                  <a:lnTo>
                    <a:pt x="2377" y="1262"/>
                  </a:lnTo>
                  <a:lnTo>
                    <a:pt x="2377" y="1300"/>
                  </a:lnTo>
                  <a:lnTo>
                    <a:pt x="2387" y="1300"/>
                  </a:lnTo>
                  <a:lnTo>
                    <a:pt x="2387" y="1272"/>
                  </a:lnTo>
                  <a:lnTo>
                    <a:pt x="2396" y="1262"/>
                  </a:lnTo>
                  <a:lnTo>
                    <a:pt x="2396" y="1272"/>
                  </a:lnTo>
                  <a:lnTo>
                    <a:pt x="2406" y="1272"/>
                  </a:lnTo>
                  <a:lnTo>
                    <a:pt x="2406" y="1243"/>
                  </a:lnTo>
                  <a:lnTo>
                    <a:pt x="2414" y="1253"/>
                  </a:lnTo>
                  <a:lnTo>
                    <a:pt x="2414" y="1300"/>
                  </a:lnTo>
                  <a:lnTo>
                    <a:pt x="2425" y="1291"/>
                  </a:lnTo>
                  <a:lnTo>
                    <a:pt x="2425" y="1300"/>
                  </a:lnTo>
                  <a:lnTo>
                    <a:pt x="2433" y="1291"/>
                  </a:lnTo>
                  <a:lnTo>
                    <a:pt x="2433" y="1310"/>
                  </a:lnTo>
                  <a:lnTo>
                    <a:pt x="2443" y="1310"/>
                  </a:lnTo>
                  <a:lnTo>
                    <a:pt x="2443" y="1300"/>
                  </a:lnTo>
                  <a:lnTo>
                    <a:pt x="2453" y="1300"/>
                  </a:lnTo>
                  <a:lnTo>
                    <a:pt x="2453" y="1291"/>
                  </a:lnTo>
                  <a:lnTo>
                    <a:pt x="2462" y="1310"/>
                  </a:lnTo>
                  <a:lnTo>
                    <a:pt x="2462" y="1291"/>
                  </a:lnTo>
                  <a:lnTo>
                    <a:pt x="2472" y="1291"/>
                  </a:lnTo>
                  <a:lnTo>
                    <a:pt x="2472" y="1300"/>
                  </a:lnTo>
                  <a:lnTo>
                    <a:pt x="2480" y="1300"/>
                  </a:lnTo>
                  <a:lnTo>
                    <a:pt x="2480" y="1281"/>
                  </a:lnTo>
                  <a:lnTo>
                    <a:pt x="2491" y="1281"/>
                  </a:lnTo>
                  <a:lnTo>
                    <a:pt x="2491" y="1300"/>
                  </a:lnTo>
                  <a:lnTo>
                    <a:pt x="2499" y="1310"/>
                  </a:lnTo>
                  <a:lnTo>
                    <a:pt x="2499" y="1291"/>
                  </a:lnTo>
                  <a:lnTo>
                    <a:pt x="2509" y="1291"/>
                  </a:lnTo>
                  <a:lnTo>
                    <a:pt x="2509" y="1310"/>
                  </a:lnTo>
                  <a:lnTo>
                    <a:pt x="2518" y="1310"/>
                  </a:lnTo>
                  <a:lnTo>
                    <a:pt x="2518" y="1281"/>
                  </a:lnTo>
                  <a:lnTo>
                    <a:pt x="2528" y="1291"/>
                  </a:lnTo>
                  <a:lnTo>
                    <a:pt x="2528" y="1272"/>
                  </a:lnTo>
                  <a:lnTo>
                    <a:pt x="2536" y="1272"/>
                  </a:lnTo>
                  <a:lnTo>
                    <a:pt x="2536" y="1291"/>
                  </a:lnTo>
                  <a:lnTo>
                    <a:pt x="2547" y="1300"/>
                  </a:lnTo>
                  <a:lnTo>
                    <a:pt x="2547" y="1291"/>
                  </a:lnTo>
                  <a:lnTo>
                    <a:pt x="2555" y="1291"/>
                  </a:lnTo>
                  <a:lnTo>
                    <a:pt x="2555" y="1281"/>
                  </a:lnTo>
                  <a:lnTo>
                    <a:pt x="2565" y="1272"/>
                  </a:lnTo>
                  <a:lnTo>
                    <a:pt x="2565" y="1291"/>
                  </a:lnTo>
                  <a:lnTo>
                    <a:pt x="2574" y="1272"/>
                  </a:lnTo>
                  <a:lnTo>
                    <a:pt x="2574" y="1300"/>
                  </a:lnTo>
                  <a:lnTo>
                    <a:pt x="2584" y="1300"/>
                  </a:lnTo>
                  <a:lnTo>
                    <a:pt x="2584" y="1310"/>
                  </a:lnTo>
                  <a:lnTo>
                    <a:pt x="2592" y="1310"/>
                  </a:lnTo>
                  <a:lnTo>
                    <a:pt x="2592" y="1300"/>
                  </a:lnTo>
                  <a:lnTo>
                    <a:pt x="2603" y="1310"/>
                  </a:lnTo>
                  <a:lnTo>
                    <a:pt x="2603" y="1291"/>
                  </a:lnTo>
                  <a:lnTo>
                    <a:pt x="2611" y="1300"/>
                  </a:lnTo>
                  <a:lnTo>
                    <a:pt x="2611" y="1291"/>
                  </a:lnTo>
                  <a:lnTo>
                    <a:pt x="2621" y="1281"/>
                  </a:lnTo>
                  <a:lnTo>
                    <a:pt x="2621" y="1291"/>
                  </a:lnTo>
                  <a:lnTo>
                    <a:pt x="2630" y="1300"/>
                  </a:lnTo>
                  <a:lnTo>
                    <a:pt x="2630" y="1291"/>
                  </a:lnTo>
                  <a:lnTo>
                    <a:pt x="2640" y="1300"/>
                  </a:lnTo>
                  <a:lnTo>
                    <a:pt x="2640" y="1291"/>
                  </a:lnTo>
                  <a:lnTo>
                    <a:pt x="2648" y="1291"/>
                  </a:lnTo>
                  <a:lnTo>
                    <a:pt x="2648" y="1310"/>
                  </a:lnTo>
                  <a:lnTo>
                    <a:pt x="2658" y="1300"/>
                  </a:lnTo>
                  <a:lnTo>
                    <a:pt x="2658" y="1291"/>
                  </a:lnTo>
                  <a:lnTo>
                    <a:pt x="2667" y="1291"/>
                  </a:lnTo>
                  <a:lnTo>
                    <a:pt x="2667" y="1281"/>
                  </a:lnTo>
                  <a:lnTo>
                    <a:pt x="2677" y="1281"/>
                  </a:lnTo>
                  <a:lnTo>
                    <a:pt x="2677" y="1300"/>
                  </a:lnTo>
                  <a:lnTo>
                    <a:pt x="2686" y="1310"/>
                  </a:lnTo>
                  <a:lnTo>
                    <a:pt x="2686" y="1300"/>
                  </a:lnTo>
                  <a:lnTo>
                    <a:pt x="2696" y="1310"/>
                  </a:lnTo>
                  <a:lnTo>
                    <a:pt x="2696" y="1272"/>
                  </a:lnTo>
                  <a:lnTo>
                    <a:pt x="2704" y="1262"/>
                  </a:lnTo>
                  <a:lnTo>
                    <a:pt x="2704" y="1281"/>
                  </a:lnTo>
                  <a:lnTo>
                    <a:pt x="2714" y="1281"/>
                  </a:lnTo>
                  <a:lnTo>
                    <a:pt x="2714" y="1291"/>
                  </a:lnTo>
                  <a:lnTo>
                    <a:pt x="2723" y="1291"/>
                  </a:lnTo>
                  <a:lnTo>
                    <a:pt x="2723" y="1272"/>
                  </a:lnTo>
                  <a:lnTo>
                    <a:pt x="2733" y="1291"/>
                  </a:lnTo>
                  <a:lnTo>
                    <a:pt x="2733" y="1272"/>
                  </a:lnTo>
                  <a:lnTo>
                    <a:pt x="2741" y="1272"/>
                  </a:lnTo>
                  <a:lnTo>
                    <a:pt x="2741" y="1281"/>
                  </a:lnTo>
                  <a:lnTo>
                    <a:pt x="2752" y="1281"/>
                  </a:lnTo>
                  <a:lnTo>
                    <a:pt x="2752" y="1310"/>
                  </a:lnTo>
                  <a:lnTo>
                    <a:pt x="2760" y="1300"/>
                  </a:lnTo>
                  <a:lnTo>
                    <a:pt x="2760" y="1253"/>
                  </a:lnTo>
                  <a:lnTo>
                    <a:pt x="2770" y="1253"/>
                  </a:lnTo>
                  <a:lnTo>
                    <a:pt x="2770" y="921"/>
                  </a:lnTo>
                  <a:lnTo>
                    <a:pt x="2779" y="883"/>
                  </a:lnTo>
                  <a:lnTo>
                    <a:pt x="2779" y="19"/>
                  </a:lnTo>
                  <a:lnTo>
                    <a:pt x="2789" y="607"/>
                  </a:lnTo>
                  <a:lnTo>
                    <a:pt x="2789" y="1205"/>
                  </a:lnTo>
                  <a:lnTo>
                    <a:pt x="2797" y="1205"/>
                  </a:lnTo>
                  <a:lnTo>
                    <a:pt x="2797" y="1253"/>
                  </a:lnTo>
                  <a:lnTo>
                    <a:pt x="2808" y="1253"/>
                  </a:lnTo>
                  <a:lnTo>
                    <a:pt x="2808" y="1300"/>
                  </a:lnTo>
                  <a:lnTo>
                    <a:pt x="2816" y="1281"/>
                  </a:lnTo>
                  <a:lnTo>
                    <a:pt x="2816" y="1300"/>
                  </a:lnTo>
                  <a:lnTo>
                    <a:pt x="2826" y="1291"/>
                  </a:lnTo>
                  <a:lnTo>
                    <a:pt x="2826" y="1300"/>
                  </a:lnTo>
                  <a:lnTo>
                    <a:pt x="2835" y="1300"/>
                  </a:lnTo>
                  <a:lnTo>
                    <a:pt x="2835" y="1281"/>
                  </a:lnTo>
                  <a:lnTo>
                    <a:pt x="2845" y="1281"/>
                  </a:lnTo>
                  <a:lnTo>
                    <a:pt x="2845" y="1310"/>
                  </a:lnTo>
                  <a:lnTo>
                    <a:pt x="2853" y="1300"/>
                  </a:lnTo>
                  <a:lnTo>
                    <a:pt x="2853" y="1291"/>
                  </a:lnTo>
                  <a:lnTo>
                    <a:pt x="2863" y="1300"/>
                  </a:lnTo>
                  <a:lnTo>
                    <a:pt x="2863" y="1291"/>
                  </a:lnTo>
                  <a:lnTo>
                    <a:pt x="2872" y="1291"/>
                  </a:lnTo>
                  <a:lnTo>
                    <a:pt x="2872" y="1272"/>
                  </a:lnTo>
                  <a:lnTo>
                    <a:pt x="2882" y="1272"/>
                  </a:lnTo>
                  <a:lnTo>
                    <a:pt x="2882" y="1291"/>
                  </a:lnTo>
                  <a:lnTo>
                    <a:pt x="2891" y="1272"/>
                  </a:lnTo>
                  <a:lnTo>
                    <a:pt x="2891" y="1300"/>
                  </a:lnTo>
                  <a:lnTo>
                    <a:pt x="2901" y="1310"/>
                  </a:lnTo>
                  <a:lnTo>
                    <a:pt x="2901" y="1291"/>
                  </a:lnTo>
                  <a:lnTo>
                    <a:pt x="2909" y="1300"/>
                  </a:lnTo>
                  <a:lnTo>
                    <a:pt x="2909" y="1253"/>
                  </a:lnTo>
                  <a:lnTo>
                    <a:pt x="2919" y="1253"/>
                  </a:lnTo>
                  <a:lnTo>
                    <a:pt x="2919" y="1291"/>
                  </a:lnTo>
                  <a:lnTo>
                    <a:pt x="2928" y="1291"/>
                  </a:lnTo>
                  <a:lnTo>
                    <a:pt x="2928" y="1310"/>
                  </a:lnTo>
                  <a:lnTo>
                    <a:pt x="2938" y="1300"/>
                  </a:lnTo>
                  <a:lnTo>
                    <a:pt x="2938" y="1310"/>
                  </a:lnTo>
                  <a:lnTo>
                    <a:pt x="2947" y="1310"/>
                  </a:lnTo>
                  <a:lnTo>
                    <a:pt x="2947" y="1291"/>
                  </a:lnTo>
                  <a:lnTo>
                    <a:pt x="2957" y="1291"/>
                  </a:lnTo>
                  <a:lnTo>
                    <a:pt x="2957" y="1253"/>
                  </a:lnTo>
                  <a:lnTo>
                    <a:pt x="2965" y="1253"/>
                  </a:lnTo>
                  <a:lnTo>
                    <a:pt x="2965" y="1215"/>
                  </a:lnTo>
                  <a:lnTo>
                    <a:pt x="2975" y="1224"/>
                  </a:lnTo>
                  <a:lnTo>
                    <a:pt x="2975" y="474"/>
                  </a:lnTo>
                  <a:lnTo>
                    <a:pt x="2984" y="0"/>
                  </a:lnTo>
                  <a:lnTo>
                    <a:pt x="2984" y="798"/>
                  </a:lnTo>
                  <a:lnTo>
                    <a:pt x="2994" y="826"/>
                  </a:lnTo>
                  <a:lnTo>
                    <a:pt x="2994" y="1186"/>
                  </a:lnTo>
                  <a:lnTo>
                    <a:pt x="3002" y="1186"/>
                  </a:lnTo>
                  <a:lnTo>
                    <a:pt x="3002" y="1262"/>
                  </a:lnTo>
                  <a:lnTo>
                    <a:pt x="3013" y="1262"/>
                  </a:lnTo>
                  <a:lnTo>
                    <a:pt x="3013" y="1281"/>
                  </a:lnTo>
                  <a:lnTo>
                    <a:pt x="3021" y="1281"/>
                  </a:lnTo>
                  <a:lnTo>
                    <a:pt x="3021" y="1272"/>
                  </a:lnTo>
                  <a:lnTo>
                    <a:pt x="3031" y="1281"/>
                  </a:lnTo>
                  <a:lnTo>
                    <a:pt x="3031" y="1300"/>
                  </a:lnTo>
                  <a:lnTo>
                    <a:pt x="3040" y="1300"/>
                  </a:lnTo>
                  <a:lnTo>
                    <a:pt x="3040" y="1310"/>
                  </a:lnTo>
                  <a:lnTo>
                    <a:pt x="3050" y="1300"/>
                  </a:lnTo>
                  <a:lnTo>
                    <a:pt x="3050" y="1310"/>
                  </a:lnTo>
                  <a:lnTo>
                    <a:pt x="3058" y="1310"/>
                  </a:lnTo>
                  <a:lnTo>
                    <a:pt x="3058" y="1300"/>
                  </a:lnTo>
                  <a:lnTo>
                    <a:pt x="3069" y="1300"/>
                  </a:lnTo>
                  <a:lnTo>
                    <a:pt x="3069" y="1272"/>
                  </a:lnTo>
                  <a:lnTo>
                    <a:pt x="3077" y="1262"/>
                  </a:lnTo>
                  <a:lnTo>
                    <a:pt x="3077" y="1281"/>
                  </a:lnTo>
                  <a:lnTo>
                    <a:pt x="3087" y="1281"/>
                  </a:lnTo>
                  <a:lnTo>
                    <a:pt x="3087" y="1300"/>
                  </a:lnTo>
                  <a:lnTo>
                    <a:pt x="3096" y="1300"/>
                  </a:lnTo>
                  <a:lnTo>
                    <a:pt x="3096" y="1310"/>
                  </a:lnTo>
                  <a:lnTo>
                    <a:pt x="3106" y="1300"/>
                  </a:lnTo>
                  <a:lnTo>
                    <a:pt x="3106" y="1310"/>
                  </a:lnTo>
                  <a:lnTo>
                    <a:pt x="3114" y="1310"/>
                  </a:lnTo>
                  <a:lnTo>
                    <a:pt x="3114" y="1262"/>
                  </a:lnTo>
                  <a:lnTo>
                    <a:pt x="3124" y="1262"/>
                  </a:lnTo>
                  <a:lnTo>
                    <a:pt x="3124" y="1291"/>
                  </a:lnTo>
                  <a:lnTo>
                    <a:pt x="3133" y="1272"/>
                  </a:lnTo>
                  <a:lnTo>
                    <a:pt x="3133" y="1291"/>
                  </a:lnTo>
                  <a:lnTo>
                    <a:pt x="3143" y="1300"/>
                  </a:lnTo>
                  <a:lnTo>
                    <a:pt x="3143" y="1272"/>
                  </a:lnTo>
                  <a:lnTo>
                    <a:pt x="3152" y="1272"/>
                  </a:lnTo>
                  <a:lnTo>
                    <a:pt x="3152" y="1064"/>
                  </a:lnTo>
                  <a:lnTo>
                    <a:pt x="3162" y="1072"/>
                  </a:lnTo>
                  <a:lnTo>
                    <a:pt x="3162" y="1272"/>
                  </a:lnTo>
                  <a:lnTo>
                    <a:pt x="3170" y="1272"/>
                  </a:lnTo>
                  <a:lnTo>
                    <a:pt x="3170" y="1310"/>
                  </a:lnTo>
                  <a:lnTo>
                    <a:pt x="3180" y="1300"/>
                  </a:lnTo>
                  <a:lnTo>
                    <a:pt x="3180" y="1310"/>
                  </a:lnTo>
                  <a:lnTo>
                    <a:pt x="3189" y="1310"/>
                  </a:lnTo>
                  <a:lnTo>
                    <a:pt x="3189" y="1300"/>
                  </a:lnTo>
                  <a:lnTo>
                    <a:pt x="3199" y="1300"/>
                  </a:lnTo>
                  <a:lnTo>
                    <a:pt x="3199" y="1281"/>
                  </a:lnTo>
                  <a:lnTo>
                    <a:pt x="3207" y="1281"/>
                  </a:lnTo>
                  <a:lnTo>
                    <a:pt x="3207" y="1262"/>
                  </a:lnTo>
                  <a:lnTo>
                    <a:pt x="3218" y="1272"/>
                  </a:lnTo>
                  <a:lnTo>
                    <a:pt x="3218" y="1300"/>
                  </a:lnTo>
                  <a:lnTo>
                    <a:pt x="3226" y="1291"/>
                  </a:lnTo>
                  <a:lnTo>
                    <a:pt x="3226" y="1310"/>
                  </a:lnTo>
                  <a:lnTo>
                    <a:pt x="3236" y="1291"/>
                  </a:lnTo>
                  <a:lnTo>
                    <a:pt x="3236" y="1300"/>
                  </a:lnTo>
                  <a:lnTo>
                    <a:pt x="3245" y="1300"/>
                  </a:lnTo>
                  <a:lnTo>
                    <a:pt x="3245" y="1291"/>
                  </a:lnTo>
                  <a:lnTo>
                    <a:pt x="3255" y="1300"/>
                  </a:lnTo>
                  <a:lnTo>
                    <a:pt x="3255" y="1291"/>
                  </a:lnTo>
                  <a:lnTo>
                    <a:pt x="3263" y="1300"/>
                  </a:lnTo>
                  <a:lnTo>
                    <a:pt x="3263" y="1310"/>
                  </a:lnTo>
                  <a:lnTo>
                    <a:pt x="3274" y="1310"/>
                  </a:lnTo>
                  <a:lnTo>
                    <a:pt x="3274" y="1300"/>
                  </a:lnTo>
                  <a:lnTo>
                    <a:pt x="3282" y="1310"/>
                  </a:lnTo>
                  <a:lnTo>
                    <a:pt x="3282" y="1291"/>
                  </a:lnTo>
                  <a:lnTo>
                    <a:pt x="3292" y="1291"/>
                  </a:lnTo>
                  <a:lnTo>
                    <a:pt x="3292" y="1272"/>
                  </a:lnTo>
                  <a:lnTo>
                    <a:pt x="3301" y="1281"/>
                  </a:lnTo>
                  <a:lnTo>
                    <a:pt x="3311" y="1281"/>
                  </a:lnTo>
                  <a:lnTo>
                    <a:pt x="3311" y="1291"/>
                  </a:lnTo>
                  <a:lnTo>
                    <a:pt x="3319" y="1281"/>
                  </a:lnTo>
                  <a:lnTo>
                    <a:pt x="3319" y="1291"/>
                  </a:lnTo>
                  <a:lnTo>
                    <a:pt x="3329" y="1291"/>
                  </a:lnTo>
                  <a:lnTo>
                    <a:pt x="3329" y="1310"/>
                  </a:lnTo>
                  <a:lnTo>
                    <a:pt x="3338" y="1300"/>
                  </a:lnTo>
                  <a:lnTo>
                    <a:pt x="3338" y="1253"/>
                  </a:lnTo>
                  <a:lnTo>
                    <a:pt x="3348" y="1262"/>
                  </a:lnTo>
                  <a:lnTo>
                    <a:pt x="3348" y="1291"/>
                  </a:lnTo>
                  <a:lnTo>
                    <a:pt x="3358" y="1291"/>
                  </a:lnTo>
                  <a:lnTo>
                    <a:pt x="3358" y="1281"/>
                  </a:lnTo>
                  <a:lnTo>
                    <a:pt x="3367" y="1281"/>
                  </a:lnTo>
                  <a:lnTo>
                    <a:pt x="3367" y="1291"/>
                  </a:lnTo>
                  <a:lnTo>
                    <a:pt x="3377" y="1291"/>
                  </a:lnTo>
                  <a:lnTo>
                    <a:pt x="3377" y="1310"/>
                  </a:lnTo>
                  <a:lnTo>
                    <a:pt x="3385" y="1310"/>
                  </a:lnTo>
                  <a:lnTo>
                    <a:pt x="3385" y="1281"/>
                  </a:lnTo>
                  <a:lnTo>
                    <a:pt x="3396" y="1281"/>
                  </a:lnTo>
                  <a:lnTo>
                    <a:pt x="3404" y="1281"/>
                  </a:lnTo>
                  <a:lnTo>
                    <a:pt x="3404" y="1300"/>
                  </a:lnTo>
                  <a:lnTo>
                    <a:pt x="3414" y="1300"/>
                  </a:lnTo>
                  <a:lnTo>
                    <a:pt x="3414" y="1291"/>
                  </a:lnTo>
                  <a:lnTo>
                    <a:pt x="3423" y="1291"/>
                  </a:lnTo>
                  <a:lnTo>
                    <a:pt x="3423" y="1310"/>
                  </a:lnTo>
                  <a:lnTo>
                    <a:pt x="3433" y="1300"/>
                  </a:lnTo>
                  <a:lnTo>
                    <a:pt x="3441" y="1300"/>
                  </a:lnTo>
                  <a:lnTo>
                    <a:pt x="3441" y="1234"/>
                  </a:lnTo>
                  <a:lnTo>
                    <a:pt x="3451" y="1243"/>
                  </a:lnTo>
                  <a:lnTo>
                    <a:pt x="3451" y="1291"/>
                  </a:lnTo>
                  <a:lnTo>
                    <a:pt x="3460" y="1291"/>
                  </a:lnTo>
                  <a:lnTo>
                    <a:pt x="3460" y="1300"/>
                  </a:lnTo>
                  <a:lnTo>
                    <a:pt x="3470" y="1310"/>
                  </a:lnTo>
                  <a:lnTo>
                    <a:pt x="3470" y="1300"/>
                  </a:lnTo>
                  <a:lnTo>
                    <a:pt x="3479" y="1300"/>
                  </a:lnTo>
                  <a:lnTo>
                    <a:pt x="3489" y="1291"/>
                  </a:lnTo>
                  <a:lnTo>
                    <a:pt x="3489" y="1310"/>
                  </a:lnTo>
                  <a:lnTo>
                    <a:pt x="3497" y="1300"/>
                  </a:lnTo>
                  <a:lnTo>
                    <a:pt x="3497" y="1281"/>
                  </a:lnTo>
                  <a:lnTo>
                    <a:pt x="3507" y="1272"/>
                  </a:lnTo>
                  <a:lnTo>
                    <a:pt x="3507" y="1281"/>
                  </a:lnTo>
                  <a:lnTo>
                    <a:pt x="3516" y="1281"/>
                  </a:lnTo>
                  <a:lnTo>
                    <a:pt x="3516" y="1291"/>
                  </a:lnTo>
                  <a:lnTo>
                    <a:pt x="3526" y="1291"/>
                  </a:lnTo>
                  <a:lnTo>
                    <a:pt x="3526" y="1300"/>
                  </a:lnTo>
                  <a:lnTo>
                    <a:pt x="3535" y="1291"/>
                  </a:lnTo>
                  <a:lnTo>
                    <a:pt x="3545" y="1291"/>
                  </a:lnTo>
                  <a:lnTo>
                    <a:pt x="3545" y="1281"/>
                  </a:lnTo>
                  <a:lnTo>
                    <a:pt x="3553" y="1272"/>
                  </a:lnTo>
                  <a:lnTo>
                    <a:pt x="3553" y="1300"/>
                  </a:lnTo>
                  <a:lnTo>
                    <a:pt x="3563" y="1300"/>
                  </a:lnTo>
                  <a:lnTo>
                    <a:pt x="3572" y="1300"/>
                  </a:lnTo>
                  <a:lnTo>
                    <a:pt x="3572" y="1310"/>
                  </a:lnTo>
                  <a:lnTo>
                    <a:pt x="3582" y="1310"/>
                  </a:lnTo>
                  <a:lnTo>
                    <a:pt x="3582" y="1300"/>
                  </a:lnTo>
                  <a:lnTo>
                    <a:pt x="3590" y="1310"/>
                  </a:lnTo>
                  <a:lnTo>
                    <a:pt x="3590" y="1291"/>
                  </a:lnTo>
                  <a:lnTo>
                    <a:pt x="3601" y="1300"/>
                  </a:lnTo>
                  <a:lnTo>
                    <a:pt x="3601" y="1281"/>
                  </a:lnTo>
                  <a:lnTo>
                    <a:pt x="3609" y="1291"/>
                  </a:lnTo>
                  <a:lnTo>
                    <a:pt x="3609" y="1272"/>
                  </a:lnTo>
                  <a:lnTo>
                    <a:pt x="3619" y="1281"/>
                  </a:lnTo>
                  <a:lnTo>
                    <a:pt x="3619" y="1300"/>
                  </a:lnTo>
                  <a:lnTo>
                    <a:pt x="3628" y="1291"/>
                  </a:lnTo>
                  <a:lnTo>
                    <a:pt x="3628" y="1300"/>
                  </a:lnTo>
                  <a:lnTo>
                    <a:pt x="3638" y="1300"/>
                  </a:lnTo>
                  <a:lnTo>
                    <a:pt x="3638" y="1310"/>
                  </a:lnTo>
                  <a:lnTo>
                    <a:pt x="3646" y="1300"/>
                  </a:lnTo>
                  <a:lnTo>
                    <a:pt x="3646" y="1281"/>
                  </a:lnTo>
                  <a:lnTo>
                    <a:pt x="3657" y="1281"/>
                  </a:lnTo>
                  <a:lnTo>
                    <a:pt x="3657" y="1291"/>
                  </a:lnTo>
                  <a:lnTo>
                    <a:pt x="3665" y="1291"/>
                  </a:lnTo>
                  <a:lnTo>
                    <a:pt x="3665" y="1310"/>
                  </a:lnTo>
                  <a:lnTo>
                    <a:pt x="3675" y="1291"/>
                  </a:lnTo>
                  <a:lnTo>
                    <a:pt x="3675" y="1310"/>
                  </a:lnTo>
                  <a:lnTo>
                    <a:pt x="3684" y="1310"/>
                  </a:lnTo>
                  <a:lnTo>
                    <a:pt x="3684" y="1291"/>
                  </a:lnTo>
                  <a:lnTo>
                    <a:pt x="3694" y="1291"/>
                  </a:lnTo>
                  <a:lnTo>
                    <a:pt x="3694" y="1300"/>
                  </a:lnTo>
                  <a:lnTo>
                    <a:pt x="3702" y="1310"/>
                  </a:lnTo>
                  <a:lnTo>
                    <a:pt x="3702" y="1300"/>
                  </a:lnTo>
                  <a:lnTo>
                    <a:pt x="3712" y="1300"/>
                  </a:lnTo>
                  <a:lnTo>
                    <a:pt x="3712" y="1291"/>
                  </a:lnTo>
                  <a:lnTo>
                    <a:pt x="3721" y="1281"/>
                  </a:lnTo>
                  <a:lnTo>
                    <a:pt x="3721" y="1291"/>
                  </a:lnTo>
                  <a:lnTo>
                    <a:pt x="3731" y="1300"/>
                  </a:lnTo>
                  <a:lnTo>
                    <a:pt x="3731" y="1291"/>
                  </a:lnTo>
                  <a:lnTo>
                    <a:pt x="3740" y="1291"/>
                  </a:lnTo>
                  <a:lnTo>
                    <a:pt x="3740" y="1300"/>
                  </a:lnTo>
                  <a:lnTo>
                    <a:pt x="3750" y="1300"/>
                  </a:lnTo>
                  <a:lnTo>
                    <a:pt x="3750" y="1310"/>
                  </a:lnTo>
                  <a:lnTo>
                    <a:pt x="3758" y="1310"/>
                  </a:lnTo>
                  <a:lnTo>
                    <a:pt x="3758" y="1281"/>
                  </a:lnTo>
                  <a:lnTo>
                    <a:pt x="3768" y="1291"/>
                  </a:lnTo>
                  <a:lnTo>
                    <a:pt x="3768" y="1281"/>
                  </a:lnTo>
                  <a:lnTo>
                    <a:pt x="3777" y="1291"/>
                  </a:lnTo>
                  <a:lnTo>
                    <a:pt x="3777" y="1300"/>
                  </a:lnTo>
                  <a:lnTo>
                    <a:pt x="3787" y="1300"/>
                  </a:lnTo>
                  <a:lnTo>
                    <a:pt x="3787" y="1281"/>
                  </a:lnTo>
                  <a:lnTo>
                    <a:pt x="3795" y="1272"/>
                  </a:lnTo>
                  <a:lnTo>
                    <a:pt x="3795" y="1291"/>
                  </a:lnTo>
                  <a:lnTo>
                    <a:pt x="3806" y="1291"/>
                  </a:lnTo>
                  <a:lnTo>
                    <a:pt x="3806" y="1310"/>
                  </a:lnTo>
                  <a:lnTo>
                    <a:pt x="3814" y="1310"/>
                  </a:lnTo>
                  <a:lnTo>
                    <a:pt x="3814" y="1291"/>
                  </a:lnTo>
                  <a:lnTo>
                    <a:pt x="3824" y="1281"/>
                  </a:lnTo>
                  <a:lnTo>
                    <a:pt x="3824" y="1300"/>
                  </a:lnTo>
                  <a:lnTo>
                    <a:pt x="3833" y="1291"/>
                  </a:lnTo>
                  <a:lnTo>
                    <a:pt x="3833" y="1281"/>
                  </a:lnTo>
                  <a:lnTo>
                    <a:pt x="3843" y="1272"/>
                  </a:lnTo>
                  <a:lnTo>
                    <a:pt x="3843" y="1291"/>
                  </a:lnTo>
                  <a:lnTo>
                    <a:pt x="3851" y="1300"/>
                  </a:lnTo>
                  <a:lnTo>
                    <a:pt x="3851" y="1291"/>
                  </a:lnTo>
                  <a:lnTo>
                    <a:pt x="3862" y="1300"/>
                  </a:lnTo>
                  <a:lnTo>
                    <a:pt x="3862" y="1281"/>
                  </a:lnTo>
                  <a:lnTo>
                    <a:pt x="3870" y="1281"/>
                  </a:lnTo>
                  <a:lnTo>
                    <a:pt x="3870" y="959"/>
                  </a:lnTo>
                  <a:lnTo>
                    <a:pt x="3880" y="931"/>
                  </a:lnTo>
                  <a:lnTo>
                    <a:pt x="3880" y="1234"/>
                  </a:lnTo>
                  <a:lnTo>
                    <a:pt x="3889" y="1253"/>
                  </a:lnTo>
                  <a:lnTo>
                    <a:pt x="3889" y="1234"/>
                  </a:lnTo>
                  <a:lnTo>
                    <a:pt x="3899" y="1253"/>
                  </a:lnTo>
                  <a:lnTo>
                    <a:pt x="3899" y="1300"/>
                  </a:lnTo>
                  <a:lnTo>
                    <a:pt x="3907" y="1310"/>
                  </a:lnTo>
                  <a:lnTo>
                    <a:pt x="3907" y="1300"/>
                  </a:lnTo>
                  <a:lnTo>
                    <a:pt x="3917" y="1300"/>
                  </a:lnTo>
                  <a:lnTo>
                    <a:pt x="3917" y="1291"/>
                  </a:lnTo>
                  <a:lnTo>
                    <a:pt x="3926" y="1291"/>
                  </a:lnTo>
                  <a:lnTo>
                    <a:pt x="3926" y="1310"/>
                  </a:lnTo>
                  <a:lnTo>
                    <a:pt x="3936" y="1310"/>
                  </a:lnTo>
                  <a:lnTo>
                    <a:pt x="3936" y="1300"/>
                  </a:lnTo>
                  <a:lnTo>
                    <a:pt x="3945" y="1310"/>
                  </a:lnTo>
                  <a:lnTo>
                    <a:pt x="3945" y="1291"/>
                  </a:lnTo>
                  <a:lnTo>
                    <a:pt x="3955" y="1291"/>
                  </a:lnTo>
                  <a:lnTo>
                    <a:pt x="3955" y="1281"/>
                  </a:lnTo>
                  <a:lnTo>
                    <a:pt x="3963" y="1281"/>
                  </a:lnTo>
                  <a:lnTo>
                    <a:pt x="3963" y="1291"/>
                  </a:lnTo>
                  <a:lnTo>
                    <a:pt x="3973" y="1291"/>
                  </a:lnTo>
                  <a:lnTo>
                    <a:pt x="3982" y="1291"/>
                  </a:lnTo>
                  <a:lnTo>
                    <a:pt x="3982" y="1310"/>
                  </a:lnTo>
                  <a:lnTo>
                    <a:pt x="3992" y="1300"/>
                  </a:lnTo>
                  <a:lnTo>
                    <a:pt x="3992" y="1281"/>
                  </a:lnTo>
                  <a:lnTo>
                    <a:pt x="4001" y="1281"/>
                  </a:lnTo>
                  <a:lnTo>
                    <a:pt x="4001" y="1300"/>
                  </a:lnTo>
                  <a:lnTo>
                    <a:pt x="4011" y="1281"/>
                  </a:lnTo>
                  <a:lnTo>
                    <a:pt x="4011" y="760"/>
                  </a:lnTo>
                  <a:lnTo>
                    <a:pt x="4019" y="760"/>
                  </a:lnTo>
                  <a:lnTo>
                    <a:pt x="4019" y="1234"/>
                  </a:lnTo>
                  <a:lnTo>
                    <a:pt x="4029" y="1224"/>
                  </a:lnTo>
                  <a:lnTo>
                    <a:pt x="4029" y="1253"/>
                  </a:lnTo>
                  <a:lnTo>
                    <a:pt x="4038" y="1253"/>
                  </a:lnTo>
                  <a:lnTo>
                    <a:pt x="4038" y="1310"/>
                  </a:lnTo>
                  <a:lnTo>
                    <a:pt x="4048" y="1310"/>
                  </a:lnTo>
                  <a:lnTo>
                    <a:pt x="4056" y="1310"/>
                  </a:lnTo>
                  <a:lnTo>
                    <a:pt x="4056" y="1281"/>
                  </a:lnTo>
                  <a:lnTo>
                    <a:pt x="4067" y="1281"/>
                  </a:lnTo>
                  <a:lnTo>
                    <a:pt x="4067" y="1300"/>
                  </a:lnTo>
                  <a:lnTo>
                    <a:pt x="4075" y="1281"/>
                  </a:lnTo>
                  <a:lnTo>
                    <a:pt x="4075" y="1300"/>
                  </a:lnTo>
                  <a:lnTo>
                    <a:pt x="4085" y="1310"/>
                  </a:lnTo>
                  <a:lnTo>
                    <a:pt x="4085" y="1300"/>
                  </a:lnTo>
                  <a:lnTo>
                    <a:pt x="4094" y="1300"/>
                  </a:lnTo>
                  <a:lnTo>
                    <a:pt x="4094" y="1310"/>
                  </a:lnTo>
                  <a:lnTo>
                    <a:pt x="4104" y="1310"/>
                  </a:lnTo>
                  <a:lnTo>
                    <a:pt x="4104" y="1300"/>
                  </a:lnTo>
                  <a:lnTo>
                    <a:pt x="4112" y="1291"/>
                  </a:lnTo>
                  <a:lnTo>
                    <a:pt x="4112" y="1300"/>
                  </a:lnTo>
                  <a:lnTo>
                    <a:pt x="4123" y="1291"/>
                  </a:lnTo>
                  <a:lnTo>
                    <a:pt x="4123" y="1300"/>
                  </a:lnTo>
                  <a:lnTo>
                    <a:pt x="4131" y="1300"/>
                  </a:lnTo>
                  <a:lnTo>
                    <a:pt x="4131" y="1291"/>
                  </a:lnTo>
                  <a:lnTo>
                    <a:pt x="4141" y="1291"/>
                  </a:lnTo>
                  <a:lnTo>
                    <a:pt x="4141" y="1272"/>
                  </a:lnTo>
                  <a:lnTo>
                    <a:pt x="4150" y="1262"/>
                  </a:lnTo>
                  <a:lnTo>
                    <a:pt x="4150" y="1281"/>
                  </a:lnTo>
                  <a:lnTo>
                    <a:pt x="4160" y="1281"/>
                  </a:lnTo>
                  <a:lnTo>
                    <a:pt x="4160" y="1291"/>
                  </a:lnTo>
                  <a:lnTo>
                    <a:pt x="4168" y="1291"/>
                  </a:lnTo>
                  <a:lnTo>
                    <a:pt x="4168" y="1300"/>
                  </a:lnTo>
                  <a:lnTo>
                    <a:pt x="4178" y="1300"/>
                  </a:lnTo>
                  <a:lnTo>
                    <a:pt x="4178" y="1281"/>
                  </a:lnTo>
                  <a:lnTo>
                    <a:pt x="4187" y="1281"/>
                  </a:lnTo>
                  <a:lnTo>
                    <a:pt x="4187" y="1310"/>
                  </a:lnTo>
                  <a:lnTo>
                    <a:pt x="4197" y="1310"/>
                  </a:lnTo>
                  <a:lnTo>
                    <a:pt x="4197" y="1291"/>
                  </a:lnTo>
                  <a:lnTo>
                    <a:pt x="4206" y="1291"/>
                  </a:lnTo>
                  <a:lnTo>
                    <a:pt x="4206" y="1281"/>
                  </a:lnTo>
                  <a:lnTo>
                    <a:pt x="4216" y="1291"/>
                  </a:lnTo>
                  <a:lnTo>
                    <a:pt x="4224" y="1291"/>
                  </a:lnTo>
                  <a:lnTo>
                    <a:pt x="4224" y="1281"/>
                  </a:lnTo>
                  <a:lnTo>
                    <a:pt x="4234" y="1291"/>
                  </a:lnTo>
                  <a:lnTo>
                    <a:pt x="4234" y="1272"/>
                  </a:lnTo>
                  <a:lnTo>
                    <a:pt x="4243" y="1262"/>
                  </a:lnTo>
                  <a:lnTo>
                    <a:pt x="4243" y="1272"/>
                  </a:lnTo>
                  <a:lnTo>
                    <a:pt x="4253" y="1272"/>
                  </a:lnTo>
                  <a:lnTo>
                    <a:pt x="4253" y="1281"/>
                  </a:lnTo>
                  <a:lnTo>
                    <a:pt x="4263" y="1291"/>
                  </a:lnTo>
                  <a:lnTo>
                    <a:pt x="4263" y="1272"/>
                  </a:lnTo>
                  <a:lnTo>
                    <a:pt x="4272" y="1272"/>
                  </a:lnTo>
                  <a:lnTo>
                    <a:pt x="4272" y="1300"/>
                  </a:lnTo>
                  <a:lnTo>
                    <a:pt x="4282" y="1300"/>
                  </a:lnTo>
                  <a:lnTo>
                    <a:pt x="4282" y="1310"/>
                  </a:lnTo>
                  <a:lnTo>
                    <a:pt x="4290" y="1300"/>
                  </a:lnTo>
                  <a:lnTo>
                    <a:pt x="4290" y="1291"/>
                  </a:lnTo>
                  <a:lnTo>
                    <a:pt x="4300" y="1291"/>
                  </a:lnTo>
                  <a:lnTo>
                    <a:pt x="4300" y="1281"/>
                  </a:lnTo>
                  <a:lnTo>
                    <a:pt x="4309" y="1291"/>
                  </a:lnTo>
                  <a:lnTo>
                    <a:pt x="4309" y="1300"/>
                  </a:lnTo>
                  <a:lnTo>
                    <a:pt x="4319" y="1300"/>
                  </a:lnTo>
                  <a:lnTo>
                    <a:pt x="4319" y="1291"/>
                  </a:lnTo>
                  <a:lnTo>
                    <a:pt x="4328" y="1310"/>
                  </a:lnTo>
                  <a:lnTo>
                    <a:pt x="4328" y="1281"/>
                  </a:lnTo>
                  <a:lnTo>
                    <a:pt x="4338" y="1300"/>
                  </a:lnTo>
                  <a:lnTo>
                    <a:pt x="4338" y="1291"/>
                  </a:lnTo>
                  <a:lnTo>
                    <a:pt x="4346" y="1291"/>
                  </a:lnTo>
                  <a:lnTo>
                    <a:pt x="4346" y="1300"/>
                  </a:lnTo>
                  <a:lnTo>
                    <a:pt x="4356" y="1300"/>
                  </a:lnTo>
                  <a:lnTo>
                    <a:pt x="4365" y="1291"/>
                  </a:lnTo>
                  <a:lnTo>
                    <a:pt x="4365" y="1310"/>
                  </a:lnTo>
                  <a:lnTo>
                    <a:pt x="4375" y="1300"/>
                  </a:lnTo>
                  <a:lnTo>
                    <a:pt x="4375" y="1291"/>
                  </a:lnTo>
                  <a:lnTo>
                    <a:pt x="4383" y="1300"/>
                  </a:lnTo>
                  <a:lnTo>
                    <a:pt x="4383" y="1310"/>
                  </a:lnTo>
                  <a:lnTo>
                    <a:pt x="4394" y="1310"/>
                  </a:lnTo>
                  <a:lnTo>
                    <a:pt x="4394" y="1300"/>
                  </a:lnTo>
                  <a:lnTo>
                    <a:pt x="4402" y="1291"/>
                  </a:lnTo>
                  <a:lnTo>
                    <a:pt x="4402" y="1159"/>
                  </a:lnTo>
                  <a:lnTo>
                    <a:pt x="4412" y="1159"/>
                  </a:lnTo>
                  <a:lnTo>
                    <a:pt x="4412" y="1262"/>
                  </a:lnTo>
                  <a:lnTo>
                    <a:pt x="4421" y="1253"/>
                  </a:lnTo>
                  <a:lnTo>
                    <a:pt x="4421" y="1272"/>
                  </a:lnTo>
                  <a:lnTo>
                    <a:pt x="4431" y="1262"/>
                  </a:lnTo>
                  <a:lnTo>
                    <a:pt x="4431" y="1300"/>
                  </a:lnTo>
                  <a:lnTo>
                    <a:pt x="4439" y="1300"/>
                  </a:lnTo>
                  <a:lnTo>
                    <a:pt x="4439" y="1281"/>
                  </a:lnTo>
                  <a:lnTo>
                    <a:pt x="4450" y="1291"/>
                  </a:lnTo>
                  <a:lnTo>
                    <a:pt x="4450" y="1272"/>
                  </a:lnTo>
                  <a:lnTo>
                    <a:pt x="4458" y="1272"/>
                  </a:lnTo>
                  <a:lnTo>
                    <a:pt x="4458" y="1300"/>
                  </a:lnTo>
                  <a:lnTo>
                    <a:pt x="4468" y="1291"/>
                  </a:lnTo>
                  <a:lnTo>
                    <a:pt x="4468" y="1310"/>
                  </a:lnTo>
                  <a:lnTo>
                    <a:pt x="4477" y="1310"/>
                  </a:lnTo>
                  <a:lnTo>
                    <a:pt x="4477" y="1300"/>
                  </a:lnTo>
                  <a:lnTo>
                    <a:pt x="4487" y="1310"/>
                  </a:lnTo>
                  <a:lnTo>
                    <a:pt x="4487" y="1300"/>
                  </a:lnTo>
                  <a:lnTo>
                    <a:pt x="4495" y="1310"/>
                  </a:lnTo>
                  <a:lnTo>
                    <a:pt x="4495" y="1291"/>
                  </a:lnTo>
                  <a:lnTo>
                    <a:pt x="4506" y="1300"/>
                  </a:lnTo>
                  <a:lnTo>
                    <a:pt x="4506" y="1291"/>
                  </a:lnTo>
                  <a:lnTo>
                    <a:pt x="4514" y="1291"/>
                  </a:lnTo>
                  <a:lnTo>
                    <a:pt x="4514" y="1310"/>
                  </a:lnTo>
                  <a:lnTo>
                    <a:pt x="4524" y="1291"/>
                  </a:lnTo>
                  <a:lnTo>
                    <a:pt x="4524" y="1300"/>
                  </a:lnTo>
                  <a:lnTo>
                    <a:pt x="4533" y="1291"/>
                  </a:lnTo>
                  <a:lnTo>
                    <a:pt x="4533" y="1300"/>
                  </a:lnTo>
                  <a:lnTo>
                    <a:pt x="4543" y="1300"/>
                  </a:lnTo>
                  <a:lnTo>
                    <a:pt x="4543" y="1291"/>
                  </a:lnTo>
                  <a:lnTo>
                    <a:pt x="4551" y="1300"/>
                  </a:lnTo>
                  <a:lnTo>
                    <a:pt x="4551" y="1281"/>
                  </a:lnTo>
                  <a:lnTo>
                    <a:pt x="4561" y="1281"/>
                  </a:lnTo>
                  <a:lnTo>
                    <a:pt x="4561" y="1291"/>
                  </a:lnTo>
                  <a:lnTo>
                    <a:pt x="4570" y="1291"/>
                  </a:lnTo>
                  <a:lnTo>
                    <a:pt x="4570" y="1281"/>
                  </a:lnTo>
                  <a:lnTo>
                    <a:pt x="4580" y="1272"/>
                  </a:lnTo>
                  <a:lnTo>
                    <a:pt x="4580" y="1291"/>
                  </a:lnTo>
                  <a:lnTo>
                    <a:pt x="4589" y="1291"/>
                  </a:lnTo>
                  <a:lnTo>
                    <a:pt x="4589" y="1310"/>
                  </a:lnTo>
                  <a:lnTo>
                    <a:pt x="4599" y="1310"/>
                  </a:lnTo>
                  <a:lnTo>
                    <a:pt x="4599" y="1281"/>
                  </a:lnTo>
                  <a:lnTo>
                    <a:pt x="4607" y="1281"/>
                  </a:lnTo>
                  <a:lnTo>
                    <a:pt x="4607" y="1300"/>
                  </a:lnTo>
                  <a:lnTo>
                    <a:pt x="4617" y="1310"/>
                  </a:lnTo>
                  <a:lnTo>
                    <a:pt x="4617" y="1291"/>
                  </a:lnTo>
                  <a:lnTo>
                    <a:pt x="4626" y="1291"/>
                  </a:lnTo>
                  <a:lnTo>
                    <a:pt x="4626" y="1272"/>
                  </a:lnTo>
                  <a:lnTo>
                    <a:pt x="4636" y="1262"/>
                  </a:lnTo>
                  <a:lnTo>
                    <a:pt x="4636" y="1291"/>
                  </a:lnTo>
                  <a:lnTo>
                    <a:pt x="4644" y="1291"/>
                  </a:lnTo>
                  <a:lnTo>
                    <a:pt x="4644" y="1310"/>
                  </a:lnTo>
                  <a:lnTo>
                    <a:pt x="4655" y="1300"/>
                  </a:lnTo>
                  <a:lnTo>
                    <a:pt x="4655" y="1310"/>
                  </a:lnTo>
                  <a:lnTo>
                    <a:pt x="4663" y="1310"/>
                  </a:lnTo>
                  <a:lnTo>
                    <a:pt x="4663" y="1300"/>
                  </a:lnTo>
                  <a:lnTo>
                    <a:pt x="4673" y="1300"/>
                  </a:lnTo>
                  <a:lnTo>
                    <a:pt x="4673" y="1310"/>
                  </a:lnTo>
                  <a:lnTo>
                    <a:pt x="4682" y="1310"/>
                  </a:lnTo>
                  <a:lnTo>
                    <a:pt x="4682" y="1300"/>
                  </a:lnTo>
                  <a:lnTo>
                    <a:pt x="4692" y="1300"/>
                  </a:lnTo>
                  <a:lnTo>
                    <a:pt x="4692" y="1291"/>
                  </a:lnTo>
                  <a:lnTo>
                    <a:pt x="4700" y="1300"/>
                  </a:lnTo>
                  <a:lnTo>
                    <a:pt x="4700" y="1310"/>
                  </a:lnTo>
                  <a:lnTo>
                    <a:pt x="4711" y="1300"/>
                  </a:lnTo>
                  <a:lnTo>
                    <a:pt x="4711" y="1281"/>
                  </a:lnTo>
                  <a:lnTo>
                    <a:pt x="4719" y="1281"/>
                  </a:lnTo>
                  <a:lnTo>
                    <a:pt x="4719" y="1272"/>
                  </a:lnTo>
                  <a:lnTo>
                    <a:pt x="4729" y="1262"/>
                  </a:lnTo>
                  <a:lnTo>
                    <a:pt x="4729" y="1281"/>
                  </a:lnTo>
                  <a:lnTo>
                    <a:pt x="4738" y="1272"/>
                  </a:lnTo>
                  <a:lnTo>
                    <a:pt x="4738" y="1291"/>
                  </a:lnTo>
                  <a:lnTo>
                    <a:pt x="4748" y="1291"/>
                  </a:lnTo>
                  <a:lnTo>
                    <a:pt x="4748" y="1310"/>
                  </a:lnTo>
                  <a:lnTo>
                    <a:pt x="4756" y="1310"/>
                  </a:lnTo>
                  <a:lnTo>
                    <a:pt x="4756" y="1291"/>
                  </a:lnTo>
                  <a:lnTo>
                    <a:pt x="4766" y="1291"/>
                  </a:lnTo>
                  <a:lnTo>
                    <a:pt x="4775" y="1300"/>
                  </a:lnTo>
                  <a:lnTo>
                    <a:pt x="4775" y="1291"/>
                  </a:lnTo>
                  <a:lnTo>
                    <a:pt x="4785" y="1281"/>
                  </a:lnTo>
                  <a:lnTo>
                    <a:pt x="4785" y="1291"/>
                  </a:lnTo>
                  <a:lnTo>
                    <a:pt x="4794" y="1291"/>
                  </a:lnTo>
                  <a:lnTo>
                    <a:pt x="4804" y="1300"/>
                  </a:lnTo>
                  <a:lnTo>
                    <a:pt x="4804" y="1281"/>
                  </a:lnTo>
                  <a:lnTo>
                    <a:pt x="4812" y="1281"/>
                  </a:lnTo>
                  <a:lnTo>
                    <a:pt x="4822" y="1281"/>
                  </a:lnTo>
                  <a:lnTo>
                    <a:pt x="4822" y="1291"/>
                  </a:lnTo>
                  <a:lnTo>
                    <a:pt x="4831" y="1291"/>
                  </a:lnTo>
                  <a:lnTo>
                    <a:pt x="4841" y="1291"/>
                  </a:lnTo>
                  <a:lnTo>
                    <a:pt x="4841" y="1300"/>
                  </a:lnTo>
                  <a:lnTo>
                    <a:pt x="4849" y="1300"/>
                  </a:lnTo>
                  <a:lnTo>
                    <a:pt x="4849" y="1310"/>
                  </a:lnTo>
                  <a:lnTo>
                    <a:pt x="4860" y="1310"/>
                  </a:lnTo>
                  <a:lnTo>
                    <a:pt x="4860" y="1291"/>
                  </a:lnTo>
                  <a:lnTo>
                    <a:pt x="4868" y="1291"/>
                  </a:lnTo>
                  <a:lnTo>
                    <a:pt x="4868" y="1300"/>
                  </a:lnTo>
                  <a:lnTo>
                    <a:pt x="4878" y="1300"/>
                  </a:lnTo>
                  <a:lnTo>
                    <a:pt x="4878" y="1272"/>
                  </a:lnTo>
                  <a:lnTo>
                    <a:pt x="4887" y="1281"/>
                  </a:lnTo>
                  <a:lnTo>
                    <a:pt x="4887" y="1300"/>
                  </a:lnTo>
                  <a:lnTo>
                    <a:pt x="4897" y="1300"/>
                  </a:lnTo>
                  <a:lnTo>
                    <a:pt x="4897" y="1291"/>
                  </a:lnTo>
                  <a:lnTo>
                    <a:pt x="4905" y="1300"/>
                  </a:lnTo>
                  <a:lnTo>
                    <a:pt x="4905" y="1291"/>
                  </a:lnTo>
                  <a:lnTo>
                    <a:pt x="4916" y="1300"/>
                  </a:lnTo>
                  <a:lnTo>
                    <a:pt x="4916" y="1310"/>
                  </a:lnTo>
                  <a:lnTo>
                    <a:pt x="4924" y="1310"/>
                  </a:lnTo>
                  <a:lnTo>
                    <a:pt x="4924" y="1300"/>
                  </a:lnTo>
                  <a:lnTo>
                    <a:pt x="4934" y="1300"/>
                  </a:lnTo>
                  <a:lnTo>
                    <a:pt x="4934" y="1310"/>
                  </a:lnTo>
                  <a:lnTo>
                    <a:pt x="4943" y="1300"/>
                  </a:lnTo>
                  <a:lnTo>
                    <a:pt x="4943" y="1291"/>
                  </a:lnTo>
                  <a:lnTo>
                    <a:pt x="4953" y="1281"/>
                  </a:lnTo>
                  <a:lnTo>
                    <a:pt x="4953" y="1291"/>
                  </a:lnTo>
                  <a:lnTo>
                    <a:pt x="4961" y="1291"/>
                  </a:lnTo>
                  <a:lnTo>
                    <a:pt x="4961" y="1300"/>
                  </a:lnTo>
                  <a:lnTo>
                    <a:pt x="4972" y="1291"/>
                  </a:lnTo>
                  <a:lnTo>
                    <a:pt x="4972" y="1310"/>
                  </a:lnTo>
                  <a:lnTo>
                    <a:pt x="4980" y="1310"/>
                  </a:lnTo>
                  <a:lnTo>
                    <a:pt x="4980" y="1300"/>
                  </a:lnTo>
                  <a:lnTo>
                    <a:pt x="4990" y="1300"/>
                  </a:lnTo>
                  <a:lnTo>
                    <a:pt x="4990" y="1186"/>
                  </a:lnTo>
                  <a:lnTo>
                    <a:pt x="4999" y="1167"/>
                  </a:lnTo>
                  <a:lnTo>
                    <a:pt x="4999" y="1262"/>
                  </a:lnTo>
                  <a:lnTo>
                    <a:pt x="5009" y="1243"/>
                  </a:lnTo>
                  <a:lnTo>
                    <a:pt x="5009" y="1272"/>
                  </a:lnTo>
                  <a:lnTo>
                    <a:pt x="5017" y="1272"/>
                  </a:lnTo>
                  <a:lnTo>
                    <a:pt x="5017" y="1291"/>
                  </a:lnTo>
                  <a:lnTo>
                    <a:pt x="5027" y="1291"/>
                  </a:lnTo>
                  <a:lnTo>
                    <a:pt x="5027" y="1300"/>
                  </a:lnTo>
                  <a:lnTo>
                    <a:pt x="5036" y="1291"/>
                  </a:lnTo>
                  <a:lnTo>
                    <a:pt x="5036" y="1300"/>
                  </a:lnTo>
                  <a:lnTo>
                    <a:pt x="5046" y="1300"/>
                  </a:lnTo>
                  <a:lnTo>
                    <a:pt x="5046" y="1291"/>
                  </a:lnTo>
                  <a:lnTo>
                    <a:pt x="5055" y="1300"/>
                  </a:lnTo>
                  <a:lnTo>
                    <a:pt x="5055" y="1310"/>
                  </a:lnTo>
                  <a:lnTo>
                    <a:pt x="5065" y="1300"/>
                  </a:lnTo>
                  <a:lnTo>
                    <a:pt x="5073" y="1310"/>
                  </a:lnTo>
                  <a:lnTo>
                    <a:pt x="5073" y="1300"/>
                  </a:lnTo>
                  <a:lnTo>
                    <a:pt x="5083" y="1300"/>
                  </a:lnTo>
                  <a:lnTo>
                    <a:pt x="5083" y="1310"/>
                  </a:lnTo>
                  <a:lnTo>
                    <a:pt x="5092" y="1291"/>
                  </a:lnTo>
                  <a:lnTo>
                    <a:pt x="5092" y="1300"/>
                  </a:lnTo>
                  <a:lnTo>
                    <a:pt x="5102" y="1300"/>
                  </a:lnTo>
                  <a:lnTo>
                    <a:pt x="5102" y="1291"/>
                  </a:lnTo>
                  <a:lnTo>
                    <a:pt x="5110" y="1300"/>
                  </a:lnTo>
                  <a:lnTo>
                    <a:pt x="5110" y="1291"/>
                  </a:lnTo>
                  <a:lnTo>
                    <a:pt x="5121" y="1291"/>
                  </a:lnTo>
                  <a:lnTo>
                    <a:pt x="5121" y="1300"/>
                  </a:lnTo>
                  <a:lnTo>
                    <a:pt x="5129" y="1300"/>
                  </a:lnTo>
                  <a:lnTo>
                    <a:pt x="5139" y="1310"/>
                  </a:lnTo>
                  <a:lnTo>
                    <a:pt x="5139" y="1300"/>
                  </a:lnTo>
                  <a:lnTo>
                    <a:pt x="5148" y="1291"/>
                  </a:lnTo>
                  <a:lnTo>
                    <a:pt x="5148" y="1300"/>
                  </a:lnTo>
                  <a:lnTo>
                    <a:pt x="5158" y="1310"/>
                  </a:lnTo>
                  <a:lnTo>
                    <a:pt x="5158" y="1291"/>
                  </a:lnTo>
                  <a:lnTo>
                    <a:pt x="5166" y="1281"/>
                  </a:lnTo>
                  <a:lnTo>
                    <a:pt x="5166" y="1291"/>
                  </a:lnTo>
                  <a:lnTo>
                    <a:pt x="5177" y="1300"/>
                  </a:lnTo>
                  <a:lnTo>
                    <a:pt x="5177" y="1291"/>
                  </a:lnTo>
                  <a:lnTo>
                    <a:pt x="5187" y="1291"/>
                  </a:lnTo>
                  <a:lnTo>
                    <a:pt x="5187" y="1300"/>
                  </a:lnTo>
                  <a:lnTo>
                    <a:pt x="5195" y="1291"/>
                  </a:lnTo>
                  <a:lnTo>
                    <a:pt x="5195" y="1310"/>
                  </a:lnTo>
                  <a:lnTo>
                    <a:pt x="5205" y="1310"/>
                  </a:lnTo>
                  <a:lnTo>
                    <a:pt x="5205" y="1291"/>
                  </a:lnTo>
                  <a:lnTo>
                    <a:pt x="5214" y="1291"/>
                  </a:lnTo>
                  <a:lnTo>
                    <a:pt x="5224" y="1281"/>
                  </a:lnTo>
                  <a:lnTo>
                    <a:pt x="5224" y="1291"/>
                  </a:lnTo>
                  <a:lnTo>
                    <a:pt x="5232" y="1272"/>
                  </a:lnTo>
                  <a:lnTo>
                    <a:pt x="5232" y="1291"/>
                  </a:lnTo>
                  <a:lnTo>
                    <a:pt x="5243" y="1291"/>
                  </a:lnTo>
                  <a:lnTo>
                    <a:pt x="5243" y="1300"/>
                  </a:lnTo>
                  <a:lnTo>
                    <a:pt x="5251" y="1300"/>
                  </a:lnTo>
                  <a:lnTo>
                    <a:pt x="5251" y="1310"/>
                  </a:lnTo>
                  <a:lnTo>
                    <a:pt x="5261" y="1291"/>
                  </a:lnTo>
                  <a:lnTo>
                    <a:pt x="5261" y="1300"/>
                  </a:lnTo>
                  <a:lnTo>
                    <a:pt x="5270" y="1300"/>
                  </a:lnTo>
                  <a:lnTo>
                    <a:pt x="5270" y="1291"/>
                  </a:lnTo>
                  <a:lnTo>
                    <a:pt x="5280" y="1300"/>
                  </a:lnTo>
                  <a:lnTo>
                    <a:pt x="5280" y="1291"/>
                  </a:lnTo>
                  <a:lnTo>
                    <a:pt x="5288" y="1281"/>
                  </a:lnTo>
                  <a:lnTo>
                    <a:pt x="5288" y="1291"/>
                  </a:lnTo>
                  <a:lnTo>
                    <a:pt x="5299" y="1291"/>
                  </a:lnTo>
                  <a:lnTo>
                    <a:pt x="5307" y="1291"/>
                  </a:lnTo>
                  <a:lnTo>
                    <a:pt x="5307" y="1281"/>
                  </a:lnTo>
                  <a:lnTo>
                    <a:pt x="5317" y="1281"/>
                  </a:lnTo>
                  <a:lnTo>
                    <a:pt x="5317" y="1300"/>
                  </a:lnTo>
                  <a:lnTo>
                    <a:pt x="5326" y="1291"/>
                  </a:lnTo>
                  <a:lnTo>
                    <a:pt x="5326" y="1310"/>
                  </a:lnTo>
                  <a:lnTo>
                    <a:pt x="5344" y="1310"/>
                  </a:lnTo>
                  <a:lnTo>
                    <a:pt x="5344" y="1291"/>
                  </a:lnTo>
                  <a:lnTo>
                    <a:pt x="5354" y="1291"/>
                  </a:lnTo>
                  <a:lnTo>
                    <a:pt x="5354" y="1281"/>
                  </a:lnTo>
                  <a:lnTo>
                    <a:pt x="5363" y="1291"/>
                  </a:lnTo>
                  <a:lnTo>
                    <a:pt x="5373" y="1291"/>
                  </a:lnTo>
                  <a:lnTo>
                    <a:pt x="5373" y="1272"/>
                  </a:lnTo>
                  <a:lnTo>
                    <a:pt x="5382" y="1272"/>
                  </a:lnTo>
                  <a:lnTo>
                    <a:pt x="5382" y="1291"/>
                  </a:lnTo>
                  <a:lnTo>
                    <a:pt x="5392" y="1291"/>
                  </a:lnTo>
                  <a:lnTo>
                    <a:pt x="5392" y="1310"/>
                  </a:lnTo>
                  <a:lnTo>
                    <a:pt x="5400" y="1300"/>
                  </a:lnTo>
                  <a:lnTo>
                    <a:pt x="5400" y="1281"/>
                  </a:lnTo>
                  <a:lnTo>
                    <a:pt x="5410" y="1291"/>
                  </a:lnTo>
                  <a:lnTo>
                    <a:pt x="5410" y="1300"/>
                  </a:lnTo>
                  <a:lnTo>
                    <a:pt x="5419" y="1310"/>
                  </a:lnTo>
                  <a:lnTo>
                    <a:pt x="5419" y="1300"/>
                  </a:lnTo>
                  <a:lnTo>
                    <a:pt x="5429" y="1300"/>
                  </a:lnTo>
                  <a:lnTo>
                    <a:pt x="5429" y="1281"/>
                  </a:lnTo>
                  <a:lnTo>
                    <a:pt x="5438" y="1281"/>
                  </a:lnTo>
                  <a:lnTo>
                    <a:pt x="5438" y="1300"/>
                  </a:lnTo>
                  <a:lnTo>
                    <a:pt x="5448" y="1300"/>
                  </a:lnTo>
                  <a:lnTo>
                    <a:pt x="5456" y="1300"/>
                  </a:lnTo>
                  <a:lnTo>
                    <a:pt x="5456" y="1310"/>
                  </a:lnTo>
                  <a:lnTo>
                    <a:pt x="5466" y="1310"/>
                  </a:lnTo>
                  <a:lnTo>
                    <a:pt x="5466" y="1291"/>
                  </a:lnTo>
                  <a:lnTo>
                    <a:pt x="5475" y="1291"/>
                  </a:lnTo>
                  <a:lnTo>
                    <a:pt x="5485" y="1281"/>
                  </a:lnTo>
                  <a:lnTo>
                    <a:pt x="5485" y="1300"/>
                  </a:lnTo>
                  <a:lnTo>
                    <a:pt x="5493" y="1291"/>
                  </a:lnTo>
                  <a:lnTo>
                    <a:pt x="5493" y="1310"/>
                  </a:lnTo>
                  <a:lnTo>
                    <a:pt x="5504" y="1310"/>
                  </a:lnTo>
                  <a:lnTo>
                    <a:pt x="5512" y="1310"/>
                  </a:lnTo>
                  <a:lnTo>
                    <a:pt x="5512" y="1291"/>
                  </a:lnTo>
                  <a:lnTo>
                    <a:pt x="5522" y="1300"/>
                  </a:lnTo>
                  <a:lnTo>
                    <a:pt x="5522" y="1291"/>
                  </a:lnTo>
                  <a:lnTo>
                    <a:pt x="5531" y="1281"/>
                  </a:lnTo>
                  <a:lnTo>
                    <a:pt x="5531" y="1272"/>
                  </a:lnTo>
                  <a:lnTo>
                    <a:pt x="5541" y="1281"/>
                  </a:lnTo>
                  <a:lnTo>
                    <a:pt x="5541" y="1272"/>
                  </a:lnTo>
                  <a:lnTo>
                    <a:pt x="5549" y="1272"/>
                  </a:lnTo>
                  <a:lnTo>
                    <a:pt x="5549" y="1291"/>
                  </a:lnTo>
                  <a:lnTo>
                    <a:pt x="5560" y="1291"/>
                  </a:lnTo>
                  <a:lnTo>
                    <a:pt x="5560" y="1281"/>
                  </a:lnTo>
                  <a:lnTo>
                    <a:pt x="5568" y="1272"/>
                  </a:lnTo>
                  <a:lnTo>
                    <a:pt x="5568" y="1281"/>
                  </a:lnTo>
                  <a:lnTo>
                    <a:pt x="5578" y="1281"/>
                  </a:lnTo>
                  <a:lnTo>
                    <a:pt x="5578" y="1300"/>
                  </a:lnTo>
                  <a:lnTo>
                    <a:pt x="5587" y="1310"/>
                  </a:lnTo>
                  <a:lnTo>
                    <a:pt x="5587" y="1300"/>
                  </a:lnTo>
                  <a:lnTo>
                    <a:pt x="5597" y="1300"/>
                  </a:lnTo>
                  <a:lnTo>
                    <a:pt x="5597" y="1291"/>
                  </a:lnTo>
                  <a:lnTo>
                    <a:pt x="5605" y="1291"/>
                  </a:lnTo>
                  <a:lnTo>
                    <a:pt x="5605" y="1205"/>
                  </a:lnTo>
                  <a:lnTo>
                    <a:pt x="5615" y="1178"/>
                  </a:lnTo>
                  <a:lnTo>
                    <a:pt x="5615" y="1262"/>
                  </a:lnTo>
                  <a:lnTo>
                    <a:pt x="5624" y="1262"/>
                  </a:lnTo>
                  <a:lnTo>
                    <a:pt x="5624" y="1281"/>
                  </a:lnTo>
                  <a:lnTo>
                    <a:pt x="5634" y="1281"/>
                  </a:lnTo>
                  <a:lnTo>
                    <a:pt x="5634" y="1291"/>
                  </a:lnTo>
                  <a:lnTo>
                    <a:pt x="5643" y="1291"/>
                  </a:lnTo>
                  <a:lnTo>
                    <a:pt x="5643" y="1310"/>
                  </a:lnTo>
                  <a:lnTo>
                    <a:pt x="5653" y="1310"/>
                  </a:lnTo>
                  <a:lnTo>
                    <a:pt x="5653" y="1281"/>
                  </a:lnTo>
                  <a:lnTo>
                    <a:pt x="5661" y="1272"/>
                  </a:lnTo>
                  <a:lnTo>
                    <a:pt x="5661" y="1291"/>
                  </a:lnTo>
                  <a:lnTo>
                    <a:pt x="5671" y="1291"/>
                  </a:lnTo>
                  <a:lnTo>
                    <a:pt x="5671" y="1310"/>
                  </a:lnTo>
                  <a:lnTo>
                    <a:pt x="5680" y="1300"/>
                  </a:lnTo>
                  <a:lnTo>
                    <a:pt x="5690" y="1300"/>
                  </a:lnTo>
                  <a:lnTo>
                    <a:pt x="5698" y="1291"/>
                  </a:lnTo>
                  <a:lnTo>
                    <a:pt x="5698" y="1300"/>
                  </a:lnTo>
                  <a:lnTo>
                    <a:pt x="5709" y="1291"/>
                  </a:lnTo>
                  <a:lnTo>
                    <a:pt x="5709" y="1310"/>
                  </a:lnTo>
                  <a:lnTo>
                    <a:pt x="5717" y="1310"/>
                  </a:lnTo>
                  <a:lnTo>
                    <a:pt x="5727" y="1310"/>
                  </a:lnTo>
                  <a:lnTo>
                    <a:pt x="5727" y="1281"/>
                  </a:lnTo>
                  <a:lnTo>
                    <a:pt x="5736" y="1281"/>
                  </a:lnTo>
                  <a:lnTo>
                    <a:pt x="5746" y="1272"/>
                  </a:lnTo>
                  <a:lnTo>
                    <a:pt x="5746" y="1291"/>
                  </a:lnTo>
                  <a:lnTo>
                    <a:pt x="5754" y="1291"/>
                  </a:lnTo>
                  <a:lnTo>
                    <a:pt x="5754" y="1300"/>
                  </a:lnTo>
                  <a:lnTo>
                    <a:pt x="5765" y="1300"/>
                  </a:lnTo>
                  <a:lnTo>
                    <a:pt x="5765" y="1310"/>
                  </a:lnTo>
                  <a:lnTo>
                    <a:pt x="5773" y="1300"/>
                  </a:lnTo>
                  <a:lnTo>
                    <a:pt x="5773" y="1310"/>
                  </a:lnTo>
                  <a:lnTo>
                    <a:pt x="5783" y="1310"/>
                  </a:lnTo>
                  <a:lnTo>
                    <a:pt x="5783" y="1291"/>
                  </a:lnTo>
                  <a:lnTo>
                    <a:pt x="5792" y="1300"/>
                  </a:lnTo>
                  <a:lnTo>
                    <a:pt x="5792" y="1310"/>
                  </a:lnTo>
                  <a:lnTo>
                    <a:pt x="5802" y="1300"/>
                  </a:lnTo>
                  <a:lnTo>
                    <a:pt x="5802" y="1291"/>
                  </a:lnTo>
                  <a:lnTo>
                    <a:pt x="5810" y="1291"/>
                  </a:lnTo>
                  <a:lnTo>
                    <a:pt x="5810" y="1272"/>
                  </a:lnTo>
                  <a:lnTo>
                    <a:pt x="5820" y="1281"/>
                  </a:lnTo>
                  <a:lnTo>
                    <a:pt x="5820" y="760"/>
                  </a:lnTo>
                  <a:lnTo>
                    <a:pt x="5829" y="588"/>
                  </a:lnTo>
                  <a:lnTo>
                    <a:pt x="5829" y="1053"/>
                  </a:lnTo>
                  <a:lnTo>
                    <a:pt x="5839" y="1072"/>
                  </a:lnTo>
                  <a:lnTo>
                    <a:pt x="5839" y="1224"/>
                  </a:lnTo>
                  <a:lnTo>
                    <a:pt x="5848" y="1234"/>
                  </a:lnTo>
                  <a:lnTo>
                    <a:pt x="5848" y="1272"/>
                  </a:lnTo>
                  <a:lnTo>
                    <a:pt x="5858" y="1272"/>
                  </a:lnTo>
                  <a:lnTo>
                    <a:pt x="5858" y="1281"/>
                  </a:lnTo>
                  <a:lnTo>
                    <a:pt x="5866" y="1272"/>
                  </a:lnTo>
                  <a:lnTo>
                    <a:pt x="5866" y="1281"/>
                  </a:lnTo>
                  <a:lnTo>
                    <a:pt x="5876" y="1281"/>
                  </a:lnTo>
                  <a:lnTo>
                    <a:pt x="5876" y="1300"/>
                  </a:lnTo>
                  <a:lnTo>
                    <a:pt x="5885" y="1291"/>
                  </a:lnTo>
                  <a:lnTo>
                    <a:pt x="5885" y="1300"/>
                  </a:lnTo>
                  <a:lnTo>
                    <a:pt x="5895" y="1300"/>
                  </a:lnTo>
                  <a:lnTo>
                    <a:pt x="5895" y="1310"/>
                  </a:lnTo>
                  <a:lnTo>
                    <a:pt x="5904" y="1310"/>
                  </a:lnTo>
                  <a:lnTo>
                    <a:pt x="5904" y="1281"/>
                  </a:lnTo>
                  <a:lnTo>
                    <a:pt x="5914" y="1281"/>
                  </a:lnTo>
                  <a:lnTo>
                    <a:pt x="5914" y="1291"/>
                  </a:lnTo>
                  <a:lnTo>
                    <a:pt x="5922" y="1291"/>
                  </a:lnTo>
                  <a:lnTo>
                    <a:pt x="5922" y="1300"/>
                  </a:lnTo>
                  <a:lnTo>
                    <a:pt x="5932" y="1300"/>
                  </a:lnTo>
                  <a:lnTo>
                    <a:pt x="5932" y="1281"/>
                  </a:lnTo>
                  <a:lnTo>
                    <a:pt x="5941" y="1291"/>
                  </a:lnTo>
                  <a:lnTo>
                    <a:pt x="5941" y="1300"/>
                  </a:lnTo>
                  <a:lnTo>
                    <a:pt x="5951" y="1300"/>
                  </a:lnTo>
                  <a:lnTo>
                    <a:pt x="5951" y="1291"/>
                  </a:lnTo>
                  <a:lnTo>
                    <a:pt x="5959" y="1291"/>
                  </a:lnTo>
                  <a:lnTo>
                    <a:pt x="5959" y="1272"/>
                  </a:lnTo>
                  <a:lnTo>
                    <a:pt x="5970" y="1281"/>
                  </a:lnTo>
                  <a:lnTo>
                    <a:pt x="5970" y="1310"/>
                  </a:lnTo>
                  <a:lnTo>
                    <a:pt x="5978" y="1300"/>
                  </a:lnTo>
                  <a:lnTo>
                    <a:pt x="5978" y="1310"/>
                  </a:lnTo>
                  <a:lnTo>
                    <a:pt x="5988" y="1310"/>
                  </a:lnTo>
                  <a:lnTo>
                    <a:pt x="5988" y="1300"/>
                  </a:lnTo>
                  <a:lnTo>
                    <a:pt x="5997" y="1300"/>
                  </a:lnTo>
                  <a:lnTo>
                    <a:pt x="5997" y="1291"/>
                  </a:lnTo>
                  <a:lnTo>
                    <a:pt x="6007" y="1300"/>
                  </a:lnTo>
                  <a:lnTo>
                    <a:pt x="6007" y="1310"/>
                  </a:lnTo>
                  <a:lnTo>
                    <a:pt x="6015" y="1310"/>
                  </a:lnTo>
                  <a:lnTo>
                    <a:pt x="6015" y="1300"/>
                  </a:lnTo>
                  <a:lnTo>
                    <a:pt x="6026" y="1291"/>
                  </a:lnTo>
                  <a:lnTo>
                    <a:pt x="6026" y="1272"/>
                  </a:lnTo>
                  <a:lnTo>
                    <a:pt x="6034" y="1272"/>
                  </a:lnTo>
                  <a:lnTo>
                    <a:pt x="6034" y="466"/>
                  </a:lnTo>
                  <a:lnTo>
                    <a:pt x="6044" y="361"/>
                  </a:lnTo>
                  <a:lnTo>
                    <a:pt x="6044" y="1072"/>
                  </a:lnTo>
                  <a:lnTo>
                    <a:pt x="6053" y="1091"/>
                  </a:lnTo>
                  <a:lnTo>
                    <a:pt x="6053" y="1224"/>
                  </a:lnTo>
                  <a:lnTo>
                    <a:pt x="6063" y="1224"/>
                  </a:lnTo>
                  <a:lnTo>
                    <a:pt x="6063" y="1281"/>
                  </a:lnTo>
                  <a:lnTo>
                    <a:pt x="6071" y="1281"/>
                  </a:lnTo>
                  <a:lnTo>
                    <a:pt x="6071" y="1272"/>
                  </a:lnTo>
                  <a:lnTo>
                    <a:pt x="6081" y="1272"/>
                  </a:lnTo>
                  <a:lnTo>
                    <a:pt x="6081" y="1300"/>
                  </a:lnTo>
                  <a:lnTo>
                    <a:pt x="6092" y="1300"/>
                  </a:lnTo>
                  <a:lnTo>
                    <a:pt x="6092" y="1310"/>
                  </a:lnTo>
                  <a:lnTo>
                    <a:pt x="6100" y="1310"/>
                  </a:lnTo>
                  <a:lnTo>
                    <a:pt x="6110" y="1291"/>
                  </a:lnTo>
                  <a:lnTo>
                    <a:pt x="6110" y="1300"/>
                  </a:lnTo>
                  <a:lnTo>
                    <a:pt x="6119" y="1300"/>
                  </a:lnTo>
                  <a:lnTo>
                    <a:pt x="6119" y="1291"/>
                  </a:lnTo>
                  <a:lnTo>
                    <a:pt x="6129" y="1300"/>
                  </a:lnTo>
                  <a:lnTo>
                    <a:pt x="6129" y="1281"/>
                  </a:lnTo>
                  <a:lnTo>
                    <a:pt x="6137" y="1253"/>
                  </a:lnTo>
                  <a:lnTo>
                    <a:pt x="6137" y="1281"/>
                  </a:lnTo>
                  <a:lnTo>
                    <a:pt x="6148" y="1281"/>
                  </a:lnTo>
                  <a:lnTo>
                    <a:pt x="6148" y="1310"/>
                  </a:lnTo>
                  <a:lnTo>
                    <a:pt x="6156" y="1310"/>
                  </a:lnTo>
                  <a:lnTo>
                    <a:pt x="6156" y="1291"/>
                  </a:lnTo>
                  <a:lnTo>
                    <a:pt x="6166" y="1300"/>
                  </a:lnTo>
                  <a:lnTo>
                    <a:pt x="6166" y="1272"/>
                  </a:lnTo>
                  <a:lnTo>
                    <a:pt x="6175" y="1272"/>
                  </a:lnTo>
                  <a:lnTo>
                    <a:pt x="6175" y="1291"/>
                  </a:lnTo>
                  <a:lnTo>
                    <a:pt x="6185" y="1291"/>
                  </a:lnTo>
                  <a:lnTo>
                    <a:pt x="6185" y="1310"/>
                  </a:lnTo>
                  <a:lnTo>
                    <a:pt x="6193" y="1310"/>
                  </a:lnTo>
                  <a:lnTo>
                    <a:pt x="6193" y="1300"/>
                  </a:lnTo>
                  <a:lnTo>
                    <a:pt x="6203" y="1300"/>
                  </a:lnTo>
                  <a:lnTo>
                    <a:pt x="6203" y="1310"/>
                  </a:lnTo>
                  <a:lnTo>
                    <a:pt x="6212" y="1310"/>
                  </a:lnTo>
                  <a:lnTo>
                    <a:pt x="6212" y="1300"/>
                  </a:lnTo>
                  <a:lnTo>
                    <a:pt x="6222" y="1300"/>
                  </a:lnTo>
                  <a:lnTo>
                    <a:pt x="6222" y="1291"/>
                  </a:lnTo>
                  <a:lnTo>
                    <a:pt x="6231" y="1291"/>
                  </a:lnTo>
                  <a:lnTo>
                    <a:pt x="6231" y="1300"/>
                  </a:lnTo>
                  <a:lnTo>
                    <a:pt x="6241" y="1300"/>
                  </a:lnTo>
                  <a:lnTo>
                    <a:pt x="6241" y="1291"/>
                  </a:lnTo>
                  <a:lnTo>
                    <a:pt x="6249" y="1300"/>
                  </a:lnTo>
                  <a:lnTo>
                    <a:pt x="6249" y="1291"/>
                  </a:lnTo>
                  <a:lnTo>
                    <a:pt x="6259" y="1291"/>
                  </a:lnTo>
                  <a:lnTo>
                    <a:pt x="6259" y="1300"/>
                  </a:lnTo>
                  <a:lnTo>
                    <a:pt x="6268" y="1300"/>
                  </a:lnTo>
                  <a:lnTo>
                    <a:pt x="6268" y="1291"/>
                  </a:lnTo>
                  <a:lnTo>
                    <a:pt x="6278" y="1291"/>
                  </a:lnTo>
                  <a:lnTo>
                    <a:pt x="6286" y="1300"/>
                  </a:lnTo>
                  <a:lnTo>
                    <a:pt x="6286" y="1291"/>
                  </a:lnTo>
                  <a:lnTo>
                    <a:pt x="6297" y="1291"/>
                  </a:lnTo>
                  <a:lnTo>
                    <a:pt x="6305" y="1291"/>
                  </a:lnTo>
                  <a:lnTo>
                    <a:pt x="6305" y="1272"/>
                  </a:lnTo>
                  <a:lnTo>
                    <a:pt x="6315" y="1281"/>
                  </a:lnTo>
                  <a:lnTo>
                    <a:pt x="6315" y="1300"/>
                  </a:lnTo>
                  <a:lnTo>
                    <a:pt x="6324" y="1300"/>
                  </a:lnTo>
                  <a:lnTo>
                    <a:pt x="6324" y="1291"/>
                  </a:lnTo>
                  <a:lnTo>
                    <a:pt x="6334" y="1300"/>
                  </a:lnTo>
                  <a:lnTo>
                    <a:pt x="6342" y="1300"/>
                  </a:lnTo>
                  <a:lnTo>
                    <a:pt x="6342" y="1310"/>
                  </a:lnTo>
                  <a:lnTo>
                    <a:pt x="6353" y="1310"/>
                  </a:lnTo>
                  <a:lnTo>
                    <a:pt x="6353" y="1291"/>
                  </a:lnTo>
                  <a:lnTo>
                    <a:pt x="6361" y="1291"/>
                  </a:lnTo>
                  <a:lnTo>
                    <a:pt x="6361" y="1272"/>
                  </a:lnTo>
                  <a:lnTo>
                    <a:pt x="6371" y="1272"/>
                  </a:lnTo>
                  <a:lnTo>
                    <a:pt x="6371" y="1300"/>
                  </a:lnTo>
                  <a:lnTo>
                    <a:pt x="6380" y="1300"/>
                  </a:lnTo>
                  <a:lnTo>
                    <a:pt x="6380" y="1310"/>
                  </a:lnTo>
                  <a:lnTo>
                    <a:pt x="6390" y="1300"/>
                  </a:lnTo>
                  <a:lnTo>
                    <a:pt x="6390" y="1310"/>
                  </a:lnTo>
                  <a:lnTo>
                    <a:pt x="6398" y="1310"/>
                  </a:lnTo>
                  <a:lnTo>
                    <a:pt x="6398" y="1300"/>
                  </a:lnTo>
                  <a:lnTo>
                    <a:pt x="6408" y="1300"/>
                  </a:lnTo>
                  <a:lnTo>
                    <a:pt x="6417" y="1300"/>
                  </a:lnTo>
                  <a:lnTo>
                    <a:pt x="6417" y="1291"/>
                  </a:lnTo>
                  <a:lnTo>
                    <a:pt x="6427" y="1291"/>
                  </a:lnTo>
                  <a:lnTo>
                    <a:pt x="6427" y="1300"/>
                  </a:lnTo>
                  <a:lnTo>
                    <a:pt x="6436" y="1300"/>
                  </a:lnTo>
                  <a:lnTo>
                    <a:pt x="6436" y="1310"/>
                  </a:lnTo>
                  <a:lnTo>
                    <a:pt x="6446" y="1310"/>
                  </a:lnTo>
                  <a:lnTo>
                    <a:pt x="6446" y="1300"/>
                  </a:lnTo>
                  <a:lnTo>
                    <a:pt x="6454" y="1300"/>
                  </a:lnTo>
                  <a:lnTo>
                    <a:pt x="6454" y="1291"/>
                  </a:lnTo>
                  <a:lnTo>
                    <a:pt x="6464" y="1300"/>
                  </a:lnTo>
                  <a:lnTo>
                    <a:pt x="6464" y="1281"/>
                  </a:lnTo>
                  <a:lnTo>
                    <a:pt x="6473" y="1291"/>
                  </a:lnTo>
                  <a:lnTo>
                    <a:pt x="6473" y="1281"/>
                  </a:lnTo>
                  <a:lnTo>
                    <a:pt x="6483" y="1281"/>
                  </a:lnTo>
                  <a:lnTo>
                    <a:pt x="6483" y="1310"/>
                  </a:lnTo>
                  <a:lnTo>
                    <a:pt x="6492" y="1310"/>
                  </a:lnTo>
                  <a:lnTo>
                    <a:pt x="6492" y="1300"/>
                  </a:lnTo>
                  <a:lnTo>
                    <a:pt x="6502" y="1310"/>
                  </a:lnTo>
                  <a:lnTo>
                    <a:pt x="6510" y="1300"/>
                  </a:lnTo>
                  <a:lnTo>
                    <a:pt x="6510" y="1291"/>
                  </a:lnTo>
                  <a:lnTo>
                    <a:pt x="6520" y="1291"/>
                  </a:lnTo>
                  <a:lnTo>
                    <a:pt x="6520" y="1300"/>
                  </a:lnTo>
                  <a:lnTo>
                    <a:pt x="6529" y="1291"/>
                  </a:lnTo>
                  <a:lnTo>
                    <a:pt x="6529" y="1272"/>
                  </a:lnTo>
                  <a:lnTo>
                    <a:pt x="6539" y="1281"/>
                  </a:lnTo>
                  <a:lnTo>
                    <a:pt x="6539" y="1291"/>
                  </a:lnTo>
                  <a:lnTo>
                    <a:pt x="6547" y="1291"/>
                  </a:lnTo>
                  <a:lnTo>
                    <a:pt x="6558" y="1300"/>
                  </a:lnTo>
                  <a:lnTo>
                    <a:pt x="6558" y="1291"/>
                  </a:lnTo>
                  <a:lnTo>
                    <a:pt x="6566" y="1291"/>
                  </a:lnTo>
                  <a:lnTo>
                    <a:pt x="6576" y="1291"/>
                  </a:lnTo>
                  <a:lnTo>
                    <a:pt x="6576" y="1300"/>
                  </a:lnTo>
                  <a:lnTo>
                    <a:pt x="6585" y="1291"/>
                  </a:lnTo>
                  <a:lnTo>
                    <a:pt x="6595" y="1291"/>
                  </a:lnTo>
                  <a:lnTo>
                    <a:pt x="6595" y="1300"/>
                  </a:lnTo>
                  <a:lnTo>
                    <a:pt x="6603" y="1310"/>
                  </a:lnTo>
                  <a:lnTo>
                    <a:pt x="6603" y="1300"/>
                  </a:lnTo>
                  <a:lnTo>
                    <a:pt x="6614" y="1300"/>
                  </a:lnTo>
                  <a:lnTo>
                    <a:pt x="6614" y="1291"/>
                  </a:lnTo>
                  <a:lnTo>
                    <a:pt x="6622" y="1281"/>
                  </a:lnTo>
                  <a:lnTo>
                    <a:pt x="6622" y="1300"/>
                  </a:lnTo>
                  <a:lnTo>
                    <a:pt x="6632" y="1300"/>
                  </a:lnTo>
                  <a:lnTo>
                    <a:pt x="6632" y="1272"/>
                  </a:lnTo>
                  <a:lnTo>
                    <a:pt x="6641" y="1272"/>
                  </a:lnTo>
                  <a:lnTo>
                    <a:pt x="6641" y="1224"/>
                  </a:lnTo>
                  <a:lnTo>
                    <a:pt x="6651" y="1234"/>
                  </a:lnTo>
                  <a:lnTo>
                    <a:pt x="6651" y="1281"/>
                  </a:lnTo>
                  <a:lnTo>
                    <a:pt x="6659" y="1272"/>
                  </a:lnTo>
                  <a:lnTo>
                    <a:pt x="6659" y="1291"/>
                  </a:lnTo>
                  <a:lnTo>
                    <a:pt x="6669" y="1291"/>
                  </a:lnTo>
                  <a:lnTo>
                    <a:pt x="6669" y="1300"/>
                  </a:lnTo>
                  <a:lnTo>
                    <a:pt x="6678" y="1300"/>
                  </a:lnTo>
                  <a:lnTo>
                    <a:pt x="6678" y="1310"/>
                  </a:lnTo>
                  <a:lnTo>
                    <a:pt x="6697" y="1300"/>
                  </a:lnTo>
                  <a:lnTo>
                    <a:pt x="6707" y="1291"/>
                  </a:lnTo>
                  <a:lnTo>
                    <a:pt x="6707" y="1300"/>
                  </a:lnTo>
                  <a:lnTo>
                    <a:pt x="6725" y="1291"/>
                  </a:lnTo>
                  <a:lnTo>
                    <a:pt x="6725" y="1300"/>
                  </a:lnTo>
                  <a:lnTo>
                    <a:pt x="6744" y="1300"/>
                  </a:lnTo>
                  <a:lnTo>
                    <a:pt x="6752" y="1300"/>
                  </a:lnTo>
                  <a:lnTo>
                    <a:pt x="6752" y="1291"/>
                  </a:lnTo>
                  <a:lnTo>
                    <a:pt x="6763" y="1291"/>
                  </a:lnTo>
                  <a:lnTo>
                    <a:pt x="6763" y="1281"/>
                  </a:lnTo>
                  <a:lnTo>
                    <a:pt x="6771" y="1291"/>
                  </a:lnTo>
                  <a:lnTo>
                    <a:pt x="6771" y="1300"/>
                  </a:lnTo>
                  <a:lnTo>
                    <a:pt x="6781" y="1300"/>
                  </a:lnTo>
                  <a:lnTo>
                    <a:pt x="6790" y="1300"/>
                  </a:lnTo>
                  <a:lnTo>
                    <a:pt x="6790" y="1291"/>
                  </a:lnTo>
                  <a:lnTo>
                    <a:pt x="6800" y="1291"/>
                  </a:lnTo>
                  <a:lnTo>
                    <a:pt x="6800" y="1310"/>
                  </a:lnTo>
                  <a:lnTo>
                    <a:pt x="6808" y="1291"/>
                  </a:lnTo>
                  <a:lnTo>
                    <a:pt x="6808" y="1310"/>
                  </a:lnTo>
                  <a:lnTo>
                    <a:pt x="6819" y="1310"/>
                  </a:lnTo>
                  <a:lnTo>
                    <a:pt x="6819" y="1291"/>
                  </a:lnTo>
                  <a:lnTo>
                    <a:pt x="6827" y="1291"/>
                  </a:lnTo>
                  <a:lnTo>
                    <a:pt x="6827" y="1300"/>
                  </a:lnTo>
                  <a:lnTo>
                    <a:pt x="6837" y="1300"/>
                  </a:lnTo>
                  <a:lnTo>
                    <a:pt x="6846" y="1300"/>
                  </a:lnTo>
                  <a:lnTo>
                    <a:pt x="6864" y="1310"/>
                  </a:lnTo>
                  <a:lnTo>
                    <a:pt x="6864" y="1300"/>
                  </a:lnTo>
                  <a:lnTo>
                    <a:pt x="6874" y="1300"/>
                  </a:lnTo>
                  <a:lnTo>
                    <a:pt x="6874" y="1310"/>
                  </a:lnTo>
                  <a:lnTo>
                    <a:pt x="6883" y="1300"/>
                  </a:lnTo>
                  <a:lnTo>
                    <a:pt x="6883" y="1291"/>
                  </a:lnTo>
                  <a:lnTo>
                    <a:pt x="6893" y="1291"/>
                  </a:lnTo>
                  <a:lnTo>
                    <a:pt x="6893" y="1281"/>
                  </a:lnTo>
                  <a:lnTo>
                    <a:pt x="6902" y="1291"/>
                  </a:lnTo>
                  <a:lnTo>
                    <a:pt x="6902" y="1310"/>
                  </a:lnTo>
                  <a:lnTo>
                    <a:pt x="6920" y="1310"/>
                  </a:lnTo>
                  <a:lnTo>
                    <a:pt x="6930" y="1300"/>
                  </a:lnTo>
                  <a:lnTo>
                    <a:pt x="6930" y="1262"/>
                  </a:lnTo>
                  <a:lnTo>
                    <a:pt x="6939" y="1262"/>
                  </a:lnTo>
                  <a:lnTo>
                    <a:pt x="6939" y="1178"/>
                  </a:lnTo>
                  <a:lnTo>
                    <a:pt x="6949" y="1215"/>
                  </a:lnTo>
                  <a:lnTo>
                    <a:pt x="6949" y="1272"/>
                  </a:lnTo>
                  <a:lnTo>
                    <a:pt x="6958" y="1272"/>
                  </a:lnTo>
                  <a:lnTo>
                    <a:pt x="6958" y="1300"/>
                  </a:lnTo>
                  <a:lnTo>
                    <a:pt x="6968" y="1300"/>
                  </a:lnTo>
                  <a:lnTo>
                    <a:pt x="6976" y="1310"/>
                  </a:lnTo>
                  <a:lnTo>
                    <a:pt x="6976" y="1300"/>
                  </a:lnTo>
                  <a:lnTo>
                    <a:pt x="6986" y="1300"/>
                  </a:lnTo>
                  <a:lnTo>
                    <a:pt x="6986" y="1310"/>
                  </a:lnTo>
                  <a:lnTo>
                    <a:pt x="6997" y="1310"/>
                  </a:lnTo>
                  <a:lnTo>
                    <a:pt x="6997" y="1291"/>
                  </a:lnTo>
                  <a:lnTo>
                    <a:pt x="7005" y="1300"/>
                  </a:lnTo>
                  <a:lnTo>
                    <a:pt x="7005" y="1291"/>
                  </a:lnTo>
                  <a:lnTo>
                    <a:pt x="7015" y="1281"/>
                  </a:lnTo>
                  <a:lnTo>
                    <a:pt x="7015" y="1291"/>
                  </a:lnTo>
                  <a:lnTo>
                    <a:pt x="7024" y="1291"/>
                  </a:lnTo>
                  <a:lnTo>
                    <a:pt x="7024" y="1272"/>
                  </a:lnTo>
                  <a:lnTo>
                    <a:pt x="7034" y="1281"/>
                  </a:lnTo>
                  <a:lnTo>
                    <a:pt x="7034" y="1291"/>
                  </a:lnTo>
                  <a:lnTo>
                    <a:pt x="7042" y="1291"/>
                  </a:lnTo>
                  <a:lnTo>
                    <a:pt x="7042" y="1300"/>
                  </a:lnTo>
                  <a:lnTo>
                    <a:pt x="7052" y="1300"/>
                  </a:lnTo>
                  <a:lnTo>
                    <a:pt x="7052" y="1291"/>
                  </a:lnTo>
                  <a:lnTo>
                    <a:pt x="7061" y="1291"/>
                  </a:lnTo>
                  <a:lnTo>
                    <a:pt x="7071" y="1291"/>
                  </a:lnTo>
                  <a:lnTo>
                    <a:pt x="7071" y="1300"/>
                  </a:lnTo>
                  <a:lnTo>
                    <a:pt x="7080" y="1300"/>
                  </a:lnTo>
                  <a:lnTo>
                    <a:pt x="7080" y="1281"/>
                  </a:lnTo>
                  <a:lnTo>
                    <a:pt x="7090" y="1291"/>
                  </a:lnTo>
                  <a:lnTo>
                    <a:pt x="7090" y="1300"/>
                  </a:lnTo>
                  <a:lnTo>
                    <a:pt x="7098" y="1300"/>
                  </a:lnTo>
                  <a:lnTo>
                    <a:pt x="7108" y="1310"/>
                  </a:lnTo>
                  <a:lnTo>
                    <a:pt x="7108" y="1300"/>
                  </a:lnTo>
                  <a:lnTo>
                    <a:pt x="7117" y="1300"/>
                  </a:lnTo>
                  <a:lnTo>
                    <a:pt x="7127" y="1300"/>
                  </a:lnTo>
                  <a:lnTo>
                    <a:pt x="7127" y="1310"/>
                  </a:lnTo>
                  <a:lnTo>
                    <a:pt x="7135" y="1310"/>
                  </a:lnTo>
                  <a:lnTo>
                    <a:pt x="7146" y="1310"/>
                  </a:lnTo>
                  <a:lnTo>
                    <a:pt x="7146" y="1300"/>
                  </a:lnTo>
                  <a:lnTo>
                    <a:pt x="7154" y="1300"/>
                  </a:lnTo>
                  <a:lnTo>
                    <a:pt x="7154" y="1291"/>
                  </a:lnTo>
                  <a:lnTo>
                    <a:pt x="7164" y="1291"/>
                  </a:lnTo>
                  <a:lnTo>
                    <a:pt x="7164" y="1300"/>
                  </a:lnTo>
                  <a:lnTo>
                    <a:pt x="7173" y="1310"/>
                  </a:lnTo>
                  <a:lnTo>
                    <a:pt x="7173" y="1300"/>
                  </a:lnTo>
                  <a:lnTo>
                    <a:pt x="7183" y="1310"/>
                  </a:lnTo>
                  <a:lnTo>
                    <a:pt x="7183" y="1300"/>
                  </a:lnTo>
                  <a:lnTo>
                    <a:pt x="7191" y="1291"/>
                  </a:lnTo>
                  <a:lnTo>
                    <a:pt x="7191" y="1310"/>
                  </a:lnTo>
                  <a:lnTo>
                    <a:pt x="7202" y="1310"/>
                  </a:lnTo>
                  <a:lnTo>
                    <a:pt x="7202" y="1300"/>
                  </a:lnTo>
                  <a:lnTo>
                    <a:pt x="7210" y="1310"/>
                  </a:lnTo>
                  <a:lnTo>
                    <a:pt x="7210" y="1291"/>
                  </a:lnTo>
                  <a:lnTo>
                    <a:pt x="7220" y="1291"/>
                  </a:lnTo>
                  <a:lnTo>
                    <a:pt x="7229" y="1291"/>
                  </a:lnTo>
                  <a:lnTo>
                    <a:pt x="7229" y="1310"/>
                  </a:lnTo>
                  <a:lnTo>
                    <a:pt x="7239" y="1310"/>
                  </a:lnTo>
                  <a:lnTo>
                    <a:pt x="7239" y="1291"/>
                  </a:lnTo>
                  <a:lnTo>
                    <a:pt x="7247" y="1291"/>
                  </a:lnTo>
                  <a:lnTo>
                    <a:pt x="7247" y="1281"/>
                  </a:lnTo>
                  <a:lnTo>
                    <a:pt x="7257" y="1281"/>
                  </a:lnTo>
                  <a:lnTo>
                    <a:pt x="7257" y="1300"/>
                  </a:lnTo>
                  <a:lnTo>
                    <a:pt x="7266" y="1300"/>
                  </a:lnTo>
                  <a:lnTo>
                    <a:pt x="7266" y="1310"/>
                  </a:lnTo>
                  <a:lnTo>
                    <a:pt x="7276" y="1310"/>
                  </a:lnTo>
                  <a:lnTo>
                    <a:pt x="7276" y="1300"/>
                  </a:lnTo>
                  <a:lnTo>
                    <a:pt x="7285" y="1300"/>
                  </a:lnTo>
                  <a:lnTo>
                    <a:pt x="7285" y="1291"/>
                  </a:lnTo>
                  <a:lnTo>
                    <a:pt x="7295" y="1291"/>
                  </a:lnTo>
                  <a:lnTo>
                    <a:pt x="7295" y="1262"/>
                  </a:lnTo>
                  <a:lnTo>
                    <a:pt x="7303" y="1262"/>
                  </a:lnTo>
                  <a:lnTo>
                    <a:pt x="7303" y="1291"/>
                  </a:lnTo>
                  <a:lnTo>
                    <a:pt x="7313" y="1281"/>
                  </a:lnTo>
                  <a:lnTo>
                    <a:pt x="7313" y="1291"/>
                  </a:lnTo>
                  <a:lnTo>
                    <a:pt x="7322" y="1300"/>
                  </a:lnTo>
                  <a:lnTo>
                    <a:pt x="7322" y="1291"/>
                  </a:lnTo>
                  <a:lnTo>
                    <a:pt x="7332" y="1300"/>
                  </a:lnTo>
                  <a:lnTo>
                    <a:pt x="7332" y="1291"/>
                  </a:lnTo>
                  <a:lnTo>
                    <a:pt x="7341" y="1291"/>
                  </a:lnTo>
                  <a:lnTo>
                    <a:pt x="7341" y="1281"/>
                  </a:lnTo>
                  <a:lnTo>
                    <a:pt x="7351" y="1291"/>
                  </a:lnTo>
                  <a:lnTo>
                    <a:pt x="7351" y="1281"/>
                  </a:lnTo>
                  <a:lnTo>
                    <a:pt x="7359" y="1272"/>
                  </a:lnTo>
                  <a:lnTo>
                    <a:pt x="7359" y="1281"/>
                  </a:lnTo>
                  <a:lnTo>
                    <a:pt x="7369" y="1272"/>
                  </a:lnTo>
                  <a:lnTo>
                    <a:pt x="7369" y="1291"/>
                  </a:lnTo>
                  <a:lnTo>
                    <a:pt x="7378" y="1291"/>
                  </a:lnTo>
                  <a:lnTo>
                    <a:pt x="7378" y="1300"/>
                  </a:lnTo>
                  <a:lnTo>
                    <a:pt x="7388" y="1300"/>
                  </a:lnTo>
                  <a:lnTo>
                    <a:pt x="7388" y="1310"/>
                  </a:lnTo>
                  <a:lnTo>
                    <a:pt x="7396" y="1300"/>
                  </a:lnTo>
                  <a:lnTo>
                    <a:pt x="7396" y="1291"/>
                  </a:lnTo>
                  <a:lnTo>
                    <a:pt x="7407" y="1291"/>
                  </a:lnTo>
                  <a:lnTo>
                    <a:pt x="7407" y="1300"/>
                  </a:lnTo>
                  <a:lnTo>
                    <a:pt x="7415" y="1300"/>
                  </a:lnTo>
                  <a:lnTo>
                    <a:pt x="7425" y="1300"/>
                  </a:lnTo>
                  <a:lnTo>
                    <a:pt x="7425" y="1291"/>
                  </a:lnTo>
                  <a:lnTo>
                    <a:pt x="7434" y="1291"/>
                  </a:lnTo>
                  <a:lnTo>
                    <a:pt x="7444" y="1291"/>
                  </a:lnTo>
                  <a:lnTo>
                    <a:pt x="7444" y="1300"/>
                  </a:lnTo>
                  <a:lnTo>
                    <a:pt x="7452" y="1291"/>
                  </a:lnTo>
                  <a:lnTo>
                    <a:pt x="7463" y="1300"/>
                  </a:lnTo>
                  <a:lnTo>
                    <a:pt x="7471" y="1291"/>
                  </a:lnTo>
                  <a:lnTo>
                    <a:pt x="7481" y="1300"/>
                  </a:lnTo>
                  <a:lnTo>
                    <a:pt x="7481" y="1310"/>
                  </a:lnTo>
                  <a:lnTo>
                    <a:pt x="7490" y="1300"/>
                  </a:lnTo>
                  <a:lnTo>
                    <a:pt x="7490" y="1291"/>
                  </a:lnTo>
                  <a:lnTo>
                    <a:pt x="7500" y="1291"/>
                  </a:lnTo>
                  <a:lnTo>
                    <a:pt x="7500" y="1300"/>
                  </a:lnTo>
                  <a:lnTo>
                    <a:pt x="7508" y="1300"/>
                  </a:lnTo>
                  <a:lnTo>
                    <a:pt x="7518" y="1300"/>
                  </a:lnTo>
                  <a:lnTo>
                    <a:pt x="7518" y="1291"/>
                  </a:lnTo>
                  <a:lnTo>
                    <a:pt x="7527" y="1291"/>
                  </a:lnTo>
                  <a:lnTo>
                    <a:pt x="7537" y="1291"/>
                  </a:lnTo>
                  <a:lnTo>
                    <a:pt x="7537" y="1272"/>
                  </a:lnTo>
                  <a:lnTo>
                    <a:pt x="7546" y="1291"/>
                  </a:lnTo>
                  <a:lnTo>
                    <a:pt x="7556" y="1291"/>
                  </a:lnTo>
                  <a:lnTo>
                    <a:pt x="7556" y="1300"/>
                  </a:lnTo>
                  <a:lnTo>
                    <a:pt x="7564" y="1300"/>
                  </a:lnTo>
                  <a:lnTo>
                    <a:pt x="7574" y="1300"/>
                  </a:lnTo>
                  <a:lnTo>
                    <a:pt x="7574" y="1291"/>
                  </a:lnTo>
                  <a:lnTo>
                    <a:pt x="7583" y="1291"/>
                  </a:lnTo>
                  <a:lnTo>
                    <a:pt x="7583" y="1281"/>
                  </a:lnTo>
                  <a:lnTo>
                    <a:pt x="7593" y="1281"/>
                  </a:lnTo>
                  <a:lnTo>
                    <a:pt x="7593" y="1300"/>
                  </a:lnTo>
                  <a:lnTo>
                    <a:pt x="7601" y="1300"/>
                  </a:lnTo>
                  <a:lnTo>
                    <a:pt x="7612" y="1300"/>
                  </a:lnTo>
                  <a:lnTo>
                    <a:pt x="7612" y="1310"/>
                  </a:lnTo>
                  <a:lnTo>
                    <a:pt x="7620" y="1300"/>
                  </a:lnTo>
                  <a:lnTo>
                    <a:pt x="7620" y="1310"/>
                  </a:lnTo>
                  <a:lnTo>
                    <a:pt x="7630" y="1300"/>
                  </a:lnTo>
                  <a:lnTo>
                    <a:pt x="7639" y="1300"/>
                  </a:lnTo>
                  <a:lnTo>
                    <a:pt x="7649" y="1291"/>
                  </a:lnTo>
                  <a:lnTo>
                    <a:pt x="7657" y="1291"/>
                  </a:lnTo>
                  <a:lnTo>
                    <a:pt x="7668" y="1291"/>
                  </a:lnTo>
                  <a:lnTo>
                    <a:pt x="7668" y="1300"/>
                  </a:lnTo>
                  <a:lnTo>
                    <a:pt x="7676" y="1291"/>
                  </a:lnTo>
                  <a:lnTo>
                    <a:pt x="7686" y="1300"/>
                  </a:lnTo>
                  <a:lnTo>
                    <a:pt x="7686" y="1281"/>
                  </a:lnTo>
                  <a:lnTo>
                    <a:pt x="7695" y="1281"/>
                  </a:lnTo>
                  <a:lnTo>
                    <a:pt x="7695" y="1300"/>
                  </a:lnTo>
                  <a:lnTo>
                    <a:pt x="7705" y="1300"/>
                  </a:lnTo>
                  <a:lnTo>
                    <a:pt x="7705" y="1291"/>
                  </a:lnTo>
                  <a:lnTo>
                    <a:pt x="7713" y="1300"/>
                  </a:lnTo>
                  <a:lnTo>
                    <a:pt x="7713" y="1291"/>
                  </a:lnTo>
                  <a:lnTo>
                    <a:pt x="7723" y="1291"/>
                  </a:lnTo>
                  <a:lnTo>
                    <a:pt x="7723" y="1281"/>
                  </a:lnTo>
                  <a:lnTo>
                    <a:pt x="7732" y="1272"/>
                  </a:lnTo>
                  <a:lnTo>
                    <a:pt x="7732" y="1291"/>
                  </a:lnTo>
                  <a:lnTo>
                    <a:pt x="7742" y="1291"/>
                  </a:lnTo>
                  <a:lnTo>
                    <a:pt x="7751" y="1291"/>
                  </a:lnTo>
                  <a:lnTo>
                    <a:pt x="7751" y="1272"/>
                  </a:lnTo>
                  <a:lnTo>
                    <a:pt x="7761" y="1281"/>
                  </a:lnTo>
                  <a:lnTo>
                    <a:pt x="7761" y="1291"/>
                  </a:lnTo>
                  <a:lnTo>
                    <a:pt x="7769" y="1281"/>
                  </a:lnTo>
                  <a:lnTo>
                    <a:pt x="7769" y="1291"/>
                  </a:lnTo>
                  <a:lnTo>
                    <a:pt x="7779" y="1291"/>
                  </a:lnTo>
                  <a:lnTo>
                    <a:pt x="7779" y="1281"/>
                  </a:lnTo>
                  <a:lnTo>
                    <a:pt x="7788" y="1291"/>
                  </a:lnTo>
                  <a:lnTo>
                    <a:pt x="7788" y="1281"/>
                  </a:lnTo>
                  <a:lnTo>
                    <a:pt x="7798" y="1281"/>
                  </a:lnTo>
                  <a:lnTo>
                    <a:pt x="7798" y="1272"/>
                  </a:lnTo>
                  <a:lnTo>
                    <a:pt x="7807" y="1281"/>
                  </a:lnTo>
                  <a:lnTo>
                    <a:pt x="7807" y="1291"/>
                  </a:lnTo>
                  <a:lnTo>
                    <a:pt x="7817" y="1281"/>
                  </a:lnTo>
                  <a:lnTo>
                    <a:pt x="7825" y="1272"/>
                  </a:lnTo>
                  <a:lnTo>
                    <a:pt x="7825" y="1291"/>
                  </a:lnTo>
                  <a:lnTo>
                    <a:pt x="7835" y="1291"/>
                  </a:lnTo>
                  <a:lnTo>
                    <a:pt x="7835" y="1310"/>
                  </a:lnTo>
                  <a:lnTo>
                    <a:pt x="7844" y="1310"/>
                  </a:lnTo>
                  <a:lnTo>
                    <a:pt x="7844" y="1300"/>
                  </a:lnTo>
                  <a:lnTo>
                    <a:pt x="7854" y="1300"/>
                  </a:lnTo>
                  <a:lnTo>
                    <a:pt x="7862" y="1300"/>
                  </a:lnTo>
                  <a:lnTo>
                    <a:pt x="7873" y="1291"/>
                  </a:lnTo>
                  <a:lnTo>
                    <a:pt x="7873" y="1300"/>
                  </a:lnTo>
                  <a:lnTo>
                    <a:pt x="7891" y="1300"/>
                  </a:lnTo>
                  <a:lnTo>
                    <a:pt x="7891" y="1291"/>
                  </a:lnTo>
                  <a:lnTo>
                    <a:pt x="7901" y="1300"/>
                  </a:lnTo>
                  <a:lnTo>
                    <a:pt x="7901" y="1291"/>
                  </a:lnTo>
                  <a:lnTo>
                    <a:pt x="7910" y="1291"/>
                  </a:lnTo>
                  <a:lnTo>
                    <a:pt x="7910" y="1310"/>
                  </a:lnTo>
                  <a:lnTo>
                    <a:pt x="7920" y="1310"/>
                  </a:lnTo>
                  <a:lnTo>
                    <a:pt x="7920" y="1300"/>
                  </a:lnTo>
                  <a:lnTo>
                    <a:pt x="7929" y="1300"/>
                  </a:lnTo>
                  <a:lnTo>
                    <a:pt x="7929" y="1291"/>
                  </a:lnTo>
                  <a:lnTo>
                    <a:pt x="7947" y="1291"/>
                  </a:lnTo>
                  <a:lnTo>
                    <a:pt x="7947" y="1300"/>
                  </a:lnTo>
                  <a:lnTo>
                    <a:pt x="7957" y="1300"/>
                  </a:lnTo>
                  <a:lnTo>
                    <a:pt x="7957" y="1291"/>
                  </a:lnTo>
                  <a:lnTo>
                    <a:pt x="7976" y="1300"/>
                  </a:lnTo>
                  <a:lnTo>
                    <a:pt x="7976" y="1291"/>
                  </a:lnTo>
                  <a:lnTo>
                    <a:pt x="7984" y="1291"/>
                  </a:lnTo>
                  <a:lnTo>
                    <a:pt x="7984" y="1281"/>
                  </a:lnTo>
                  <a:lnTo>
                    <a:pt x="7995" y="1291"/>
                  </a:lnTo>
                  <a:lnTo>
                    <a:pt x="7995" y="1262"/>
                  </a:lnTo>
                  <a:lnTo>
                    <a:pt x="8003" y="1253"/>
                  </a:lnTo>
                  <a:lnTo>
                    <a:pt x="8003" y="1272"/>
                  </a:lnTo>
                  <a:lnTo>
                    <a:pt x="8013" y="1272"/>
                  </a:lnTo>
                  <a:lnTo>
                    <a:pt x="8022" y="1272"/>
                  </a:lnTo>
                  <a:lnTo>
                    <a:pt x="8022" y="1262"/>
                  </a:lnTo>
                  <a:lnTo>
                    <a:pt x="8032" y="1281"/>
                  </a:lnTo>
                  <a:lnTo>
                    <a:pt x="8032" y="1243"/>
                  </a:lnTo>
                  <a:lnTo>
                    <a:pt x="8040" y="1234"/>
                  </a:lnTo>
                  <a:lnTo>
                    <a:pt x="8040" y="1272"/>
                  </a:lnTo>
                  <a:lnTo>
                    <a:pt x="8051" y="1281"/>
                  </a:lnTo>
                  <a:lnTo>
                    <a:pt x="8051" y="1272"/>
                  </a:lnTo>
                  <a:lnTo>
                    <a:pt x="8059" y="1272"/>
                  </a:lnTo>
                  <a:lnTo>
                    <a:pt x="8059" y="1300"/>
                  </a:lnTo>
                  <a:lnTo>
                    <a:pt x="8069" y="1300"/>
                  </a:lnTo>
                  <a:lnTo>
                    <a:pt x="8069" y="1291"/>
                  </a:lnTo>
                  <a:lnTo>
                    <a:pt x="8078" y="1291"/>
                  </a:lnTo>
                  <a:lnTo>
                    <a:pt x="8078" y="1310"/>
                  </a:lnTo>
                  <a:lnTo>
                    <a:pt x="8088" y="1310"/>
                  </a:lnTo>
                  <a:lnTo>
                    <a:pt x="8088" y="1300"/>
                  </a:lnTo>
                  <a:lnTo>
                    <a:pt x="8106" y="1310"/>
                  </a:lnTo>
                  <a:lnTo>
                    <a:pt x="8106" y="1281"/>
                  </a:lnTo>
                  <a:lnTo>
                    <a:pt x="8115" y="1281"/>
                  </a:lnTo>
                  <a:lnTo>
                    <a:pt x="8115" y="1291"/>
                  </a:lnTo>
                  <a:lnTo>
                    <a:pt x="8125" y="1291"/>
                  </a:lnTo>
                  <a:lnTo>
                    <a:pt x="8125" y="1300"/>
                  </a:lnTo>
                  <a:lnTo>
                    <a:pt x="8134" y="1291"/>
                  </a:lnTo>
                  <a:lnTo>
                    <a:pt x="8134" y="1300"/>
                  </a:lnTo>
                  <a:lnTo>
                    <a:pt x="8144" y="1300"/>
                  </a:lnTo>
                  <a:lnTo>
                    <a:pt x="8144" y="1281"/>
                  </a:lnTo>
                  <a:lnTo>
                    <a:pt x="8152" y="1291"/>
                  </a:lnTo>
                  <a:lnTo>
                    <a:pt x="8152" y="1300"/>
                  </a:lnTo>
                  <a:lnTo>
                    <a:pt x="8162" y="1291"/>
                  </a:lnTo>
                  <a:lnTo>
                    <a:pt x="8162" y="1300"/>
                  </a:lnTo>
                  <a:lnTo>
                    <a:pt x="8171" y="1300"/>
                  </a:lnTo>
                  <a:lnTo>
                    <a:pt x="8171" y="1291"/>
                  </a:lnTo>
                  <a:lnTo>
                    <a:pt x="8181" y="1291"/>
                  </a:lnTo>
                  <a:lnTo>
                    <a:pt x="8181" y="1300"/>
                  </a:lnTo>
                  <a:lnTo>
                    <a:pt x="8189" y="1300"/>
                  </a:lnTo>
                  <a:lnTo>
                    <a:pt x="8200" y="1300"/>
                  </a:lnTo>
                  <a:lnTo>
                    <a:pt x="8200" y="1291"/>
                  </a:lnTo>
                  <a:lnTo>
                    <a:pt x="8208" y="1291"/>
                  </a:lnTo>
                  <a:lnTo>
                    <a:pt x="8218" y="1291"/>
                  </a:lnTo>
                  <a:lnTo>
                    <a:pt x="8218" y="1300"/>
                  </a:lnTo>
                  <a:lnTo>
                    <a:pt x="8227" y="1300"/>
                  </a:lnTo>
                  <a:lnTo>
                    <a:pt x="8227" y="1310"/>
                  </a:lnTo>
                  <a:lnTo>
                    <a:pt x="8237" y="1300"/>
                  </a:lnTo>
                  <a:lnTo>
                    <a:pt x="8245" y="1300"/>
                  </a:lnTo>
                  <a:lnTo>
                    <a:pt x="8256" y="1300"/>
                  </a:lnTo>
                  <a:lnTo>
                    <a:pt x="8256" y="1291"/>
                  </a:lnTo>
                  <a:lnTo>
                    <a:pt x="8264" y="1291"/>
                  </a:lnTo>
                  <a:lnTo>
                    <a:pt x="8264" y="1272"/>
                  </a:lnTo>
                  <a:lnTo>
                    <a:pt x="8274" y="1262"/>
                  </a:lnTo>
                  <a:lnTo>
                    <a:pt x="8274" y="1291"/>
                  </a:lnTo>
                  <a:lnTo>
                    <a:pt x="8283" y="1291"/>
                  </a:lnTo>
                  <a:lnTo>
                    <a:pt x="8283" y="1310"/>
                  </a:lnTo>
                  <a:lnTo>
                    <a:pt x="8301" y="1310"/>
                  </a:lnTo>
                  <a:lnTo>
                    <a:pt x="8301" y="1300"/>
                  </a:lnTo>
                  <a:lnTo>
                    <a:pt x="8311" y="1310"/>
                  </a:lnTo>
                  <a:lnTo>
                    <a:pt x="8311" y="1300"/>
                  </a:lnTo>
                  <a:lnTo>
                    <a:pt x="8320" y="1300"/>
                  </a:lnTo>
                  <a:lnTo>
                    <a:pt x="8330" y="1300"/>
                  </a:lnTo>
                  <a:lnTo>
                    <a:pt x="8330" y="1291"/>
                  </a:lnTo>
                  <a:lnTo>
                    <a:pt x="8339" y="1291"/>
                  </a:lnTo>
                  <a:lnTo>
                    <a:pt x="8349" y="1281"/>
                  </a:lnTo>
                  <a:lnTo>
                    <a:pt x="8349" y="1300"/>
                  </a:lnTo>
                  <a:lnTo>
                    <a:pt x="8357" y="1300"/>
                  </a:lnTo>
                  <a:lnTo>
                    <a:pt x="8357" y="1291"/>
                  </a:lnTo>
                  <a:lnTo>
                    <a:pt x="8367" y="1291"/>
                  </a:lnTo>
                  <a:lnTo>
                    <a:pt x="8367" y="1281"/>
                  </a:lnTo>
                  <a:lnTo>
                    <a:pt x="8376" y="1291"/>
                  </a:lnTo>
                  <a:lnTo>
                    <a:pt x="8376" y="1281"/>
                  </a:lnTo>
                  <a:lnTo>
                    <a:pt x="8386" y="1272"/>
                  </a:lnTo>
                  <a:lnTo>
                    <a:pt x="8386" y="1291"/>
                  </a:lnTo>
                  <a:lnTo>
                    <a:pt x="8395" y="1281"/>
                  </a:lnTo>
                  <a:lnTo>
                    <a:pt x="8395" y="1291"/>
                  </a:lnTo>
                  <a:lnTo>
                    <a:pt x="8405" y="1291"/>
                  </a:lnTo>
                  <a:lnTo>
                    <a:pt x="8405" y="1310"/>
                  </a:lnTo>
                  <a:lnTo>
                    <a:pt x="8413" y="1310"/>
                  </a:lnTo>
                </a:path>
              </a:pathLst>
            </a:custGeom>
            <a:noFill/>
            <a:ln w="1588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5" name="Rectangle 65"/>
            <p:cNvSpPr>
              <a:spLocks noChangeArrowheads="1"/>
            </p:cNvSpPr>
            <p:nvPr/>
          </p:nvSpPr>
          <p:spPr bwMode="auto">
            <a:xfrm>
              <a:off x="3747" y="1434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006600"/>
                  </a:solidFill>
                </a:rPr>
                <a:t>Aeromonas hydrophila</a:t>
              </a:r>
              <a:endParaRPr lang="en-US" altLang="cs-CZ" sz="1600" b="1" i="1">
                <a:solidFill>
                  <a:srgbClr val="006600"/>
                </a:solidFill>
              </a:endParaRPr>
            </a:p>
          </p:txBody>
        </p:sp>
      </p:grpSp>
      <p:grpSp>
        <p:nvGrpSpPr>
          <p:cNvPr id="143426" name="Group 66"/>
          <p:cNvGrpSpPr>
            <a:grpSpLocks/>
          </p:cNvGrpSpPr>
          <p:nvPr/>
        </p:nvGrpSpPr>
        <p:grpSpPr bwMode="auto">
          <a:xfrm>
            <a:off x="1404938" y="3779838"/>
            <a:ext cx="6696075" cy="1203325"/>
            <a:chOff x="975" y="2200"/>
            <a:chExt cx="4218" cy="798"/>
          </a:xfrm>
        </p:grpSpPr>
        <p:sp>
          <p:nvSpPr>
            <p:cNvPr id="143427" name="Freeform 67"/>
            <p:cNvSpPr>
              <a:spLocks/>
            </p:cNvSpPr>
            <p:nvPr/>
          </p:nvSpPr>
          <p:spPr bwMode="auto">
            <a:xfrm>
              <a:off x="975" y="2200"/>
              <a:ext cx="4207" cy="798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588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8" name="Rectangle 68"/>
            <p:cNvSpPr>
              <a:spLocks noChangeArrowheads="1"/>
            </p:cNvSpPr>
            <p:nvPr/>
          </p:nvSpPr>
          <p:spPr bwMode="auto">
            <a:xfrm>
              <a:off x="3605" y="2356"/>
              <a:ext cx="15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600" b="1" i="1">
                  <a:solidFill>
                    <a:srgbClr val="CC9900"/>
                  </a:solidFill>
                </a:rPr>
                <a:t>Pseudomonas </a:t>
              </a:r>
              <a:r>
                <a:rPr lang="en-US" altLang="cs-CZ" sz="1600" b="1" i="1">
                  <a:solidFill>
                    <a:srgbClr val="CC9900"/>
                  </a:solidFill>
                </a:rPr>
                <a:t>a</a:t>
              </a:r>
              <a:r>
                <a:rPr lang="cs-CZ" altLang="cs-CZ" sz="1600" b="1" i="1">
                  <a:solidFill>
                    <a:srgbClr val="CC9900"/>
                  </a:solidFill>
                </a:rPr>
                <a:t>eruginosa</a:t>
              </a:r>
              <a:endParaRPr lang="en-US" altLang="cs-CZ" sz="1600" b="1" i="1">
                <a:solidFill>
                  <a:srgbClr val="CC9900"/>
                </a:solidFill>
              </a:endParaRPr>
            </a:p>
          </p:txBody>
        </p:sp>
      </p:grpSp>
      <p:sp>
        <p:nvSpPr>
          <p:cNvPr id="143429" name="Text Box 69"/>
          <p:cNvSpPr txBox="1">
            <a:spLocks noChangeArrowheads="1"/>
          </p:cNvSpPr>
          <p:nvPr/>
        </p:nvSpPr>
        <p:spPr bwMode="auto">
          <a:xfrm>
            <a:off x="1747838" y="358775"/>
            <a:ext cx="563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Identifikace mikroorganizmů pomocí MALDI-MS</a:t>
            </a:r>
          </a:p>
        </p:txBody>
      </p:sp>
      <p:sp>
        <p:nvSpPr>
          <p:cNvPr id="143430" name="Text Box 70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pic>
        <p:nvPicPr>
          <p:cNvPr id="14343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3588"/>
            <a:ext cx="143986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1701800" y="993775"/>
            <a:ext cx="5715000" cy="5272088"/>
            <a:chOff x="984" y="483"/>
            <a:chExt cx="3600" cy="3321"/>
          </a:xfrm>
        </p:grpSpPr>
        <p:sp>
          <p:nvSpPr>
            <p:cNvPr id="117777" name="Line 17"/>
            <p:cNvSpPr>
              <a:spLocks noChangeShapeType="1"/>
            </p:cNvSpPr>
            <p:nvPr/>
          </p:nvSpPr>
          <p:spPr bwMode="auto">
            <a:xfrm flipH="1">
              <a:off x="984" y="3639"/>
              <a:ext cx="22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78" name="Line 18"/>
            <p:cNvSpPr>
              <a:spLocks noChangeShapeType="1"/>
            </p:cNvSpPr>
            <p:nvPr/>
          </p:nvSpPr>
          <p:spPr bwMode="auto">
            <a:xfrm flipV="1">
              <a:off x="3276" y="483"/>
              <a:ext cx="1" cy="3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79" name="Line 19"/>
            <p:cNvSpPr>
              <a:spLocks noChangeShapeType="1"/>
            </p:cNvSpPr>
            <p:nvPr/>
          </p:nvSpPr>
          <p:spPr bwMode="auto">
            <a:xfrm flipV="1">
              <a:off x="327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0" name="Rectangle 20"/>
            <p:cNvSpPr>
              <a:spLocks noChangeArrowheads="1"/>
            </p:cNvSpPr>
            <p:nvPr/>
          </p:nvSpPr>
          <p:spPr bwMode="auto">
            <a:xfrm>
              <a:off x="3262" y="3643"/>
              <a:ext cx="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 flipV="1">
              <a:off x="3055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2" name="Rectangle 22"/>
            <p:cNvSpPr>
              <a:spLocks noChangeArrowheads="1"/>
            </p:cNvSpPr>
            <p:nvPr/>
          </p:nvSpPr>
          <p:spPr bwMode="auto">
            <a:xfrm>
              <a:off x="3004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3" name="Line 23"/>
            <p:cNvSpPr>
              <a:spLocks noChangeShapeType="1"/>
            </p:cNvSpPr>
            <p:nvPr/>
          </p:nvSpPr>
          <p:spPr bwMode="auto">
            <a:xfrm flipV="1">
              <a:off x="2838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4" name="Rectangle 24"/>
            <p:cNvSpPr>
              <a:spLocks noChangeArrowheads="1"/>
            </p:cNvSpPr>
            <p:nvPr/>
          </p:nvSpPr>
          <p:spPr bwMode="auto">
            <a:xfrm>
              <a:off x="278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200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 flipV="1">
              <a:off x="261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6" name="Rectangle 26"/>
            <p:cNvSpPr>
              <a:spLocks noChangeArrowheads="1"/>
            </p:cNvSpPr>
            <p:nvPr/>
          </p:nvSpPr>
          <p:spPr bwMode="auto">
            <a:xfrm>
              <a:off x="256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300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 flipV="1">
              <a:off x="240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88" name="Rectangle 28"/>
            <p:cNvSpPr>
              <a:spLocks noChangeArrowheads="1"/>
            </p:cNvSpPr>
            <p:nvPr/>
          </p:nvSpPr>
          <p:spPr bwMode="auto">
            <a:xfrm>
              <a:off x="2350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400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V="1">
              <a:off x="218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0" name="Rectangle 30"/>
            <p:cNvSpPr>
              <a:spLocks noChangeArrowheads="1"/>
            </p:cNvSpPr>
            <p:nvPr/>
          </p:nvSpPr>
          <p:spPr bwMode="auto">
            <a:xfrm>
              <a:off x="2133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500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1" name="Line 31"/>
            <p:cNvSpPr>
              <a:spLocks noChangeShapeType="1"/>
            </p:cNvSpPr>
            <p:nvPr/>
          </p:nvSpPr>
          <p:spPr bwMode="auto">
            <a:xfrm flipV="1">
              <a:off x="1961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auto">
            <a:xfrm>
              <a:off x="1912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600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3" name="Line 33"/>
            <p:cNvSpPr>
              <a:spLocks noChangeShapeType="1"/>
            </p:cNvSpPr>
            <p:nvPr/>
          </p:nvSpPr>
          <p:spPr bwMode="auto">
            <a:xfrm flipV="1">
              <a:off x="174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4" name="Rectangle 34"/>
            <p:cNvSpPr>
              <a:spLocks noChangeArrowheads="1"/>
            </p:cNvSpPr>
            <p:nvPr/>
          </p:nvSpPr>
          <p:spPr bwMode="auto">
            <a:xfrm>
              <a:off x="1695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700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5" name="Line 35"/>
            <p:cNvSpPr>
              <a:spLocks noChangeShapeType="1"/>
            </p:cNvSpPr>
            <p:nvPr/>
          </p:nvSpPr>
          <p:spPr bwMode="auto">
            <a:xfrm flipV="1">
              <a:off x="152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1478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800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7" name="Line 37"/>
            <p:cNvSpPr>
              <a:spLocks noChangeShapeType="1"/>
            </p:cNvSpPr>
            <p:nvPr/>
          </p:nvSpPr>
          <p:spPr bwMode="auto">
            <a:xfrm flipV="1">
              <a:off x="130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1256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900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 flipV="1">
              <a:off x="109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0" name="Rectangle 40"/>
            <p:cNvSpPr>
              <a:spLocks noChangeArrowheads="1"/>
            </p:cNvSpPr>
            <p:nvPr/>
          </p:nvSpPr>
          <p:spPr bwMode="auto">
            <a:xfrm>
              <a:off x="1019" y="3643"/>
              <a:ext cx="1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1" name="Line 41"/>
            <p:cNvSpPr>
              <a:spLocks noChangeShapeType="1"/>
            </p:cNvSpPr>
            <p:nvPr/>
          </p:nvSpPr>
          <p:spPr bwMode="auto">
            <a:xfrm flipH="1">
              <a:off x="3241" y="357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2" name="Rectangle 42"/>
            <p:cNvSpPr>
              <a:spLocks noChangeArrowheads="1"/>
            </p:cNvSpPr>
            <p:nvPr/>
          </p:nvSpPr>
          <p:spPr bwMode="auto">
            <a:xfrm>
              <a:off x="3291" y="3522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3" name="Line 43"/>
            <p:cNvSpPr>
              <a:spLocks noChangeShapeType="1"/>
            </p:cNvSpPr>
            <p:nvPr/>
          </p:nvSpPr>
          <p:spPr bwMode="auto">
            <a:xfrm flipH="1">
              <a:off x="3241" y="351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4" name="Rectangle 44"/>
            <p:cNvSpPr>
              <a:spLocks noChangeArrowheads="1"/>
            </p:cNvSpPr>
            <p:nvPr/>
          </p:nvSpPr>
          <p:spPr bwMode="auto">
            <a:xfrm>
              <a:off x="3291" y="3460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97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5" name="Line 45"/>
            <p:cNvSpPr>
              <a:spLocks noChangeShapeType="1"/>
            </p:cNvSpPr>
            <p:nvPr/>
          </p:nvSpPr>
          <p:spPr bwMode="auto">
            <a:xfrm flipH="1">
              <a:off x="3241" y="345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3291" y="3401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7" name="Line 47"/>
            <p:cNvSpPr>
              <a:spLocks noChangeShapeType="1"/>
            </p:cNvSpPr>
            <p:nvPr/>
          </p:nvSpPr>
          <p:spPr bwMode="auto">
            <a:xfrm flipH="1">
              <a:off x="3241" y="339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08" name="Rectangle 48"/>
            <p:cNvSpPr>
              <a:spLocks noChangeArrowheads="1"/>
            </p:cNvSpPr>
            <p:nvPr/>
          </p:nvSpPr>
          <p:spPr bwMode="auto">
            <a:xfrm>
              <a:off x="3291" y="333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2812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09" name="Line 49"/>
            <p:cNvSpPr>
              <a:spLocks noChangeShapeType="1"/>
            </p:cNvSpPr>
            <p:nvPr/>
          </p:nvSpPr>
          <p:spPr bwMode="auto">
            <a:xfrm flipH="1">
              <a:off x="3241" y="333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0" name="Rectangle 50"/>
            <p:cNvSpPr>
              <a:spLocks noChangeArrowheads="1"/>
            </p:cNvSpPr>
            <p:nvPr/>
          </p:nvSpPr>
          <p:spPr bwMode="auto">
            <a:xfrm>
              <a:off x="3291" y="3280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386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1" name="Line 51"/>
            <p:cNvSpPr>
              <a:spLocks noChangeShapeType="1"/>
            </p:cNvSpPr>
            <p:nvPr/>
          </p:nvSpPr>
          <p:spPr bwMode="auto">
            <a:xfrm flipH="1">
              <a:off x="3241" y="327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2" name="Rectangle 52"/>
            <p:cNvSpPr>
              <a:spLocks noChangeArrowheads="1"/>
            </p:cNvSpPr>
            <p:nvPr/>
          </p:nvSpPr>
          <p:spPr bwMode="auto">
            <a:xfrm>
              <a:off x="3291" y="321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2265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 flipH="1">
              <a:off x="3241" y="321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4" name="Rectangle 54"/>
            <p:cNvSpPr>
              <a:spLocks noChangeArrowheads="1"/>
            </p:cNvSpPr>
            <p:nvPr/>
          </p:nvSpPr>
          <p:spPr bwMode="auto">
            <a:xfrm>
              <a:off x="3291" y="315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2120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 flipH="1">
              <a:off x="3241" y="314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6" name="Rectangle 56"/>
            <p:cNvSpPr>
              <a:spLocks noChangeArrowheads="1"/>
            </p:cNvSpPr>
            <p:nvPr/>
          </p:nvSpPr>
          <p:spPr bwMode="auto">
            <a:xfrm>
              <a:off x="3291" y="3098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7" name="Line 57"/>
            <p:cNvSpPr>
              <a:spLocks noChangeShapeType="1"/>
            </p:cNvSpPr>
            <p:nvPr/>
          </p:nvSpPr>
          <p:spPr bwMode="auto">
            <a:xfrm flipH="1">
              <a:off x="3241" y="308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18" name="Rectangle 58"/>
            <p:cNvSpPr>
              <a:spLocks noChangeArrowheads="1"/>
            </p:cNvSpPr>
            <p:nvPr/>
          </p:nvSpPr>
          <p:spPr bwMode="auto">
            <a:xfrm>
              <a:off x="3291" y="3038"/>
              <a:ext cx="128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 flipH="1">
              <a:off x="3241" y="302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0" name="Rectangle 60"/>
            <p:cNvSpPr>
              <a:spLocks noChangeArrowheads="1"/>
            </p:cNvSpPr>
            <p:nvPr/>
          </p:nvSpPr>
          <p:spPr bwMode="auto">
            <a:xfrm>
              <a:off x="3291" y="2977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523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1" name="Line 61"/>
            <p:cNvSpPr>
              <a:spLocks noChangeShapeType="1"/>
            </p:cNvSpPr>
            <p:nvPr/>
          </p:nvSpPr>
          <p:spPr bwMode="auto">
            <a:xfrm flipH="1">
              <a:off x="3241" y="296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2" name="Rectangle 62"/>
            <p:cNvSpPr>
              <a:spLocks noChangeArrowheads="1"/>
            </p:cNvSpPr>
            <p:nvPr/>
          </p:nvSpPr>
          <p:spPr bwMode="auto">
            <a:xfrm>
              <a:off x="3291" y="2917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2249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3" name="Line 63"/>
            <p:cNvSpPr>
              <a:spLocks noChangeShapeType="1"/>
            </p:cNvSpPr>
            <p:nvPr/>
          </p:nvSpPr>
          <p:spPr bwMode="auto">
            <a:xfrm flipH="1">
              <a:off x="3241" y="2907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4" name="Rectangle 64"/>
            <p:cNvSpPr>
              <a:spLocks noChangeArrowheads="1"/>
            </p:cNvSpPr>
            <p:nvPr/>
          </p:nvSpPr>
          <p:spPr bwMode="auto">
            <a:xfrm>
              <a:off x="3291" y="285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5" name="Line 65"/>
            <p:cNvSpPr>
              <a:spLocks noChangeShapeType="1"/>
            </p:cNvSpPr>
            <p:nvPr/>
          </p:nvSpPr>
          <p:spPr bwMode="auto">
            <a:xfrm flipH="1">
              <a:off x="3241" y="2848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6" name="Rectangle 66"/>
            <p:cNvSpPr>
              <a:spLocks noChangeArrowheads="1"/>
            </p:cNvSpPr>
            <p:nvPr/>
          </p:nvSpPr>
          <p:spPr bwMode="auto">
            <a:xfrm>
              <a:off x="3291" y="279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95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7" name="Line 67"/>
            <p:cNvSpPr>
              <a:spLocks noChangeShapeType="1"/>
            </p:cNvSpPr>
            <p:nvPr/>
          </p:nvSpPr>
          <p:spPr bwMode="auto">
            <a:xfrm flipH="1">
              <a:off x="3241" y="278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28" name="Rectangle 68"/>
            <p:cNvSpPr>
              <a:spLocks noChangeArrowheads="1"/>
            </p:cNvSpPr>
            <p:nvPr/>
          </p:nvSpPr>
          <p:spPr bwMode="auto">
            <a:xfrm>
              <a:off x="3291" y="2735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336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29" name="Line 69"/>
            <p:cNvSpPr>
              <a:spLocks noChangeShapeType="1"/>
            </p:cNvSpPr>
            <p:nvPr/>
          </p:nvSpPr>
          <p:spPr bwMode="auto">
            <a:xfrm flipH="1">
              <a:off x="3241" y="2727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0" name="Rectangle 70"/>
            <p:cNvSpPr>
              <a:spLocks noChangeArrowheads="1"/>
            </p:cNvSpPr>
            <p:nvPr/>
          </p:nvSpPr>
          <p:spPr bwMode="auto">
            <a:xfrm>
              <a:off x="3291" y="2674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1" name="Line 71"/>
            <p:cNvSpPr>
              <a:spLocks noChangeShapeType="1"/>
            </p:cNvSpPr>
            <p:nvPr/>
          </p:nvSpPr>
          <p:spPr bwMode="auto">
            <a:xfrm flipH="1">
              <a:off x="3241" y="2665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2" name="Rectangle 72"/>
            <p:cNvSpPr>
              <a:spLocks noChangeArrowheads="1"/>
            </p:cNvSpPr>
            <p:nvPr/>
          </p:nvSpPr>
          <p:spPr bwMode="auto">
            <a:xfrm>
              <a:off x="3291" y="2614"/>
              <a:ext cx="9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519T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3" name="Line 73"/>
            <p:cNvSpPr>
              <a:spLocks noChangeShapeType="1"/>
            </p:cNvSpPr>
            <p:nvPr/>
          </p:nvSpPr>
          <p:spPr bwMode="auto">
            <a:xfrm flipH="1">
              <a:off x="3241" y="260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4" name="Rectangle 74"/>
            <p:cNvSpPr>
              <a:spLocks noChangeArrowheads="1"/>
            </p:cNvSpPr>
            <p:nvPr/>
          </p:nvSpPr>
          <p:spPr bwMode="auto">
            <a:xfrm>
              <a:off x="3291" y="2553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5" name="Line 75"/>
            <p:cNvSpPr>
              <a:spLocks noChangeShapeType="1"/>
            </p:cNvSpPr>
            <p:nvPr/>
          </p:nvSpPr>
          <p:spPr bwMode="auto">
            <a:xfrm flipH="1">
              <a:off x="3241" y="2544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6" name="Rectangle 76"/>
            <p:cNvSpPr>
              <a:spLocks noChangeArrowheads="1"/>
            </p:cNvSpPr>
            <p:nvPr/>
          </p:nvSpPr>
          <p:spPr bwMode="auto">
            <a:xfrm>
              <a:off x="3291" y="2493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3678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7" name="Line 77"/>
            <p:cNvSpPr>
              <a:spLocks noChangeShapeType="1"/>
            </p:cNvSpPr>
            <p:nvPr/>
          </p:nvSpPr>
          <p:spPr bwMode="auto">
            <a:xfrm flipH="1">
              <a:off x="3241" y="2484"/>
              <a:ext cx="35" cy="2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38" name="Rectangle 78"/>
            <p:cNvSpPr>
              <a:spLocks noChangeArrowheads="1"/>
            </p:cNvSpPr>
            <p:nvPr/>
          </p:nvSpPr>
          <p:spPr bwMode="auto">
            <a:xfrm>
              <a:off x="3291" y="243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3870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39" name="Line 79"/>
            <p:cNvSpPr>
              <a:spLocks noChangeShapeType="1"/>
            </p:cNvSpPr>
            <p:nvPr/>
          </p:nvSpPr>
          <p:spPr bwMode="auto">
            <a:xfrm flipH="1">
              <a:off x="3241" y="242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0" name="Rectangle 80"/>
            <p:cNvSpPr>
              <a:spLocks noChangeArrowheads="1"/>
            </p:cNvSpPr>
            <p:nvPr/>
          </p:nvSpPr>
          <p:spPr bwMode="auto">
            <a:xfrm>
              <a:off x="3291" y="237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2133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1" name="Line 81"/>
            <p:cNvSpPr>
              <a:spLocks noChangeShapeType="1"/>
            </p:cNvSpPr>
            <p:nvPr/>
          </p:nvSpPr>
          <p:spPr bwMode="auto">
            <a:xfrm flipH="1">
              <a:off x="3241" y="236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2" name="Rectangle 82"/>
            <p:cNvSpPr>
              <a:spLocks noChangeArrowheads="1"/>
            </p:cNvSpPr>
            <p:nvPr/>
          </p:nvSpPr>
          <p:spPr bwMode="auto">
            <a:xfrm>
              <a:off x="3291" y="231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3" name="Line 83"/>
            <p:cNvSpPr>
              <a:spLocks noChangeShapeType="1"/>
            </p:cNvSpPr>
            <p:nvPr/>
          </p:nvSpPr>
          <p:spPr bwMode="auto">
            <a:xfrm flipH="1">
              <a:off x="3241" y="2302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4" name="Rectangle 84"/>
            <p:cNvSpPr>
              <a:spLocks noChangeArrowheads="1"/>
            </p:cNvSpPr>
            <p:nvPr/>
          </p:nvSpPr>
          <p:spPr bwMode="auto">
            <a:xfrm>
              <a:off x="3291" y="2251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789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5" name="Line 85"/>
            <p:cNvSpPr>
              <a:spLocks noChangeShapeType="1"/>
            </p:cNvSpPr>
            <p:nvPr/>
          </p:nvSpPr>
          <p:spPr bwMode="auto">
            <a:xfrm flipH="1">
              <a:off x="3241" y="224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6" name="Rectangle 86"/>
            <p:cNvSpPr>
              <a:spLocks noChangeArrowheads="1"/>
            </p:cNvSpPr>
            <p:nvPr/>
          </p:nvSpPr>
          <p:spPr bwMode="auto">
            <a:xfrm>
              <a:off x="3291" y="2191"/>
              <a:ext cx="12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7" name="Line 87"/>
            <p:cNvSpPr>
              <a:spLocks noChangeShapeType="1"/>
            </p:cNvSpPr>
            <p:nvPr/>
          </p:nvSpPr>
          <p:spPr bwMode="auto">
            <a:xfrm flipH="1">
              <a:off x="3241" y="218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48" name="Rectangle 88"/>
            <p:cNvSpPr>
              <a:spLocks noChangeArrowheads="1"/>
            </p:cNvSpPr>
            <p:nvPr/>
          </p:nvSpPr>
          <p:spPr bwMode="auto">
            <a:xfrm>
              <a:off x="3291" y="2131"/>
              <a:ext cx="12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49" name="Line 89"/>
            <p:cNvSpPr>
              <a:spLocks noChangeShapeType="1"/>
            </p:cNvSpPr>
            <p:nvPr/>
          </p:nvSpPr>
          <p:spPr bwMode="auto">
            <a:xfrm flipH="1">
              <a:off x="3241" y="212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0" name="Rectangle 90"/>
            <p:cNvSpPr>
              <a:spLocks noChangeArrowheads="1"/>
            </p:cNvSpPr>
            <p:nvPr/>
          </p:nvSpPr>
          <p:spPr bwMode="auto">
            <a:xfrm>
              <a:off x="3291" y="207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146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1" name="Line 91"/>
            <p:cNvSpPr>
              <a:spLocks noChangeShapeType="1"/>
            </p:cNvSpPr>
            <p:nvPr/>
          </p:nvSpPr>
          <p:spPr bwMode="auto">
            <a:xfrm flipH="1">
              <a:off x="3241" y="206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2" name="Rectangle 92"/>
            <p:cNvSpPr>
              <a:spLocks noChangeArrowheads="1"/>
            </p:cNvSpPr>
            <p:nvPr/>
          </p:nvSpPr>
          <p:spPr bwMode="auto">
            <a:xfrm>
              <a:off x="3291" y="201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3" name="Line 93"/>
            <p:cNvSpPr>
              <a:spLocks noChangeShapeType="1"/>
            </p:cNvSpPr>
            <p:nvPr/>
          </p:nvSpPr>
          <p:spPr bwMode="auto">
            <a:xfrm flipH="1">
              <a:off x="3241" y="199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4" name="Rectangle 94"/>
            <p:cNvSpPr>
              <a:spLocks noChangeArrowheads="1"/>
            </p:cNvSpPr>
            <p:nvPr/>
          </p:nvSpPr>
          <p:spPr bwMode="auto">
            <a:xfrm>
              <a:off x="3291" y="1944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5" name="Line 95"/>
            <p:cNvSpPr>
              <a:spLocks noChangeShapeType="1"/>
            </p:cNvSpPr>
            <p:nvPr/>
          </p:nvSpPr>
          <p:spPr bwMode="auto">
            <a:xfrm flipH="1">
              <a:off x="3241" y="193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6" name="Rectangle 96"/>
            <p:cNvSpPr>
              <a:spLocks noChangeArrowheads="1"/>
            </p:cNvSpPr>
            <p:nvPr/>
          </p:nvSpPr>
          <p:spPr bwMode="auto">
            <a:xfrm>
              <a:off x="3291" y="1884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190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7" name="Line 97"/>
            <p:cNvSpPr>
              <a:spLocks noChangeShapeType="1"/>
            </p:cNvSpPr>
            <p:nvPr/>
          </p:nvSpPr>
          <p:spPr bwMode="auto">
            <a:xfrm flipH="1">
              <a:off x="3241" y="187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58" name="Rectangle 98"/>
            <p:cNvSpPr>
              <a:spLocks noChangeArrowheads="1"/>
            </p:cNvSpPr>
            <p:nvPr/>
          </p:nvSpPr>
          <p:spPr bwMode="auto">
            <a:xfrm>
              <a:off x="3291" y="1823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59" name="Line 99"/>
            <p:cNvSpPr>
              <a:spLocks noChangeShapeType="1"/>
            </p:cNvSpPr>
            <p:nvPr/>
          </p:nvSpPr>
          <p:spPr bwMode="auto">
            <a:xfrm flipH="1">
              <a:off x="3241" y="181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0" name="Rectangle 100"/>
            <p:cNvSpPr>
              <a:spLocks noChangeArrowheads="1"/>
            </p:cNvSpPr>
            <p:nvPr/>
          </p:nvSpPr>
          <p:spPr bwMode="auto">
            <a:xfrm>
              <a:off x="3291" y="1762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1669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1" name="Line 101"/>
            <p:cNvSpPr>
              <a:spLocks noChangeShapeType="1"/>
            </p:cNvSpPr>
            <p:nvPr/>
          </p:nvSpPr>
          <p:spPr bwMode="auto">
            <a:xfrm flipH="1">
              <a:off x="3241" y="1753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2" name="Rectangle 102"/>
            <p:cNvSpPr>
              <a:spLocks noChangeArrowheads="1"/>
            </p:cNvSpPr>
            <p:nvPr/>
          </p:nvSpPr>
          <p:spPr bwMode="auto">
            <a:xfrm>
              <a:off x="3291" y="1702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3" name="Line 103"/>
            <p:cNvSpPr>
              <a:spLocks noChangeShapeType="1"/>
            </p:cNvSpPr>
            <p:nvPr/>
          </p:nvSpPr>
          <p:spPr bwMode="auto">
            <a:xfrm flipH="1">
              <a:off x="3241" y="169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4" name="Rectangle 104"/>
            <p:cNvSpPr>
              <a:spLocks noChangeArrowheads="1"/>
            </p:cNvSpPr>
            <p:nvPr/>
          </p:nvSpPr>
          <p:spPr bwMode="auto">
            <a:xfrm>
              <a:off x="3291" y="1641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2264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5" name="Line 105"/>
            <p:cNvSpPr>
              <a:spLocks noChangeShapeType="1"/>
            </p:cNvSpPr>
            <p:nvPr/>
          </p:nvSpPr>
          <p:spPr bwMode="auto">
            <a:xfrm flipH="1">
              <a:off x="3241" y="163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6" name="Rectangle 106"/>
            <p:cNvSpPr>
              <a:spLocks noChangeArrowheads="1"/>
            </p:cNvSpPr>
            <p:nvPr/>
          </p:nvSpPr>
          <p:spPr bwMode="auto">
            <a:xfrm>
              <a:off x="3291" y="1581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410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7" name="Line 107"/>
            <p:cNvSpPr>
              <a:spLocks noChangeShapeType="1"/>
            </p:cNvSpPr>
            <p:nvPr/>
          </p:nvSpPr>
          <p:spPr bwMode="auto">
            <a:xfrm flipH="1">
              <a:off x="3241" y="1572"/>
              <a:ext cx="35" cy="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68" name="Rectangle 108"/>
            <p:cNvSpPr>
              <a:spLocks noChangeArrowheads="1"/>
            </p:cNvSpPr>
            <p:nvPr/>
          </p:nvSpPr>
          <p:spPr bwMode="auto">
            <a:xfrm>
              <a:off x="3291" y="152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615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69" name="Line 109"/>
            <p:cNvSpPr>
              <a:spLocks noChangeShapeType="1"/>
            </p:cNvSpPr>
            <p:nvPr/>
          </p:nvSpPr>
          <p:spPr bwMode="auto">
            <a:xfrm flipH="1">
              <a:off x="3241" y="151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0" name="Rectangle 110"/>
            <p:cNvSpPr>
              <a:spLocks noChangeArrowheads="1"/>
            </p:cNvSpPr>
            <p:nvPr/>
          </p:nvSpPr>
          <p:spPr bwMode="auto">
            <a:xfrm>
              <a:off x="3291" y="146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1" name="Line 111"/>
            <p:cNvSpPr>
              <a:spLocks noChangeShapeType="1"/>
            </p:cNvSpPr>
            <p:nvPr/>
          </p:nvSpPr>
          <p:spPr bwMode="auto">
            <a:xfrm flipH="1">
              <a:off x="3241" y="145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2" name="Rectangle 112"/>
            <p:cNvSpPr>
              <a:spLocks noChangeArrowheads="1"/>
            </p:cNvSpPr>
            <p:nvPr/>
          </p:nvSpPr>
          <p:spPr bwMode="auto">
            <a:xfrm>
              <a:off x="3291" y="1399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3" name="Line 113"/>
            <p:cNvSpPr>
              <a:spLocks noChangeShapeType="1"/>
            </p:cNvSpPr>
            <p:nvPr/>
          </p:nvSpPr>
          <p:spPr bwMode="auto">
            <a:xfrm flipH="1">
              <a:off x="3241" y="139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4" name="Rectangle 114"/>
            <p:cNvSpPr>
              <a:spLocks noChangeArrowheads="1"/>
            </p:cNvSpPr>
            <p:nvPr/>
          </p:nvSpPr>
          <p:spPr bwMode="auto">
            <a:xfrm>
              <a:off x="3291" y="1339"/>
              <a:ext cx="1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5" name="Line 115"/>
            <p:cNvSpPr>
              <a:spLocks noChangeShapeType="1"/>
            </p:cNvSpPr>
            <p:nvPr/>
          </p:nvSpPr>
          <p:spPr bwMode="auto">
            <a:xfrm flipH="1">
              <a:off x="3241" y="133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6" name="Rectangle 116"/>
            <p:cNvSpPr>
              <a:spLocks noChangeArrowheads="1"/>
            </p:cNvSpPr>
            <p:nvPr/>
          </p:nvSpPr>
          <p:spPr bwMode="auto">
            <a:xfrm>
              <a:off x="3291" y="1279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1734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7" name="Line 117"/>
            <p:cNvSpPr>
              <a:spLocks noChangeShapeType="1"/>
            </p:cNvSpPr>
            <p:nvPr/>
          </p:nvSpPr>
          <p:spPr bwMode="auto">
            <a:xfrm flipH="1">
              <a:off x="3241" y="126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78" name="Rectangle 118"/>
            <p:cNvSpPr>
              <a:spLocks noChangeArrowheads="1"/>
            </p:cNvSpPr>
            <p:nvPr/>
          </p:nvSpPr>
          <p:spPr bwMode="auto">
            <a:xfrm>
              <a:off x="3291" y="121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79" name="Line 119"/>
            <p:cNvSpPr>
              <a:spLocks noChangeShapeType="1"/>
            </p:cNvSpPr>
            <p:nvPr/>
          </p:nvSpPr>
          <p:spPr bwMode="auto">
            <a:xfrm flipH="1">
              <a:off x="3241" y="120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0" name="Rectangle 120"/>
            <p:cNvSpPr>
              <a:spLocks noChangeArrowheads="1"/>
            </p:cNvSpPr>
            <p:nvPr/>
          </p:nvSpPr>
          <p:spPr bwMode="auto">
            <a:xfrm>
              <a:off x="3291" y="115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329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1" name="Line 121"/>
            <p:cNvSpPr>
              <a:spLocks noChangeShapeType="1"/>
            </p:cNvSpPr>
            <p:nvPr/>
          </p:nvSpPr>
          <p:spPr bwMode="auto">
            <a:xfrm flipH="1">
              <a:off x="3241" y="1148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2" name="Rectangle 122"/>
            <p:cNvSpPr>
              <a:spLocks noChangeArrowheads="1"/>
            </p:cNvSpPr>
            <p:nvPr/>
          </p:nvSpPr>
          <p:spPr bwMode="auto">
            <a:xfrm>
              <a:off x="3291" y="1097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335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3" name="Line 123"/>
            <p:cNvSpPr>
              <a:spLocks noChangeShapeType="1"/>
            </p:cNvSpPr>
            <p:nvPr/>
          </p:nvSpPr>
          <p:spPr bwMode="auto">
            <a:xfrm flipH="1">
              <a:off x="3241" y="1088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4" name="Rectangle 124"/>
            <p:cNvSpPr>
              <a:spLocks noChangeArrowheads="1"/>
            </p:cNvSpPr>
            <p:nvPr/>
          </p:nvSpPr>
          <p:spPr bwMode="auto">
            <a:xfrm>
              <a:off x="3291" y="1037"/>
              <a:ext cx="11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13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5" name="Line 125"/>
            <p:cNvSpPr>
              <a:spLocks noChangeShapeType="1"/>
            </p:cNvSpPr>
            <p:nvPr/>
          </p:nvSpPr>
          <p:spPr bwMode="auto">
            <a:xfrm flipH="1">
              <a:off x="3241" y="102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6" name="Rectangle 126"/>
            <p:cNvSpPr>
              <a:spLocks noChangeArrowheads="1"/>
            </p:cNvSpPr>
            <p:nvPr/>
          </p:nvSpPr>
          <p:spPr bwMode="auto">
            <a:xfrm>
              <a:off x="3291" y="97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7" name="Line 127"/>
            <p:cNvSpPr>
              <a:spLocks noChangeShapeType="1"/>
            </p:cNvSpPr>
            <p:nvPr/>
          </p:nvSpPr>
          <p:spPr bwMode="auto">
            <a:xfrm flipH="1">
              <a:off x="3241" y="96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88" name="Rectangle 128"/>
            <p:cNvSpPr>
              <a:spLocks noChangeArrowheads="1"/>
            </p:cNvSpPr>
            <p:nvPr/>
          </p:nvSpPr>
          <p:spPr bwMode="auto">
            <a:xfrm>
              <a:off x="3291" y="91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89" name="Line 129"/>
            <p:cNvSpPr>
              <a:spLocks noChangeShapeType="1"/>
            </p:cNvSpPr>
            <p:nvPr/>
          </p:nvSpPr>
          <p:spPr bwMode="auto">
            <a:xfrm flipH="1">
              <a:off x="3241" y="90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0" name="Rectangle 130"/>
            <p:cNvSpPr>
              <a:spLocks noChangeArrowheads="1"/>
            </p:cNvSpPr>
            <p:nvPr/>
          </p:nvSpPr>
          <p:spPr bwMode="auto">
            <a:xfrm>
              <a:off x="3291" y="85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2706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1" name="Line 131"/>
            <p:cNvSpPr>
              <a:spLocks noChangeShapeType="1"/>
            </p:cNvSpPr>
            <p:nvPr/>
          </p:nvSpPr>
          <p:spPr bwMode="auto">
            <a:xfrm flipH="1">
              <a:off x="3241" y="84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2" name="Rectangle 132"/>
            <p:cNvSpPr>
              <a:spLocks noChangeArrowheads="1"/>
            </p:cNvSpPr>
            <p:nvPr/>
          </p:nvSpPr>
          <p:spPr bwMode="auto">
            <a:xfrm>
              <a:off x="3291" y="79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2814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3" name="Line 133"/>
            <p:cNvSpPr>
              <a:spLocks noChangeShapeType="1"/>
            </p:cNvSpPr>
            <p:nvPr/>
          </p:nvSpPr>
          <p:spPr bwMode="auto">
            <a:xfrm flipH="1">
              <a:off x="3241" y="78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4" name="Rectangle 134"/>
            <p:cNvSpPr>
              <a:spLocks noChangeArrowheads="1"/>
            </p:cNvSpPr>
            <p:nvPr/>
          </p:nvSpPr>
          <p:spPr bwMode="auto">
            <a:xfrm>
              <a:off x="3291" y="73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2262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5" name="Line 135"/>
            <p:cNvSpPr>
              <a:spLocks noChangeShapeType="1"/>
            </p:cNvSpPr>
            <p:nvPr/>
          </p:nvSpPr>
          <p:spPr bwMode="auto">
            <a:xfrm flipH="1">
              <a:off x="3241" y="72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6" name="Rectangle 136"/>
            <p:cNvSpPr>
              <a:spLocks noChangeArrowheads="1"/>
            </p:cNvSpPr>
            <p:nvPr/>
          </p:nvSpPr>
          <p:spPr bwMode="auto">
            <a:xfrm>
              <a:off x="3291" y="67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3680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7" name="Line 137"/>
            <p:cNvSpPr>
              <a:spLocks noChangeShapeType="1"/>
            </p:cNvSpPr>
            <p:nvPr/>
          </p:nvSpPr>
          <p:spPr bwMode="auto">
            <a:xfrm flipH="1">
              <a:off x="3241" y="66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898" name="Rectangle 138"/>
            <p:cNvSpPr>
              <a:spLocks noChangeArrowheads="1"/>
            </p:cNvSpPr>
            <p:nvPr/>
          </p:nvSpPr>
          <p:spPr bwMode="auto">
            <a:xfrm>
              <a:off x="3291" y="61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3804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899" name="Line 139"/>
            <p:cNvSpPr>
              <a:spLocks noChangeShapeType="1"/>
            </p:cNvSpPr>
            <p:nvPr/>
          </p:nvSpPr>
          <p:spPr bwMode="auto">
            <a:xfrm flipH="1">
              <a:off x="3241" y="60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0" name="Rectangle 140"/>
            <p:cNvSpPr>
              <a:spLocks noChangeArrowheads="1"/>
            </p:cNvSpPr>
            <p:nvPr/>
          </p:nvSpPr>
          <p:spPr bwMode="auto">
            <a:xfrm>
              <a:off x="3291" y="553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2155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01" name="Line 141"/>
            <p:cNvSpPr>
              <a:spLocks noChangeShapeType="1"/>
            </p:cNvSpPr>
            <p:nvPr/>
          </p:nvSpPr>
          <p:spPr bwMode="auto">
            <a:xfrm flipH="1">
              <a:off x="3241" y="54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2" name="Rectangle 142"/>
            <p:cNvSpPr>
              <a:spLocks noChangeArrowheads="1"/>
            </p:cNvSpPr>
            <p:nvPr/>
          </p:nvSpPr>
          <p:spPr bwMode="auto">
            <a:xfrm>
              <a:off x="3291" y="493"/>
              <a:ext cx="12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2245T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03" name="Freeform 143"/>
            <p:cNvSpPr>
              <a:spLocks/>
            </p:cNvSpPr>
            <p:nvPr/>
          </p:nvSpPr>
          <p:spPr bwMode="auto">
            <a:xfrm>
              <a:off x="3251" y="3512"/>
              <a:ext cx="25" cy="60"/>
            </a:xfrm>
            <a:custGeom>
              <a:avLst/>
              <a:gdLst>
                <a:gd name="T0" fmla="*/ 50 w 50"/>
                <a:gd name="T1" fmla="*/ 121 h 121"/>
                <a:gd name="T2" fmla="*/ 0 w 50"/>
                <a:gd name="T3" fmla="*/ 121 h 121"/>
                <a:gd name="T4" fmla="*/ 0 w 50"/>
                <a:gd name="T5" fmla="*/ 0 h 121"/>
                <a:gd name="T6" fmla="*/ 50 w 5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1">
                  <a:moveTo>
                    <a:pt x="5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4" name="Freeform 144"/>
            <p:cNvSpPr>
              <a:spLocks/>
            </p:cNvSpPr>
            <p:nvPr/>
          </p:nvSpPr>
          <p:spPr bwMode="auto">
            <a:xfrm>
              <a:off x="3246" y="3452"/>
              <a:ext cx="30" cy="91"/>
            </a:xfrm>
            <a:custGeom>
              <a:avLst/>
              <a:gdLst>
                <a:gd name="T0" fmla="*/ 10 w 60"/>
                <a:gd name="T1" fmla="*/ 182 h 182"/>
                <a:gd name="T2" fmla="*/ 0 w 60"/>
                <a:gd name="T3" fmla="*/ 182 h 182"/>
                <a:gd name="T4" fmla="*/ 0 w 60"/>
                <a:gd name="T5" fmla="*/ 0 h 182"/>
                <a:gd name="T6" fmla="*/ 60 w 6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82">
                  <a:moveTo>
                    <a:pt x="1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5" name="Freeform 145"/>
            <p:cNvSpPr>
              <a:spLocks/>
            </p:cNvSpPr>
            <p:nvPr/>
          </p:nvSpPr>
          <p:spPr bwMode="auto">
            <a:xfrm>
              <a:off x="3241" y="3391"/>
              <a:ext cx="35" cy="107"/>
            </a:xfrm>
            <a:custGeom>
              <a:avLst/>
              <a:gdLst>
                <a:gd name="T0" fmla="*/ 9 w 69"/>
                <a:gd name="T1" fmla="*/ 213 h 213"/>
                <a:gd name="T2" fmla="*/ 0 w 69"/>
                <a:gd name="T3" fmla="*/ 213 h 213"/>
                <a:gd name="T4" fmla="*/ 0 w 69"/>
                <a:gd name="T5" fmla="*/ 0 h 213"/>
                <a:gd name="T6" fmla="*/ 69 w 69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13">
                  <a:moveTo>
                    <a:pt x="9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6" name="Freeform 146"/>
            <p:cNvSpPr>
              <a:spLocks/>
            </p:cNvSpPr>
            <p:nvPr/>
          </p:nvSpPr>
          <p:spPr bwMode="auto">
            <a:xfrm>
              <a:off x="3226" y="3210"/>
              <a:ext cx="50" cy="60"/>
            </a:xfrm>
            <a:custGeom>
              <a:avLst/>
              <a:gdLst>
                <a:gd name="T0" fmla="*/ 100 w 100"/>
                <a:gd name="T1" fmla="*/ 121 h 121"/>
                <a:gd name="T2" fmla="*/ 0 w 100"/>
                <a:gd name="T3" fmla="*/ 121 h 121"/>
                <a:gd name="T4" fmla="*/ 0 w 100"/>
                <a:gd name="T5" fmla="*/ 0 h 121"/>
                <a:gd name="T6" fmla="*/ 100 w 10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21">
                  <a:moveTo>
                    <a:pt x="10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7" name="Freeform 147"/>
            <p:cNvSpPr>
              <a:spLocks/>
            </p:cNvSpPr>
            <p:nvPr/>
          </p:nvSpPr>
          <p:spPr bwMode="auto">
            <a:xfrm>
              <a:off x="3221" y="3331"/>
              <a:ext cx="55" cy="116"/>
            </a:xfrm>
            <a:custGeom>
              <a:avLst/>
              <a:gdLst>
                <a:gd name="T0" fmla="*/ 41 w 110"/>
                <a:gd name="T1" fmla="*/ 232 h 232"/>
                <a:gd name="T2" fmla="*/ 0 w 110"/>
                <a:gd name="T3" fmla="*/ 232 h 232"/>
                <a:gd name="T4" fmla="*/ 0 w 110"/>
                <a:gd name="T5" fmla="*/ 0 h 232"/>
                <a:gd name="T6" fmla="*/ 110 w 110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32">
                  <a:moveTo>
                    <a:pt x="41" y="232"/>
                  </a:moveTo>
                  <a:lnTo>
                    <a:pt x="0" y="23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8" name="Freeform 148"/>
            <p:cNvSpPr>
              <a:spLocks/>
            </p:cNvSpPr>
            <p:nvPr/>
          </p:nvSpPr>
          <p:spPr bwMode="auto">
            <a:xfrm>
              <a:off x="3221" y="907"/>
              <a:ext cx="55" cy="60"/>
            </a:xfrm>
            <a:custGeom>
              <a:avLst/>
              <a:gdLst>
                <a:gd name="T0" fmla="*/ 110 w 110"/>
                <a:gd name="T1" fmla="*/ 119 h 119"/>
                <a:gd name="T2" fmla="*/ 0 w 110"/>
                <a:gd name="T3" fmla="*/ 119 h 119"/>
                <a:gd name="T4" fmla="*/ 0 w 110"/>
                <a:gd name="T5" fmla="*/ 0 h 119"/>
                <a:gd name="T6" fmla="*/ 110 w 11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9">
                  <a:moveTo>
                    <a:pt x="110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09" name="Freeform 149"/>
            <p:cNvSpPr>
              <a:spLocks/>
            </p:cNvSpPr>
            <p:nvPr/>
          </p:nvSpPr>
          <p:spPr bwMode="auto">
            <a:xfrm>
              <a:off x="3211" y="2848"/>
              <a:ext cx="65" cy="59"/>
            </a:xfrm>
            <a:custGeom>
              <a:avLst/>
              <a:gdLst>
                <a:gd name="T0" fmla="*/ 131 w 131"/>
                <a:gd name="T1" fmla="*/ 119 h 119"/>
                <a:gd name="T2" fmla="*/ 0 w 131"/>
                <a:gd name="T3" fmla="*/ 119 h 119"/>
                <a:gd name="T4" fmla="*/ 0 w 131"/>
                <a:gd name="T5" fmla="*/ 0 h 119"/>
                <a:gd name="T6" fmla="*/ 131 w 13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9">
                  <a:moveTo>
                    <a:pt x="131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0" name="Freeform 150"/>
            <p:cNvSpPr>
              <a:spLocks/>
            </p:cNvSpPr>
            <p:nvPr/>
          </p:nvSpPr>
          <p:spPr bwMode="auto">
            <a:xfrm>
              <a:off x="3211" y="1451"/>
              <a:ext cx="65" cy="60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1" name="Freeform 151"/>
            <p:cNvSpPr>
              <a:spLocks/>
            </p:cNvSpPr>
            <p:nvPr/>
          </p:nvSpPr>
          <p:spPr bwMode="auto">
            <a:xfrm>
              <a:off x="3211" y="3149"/>
              <a:ext cx="65" cy="91"/>
            </a:xfrm>
            <a:custGeom>
              <a:avLst/>
              <a:gdLst>
                <a:gd name="T0" fmla="*/ 31 w 131"/>
                <a:gd name="T1" fmla="*/ 183 h 183"/>
                <a:gd name="T2" fmla="*/ 0 w 131"/>
                <a:gd name="T3" fmla="*/ 183 h 183"/>
                <a:gd name="T4" fmla="*/ 0 w 131"/>
                <a:gd name="T5" fmla="*/ 0 h 183"/>
                <a:gd name="T6" fmla="*/ 131 w 13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83">
                  <a:moveTo>
                    <a:pt x="31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2" name="Freeform 152"/>
            <p:cNvSpPr>
              <a:spLocks/>
            </p:cNvSpPr>
            <p:nvPr/>
          </p:nvSpPr>
          <p:spPr bwMode="auto">
            <a:xfrm>
              <a:off x="3211" y="1027"/>
              <a:ext cx="65" cy="61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3" name="Freeform 153"/>
            <p:cNvSpPr>
              <a:spLocks/>
            </p:cNvSpPr>
            <p:nvPr/>
          </p:nvSpPr>
          <p:spPr bwMode="auto">
            <a:xfrm>
              <a:off x="3196" y="3194"/>
              <a:ext cx="25" cy="197"/>
            </a:xfrm>
            <a:custGeom>
              <a:avLst/>
              <a:gdLst>
                <a:gd name="T0" fmla="*/ 29 w 50"/>
                <a:gd name="T1" fmla="*/ 0 h 394"/>
                <a:gd name="T2" fmla="*/ 0 w 50"/>
                <a:gd name="T3" fmla="*/ 0 h 394"/>
                <a:gd name="T4" fmla="*/ 0 w 50"/>
                <a:gd name="T5" fmla="*/ 394 h 394"/>
                <a:gd name="T6" fmla="*/ 50 w 50"/>
                <a:gd name="T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4">
                  <a:moveTo>
                    <a:pt x="29" y="0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50" y="394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4" name="Freeform 154"/>
            <p:cNvSpPr>
              <a:spLocks/>
            </p:cNvSpPr>
            <p:nvPr/>
          </p:nvSpPr>
          <p:spPr bwMode="auto">
            <a:xfrm>
              <a:off x="3191" y="2786"/>
              <a:ext cx="85" cy="91"/>
            </a:xfrm>
            <a:custGeom>
              <a:avLst/>
              <a:gdLst>
                <a:gd name="T0" fmla="*/ 38 w 169"/>
                <a:gd name="T1" fmla="*/ 183 h 183"/>
                <a:gd name="T2" fmla="*/ 0 w 169"/>
                <a:gd name="T3" fmla="*/ 183 h 183"/>
                <a:gd name="T4" fmla="*/ 0 w 169"/>
                <a:gd name="T5" fmla="*/ 0 h 183"/>
                <a:gd name="T6" fmla="*/ 169 w 169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83">
                  <a:moveTo>
                    <a:pt x="38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5" name="Freeform 155"/>
            <p:cNvSpPr>
              <a:spLocks/>
            </p:cNvSpPr>
            <p:nvPr/>
          </p:nvSpPr>
          <p:spPr bwMode="auto">
            <a:xfrm>
              <a:off x="3191" y="1572"/>
              <a:ext cx="85" cy="60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6" name="Freeform 156"/>
            <p:cNvSpPr>
              <a:spLocks/>
            </p:cNvSpPr>
            <p:nvPr/>
          </p:nvSpPr>
          <p:spPr bwMode="auto">
            <a:xfrm>
              <a:off x="3191" y="2060"/>
              <a:ext cx="85" cy="61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7" name="Freeform 157"/>
            <p:cNvSpPr>
              <a:spLocks/>
            </p:cNvSpPr>
            <p:nvPr/>
          </p:nvSpPr>
          <p:spPr bwMode="auto">
            <a:xfrm>
              <a:off x="3186" y="2727"/>
              <a:ext cx="90" cy="104"/>
            </a:xfrm>
            <a:custGeom>
              <a:avLst/>
              <a:gdLst>
                <a:gd name="T0" fmla="*/ 12 w 181"/>
                <a:gd name="T1" fmla="*/ 210 h 210"/>
                <a:gd name="T2" fmla="*/ 0 w 181"/>
                <a:gd name="T3" fmla="*/ 210 h 210"/>
                <a:gd name="T4" fmla="*/ 0 w 181"/>
                <a:gd name="T5" fmla="*/ 0 h 210"/>
                <a:gd name="T6" fmla="*/ 181 w 181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10">
                  <a:moveTo>
                    <a:pt x="12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18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8" name="Freeform 158"/>
            <p:cNvSpPr>
              <a:spLocks/>
            </p:cNvSpPr>
            <p:nvPr/>
          </p:nvSpPr>
          <p:spPr bwMode="auto">
            <a:xfrm>
              <a:off x="3181" y="846"/>
              <a:ext cx="95" cy="91"/>
            </a:xfrm>
            <a:custGeom>
              <a:avLst/>
              <a:gdLst>
                <a:gd name="T0" fmla="*/ 80 w 190"/>
                <a:gd name="T1" fmla="*/ 182 h 182"/>
                <a:gd name="T2" fmla="*/ 0 w 190"/>
                <a:gd name="T3" fmla="*/ 182 h 182"/>
                <a:gd name="T4" fmla="*/ 0 w 190"/>
                <a:gd name="T5" fmla="*/ 0 h 182"/>
                <a:gd name="T6" fmla="*/ 190 w 19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8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19" name="Freeform 159"/>
            <p:cNvSpPr>
              <a:spLocks/>
            </p:cNvSpPr>
            <p:nvPr/>
          </p:nvSpPr>
          <p:spPr bwMode="auto">
            <a:xfrm>
              <a:off x="3176" y="891"/>
              <a:ext cx="35" cy="167"/>
            </a:xfrm>
            <a:custGeom>
              <a:avLst/>
              <a:gdLst>
                <a:gd name="T0" fmla="*/ 69 w 69"/>
                <a:gd name="T1" fmla="*/ 334 h 334"/>
                <a:gd name="T2" fmla="*/ 0 w 69"/>
                <a:gd name="T3" fmla="*/ 334 h 334"/>
                <a:gd name="T4" fmla="*/ 0 w 69"/>
                <a:gd name="T5" fmla="*/ 0 h 334"/>
                <a:gd name="T6" fmla="*/ 10 w 69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34">
                  <a:moveTo>
                    <a:pt x="69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0" name="Freeform 160"/>
            <p:cNvSpPr>
              <a:spLocks/>
            </p:cNvSpPr>
            <p:nvPr/>
          </p:nvSpPr>
          <p:spPr bwMode="auto">
            <a:xfrm>
              <a:off x="3171" y="1481"/>
              <a:ext cx="40" cy="121"/>
            </a:xfrm>
            <a:custGeom>
              <a:avLst/>
              <a:gdLst>
                <a:gd name="T0" fmla="*/ 40 w 78"/>
                <a:gd name="T1" fmla="*/ 242 h 242"/>
                <a:gd name="T2" fmla="*/ 0 w 78"/>
                <a:gd name="T3" fmla="*/ 242 h 242"/>
                <a:gd name="T4" fmla="*/ 0 w 78"/>
                <a:gd name="T5" fmla="*/ 0 h 242"/>
                <a:gd name="T6" fmla="*/ 78 w 78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42">
                  <a:moveTo>
                    <a:pt x="40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1" name="Freeform 161"/>
            <p:cNvSpPr>
              <a:spLocks/>
            </p:cNvSpPr>
            <p:nvPr/>
          </p:nvSpPr>
          <p:spPr bwMode="auto">
            <a:xfrm>
              <a:off x="3165" y="2363"/>
              <a:ext cx="111" cy="60"/>
            </a:xfrm>
            <a:custGeom>
              <a:avLst/>
              <a:gdLst>
                <a:gd name="T0" fmla="*/ 223 w 223"/>
                <a:gd name="T1" fmla="*/ 121 h 121"/>
                <a:gd name="T2" fmla="*/ 0 w 223"/>
                <a:gd name="T3" fmla="*/ 121 h 121"/>
                <a:gd name="T4" fmla="*/ 0 w 223"/>
                <a:gd name="T5" fmla="*/ 0 h 121"/>
                <a:gd name="T6" fmla="*/ 223 w 223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121">
                  <a:moveTo>
                    <a:pt x="223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23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2" name="Freeform 162"/>
            <p:cNvSpPr>
              <a:spLocks/>
            </p:cNvSpPr>
            <p:nvPr/>
          </p:nvSpPr>
          <p:spPr bwMode="auto">
            <a:xfrm>
              <a:off x="3155" y="1269"/>
              <a:ext cx="121" cy="61"/>
            </a:xfrm>
            <a:custGeom>
              <a:avLst/>
              <a:gdLst>
                <a:gd name="T0" fmla="*/ 242 w 242"/>
                <a:gd name="T1" fmla="*/ 121 h 121"/>
                <a:gd name="T2" fmla="*/ 0 w 242"/>
                <a:gd name="T3" fmla="*/ 121 h 121"/>
                <a:gd name="T4" fmla="*/ 0 w 242"/>
                <a:gd name="T5" fmla="*/ 0 h 121"/>
                <a:gd name="T6" fmla="*/ 242 w 24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21">
                  <a:moveTo>
                    <a:pt x="24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3" name="Freeform 163"/>
            <p:cNvSpPr>
              <a:spLocks/>
            </p:cNvSpPr>
            <p:nvPr/>
          </p:nvSpPr>
          <p:spPr bwMode="auto">
            <a:xfrm>
              <a:off x="3145" y="1753"/>
              <a:ext cx="131" cy="62"/>
            </a:xfrm>
            <a:custGeom>
              <a:avLst/>
              <a:gdLst>
                <a:gd name="T0" fmla="*/ 261 w 261"/>
                <a:gd name="T1" fmla="*/ 123 h 123"/>
                <a:gd name="T2" fmla="*/ 0 w 261"/>
                <a:gd name="T3" fmla="*/ 123 h 123"/>
                <a:gd name="T4" fmla="*/ 0 w 261"/>
                <a:gd name="T5" fmla="*/ 0 h 123"/>
                <a:gd name="T6" fmla="*/ 261 w 26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23">
                  <a:moveTo>
                    <a:pt x="261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26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4" name="Freeform 164"/>
            <p:cNvSpPr>
              <a:spLocks/>
            </p:cNvSpPr>
            <p:nvPr/>
          </p:nvSpPr>
          <p:spPr bwMode="auto">
            <a:xfrm>
              <a:off x="3135" y="2665"/>
              <a:ext cx="141" cy="112"/>
            </a:xfrm>
            <a:custGeom>
              <a:avLst/>
              <a:gdLst>
                <a:gd name="T0" fmla="*/ 101 w 282"/>
                <a:gd name="T1" fmla="*/ 223 h 223"/>
                <a:gd name="T2" fmla="*/ 0 w 282"/>
                <a:gd name="T3" fmla="*/ 223 h 223"/>
                <a:gd name="T4" fmla="*/ 0 w 282"/>
                <a:gd name="T5" fmla="*/ 0 h 223"/>
                <a:gd name="T6" fmla="*/ 282 w 282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23">
                  <a:moveTo>
                    <a:pt x="101" y="223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28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5" name="Freeform 165"/>
            <p:cNvSpPr>
              <a:spLocks/>
            </p:cNvSpPr>
            <p:nvPr/>
          </p:nvSpPr>
          <p:spPr bwMode="auto">
            <a:xfrm>
              <a:off x="3135" y="1541"/>
              <a:ext cx="141" cy="153"/>
            </a:xfrm>
            <a:custGeom>
              <a:avLst/>
              <a:gdLst>
                <a:gd name="T0" fmla="*/ 282 w 282"/>
                <a:gd name="T1" fmla="*/ 305 h 305"/>
                <a:gd name="T2" fmla="*/ 0 w 282"/>
                <a:gd name="T3" fmla="*/ 305 h 305"/>
                <a:gd name="T4" fmla="*/ 0 w 282"/>
                <a:gd name="T5" fmla="*/ 0 h 305"/>
                <a:gd name="T6" fmla="*/ 73 w 282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305">
                  <a:moveTo>
                    <a:pt x="282" y="305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6" name="Freeform 166"/>
            <p:cNvSpPr>
              <a:spLocks/>
            </p:cNvSpPr>
            <p:nvPr/>
          </p:nvSpPr>
          <p:spPr bwMode="auto">
            <a:xfrm>
              <a:off x="3125" y="725"/>
              <a:ext cx="151" cy="61"/>
            </a:xfrm>
            <a:custGeom>
              <a:avLst/>
              <a:gdLst>
                <a:gd name="T0" fmla="*/ 302 w 302"/>
                <a:gd name="T1" fmla="*/ 123 h 123"/>
                <a:gd name="T2" fmla="*/ 0 w 302"/>
                <a:gd name="T3" fmla="*/ 123 h 123"/>
                <a:gd name="T4" fmla="*/ 0 w 302"/>
                <a:gd name="T5" fmla="*/ 0 h 123"/>
                <a:gd name="T6" fmla="*/ 302 w 30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7" name="Freeform 167"/>
            <p:cNvSpPr>
              <a:spLocks/>
            </p:cNvSpPr>
            <p:nvPr/>
          </p:nvSpPr>
          <p:spPr bwMode="auto">
            <a:xfrm>
              <a:off x="3125" y="2606"/>
              <a:ext cx="151" cy="115"/>
            </a:xfrm>
            <a:custGeom>
              <a:avLst/>
              <a:gdLst>
                <a:gd name="T0" fmla="*/ 20 w 302"/>
                <a:gd name="T1" fmla="*/ 231 h 231"/>
                <a:gd name="T2" fmla="*/ 0 w 302"/>
                <a:gd name="T3" fmla="*/ 231 h 231"/>
                <a:gd name="T4" fmla="*/ 0 w 302"/>
                <a:gd name="T5" fmla="*/ 0 h 231"/>
                <a:gd name="T6" fmla="*/ 302 w 302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231">
                  <a:moveTo>
                    <a:pt x="2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8" name="Freeform 168"/>
            <p:cNvSpPr>
              <a:spLocks/>
            </p:cNvSpPr>
            <p:nvPr/>
          </p:nvSpPr>
          <p:spPr bwMode="auto">
            <a:xfrm>
              <a:off x="3120" y="3089"/>
              <a:ext cx="156" cy="201"/>
            </a:xfrm>
            <a:custGeom>
              <a:avLst/>
              <a:gdLst>
                <a:gd name="T0" fmla="*/ 151 w 311"/>
                <a:gd name="T1" fmla="*/ 403 h 403"/>
                <a:gd name="T2" fmla="*/ 0 w 311"/>
                <a:gd name="T3" fmla="*/ 403 h 403"/>
                <a:gd name="T4" fmla="*/ 0 w 311"/>
                <a:gd name="T5" fmla="*/ 0 h 403"/>
                <a:gd name="T6" fmla="*/ 311 w 311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03">
                  <a:moveTo>
                    <a:pt x="151" y="403"/>
                  </a:moveTo>
                  <a:lnTo>
                    <a:pt x="0" y="403"/>
                  </a:lnTo>
                  <a:lnTo>
                    <a:pt x="0" y="0"/>
                  </a:lnTo>
                  <a:lnTo>
                    <a:pt x="31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29" name="Freeform 169"/>
            <p:cNvSpPr>
              <a:spLocks/>
            </p:cNvSpPr>
            <p:nvPr/>
          </p:nvSpPr>
          <p:spPr bwMode="auto">
            <a:xfrm>
              <a:off x="3110" y="2544"/>
              <a:ext cx="166" cy="121"/>
            </a:xfrm>
            <a:custGeom>
              <a:avLst/>
              <a:gdLst>
                <a:gd name="T0" fmla="*/ 30 w 332"/>
                <a:gd name="T1" fmla="*/ 241 h 241"/>
                <a:gd name="T2" fmla="*/ 0 w 332"/>
                <a:gd name="T3" fmla="*/ 241 h 241"/>
                <a:gd name="T4" fmla="*/ 0 w 332"/>
                <a:gd name="T5" fmla="*/ 0 h 241"/>
                <a:gd name="T6" fmla="*/ 332 w 332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41">
                  <a:moveTo>
                    <a:pt x="30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0" name="Freeform 170"/>
            <p:cNvSpPr>
              <a:spLocks/>
            </p:cNvSpPr>
            <p:nvPr/>
          </p:nvSpPr>
          <p:spPr bwMode="auto">
            <a:xfrm>
              <a:off x="3105" y="1617"/>
              <a:ext cx="40" cy="166"/>
            </a:xfrm>
            <a:custGeom>
              <a:avLst/>
              <a:gdLst>
                <a:gd name="T0" fmla="*/ 81 w 81"/>
                <a:gd name="T1" fmla="*/ 332 h 332"/>
                <a:gd name="T2" fmla="*/ 0 w 81"/>
                <a:gd name="T3" fmla="*/ 332 h 332"/>
                <a:gd name="T4" fmla="*/ 0 w 81"/>
                <a:gd name="T5" fmla="*/ 0 h 332"/>
                <a:gd name="T6" fmla="*/ 60 w 81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32">
                  <a:moveTo>
                    <a:pt x="81" y="332"/>
                  </a:moveTo>
                  <a:lnTo>
                    <a:pt x="0" y="33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1" name="Freeform 171"/>
            <p:cNvSpPr>
              <a:spLocks/>
            </p:cNvSpPr>
            <p:nvPr/>
          </p:nvSpPr>
          <p:spPr bwMode="auto">
            <a:xfrm>
              <a:off x="3095" y="2484"/>
              <a:ext cx="181" cy="122"/>
            </a:xfrm>
            <a:custGeom>
              <a:avLst/>
              <a:gdLst>
                <a:gd name="T0" fmla="*/ 29 w 361"/>
                <a:gd name="T1" fmla="*/ 243 h 243"/>
                <a:gd name="T2" fmla="*/ 0 w 361"/>
                <a:gd name="T3" fmla="*/ 243 h 243"/>
                <a:gd name="T4" fmla="*/ 0 w 361"/>
                <a:gd name="T5" fmla="*/ 0 h 243"/>
                <a:gd name="T6" fmla="*/ 361 w 361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243">
                  <a:moveTo>
                    <a:pt x="2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36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2" name="Freeform 172"/>
            <p:cNvSpPr>
              <a:spLocks/>
            </p:cNvSpPr>
            <p:nvPr/>
          </p:nvSpPr>
          <p:spPr bwMode="auto">
            <a:xfrm>
              <a:off x="3085" y="2181"/>
              <a:ext cx="191" cy="61"/>
            </a:xfrm>
            <a:custGeom>
              <a:avLst/>
              <a:gdLst>
                <a:gd name="T0" fmla="*/ 382 w 382"/>
                <a:gd name="T1" fmla="*/ 121 h 121"/>
                <a:gd name="T2" fmla="*/ 0 w 382"/>
                <a:gd name="T3" fmla="*/ 121 h 121"/>
                <a:gd name="T4" fmla="*/ 0 w 382"/>
                <a:gd name="T5" fmla="*/ 0 h 121"/>
                <a:gd name="T6" fmla="*/ 382 w 38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21">
                  <a:moveTo>
                    <a:pt x="38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38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3" name="Freeform 173"/>
            <p:cNvSpPr>
              <a:spLocks/>
            </p:cNvSpPr>
            <p:nvPr/>
          </p:nvSpPr>
          <p:spPr bwMode="auto">
            <a:xfrm>
              <a:off x="3080" y="2394"/>
              <a:ext cx="85" cy="150"/>
            </a:xfrm>
            <a:custGeom>
              <a:avLst/>
              <a:gdLst>
                <a:gd name="T0" fmla="*/ 31 w 169"/>
                <a:gd name="T1" fmla="*/ 302 h 302"/>
                <a:gd name="T2" fmla="*/ 0 w 169"/>
                <a:gd name="T3" fmla="*/ 302 h 302"/>
                <a:gd name="T4" fmla="*/ 0 w 169"/>
                <a:gd name="T5" fmla="*/ 0 h 302"/>
                <a:gd name="T6" fmla="*/ 169 w 169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02">
                  <a:moveTo>
                    <a:pt x="31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4" name="Freeform 174"/>
            <p:cNvSpPr>
              <a:spLocks/>
            </p:cNvSpPr>
            <p:nvPr/>
          </p:nvSpPr>
          <p:spPr bwMode="auto">
            <a:xfrm>
              <a:off x="3080" y="1995"/>
              <a:ext cx="196" cy="96"/>
            </a:xfrm>
            <a:custGeom>
              <a:avLst/>
              <a:gdLst>
                <a:gd name="T0" fmla="*/ 223 w 392"/>
                <a:gd name="T1" fmla="*/ 192 h 192"/>
                <a:gd name="T2" fmla="*/ 0 w 392"/>
                <a:gd name="T3" fmla="*/ 192 h 192"/>
                <a:gd name="T4" fmla="*/ 0 w 392"/>
                <a:gd name="T5" fmla="*/ 0 h 192"/>
                <a:gd name="T6" fmla="*/ 392 w 39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192">
                  <a:moveTo>
                    <a:pt x="223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39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5" name="Freeform 175"/>
            <p:cNvSpPr>
              <a:spLocks/>
            </p:cNvSpPr>
            <p:nvPr/>
          </p:nvSpPr>
          <p:spPr bwMode="auto">
            <a:xfrm>
              <a:off x="3075" y="1935"/>
              <a:ext cx="201" cy="105"/>
            </a:xfrm>
            <a:custGeom>
              <a:avLst/>
              <a:gdLst>
                <a:gd name="T0" fmla="*/ 9 w 401"/>
                <a:gd name="T1" fmla="*/ 211 h 211"/>
                <a:gd name="T2" fmla="*/ 0 w 401"/>
                <a:gd name="T3" fmla="*/ 211 h 211"/>
                <a:gd name="T4" fmla="*/ 0 w 401"/>
                <a:gd name="T5" fmla="*/ 0 h 211"/>
                <a:gd name="T6" fmla="*/ 401 w 40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11">
                  <a:moveTo>
                    <a:pt x="9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4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6" name="Freeform 176"/>
            <p:cNvSpPr>
              <a:spLocks/>
            </p:cNvSpPr>
            <p:nvPr/>
          </p:nvSpPr>
          <p:spPr bwMode="auto">
            <a:xfrm>
              <a:off x="3070" y="1390"/>
              <a:ext cx="206" cy="313"/>
            </a:xfrm>
            <a:custGeom>
              <a:avLst/>
              <a:gdLst>
                <a:gd name="T0" fmla="*/ 71 w 413"/>
                <a:gd name="T1" fmla="*/ 626 h 626"/>
                <a:gd name="T2" fmla="*/ 0 w 413"/>
                <a:gd name="T3" fmla="*/ 626 h 626"/>
                <a:gd name="T4" fmla="*/ 0 w 413"/>
                <a:gd name="T5" fmla="*/ 0 h 626"/>
                <a:gd name="T6" fmla="*/ 413 w 413"/>
                <a:gd name="T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26">
                  <a:moveTo>
                    <a:pt x="71" y="626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41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7" name="Freeform 177"/>
            <p:cNvSpPr>
              <a:spLocks/>
            </p:cNvSpPr>
            <p:nvPr/>
          </p:nvSpPr>
          <p:spPr bwMode="auto">
            <a:xfrm>
              <a:off x="3070" y="755"/>
              <a:ext cx="106" cy="217"/>
            </a:xfrm>
            <a:custGeom>
              <a:avLst/>
              <a:gdLst>
                <a:gd name="T0" fmla="*/ 213 w 213"/>
                <a:gd name="T1" fmla="*/ 434 h 434"/>
                <a:gd name="T2" fmla="*/ 0 w 213"/>
                <a:gd name="T3" fmla="*/ 434 h 434"/>
                <a:gd name="T4" fmla="*/ 0 w 213"/>
                <a:gd name="T5" fmla="*/ 0 h 434"/>
                <a:gd name="T6" fmla="*/ 111 w 213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434">
                  <a:moveTo>
                    <a:pt x="213" y="434"/>
                  </a:moveTo>
                  <a:lnTo>
                    <a:pt x="0" y="434"/>
                  </a:lnTo>
                  <a:lnTo>
                    <a:pt x="0" y="0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8" name="Freeform 178"/>
            <p:cNvSpPr>
              <a:spLocks/>
            </p:cNvSpPr>
            <p:nvPr/>
          </p:nvSpPr>
          <p:spPr bwMode="auto">
            <a:xfrm>
              <a:off x="3055" y="1874"/>
              <a:ext cx="221" cy="116"/>
            </a:xfrm>
            <a:custGeom>
              <a:avLst/>
              <a:gdLst>
                <a:gd name="T0" fmla="*/ 41 w 442"/>
                <a:gd name="T1" fmla="*/ 233 h 233"/>
                <a:gd name="T2" fmla="*/ 0 w 442"/>
                <a:gd name="T3" fmla="*/ 233 h 233"/>
                <a:gd name="T4" fmla="*/ 0 w 442"/>
                <a:gd name="T5" fmla="*/ 0 h 233"/>
                <a:gd name="T6" fmla="*/ 442 w 442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233">
                  <a:moveTo>
                    <a:pt x="41" y="233"/>
                  </a:moveTo>
                  <a:lnTo>
                    <a:pt x="0" y="233"/>
                  </a:lnTo>
                  <a:lnTo>
                    <a:pt x="0" y="0"/>
                  </a:lnTo>
                  <a:lnTo>
                    <a:pt x="4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39" name="Freeform 179"/>
            <p:cNvSpPr>
              <a:spLocks/>
            </p:cNvSpPr>
            <p:nvPr/>
          </p:nvSpPr>
          <p:spPr bwMode="auto">
            <a:xfrm>
              <a:off x="3029" y="665"/>
              <a:ext cx="247" cy="196"/>
            </a:xfrm>
            <a:custGeom>
              <a:avLst/>
              <a:gdLst>
                <a:gd name="T0" fmla="*/ 81 w 494"/>
                <a:gd name="T1" fmla="*/ 391 h 391"/>
                <a:gd name="T2" fmla="*/ 0 w 494"/>
                <a:gd name="T3" fmla="*/ 391 h 391"/>
                <a:gd name="T4" fmla="*/ 0 w 494"/>
                <a:gd name="T5" fmla="*/ 0 h 391"/>
                <a:gd name="T6" fmla="*/ 494 w 494"/>
                <a:gd name="T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391">
                  <a:moveTo>
                    <a:pt x="81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49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0" name="Freeform 180"/>
            <p:cNvSpPr>
              <a:spLocks/>
            </p:cNvSpPr>
            <p:nvPr/>
          </p:nvSpPr>
          <p:spPr bwMode="auto">
            <a:xfrm>
              <a:off x="2994" y="1546"/>
              <a:ext cx="76" cy="389"/>
            </a:xfrm>
            <a:custGeom>
              <a:avLst/>
              <a:gdLst>
                <a:gd name="T0" fmla="*/ 123 w 152"/>
                <a:gd name="T1" fmla="*/ 777 h 777"/>
                <a:gd name="T2" fmla="*/ 0 w 152"/>
                <a:gd name="T3" fmla="*/ 777 h 777"/>
                <a:gd name="T4" fmla="*/ 0 w 152"/>
                <a:gd name="T5" fmla="*/ 0 h 777"/>
                <a:gd name="T6" fmla="*/ 152 w 152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777">
                  <a:moveTo>
                    <a:pt x="123" y="777"/>
                  </a:moveTo>
                  <a:lnTo>
                    <a:pt x="0" y="777"/>
                  </a:ln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1" name="Freeform 181"/>
            <p:cNvSpPr>
              <a:spLocks/>
            </p:cNvSpPr>
            <p:nvPr/>
          </p:nvSpPr>
          <p:spPr bwMode="auto">
            <a:xfrm>
              <a:off x="2964" y="604"/>
              <a:ext cx="312" cy="161"/>
            </a:xfrm>
            <a:custGeom>
              <a:avLst/>
              <a:gdLst>
                <a:gd name="T0" fmla="*/ 130 w 624"/>
                <a:gd name="T1" fmla="*/ 322 h 322"/>
                <a:gd name="T2" fmla="*/ 0 w 624"/>
                <a:gd name="T3" fmla="*/ 322 h 322"/>
                <a:gd name="T4" fmla="*/ 0 w 624"/>
                <a:gd name="T5" fmla="*/ 0 h 322"/>
                <a:gd name="T6" fmla="*/ 624 w 62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2">
                  <a:moveTo>
                    <a:pt x="130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62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2" name="Freeform 182"/>
            <p:cNvSpPr>
              <a:spLocks/>
            </p:cNvSpPr>
            <p:nvPr/>
          </p:nvSpPr>
          <p:spPr bwMode="auto">
            <a:xfrm>
              <a:off x="2913" y="1300"/>
              <a:ext cx="242" cy="438"/>
            </a:xfrm>
            <a:custGeom>
              <a:avLst/>
              <a:gdLst>
                <a:gd name="T0" fmla="*/ 161 w 484"/>
                <a:gd name="T1" fmla="*/ 876 h 876"/>
                <a:gd name="T2" fmla="*/ 0 w 484"/>
                <a:gd name="T3" fmla="*/ 876 h 876"/>
                <a:gd name="T4" fmla="*/ 0 w 484"/>
                <a:gd name="T5" fmla="*/ 0 h 876"/>
                <a:gd name="T6" fmla="*/ 484 w 484"/>
                <a:gd name="T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876">
                  <a:moveTo>
                    <a:pt x="161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484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3" name="Freeform 183"/>
            <p:cNvSpPr>
              <a:spLocks/>
            </p:cNvSpPr>
            <p:nvPr/>
          </p:nvSpPr>
          <p:spPr bwMode="auto">
            <a:xfrm>
              <a:off x="2858" y="1521"/>
              <a:ext cx="227" cy="691"/>
            </a:xfrm>
            <a:custGeom>
              <a:avLst/>
              <a:gdLst>
                <a:gd name="T0" fmla="*/ 453 w 453"/>
                <a:gd name="T1" fmla="*/ 1382 h 1382"/>
                <a:gd name="T2" fmla="*/ 0 w 453"/>
                <a:gd name="T3" fmla="*/ 1382 h 1382"/>
                <a:gd name="T4" fmla="*/ 0 w 453"/>
                <a:gd name="T5" fmla="*/ 0 h 1382"/>
                <a:gd name="T6" fmla="*/ 109 w 453"/>
                <a:gd name="T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382">
                  <a:moveTo>
                    <a:pt x="453" y="1382"/>
                  </a:moveTo>
                  <a:lnTo>
                    <a:pt x="0" y="1382"/>
                  </a:lnTo>
                  <a:lnTo>
                    <a:pt x="0" y="0"/>
                  </a:lnTo>
                  <a:lnTo>
                    <a:pt x="10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4" name="Freeform 184"/>
            <p:cNvSpPr>
              <a:spLocks/>
            </p:cNvSpPr>
            <p:nvPr/>
          </p:nvSpPr>
          <p:spPr bwMode="auto">
            <a:xfrm>
              <a:off x="2813" y="3028"/>
              <a:ext cx="463" cy="161"/>
            </a:xfrm>
            <a:custGeom>
              <a:avLst/>
              <a:gdLst>
                <a:gd name="T0" fmla="*/ 614 w 925"/>
                <a:gd name="T1" fmla="*/ 323 h 323"/>
                <a:gd name="T2" fmla="*/ 0 w 925"/>
                <a:gd name="T3" fmla="*/ 323 h 323"/>
                <a:gd name="T4" fmla="*/ 0 w 925"/>
                <a:gd name="T5" fmla="*/ 0 h 323"/>
                <a:gd name="T6" fmla="*/ 925 w 92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23">
                  <a:moveTo>
                    <a:pt x="614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925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5" name="Freeform 185"/>
            <p:cNvSpPr>
              <a:spLocks/>
            </p:cNvSpPr>
            <p:nvPr/>
          </p:nvSpPr>
          <p:spPr bwMode="auto">
            <a:xfrm>
              <a:off x="2742" y="1209"/>
              <a:ext cx="534" cy="656"/>
            </a:xfrm>
            <a:custGeom>
              <a:avLst/>
              <a:gdLst>
                <a:gd name="T0" fmla="*/ 232 w 1067"/>
                <a:gd name="T1" fmla="*/ 1311 h 1311"/>
                <a:gd name="T2" fmla="*/ 0 w 1067"/>
                <a:gd name="T3" fmla="*/ 1311 h 1311"/>
                <a:gd name="T4" fmla="*/ 0 w 1067"/>
                <a:gd name="T5" fmla="*/ 0 h 1311"/>
                <a:gd name="T6" fmla="*/ 1067 w 1067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1311">
                  <a:moveTo>
                    <a:pt x="232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067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6" name="Freeform 186"/>
            <p:cNvSpPr>
              <a:spLocks/>
            </p:cNvSpPr>
            <p:nvPr/>
          </p:nvSpPr>
          <p:spPr bwMode="auto">
            <a:xfrm>
              <a:off x="2713" y="2968"/>
              <a:ext cx="563" cy="142"/>
            </a:xfrm>
            <a:custGeom>
              <a:avLst/>
              <a:gdLst>
                <a:gd name="T0" fmla="*/ 202 w 1127"/>
                <a:gd name="T1" fmla="*/ 284 h 284"/>
                <a:gd name="T2" fmla="*/ 0 w 1127"/>
                <a:gd name="T3" fmla="*/ 284 h 284"/>
                <a:gd name="T4" fmla="*/ 0 w 1127"/>
                <a:gd name="T5" fmla="*/ 0 h 284"/>
                <a:gd name="T6" fmla="*/ 1127 w 1127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7" h="284">
                  <a:moveTo>
                    <a:pt x="202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1127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7" name="Freeform 187"/>
            <p:cNvSpPr>
              <a:spLocks/>
            </p:cNvSpPr>
            <p:nvPr/>
          </p:nvSpPr>
          <p:spPr bwMode="auto">
            <a:xfrm>
              <a:off x="2688" y="544"/>
              <a:ext cx="588" cy="142"/>
            </a:xfrm>
            <a:custGeom>
              <a:avLst/>
              <a:gdLst>
                <a:gd name="T0" fmla="*/ 553 w 1177"/>
                <a:gd name="T1" fmla="*/ 282 h 282"/>
                <a:gd name="T2" fmla="*/ 0 w 1177"/>
                <a:gd name="T3" fmla="*/ 282 h 282"/>
                <a:gd name="T4" fmla="*/ 0 w 1177"/>
                <a:gd name="T5" fmla="*/ 0 h 282"/>
                <a:gd name="T6" fmla="*/ 1177 w 1177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7" h="282">
                  <a:moveTo>
                    <a:pt x="553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1177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8" name="Freeform 188"/>
            <p:cNvSpPr>
              <a:spLocks/>
            </p:cNvSpPr>
            <p:nvPr/>
          </p:nvSpPr>
          <p:spPr bwMode="auto">
            <a:xfrm>
              <a:off x="2626" y="2302"/>
              <a:ext cx="650" cy="167"/>
            </a:xfrm>
            <a:custGeom>
              <a:avLst/>
              <a:gdLst>
                <a:gd name="T0" fmla="*/ 908 w 1300"/>
                <a:gd name="T1" fmla="*/ 334 h 334"/>
                <a:gd name="T2" fmla="*/ 0 w 1300"/>
                <a:gd name="T3" fmla="*/ 334 h 334"/>
                <a:gd name="T4" fmla="*/ 0 w 1300"/>
                <a:gd name="T5" fmla="*/ 0 h 334"/>
                <a:gd name="T6" fmla="*/ 1300 w 1300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0" h="334">
                  <a:moveTo>
                    <a:pt x="908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300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49" name="Freeform 189"/>
            <p:cNvSpPr>
              <a:spLocks/>
            </p:cNvSpPr>
            <p:nvPr/>
          </p:nvSpPr>
          <p:spPr bwMode="auto">
            <a:xfrm>
              <a:off x="2525" y="1148"/>
              <a:ext cx="751" cy="388"/>
            </a:xfrm>
            <a:custGeom>
              <a:avLst/>
              <a:gdLst>
                <a:gd name="T0" fmla="*/ 434 w 1501"/>
                <a:gd name="T1" fmla="*/ 775 h 775"/>
                <a:gd name="T2" fmla="*/ 0 w 1501"/>
                <a:gd name="T3" fmla="*/ 775 h 775"/>
                <a:gd name="T4" fmla="*/ 0 w 1501"/>
                <a:gd name="T5" fmla="*/ 0 h 775"/>
                <a:gd name="T6" fmla="*/ 1501 w 1501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775">
                  <a:moveTo>
                    <a:pt x="434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15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0" name="Freeform 190"/>
            <p:cNvSpPr>
              <a:spLocks/>
            </p:cNvSpPr>
            <p:nvPr/>
          </p:nvSpPr>
          <p:spPr bwMode="auto">
            <a:xfrm>
              <a:off x="1795" y="2383"/>
              <a:ext cx="918" cy="656"/>
            </a:xfrm>
            <a:custGeom>
              <a:avLst/>
              <a:gdLst>
                <a:gd name="T0" fmla="*/ 1835 w 1835"/>
                <a:gd name="T1" fmla="*/ 1311 h 1311"/>
                <a:gd name="T2" fmla="*/ 0 w 1835"/>
                <a:gd name="T3" fmla="*/ 1311 h 1311"/>
                <a:gd name="T4" fmla="*/ 0 w 1835"/>
                <a:gd name="T5" fmla="*/ 0 h 1311"/>
                <a:gd name="T6" fmla="*/ 1662 w 1835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5" h="1311">
                  <a:moveTo>
                    <a:pt x="1835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66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1" name="Freeform 191"/>
            <p:cNvSpPr>
              <a:spLocks/>
            </p:cNvSpPr>
            <p:nvPr/>
          </p:nvSpPr>
          <p:spPr bwMode="auto">
            <a:xfrm>
              <a:off x="1477" y="614"/>
              <a:ext cx="1211" cy="726"/>
            </a:xfrm>
            <a:custGeom>
              <a:avLst/>
              <a:gdLst>
                <a:gd name="T0" fmla="*/ 2096 w 2420"/>
                <a:gd name="T1" fmla="*/ 1452 h 1452"/>
                <a:gd name="T2" fmla="*/ 0 w 2420"/>
                <a:gd name="T3" fmla="*/ 1452 h 1452"/>
                <a:gd name="T4" fmla="*/ 0 w 2420"/>
                <a:gd name="T5" fmla="*/ 0 h 1452"/>
                <a:gd name="T6" fmla="*/ 2420 w 2420"/>
                <a:gd name="T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1452">
                  <a:moveTo>
                    <a:pt x="2096" y="1452"/>
                  </a:moveTo>
                  <a:lnTo>
                    <a:pt x="0" y="1452"/>
                  </a:lnTo>
                  <a:lnTo>
                    <a:pt x="0" y="0"/>
                  </a:lnTo>
                  <a:lnTo>
                    <a:pt x="242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2" name="Freeform 192"/>
            <p:cNvSpPr>
              <a:spLocks/>
            </p:cNvSpPr>
            <p:nvPr/>
          </p:nvSpPr>
          <p:spPr bwMode="auto">
            <a:xfrm>
              <a:off x="1090" y="977"/>
              <a:ext cx="705" cy="1734"/>
            </a:xfrm>
            <a:custGeom>
              <a:avLst/>
              <a:gdLst>
                <a:gd name="T0" fmla="*/ 776 w 1411"/>
                <a:gd name="T1" fmla="*/ 0 h 3468"/>
                <a:gd name="T2" fmla="*/ 0 w 1411"/>
                <a:gd name="T3" fmla="*/ 0 h 3468"/>
                <a:gd name="T4" fmla="*/ 0 w 1411"/>
                <a:gd name="T5" fmla="*/ 3468 h 3468"/>
                <a:gd name="T6" fmla="*/ 1411 w 1411"/>
                <a:gd name="T7" fmla="*/ 3468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1" h="3468">
                  <a:moveTo>
                    <a:pt x="776" y="0"/>
                  </a:moveTo>
                  <a:lnTo>
                    <a:pt x="0" y="0"/>
                  </a:lnTo>
                  <a:lnTo>
                    <a:pt x="0" y="3468"/>
                  </a:lnTo>
                  <a:lnTo>
                    <a:pt x="1411" y="346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3" name="Rectangle 193"/>
            <p:cNvSpPr>
              <a:spLocks noChangeArrowheads="1"/>
            </p:cNvSpPr>
            <p:nvPr/>
          </p:nvSpPr>
          <p:spPr bwMode="auto">
            <a:xfrm>
              <a:off x="1912" y="3727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Distance Level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54" name="Line 194"/>
            <p:cNvSpPr>
              <a:spLocks noChangeShapeType="1"/>
            </p:cNvSpPr>
            <p:nvPr/>
          </p:nvSpPr>
          <p:spPr bwMode="auto">
            <a:xfrm flipH="1">
              <a:off x="984" y="3639"/>
              <a:ext cx="22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5" name="Line 195"/>
            <p:cNvSpPr>
              <a:spLocks noChangeShapeType="1"/>
            </p:cNvSpPr>
            <p:nvPr/>
          </p:nvSpPr>
          <p:spPr bwMode="auto">
            <a:xfrm flipV="1">
              <a:off x="3276" y="483"/>
              <a:ext cx="1" cy="3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6" name="Line 196"/>
            <p:cNvSpPr>
              <a:spLocks noChangeShapeType="1"/>
            </p:cNvSpPr>
            <p:nvPr/>
          </p:nvSpPr>
          <p:spPr bwMode="auto">
            <a:xfrm flipV="1">
              <a:off x="327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7" name="Rectangle 197"/>
            <p:cNvSpPr>
              <a:spLocks noChangeArrowheads="1"/>
            </p:cNvSpPr>
            <p:nvPr/>
          </p:nvSpPr>
          <p:spPr bwMode="auto">
            <a:xfrm>
              <a:off x="3262" y="3643"/>
              <a:ext cx="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58" name="Line 198"/>
            <p:cNvSpPr>
              <a:spLocks noChangeShapeType="1"/>
            </p:cNvSpPr>
            <p:nvPr/>
          </p:nvSpPr>
          <p:spPr bwMode="auto">
            <a:xfrm flipV="1">
              <a:off x="3055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59" name="Rectangle 199"/>
            <p:cNvSpPr>
              <a:spLocks noChangeArrowheads="1"/>
            </p:cNvSpPr>
            <p:nvPr/>
          </p:nvSpPr>
          <p:spPr bwMode="auto">
            <a:xfrm>
              <a:off x="3004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0" name="Line 200"/>
            <p:cNvSpPr>
              <a:spLocks noChangeShapeType="1"/>
            </p:cNvSpPr>
            <p:nvPr/>
          </p:nvSpPr>
          <p:spPr bwMode="auto">
            <a:xfrm flipV="1">
              <a:off x="2838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1" name="Rectangle 201"/>
            <p:cNvSpPr>
              <a:spLocks noChangeArrowheads="1"/>
            </p:cNvSpPr>
            <p:nvPr/>
          </p:nvSpPr>
          <p:spPr bwMode="auto">
            <a:xfrm>
              <a:off x="278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200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2" name="Line 202"/>
            <p:cNvSpPr>
              <a:spLocks noChangeShapeType="1"/>
            </p:cNvSpPr>
            <p:nvPr/>
          </p:nvSpPr>
          <p:spPr bwMode="auto">
            <a:xfrm flipV="1">
              <a:off x="261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3" name="Rectangle 203"/>
            <p:cNvSpPr>
              <a:spLocks noChangeArrowheads="1"/>
            </p:cNvSpPr>
            <p:nvPr/>
          </p:nvSpPr>
          <p:spPr bwMode="auto">
            <a:xfrm>
              <a:off x="2567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300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4" name="Line 204"/>
            <p:cNvSpPr>
              <a:spLocks noChangeShapeType="1"/>
            </p:cNvSpPr>
            <p:nvPr/>
          </p:nvSpPr>
          <p:spPr bwMode="auto">
            <a:xfrm flipV="1">
              <a:off x="240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5" name="Rectangle 205"/>
            <p:cNvSpPr>
              <a:spLocks noChangeArrowheads="1"/>
            </p:cNvSpPr>
            <p:nvPr/>
          </p:nvSpPr>
          <p:spPr bwMode="auto">
            <a:xfrm>
              <a:off x="2350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400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6" name="Line 206"/>
            <p:cNvSpPr>
              <a:spLocks noChangeShapeType="1"/>
            </p:cNvSpPr>
            <p:nvPr/>
          </p:nvSpPr>
          <p:spPr bwMode="auto">
            <a:xfrm flipV="1">
              <a:off x="218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7" name="Rectangle 207"/>
            <p:cNvSpPr>
              <a:spLocks noChangeArrowheads="1"/>
            </p:cNvSpPr>
            <p:nvPr/>
          </p:nvSpPr>
          <p:spPr bwMode="auto">
            <a:xfrm>
              <a:off x="2133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500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68" name="Line 208"/>
            <p:cNvSpPr>
              <a:spLocks noChangeShapeType="1"/>
            </p:cNvSpPr>
            <p:nvPr/>
          </p:nvSpPr>
          <p:spPr bwMode="auto">
            <a:xfrm flipV="1">
              <a:off x="1961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69" name="Rectangle 209"/>
            <p:cNvSpPr>
              <a:spLocks noChangeArrowheads="1"/>
            </p:cNvSpPr>
            <p:nvPr/>
          </p:nvSpPr>
          <p:spPr bwMode="auto">
            <a:xfrm>
              <a:off x="1912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600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0" name="Line 210"/>
            <p:cNvSpPr>
              <a:spLocks noChangeShapeType="1"/>
            </p:cNvSpPr>
            <p:nvPr/>
          </p:nvSpPr>
          <p:spPr bwMode="auto">
            <a:xfrm flipV="1">
              <a:off x="1744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1" name="Rectangle 211"/>
            <p:cNvSpPr>
              <a:spLocks noChangeArrowheads="1"/>
            </p:cNvSpPr>
            <p:nvPr/>
          </p:nvSpPr>
          <p:spPr bwMode="auto">
            <a:xfrm>
              <a:off x="1695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700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2" name="Line 212"/>
            <p:cNvSpPr>
              <a:spLocks noChangeShapeType="1"/>
            </p:cNvSpPr>
            <p:nvPr/>
          </p:nvSpPr>
          <p:spPr bwMode="auto">
            <a:xfrm flipV="1">
              <a:off x="1527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3" name="Rectangle 213"/>
            <p:cNvSpPr>
              <a:spLocks noChangeArrowheads="1"/>
            </p:cNvSpPr>
            <p:nvPr/>
          </p:nvSpPr>
          <p:spPr bwMode="auto">
            <a:xfrm>
              <a:off x="1478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800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4" name="Line 214"/>
            <p:cNvSpPr>
              <a:spLocks noChangeShapeType="1"/>
            </p:cNvSpPr>
            <p:nvPr/>
          </p:nvSpPr>
          <p:spPr bwMode="auto">
            <a:xfrm flipV="1">
              <a:off x="1306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5" name="Rectangle 215"/>
            <p:cNvSpPr>
              <a:spLocks noChangeArrowheads="1"/>
            </p:cNvSpPr>
            <p:nvPr/>
          </p:nvSpPr>
          <p:spPr bwMode="auto">
            <a:xfrm>
              <a:off x="1256" y="3643"/>
              <a:ext cx="12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900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6" name="Line 216"/>
            <p:cNvSpPr>
              <a:spLocks noChangeShapeType="1"/>
            </p:cNvSpPr>
            <p:nvPr/>
          </p:nvSpPr>
          <p:spPr bwMode="auto">
            <a:xfrm flipV="1">
              <a:off x="1090" y="3602"/>
              <a:ext cx="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7" name="Rectangle 217"/>
            <p:cNvSpPr>
              <a:spLocks noChangeArrowheads="1"/>
            </p:cNvSpPr>
            <p:nvPr/>
          </p:nvSpPr>
          <p:spPr bwMode="auto">
            <a:xfrm>
              <a:off x="1019" y="3643"/>
              <a:ext cx="1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1000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78" name="Line 218"/>
            <p:cNvSpPr>
              <a:spLocks noChangeShapeType="1"/>
            </p:cNvSpPr>
            <p:nvPr/>
          </p:nvSpPr>
          <p:spPr bwMode="auto">
            <a:xfrm flipH="1">
              <a:off x="3241" y="357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79" name="Rectangle 219"/>
            <p:cNvSpPr>
              <a:spLocks noChangeArrowheads="1"/>
            </p:cNvSpPr>
            <p:nvPr/>
          </p:nvSpPr>
          <p:spPr bwMode="auto">
            <a:xfrm>
              <a:off x="3291" y="3522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0" name="Line 220"/>
            <p:cNvSpPr>
              <a:spLocks noChangeShapeType="1"/>
            </p:cNvSpPr>
            <p:nvPr/>
          </p:nvSpPr>
          <p:spPr bwMode="auto">
            <a:xfrm flipH="1">
              <a:off x="3241" y="351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1" name="Rectangle 221"/>
            <p:cNvSpPr>
              <a:spLocks noChangeArrowheads="1"/>
            </p:cNvSpPr>
            <p:nvPr/>
          </p:nvSpPr>
          <p:spPr bwMode="auto">
            <a:xfrm>
              <a:off x="3291" y="3460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97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2" name="Line 222"/>
            <p:cNvSpPr>
              <a:spLocks noChangeShapeType="1"/>
            </p:cNvSpPr>
            <p:nvPr/>
          </p:nvSpPr>
          <p:spPr bwMode="auto">
            <a:xfrm flipH="1">
              <a:off x="3241" y="3452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3" name="Rectangle 223"/>
            <p:cNvSpPr>
              <a:spLocks noChangeArrowheads="1"/>
            </p:cNvSpPr>
            <p:nvPr/>
          </p:nvSpPr>
          <p:spPr bwMode="auto">
            <a:xfrm>
              <a:off x="3291" y="3401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4" name="Line 224"/>
            <p:cNvSpPr>
              <a:spLocks noChangeShapeType="1"/>
            </p:cNvSpPr>
            <p:nvPr/>
          </p:nvSpPr>
          <p:spPr bwMode="auto">
            <a:xfrm flipH="1">
              <a:off x="3241" y="339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5" name="Rectangle 225"/>
            <p:cNvSpPr>
              <a:spLocks noChangeArrowheads="1"/>
            </p:cNvSpPr>
            <p:nvPr/>
          </p:nvSpPr>
          <p:spPr bwMode="auto">
            <a:xfrm>
              <a:off x="3291" y="333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2812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6" name="Line 226"/>
            <p:cNvSpPr>
              <a:spLocks noChangeShapeType="1"/>
            </p:cNvSpPr>
            <p:nvPr/>
          </p:nvSpPr>
          <p:spPr bwMode="auto">
            <a:xfrm flipH="1">
              <a:off x="3241" y="3331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7" name="Rectangle 227"/>
            <p:cNvSpPr>
              <a:spLocks noChangeArrowheads="1"/>
            </p:cNvSpPr>
            <p:nvPr/>
          </p:nvSpPr>
          <p:spPr bwMode="auto">
            <a:xfrm>
              <a:off x="3291" y="3280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386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88" name="Line 228"/>
            <p:cNvSpPr>
              <a:spLocks noChangeShapeType="1"/>
            </p:cNvSpPr>
            <p:nvPr/>
          </p:nvSpPr>
          <p:spPr bwMode="auto">
            <a:xfrm flipH="1">
              <a:off x="3241" y="327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89" name="Rectangle 229"/>
            <p:cNvSpPr>
              <a:spLocks noChangeArrowheads="1"/>
            </p:cNvSpPr>
            <p:nvPr/>
          </p:nvSpPr>
          <p:spPr bwMode="auto">
            <a:xfrm>
              <a:off x="3291" y="321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2265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0" name="Line 230"/>
            <p:cNvSpPr>
              <a:spLocks noChangeShapeType="1"/>
            </p:cNvSpPr>
            <p:nvPr/>
          </p:nvSpPr>
          <p:spPr bwMode="auto">
            <a:xfrm flipH="1">
              <a:off x="3241" y="3210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1" name="Rectangle 231"/>
            <p:cNvSpPr>
              <a:spLocks noChangeArrowheads="1"/>
            </p:cNvSpPr>
            <p:nvPr/>
          </p:nvSpPr>
          <p:spPr bwMode="auto">
            <a:xfrm>
              <a:off x="3291" y="3159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2120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2" name="Line 232"/>
            <p:cNvSpPr>
              <a:spLocks noChangeShapeType="1"/>
            </p:cNvSpPr>
            <p:nvPr/>
          </p:nvSpPr>
          <p:spPr bwMode="auto">
            <a:xfrm flipH="1">
              <a:off x="3241" y="314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3" name="Rectangle 233"/>
            <p:cNvSpPr>
              <a:spLocks noChangeArrowheads="1"/>
            </p:cNvSpPr>
            <p:nvPr/>
          </p:nvSpPr>
          <p:spPr bwMode="auto">
            <a:xfrm>
              <a:off x="3291" y="3098"/>
              <a:ext cx="11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12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4" name="Line 234"/>
            <p:cNvSpPr>
              <a:spLocks noChangeShapeType="1"/>
            </p:cNvSpPr>
            <p:nvPr/>
          </p:nvSpPr>
          <p:spPr bwMode="auto">
            <a:xfrm flipH="1">
              <a:off x="3241" y="3089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5" name="Rectangle 235"/>
            <p:cNvSpPr>
              <a:spLocks noChangeArrowheads="1"/>
            </p:cNvSpPr>
            <p:nvPr/>
          </p:nvSpPr>
          <p:spPr bwMode="auto">
            <a:xfrm>
              <a:off x="3291" y="3038"/>
              <a:ext cx="128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2119T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6" name="Line 236"/>
            <p:cNvSpPr>
              <a:spLocks noChangeShapeType="1"/>
            </p:cNvSpPr>
            <p:nvPr/>
          </p:nvSpPr>
          <p:spPr bwMode="auto">
            <a:xfrm flipH="1">
              <a:off x="3241" y="302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7" name="Rectangle 237"/>
            <p:cNvSpPr>
              <a:spLocks noChangeArrowheads="1"/>
            </p:cNvSpPr>
            <p:nvPr/>
          </p:nvSpPr>
          <p:spPr bwMode="auto">
            <a:xfrm>
              <a:off x="3291" y="2977"/>
              <a:ext cx="12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523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7998" name="Line 238"/>
            <p:cNvSpPr>
              <a:spLocks noChangeShapeType="1"/>
            </p:cNvSpPr>
            <p:nvPr/>
          </p:nvSpPr>
          <p:spPr bwMode="auto">
            <a:xfrm flipH="1">
              <a:off x="3241" y="2968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999" name="Rectangle 239"/>
            <p:cNvSpPr>
              <a:spLocks noChangeArrowheads="1"/>
            </p:cNvSpPr>
            <p:nvPr/>
          </p:nvSpPr>
          <p:spPr bwMode="auto">
            <a:xfrm>
              <a:off x="3291" y="2917"/>
              <a:ext cx="12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3399FF"/>
                  </a:solidFill>
                  <a:latin typeface="Verdana" panose="020B0604030504040204" pitchFamily="34" charset="0"/>
                </a:rPr>
                <a:t>Acinetobacter nosocomialis NIPH 2249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0" name="Line 240"/>
            <p:cNvSpPr>
              <a:spLocks noChangeShapeType="1"/>
            </p:cNvSpPr>
            <p:nvPr/>
          </p:nvSpPr>
          <p:spPr bwMode="auto">
            <a:xfrm flipH="1">
              <a:off x="3241" y="2907"/>
              <a:ext cx="35" cy="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1" name="Rectangle 241"/>
            <p:cNvSpPr>
              <a:spLocks noChangeArrowheads="1"/>
            </p:cNvSpPr>
            <p:nvPr/>
          </p:nvSpPr>
          <p:spPr bwMode="auto">
            <a:xfrm>
              <a:off x="3291" y="285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2" name="Line 242"/>
            <p:cNvSpPr>
              <a:spLocks noChangeShapeType="1"/>
            </p:cNvSpPr>
            <p:nvPr/>
          </p:nvSpPr>
          <p:spPr bwMode="auto">
            <a:xfrm flipH="1">
              <a:off x="3241" y="2848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3" name="Rectangle 243"/>
            <p:cNvSpPr>
              <a:spLocks noChangeArrowheads="1"/>
            </p:cNvSpPr>
            <p:nvPr/>
          </p:nvSpPr>
          <p:spPr bwMode="auto">
            <a:xfrm>
              <a:off x="3291" y="2796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95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4" name="Line 244"/>
            <p:cNvSpPr>
              <a:spLocks noChangeShapeType="1"/>
            </p:cNvSpPr>
            <p:nvPr/>
          </p:nvSpPr>
          <p:spPr bwMode="auto">
            <a:xfrm flipH="1">
              <a:off x="3241" y="278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5" name="Rectangle 245"/>
            <p:cNvSpPr>
              <a:spLocks noChangeArrowheads="1"/>
            </p:cNvSpPr>
            <p:nvPr/>
          </p:nvSpPr>
          <p:spPr bwMode="auto">
            <a:xfrm>
              <a:off x="3291" y="2735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336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6" name="Line 246"/>
            <p:cNvSpPr>
              <a:spLocks noChangeShapeType="1"/>
            </p:cNvSpPr>
            <p:nvPr/>
          </p:nvSpPr>
          <p:spPr bwMode="auto">
            <a:xfrm flipH="1">
              <a:off x="3241" y="2727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7" name="Rectangle 247"/>
            <p:cNvSpPr>
              <a:spLocks noChangeArrowheads="1"/>
            </p:cNvSpPr>
            <p:nvPr/>
          </p:nvSpPr>
          <p:spPr bwMode="auto">
            <a:xfrm>
              <a:off x="3291" y="2674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08" name="Line 248"/>
            <p:cNvSpPr>
              <a:spLocks noChangeShapeType="1"/>
            </p:cNvSpPr>
            <p:nvPr/>
          </p:nvSpPr>
          <p:spPr bwMode="auto">
            <a:xfrm flipH="1">
              <a:off x="3241" y="2665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09" name="Rectangle 249"/>
            <p:cNvSpPr>
              <a:spLocks noChangeArrowheads="1"/>
            </p:cNvSpPr>
            <p:nvPr/>
          </p:nvSpPr>
          <p:spPr bwMode="auto">
            <a:xfrm>
              <a:off x="3291" y="2614"/>
              <a:ext cx="9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519T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0" name="Line 250"/>
            <p:cNvSpPr>
              <a:spLocks noChangeShapeType="1"/>
            </p:cNvSpPr>
            <p:nvPr/>
          </p:nvSpPr>
          <p:spPr bwMode="auto">
            <a:xfrm flipH="1">
              <a:off x="3241" y="2606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1" name="Rectangle 251"/>
            <p:cNvSpPr>
              <a:spLocks noChangeArrowheads="1"/>
            </p:cNvSpPr>
            <p:nvPr/>
          </p:nvSpPr>
          <p:spPr bwMode="auto">
            <a:xfrm>
              <a:off x="3291" y="2553"/>
              <a:ext cx="8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2" name="Line 252"/>
            <p:cNvSpPr>
              <a:spLocks noChangeShapeType="1"/>
            </p:cNvSpPr>
            <p:nvPr/>
          </p:nvSpPr>
          <p:spPr bwMode="auto">
            <a:xfrm flipH="1">
              <a:off x="3241" y="2544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3" name="Rectangle 253"/>
            <p:cNvSpPr>
              <a:spLocks noChangeArrowheads="1"/>
            </p:cNvSpPr>
            <p:nvPr/>
          </p:nvSpPr>
          <p:spPr bwMode="auto">
            <a:xfrm>
              <a:off x="3291" y="2493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3678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4" name="Line 254"/>
            <p:cNvSpPr>
              <a:spLocks noChangeShapeType="1"/>
            </p:cNvSpPr>
            <p:nvPr/>
          </p:nvSpPr>
          <p:spPr bwMode="auto">
            <a:xfrm flipH="1">
              <a:off x="3241" y="2484"/>
              <a:ext cx="35" cy="2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5" name="Rectangle 255"/>
            <p:cNvSpPr>
              <a:spLocks noChangeArrowheads="1"/>
            </p:cNvSpPr>
            <p:nvPr/>
          </p:nvSpPr>
          <p:spPr bwMode="auto">
            <a:xfrm>
              <a:off x="3291" y="243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3870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6" name="Line 256"/>
            <p:cNvSpPr>
              <a:spLocks noChangeShapeType="1"/>
            </p:cNvSpPr>
            <p:nvPr/>
          </p:nvSpPr>
          <p:spPr bwMode="auto">
            <a:xfrm flipH="1">
              <a:off x="3241" y="242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7" name="Rectangle 257"/>
            <p:cNvSpPr>
              <a:spLocks noChangeArrowheads="1"/>
            </p:cNvSpPr>
            <p:nvPr/>
          </p:nvSpPr>
          <p:spPr bwMode="auto">
            <a:xfrm>
              <a:off x="3291" y="237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2133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18" name="Line 258"/>
            <p:cNvSpPr>
              <a:spLocks noChangeShapeType="1"/>
            </p:cNvSpPr>
            <p:nvPr/>
          </p:nvSpPr>
          <p:spPr bwMode="auto">
            <a:xfrm flipH="1">
              <a:off x="3241" y="2363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19" name="Rectangle 259"/>
            <p:cNvSpPr>
              <a:spLocks noChangeArrowheads="1"/>
            </p:cNvSpPr>
            <p:nvPr/>
          </p:nvSpPr>
          <p:spPr bwMode="auto">
            <a:xfrm>
              <a:off x="3291" y="2312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2258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0" name="Line 260"/>
            <p:cNvSpPr>
              <a:spLocks noChangeShapeType="1"/>
            </p:cNvSpPr>
            <p:nvPr/>
          </p:nvSpPr>
          <p:spPr bwMode="auto">
            <a:xfrm flipH="1">
              <a:off x="3241" y="2302"/>
              <a:ext cx="35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1" name="Rectangle 261"/>
            <p:cNvSpPr>
              <a:spLocks noChangeArrowheads="1"/>
            </p:cNvSpPr>
            <p:nvPr/>
          </p:nvSpPr>
          <p:spPr bwMode="auto">
            <a:xfrm>
              <a:off x="3291" y="2251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990099"/>
                  </a:solidFill>
                  <a:latin typeface="Verdana" panose="020B0604030504040204" pitchFamily="34" charset="0"/>
                </a:rPr>
                <a:t>Acinetobacter pitii NIPH 789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2" name="Line 262"/>
            <p:cNvSpPr>
              <a:spLocks noChangeShapeType="1"/>
            </p:cNvSpPr>
            <p:nvPr/>
          </p:nvSpPr>
          <p:spPr bwMode="auto">
            <a:xfrm flipH="1">
              <a:off x="3241" y="224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3" name="Rectangle 263"/>
            <p:cNvSpPr>
              <a:spLocks noChangeArrowheads="1"/>
            </p:cNvSpPr>
            <p:nvPr/>
          </p:nvSpPr>
          <p:spPr bwMode="auto">
            <a:xfrm>
              <a:off x="3291" y="2191"/>
              <a:ext cx="12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4" name="Line 264"/>
            <p:cNvSpPr>
              <a:spLocks noChangeShapeType="1"/>
            </p:cNvSpPr>
            <p:nvPr/>
          </p:nvSpPr>
          <p:spPr bwMode="auto">
            <a:xfrm flipH="1">
              <a:off x="3241" y="218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5" name="Rectangle 265"/>
            <p:cNvSpPr>
              <a:spLocks noChangeArrowheads="1"/>
            </p:cNvSpPr>
            <p:nvPr/>
          </p:nvSpPr>
          <p:spPr bwMode="auto">
            <a:xfrm>
              <a:off x="3291" y="2131"/>
              <a:ext cx="12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III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6" name="Line 266"/>
            <p:cNvSpPr>
              <a:spLocks noChangeShapeType="1"/>
            </p:cNvSpPr>
            <p:nvPr/>
          </p:nvSpPr>
          <p:spPr bwMode="auto">
            <a:xfrm flipH="1">
              <a:off x="3241" y="212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7" name="Rectangle 267"/>
            <p:cNvSpPr>
              <a:spLocks noChangeArrowheads="1"/>
            </p:cNvSpPr>
            <p:nvPr/>
          </p:nvSpPr>
          <p:spPr bwMode="auto">
            <a:xfrm>
              <a:off x="3291" y="207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146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28" name="Line 268"/>
            <p:cNvSpPr>
              <a:spLocks noChangeShapeType="1"/>
            </p:cNvSpPr>
            <p:nvPr/>
          </p:nvSpPr>
          <p:spPr bwMode="auto">
            <a:xfrm flipH="1">
              <a:off x="3241" y="206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29" name="Rectangle 269"/>
            <p:cNvSpPr>
              <a:spLocks noChangeArrowheads="1"/>
            </p:cNvSpPr>
            <p:nvPr/>
          </p:nvSpPr>
          <p:spPr bwMode="auto">
            <a:xfrm>
              <a:off x="3291" y="201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0" name="Line 270"/>
            <p:cNvSpPr>
              <a:spLocks noChangeShapeType="1"/>
            </p:cNvSpPr>
            <p:nvPr/>
          </p:nvSpPr>
          <p:spPr bwMode="auto">
            <a:xfrm flipH="1">
              <a:off x="3241" y="199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1" name="Rectangle 271"/>
            <p:cNvSpPr>
              <a:spLocks noChangeArrowheads="1"/>
            </p:cNvSpPr>
            <p:nvPr/>
          </p:nvSpPr>
          <p:spPr bwMode="auto">
            <a:xfrm>
              <a:off x="3291" y="1944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2" name="Line 272"/>
            <p:cNvSpPr>
              <a:spLocks noChangeShapeType="1"/>
            </p:cNvSpPr>
            <p:nvPr/>
          </p:nvSpPr>
          <p:spPr bwMode="auto">
            <a:xfrm flipH="1">
              <a:off x="3241" y="193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3" name="Rectangle 273"/>
            <p:cNvSpPr>
              <a:spLocks noChangeArrowheads="1"/>
            </p:cNvSpPr>
            <p:nvPr/>
          </p:nvSpPr>
          <p:spPr bwMode="auto">
            <a:xfrm>
              <a:off x="3291" y="1884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190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4" name="Line 274"/>
            <p:cNvSpPr>
              <a:spLocks noChangeShapeType="1"/>
            </p:cNvSpPr>
            <p:nvPr/>
          </p:nvSpPr>
          <p:spPr bwMode="auto">
            <a:xfrm flipH="1">
              <a:off x="3241" y="187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5" name="Rectangle 275"/>
            <p:cNvSpPr>
              <a:spLocks noChangeArrowheads="1"/>
            </p:cNvSpPr>
            <p:nvPr/>
          </p:nvSpPr>
          <p:spPr bwMode="auto">
            <a:xfrm>
              <a:off x="3291" y="1823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6" name="Line 276"/>
            <p:cNvSpPr>
              <a:spLocks noChangeShapeType="1"/>
            </p:cNvSpPr>
            <p:nvPr/>
          </p:nvSpPr>
          <p:spPr bwMode="auto">
            <a:xfrm flipH="1">
              <a:off x="3241" y="1815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7" name="Rectangle 277"/>
            <p:cNvSpPr>
              <a:spLocks noChangeArrowheads="1"/>
            </p:cNvSpPr>
            <p:nvPr/>
          </p:nvSpPr>
          <p:spPr bwMode="auto">
            <a:xfrm>
              <a:off x="3291" y="1762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1669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38" name="Line 278"/>
            <p:cNvSpPr>
              <a:spLocks noChangeShapeType="1"/>
            </p:cNvSpPr>
            <p:nvPr/>
          </p:nvSpPr>
          <p:spPr bwMode="auto">
            <a:xfrm flipH="1">
              <a:off x="3241" y="1753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39" name="Rectangle 279"/>
            <p:cNvSpPr>
              <a:spLocks noChangeArrowheads="1"/>
            </p:cNvSpPr>
            <p:nvPr/>
          </p:nvSpPr>
          <p:spPr bwMode="auto">
            <a:xfrm>
              <a:off x="3291" y="1702"/>
              <a:ext cx="10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70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0" name="Line 280"/>
            <p:cNvSpPr>
              <a:spLocks noChangeShapeType="1"/>
            </p:cNvSpPr>
            <p:nvPr/>
          </p:nvSpPr>
          <p:spPr bwMode="auto">
            <a:xfrm flipH="1">
              <a:off x="3241" y="1694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1" name="Rectangle 281"/>
            <p:cNvSpPr>
              <a:spLocks noChangeArrowheads="1"/>
            </p:cNvSpPr>
            <p:nvPr/>
          </p:nvSpPr>
          <p:spPr bwMode="auto">
            <a:xfrm>
              <a:off x="3291" y="1641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2264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2" name="Line 282"/>
            <p:cNvSpPr>
              <a:spLocks noChangeShapeType="1"/>
            </p:cNvSpPr>
            <p:nvPr/>
          </p:nvSpPr>
          <p:spPr bwMode="auto">
            <a:xfrm flipH="1">
              <a:off x="3241" y="1632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3" name="Rectangle 283"/>
            <p:cNvSpPr>
              <a:spLocks noChangeArrowheads="1"/>
            </p:cNvSpPr>
            <p:nvPr/>
          </p:nvSpPr>
          <p:spPr bwMode="auto">
            <a:xfrm>
              <a:off x="3291" y="1581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410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4" name="Line 284"/>
            <p:cNvSpPr>
              <a:spLocks noChangeShapeType="1"/>
            </p:cNvSpPr>
            <p:nvPr/>
          </p:nvSpPr>
          <p:spPr bwMode="auto">
            <a:xfrm flipH="1">
              <a:off x="3241" y="1572"/>
              <a:ext cx="35" cy="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5" name="Rectangle 285"/>
            <p:cNvSpPr>
              <a:spLocks noChangeArrowheads="1"/>
            </p:cNvSpPr>
            <p:nvPr/>
          </p:nvSpPr>
          <p:spPr bwMode="auto">
            <a:xfrm>
              <a:off x="3291" y="152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615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6" name="Line 286"/>
            <p:cNvSpPr>
              <a:spLocks noChangeShapeType="1"/>
            </p:cNvSpPr>
            <p:nvPr/>
          </p:nvSpPr>
          <p:spPr bwMode="auto">
            <a:xfrm flipH="1">
              <a:off x="3241" y="151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7" name="Rectangle 287"/>
            <p:cNvSpPr>
              <a:spLocks noChangeArrowheads="1"/>
            </p:cNvSpPr>
            <p:nvPr/>
          </p:nvSpPr>
          <p:spPr bwMode="auto">
            <a:xfrm>
              <a:off x="3291" y="1460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527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48" name="Line 288"/>
            <p:cNvSpPr>
              <a:spLocks noChangeShapeType="1"/>
            </p:cNvSpPr>
            <p:nvPr/>
          </p:nvSpPr>
          <p:spPr bwMode="auto">
            <a:xfrm flipH="1">
              <a:off x="3241" y="1451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49" name="Rectangle 289"/>
            <p:cNvSpPr>
              <a:spLocks noChangeArrowheads="1"/>
            </p:cNvSpPr>
            <p:nvPr/>
          </p:nvSpPr>
          <p:spPr bwMode="auto">
            <a:xfrm>
              <a:off x="3291" y="1399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528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0" name="Line 290"/>
            <p:cNvSpPr>
              <a:spLocks noChangeShapeType="1"/>
            </p:cNvSpPr>
            <p:nvPr/>
          </p:nvSpPr>
          <p:spPr bwMode="auto">
            <a:xfrm flipH="1">
              <a:off x="3241" y="139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1" name="Rectangle 291"/>
            <p:cNvSpPr>
              <a:spLocks noChangeArrowheads="1"/>
            </p:cNvSpPr>
            <p:nvPr/>
          </p:nvSpPr>
          <p:spPr bwMode="auto">
            <a:xfrm>
              <a:off x="3291" y="1339"/>
              <a:ext cx="1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501T I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2" name="Line 292"/>
            <p:cNvSpPr>
              <a:spLocks noChangeShapeType="1"/>
            </p:cNvSpPr>
            <p:nvPr/>
          </p:nvSpPr>
          <p:spPr bwMode="auto">
            <a:xfrm flipH="1">
              <a:off x="3241" y="1330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3" name="Rectangle 293"/>
            <p:cNvSpPr>
              <a:spLocks noChangeArrowheads="1"/>
            </p:cNvSpPr>
            <p:nvPr/>
          </p:nvSpPr>
          <p:spPr bwMode="auto">
            <a:xfrm>
              <a:off x="3291" y="1279"/>
              <a:ext cx="11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1734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4" name="Line 294"/>
            <p:cNvSpPr>
              <a:spLocks noChangeShapeType="1"/>
            </p:cNvSpPr>
            <p:nvPr/>
          </p:nvSpPr>
          <p:spPr bwMode="auto">
            <a:xfrm flipH="1">
              <a:off x="3241" y="126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5" name="Rectangle 295"/>
            <p:cNvSpPr>
              <a:spLocks noChangeArrowheads="1"/>
            </p:cNvSpPr>
            <p:nvPr/>
          </p:nvSpPr>
          <p:spPr bwMode="auto">
            <a:xfrm>
              <a:off x="3291" y="121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201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6" name="Line 296"/>
            <p:cNvSpPr>
              <a:spLocks noChangeShapeType="1"/>
            </p:cNvSpPr>
            <p:nvPr/>
          </p:nvSpPr>
          <p:spPr bwMode="auto">
            <a:xfrm flipH="1">
              <a:off x="3241" y="1209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7" name="Rectangle 297"/>
            <p:cNvSpPr>
              <a:spLocks noChangeArrowheads="1"/>
            </p:cNvSpPr>
            <p:nvPr/>
          </p:nvSpPr>
          <p:spPr bwMode="auto">
            <a:xfrm>
              <a:off x="3291" y="1158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329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58" name="Line 298"/>
            <p:cNvSpPr>
              <a:spLocks noChangeShapeType="1"/>
            </p:cNvSpPr>
            <p:nvPr/>
          </p:nvSpPr>
          <p:spPr bwMode="auto">
            <a:xfrm flipH="1">
              <a:off x="3241" y="1148"/>
              <a:ext cx="35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59" name="Rectangle 299"/>
            <p:cNvSpPr>
              <a:spLocks noChangeArrowheads="1"/>
            </p:cNvSpPr>
            <p:nvPr/>
          </p:nvSpPr>
          <p:spPr bwMode="auto">
            <a:xfrm>
              <a:off x="3291" y="1097"/>
              <a:ext cx="1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FF9900"/>
                  </a:solidFill>
                  <a:latin typeface="Verdana" panose="020B0604030504040204" pitchFamily="34" charset="0"/>
                </a:rPr>
                <a:t>Acinetobacter baumannii NIPH 335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0" name="Line 300"/>
            <p:cNvSpPr>
              <a:spLocks noChangeShapeType="1"/>
            </p:cNvSpPr>
            <p:nvPr/>
          </p:nvSpPr>
          <p:spPr bwMode="auto">
            <a:xfrm flipH="1">
              <a:off x="3241" y="1088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1" name="Rectangle 301"/>
            <p:cNvSpPr>
              <a:spLocks noChangeArrowheads="1"/>
            </p:cNvSpPr>
            <p:nvPr/>
          </p:nvSpPr>
          <p:spPr bwMode="auto">
            <a:xfrm>
              <a:off x="3291" y="1037"/>
              <a:ext cx="11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13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2" name="Line 302"/>
            <p:cNvSpPr>
              <a:spLocks noChangeShapeType="1"/>
            </p:cNvSpPr>
            <p:nvPr/>
          </p:nvSpPr>
          <p:spPr bwMode="auto">
            <a:xfrm flipH="1">
              <a:off x="3241" y="102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3" name="Rectangle 303"/>
            <p:cNvSpPr>
              <a:spLocks noChangeArrowheads="1"/>
            </p:cNvSpPr>
            <p:nvPr/>
          </p:nvSpPr>
          <p:spPr bwMode="auto">
            <a:xfrm>
              <a:off x="3291" y="97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2253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4" name="Line 304"/>
            <p:cNvSpPr>
              <a:spLocks noChangeShapeType="1"/>
            </p:cNvSpPr>
            <p:nvPr/>
          </p:nvSpPr>
          <p:spPr bwMode="auto">
            <a:xfrm flipH="1">
              <a:off x="3241" y="96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5" name="Rectangle 305"/>
            <p:cNvSpPr>
              <a:spLocks noChangeArrowheads="1"/>
            </p:cNvSpPr>
            <p:nvPr/>
          </p:nvSpPr>
          <p:spPr bwMode="auto">
            <a:xfrm>
              <a:off x="3291" y="91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2254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6" name="Line 306"/>
            <p:cNvSpPr>
              <a:spLocks noChangeShapeType="1"/>
            </p:cNvSpPr>
            <p:nvPr/>
          </p:nvSpPr>
          <p:spPr bwMode="auto">
            <a:xfrm flipH="1">
              <a:off x="3241" y="907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7" name="Rectangle 307"/>
            <p:cNvSpPr>
              <a:spLocks noChangeArrowheads="1"/>
            </p:cNvSpPr>
            <p:nvPr/>
          </p:nvSpPr>
          <p:spPr bwMode="auto">
            <a:xfrm>
              <a:off x="3291" y="856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2706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68" name="Line 308"/>
            <p:cNvSpPr>
              <a:spLocks noChangeShapeType="1"/>
            </p:cNvSpPr>
            <p:nvPr/>
          </p:nvSpPr>
          <p:spPr bwMode="auto">
            <a:xfrm flipH="1">
              <a:off x="3241" y="84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69" name="Rectangle 309"/>
            <p:cNvSpPr>
              <a:spLocks noChangeArrowheads="1"/>
            </p:cNvSpPr>
            <p:nvPr/>
          </p:nvSpPr>
          <p:spPr bwMode="auto">
            <a:xfrm>
              <a:off x="3291" y="79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2814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0" name="Line 310"/>
            <p:cNvSpPr>
              <a:spLocks noChangeShapeType="1"/>
            </p:cNvSpPr>
            <p:nvPr/>
          </p:nvSpPr>
          <p:spPr bwMode="auto">
            <a:xfrm flipH="1">
              <a:off x="3241" y="786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1" name="Rectangle 311"/>
            <p:cNvSpPr>
              <a:spLocks noChangeArrowheads="1"/>
            </p:cNvSpPr>
            <p:nvPr/>
          </p:nvSpPr>
          <p:spPr bwMode="auto">
            <a:xfrm>
              <a:off x="3291" y="735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2262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2" name="Line 312"/>
            <p:cNvSpPr>
              <a:spLocks noChangeShapeType="1"/>
            </p:cNvSpPr>
            <p:nvPr/>
          </p:nvSpPr>
          <p:spPr bwMode="auto">
            <a:xfrm flipH="1">
              <a:off x="3241" y="72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3" name="Rectangle 313"/>
            <p:cNvSpPr>
              <a:spLocks noChangeArrowheads="1"/>
            </p:cNvSpPr>
            <p:nvPr/>
          </p:nvSpPr>
          <p:spPr bwMode="auto">
            <a:xfrm>
              <a:off x="3291" y="67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3680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4" name="Line 314"/>
            <p:cNvSpPr>
              <a:spLocks noChangeShapeType="1"/>
            </p:cNvSpPr>
            <p:nvPr/>
          </p:nvSpPr>
          <p:spPr bwMode="auto">
            <a:xfrm flipH="1">
              <a:off x="3241" y="665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5" name="Rectangle 315"/>
            <p:cNvSpPr>
              <a:spLocks noChangeArrowheads="1"/>
            </p:cNvSpPr>
            <p:nvPr/>
          </p:nvSpPr>
          <p:spPr bwMode="auto">
            <a:xfrm>
              <a:off x="3291" y="614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3804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6" name="Line 316"/>
            <p:cNvSpPr>
              <a:spLocks noChangeShapeType="1"/>
            </p:cNvSpPr>
            <p:nvPr/>
          </p:nvSpPr>
          <p:spPr bwMode="auto">
            <a:xfrm flipH="1">
              <a:off x="3241" y="60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7" name="Rectangle 317"/>
            <p:cNvSpPr>
              <a:spLocks noChangeArrowheads="1"/>
            </p:cNvSpPr>
            <p:nvPr/>
          </p:nvSpPr>
          <p:spPr bwMode="auto">
            <a:xfrm>
              <a:off x="3291" y="553"/>
              <a:ext cx="12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2155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78" name="Line 318"/>
            <p:cNvSpPr>
              <a:spLocks noChangeShapeType="1"/>
            </p:cNvSpPr>
            <p:nvPr/>
          </p:nvSpPr>
          <p:spPr bwMode="auto">
            <a:xfrm flipH="1">
              <a:off x="3241" y="544"/>
              <a:ext cx="35" cy="1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79" name="Rectangle 319"/>
            <p:cNvSpPr>
              <a:spLocks noChangeArrowheads="1"/>
            </p:cNvSpPr>
            <p:nvPr/>
          </p:nvSpPr>
          <p:spPr bwMode="auto">
            <a:xfrm>
              <a:off x="3291" y="493"/>
              <a:ext cx="12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9999"/>
                  </a:solidFill>
                  <a:latin typeface="Verdana" panose="020B0604030504040204" pitchFamily="34" charset="0"/>
                </a:rPr>
                <a:t>Acinetobacter calcoaceticus NIPH 2245T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  <p:sp>
          <p:nvSpPr>
            <p:cNvPr id="118080" name="Freeform 320"/>
            <p:cNvSpPr>
              <a:spLocks/>
            </p:cNvSpPr>
            <p:nvPr/>
          </p:nvSpPr>
          <p:spPr bwMode="auto">
            <a:xfrm>
              <a:off x="3251" y="3512"/>
              <a:ext cx="25" cy="60"/>
            </a:xfrm>
            <a:custGeom>
              <a:avLst/>
              <a:gdLst>
                <a:gd name="T0" fmla="*/ 50 w 50"/>
                <a:gd name="T1" fmla="*/ 121 h 121"/>
                <a:gd name="T2" fmla="*/ 0 w 50"/>
                <a:gd name="T3" fmla="*/ 121 h 121"/>
                <a:gd name="T4" fmla="*/ 0 w 50"/>
                <a:gd name="T5" fmla="*/ 0 h 121"/>
                <a:gd name="T6" fmla="*/ 50 w 5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1">
                  <a:moveTo>
                    <a:pt x="5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1" name="Freeform 321"/>
            <p:cNvSpPr>
              <a:spLocks/>
            </p:cNvSpPr>
            <p:nvPr/>
          </p:nvSpPr>
          <p:spPr bwMode="auto">
            <a:xfrm>
              <a:off x="3246" y="3452"/>
              <a:ext cx="30" cy="91"/>
            </a:xfrm>
            <a:custGeom>
              <a:avLst/>
              <a:gdLst>
                <a:gd name="T0" fmla="*/ 10 w 60"/>
                <a:gd name="T1" fmla="*/ 182 h 182"/>
                <a:gd name="T2" fmla="*/ 0 w 60"/>
                <a:gd name="T3" fmla="*/ 182 h 182"/>
                <a:gd name="T4" fmla="*/ 0 w 60"/>
                <a:gd name="T5" fmla="*/ 0 h 182"/>
                <a:gd name="T6" fmla="*/ 60 w 6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82">
                  <a:moveTo>
                    <a:pt x="1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2" name="Freeform 322"/>
            <p:cNvSpPr>
              <a:spLocks/>
            </p:cNvSpPr>
            <p:nvPr/>
          </p:nvSpPr>
          <p:spPr bwMode="auto">
            <a:xfrm>
              <a:off x="3241" y="3391"/>
              <a:ext cx="35" cy="107"/>
            </a:xfrm>
            <a:custGeom>
              <a:avLst/>
              <a:gdLst>
                <a:gd name="T0" fmla="*/ 9 w 69"/>
                <a:gd name="T1" fmla="*/ 213 h 213"/>
                <a:gd name="T2" fmla="*/ 0 w 69"/>
                <a:gd name="T3" fmla="*/ 213 h 213"/>
                <a:gd name="T4" fmla="*/ 0 w 69"/>
                <a:gd name="T5" fmla="*/ 0 h 213"/>
                <a:gd name="T6" fmla="*/ 69 w 69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13">
                  <a:moveTo>
                    <a:pt x="9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3" name="Freeform 323"/>
            <p:cNvSpPr>
              <a:spLocks/>
            </p:cNvSpPr>
            <p:nvPr/>
          </p:nvSpPr>
          <p:spPr bwMode="auto">
            <a:xfrm>
              <a:off x="3226" y="3210"/>
              <a:ext cx="50" cy="60"/>
            </a:xfrm>
            <a:custGeom>
              <a:avLst/>
              <a:gdLst>
                <a:gd name="T0" fmla="*/ 100 w 100"/>
                <a:gd name="T1" fmla="*/ 121 h 121"/>
                <a:gd name="T2" fmla="*/ 0 w 100"/>
                <a:gd name="T3" fmla="*/ 121 h 121"/>
                <a:gd name="T4" fmla="*/ 0 w 100"/>
                <a:gd name="T5" fmla="*/ 0 h 121"/>
                <a:gd name="T6" fmla="*/ 100 w 10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21">
                  <a:moveTo>
                    <a:pt x="100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0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4" name="Freeform 324"/>
            <p:cNvSpPr>
              <a:spLocks/>
            </p:cNvSpPr>
            <p:nvPr/>
          </p:nvSpPr>
          <p:spPr bwMode="auto">
            <a:xfrm>
              <a:off x="3221" y="3331"/>
              <a:ext cx="55" cy="116"/>
            </a:xfrm>
            <a:custGeom>
              <a:avLst/>
              <a:gdLst>
                <a:gd name="T0" fmla="*/ 41 w 110"/>
                <a:gd name="T1" fmla="*/ 232 h 232"/>
                <a:gd name="T2" fmla="*/ 0 w 110"/>
                <a:gd name="T3" fmla="*/ 232 h 232"/>
                <a:gd name="T4" fmla="*/ 0 w 110"/>
                <a:gd name="T5" fmla="*/ 0 h 232"/>
                <a:gd name="T6" fmla="*/ 110 w 110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232">
                  <a:moveTo>
                    <a:pt x="41" y="232"/>
                  </a:moveTo>
                  <a:lnTo>
                    <a:pt x="0" y="23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5" name="Freeform 325"/>
            <p:cNvSpPr>
              <a:spLocks/>
            </p:cNvSpPr>
            <p:nvPr/>
          </p:nvSpPr>
          <p:spPr bwMode="auto">
            <a:xfrm>
              <a:off x="3221" y="907"/>
              <a:ext cx="55" cy="60"/>
            </a:xfrm>
            <a:custGeom>
              <a:avLst/>
              <a:gdLst>
                <a:gd name="T0" fmla="*/ 110 w 110"/>
                <a:gd name="T1" fmla="*/ 119 h 119"/>
                <a:gd name="T2" fmla="*/ 0 w 110"/>
                <a:gd name="T3" fmla="*/ 119 h 119"/>
                <a:gd name="T4" fmla="*/ 0 w 110"/>
                <a:gd name="T5" fmla="*/ 0 h 119"/>
                <a:gd name="T6" fmla="*/ 110 w 11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9">
                  <a:moveTo>
                    <a:pt x="110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6" name="Freeform 326"/>
            <p:cNvSpPr>
              <a:spLocks/>
            </p:cNvSpPr>
            <p:nvPr/>
          </p:nvSpPr>
          <p:spPr bwMode="auto">
            <a:xfrm>
              <a:off x="3211" y="2848"/>
              <a:ext cx="65" cy="59"/>
            </a:xfrm>
            <a:custGeom>
              <a:avLst/>
              <a:gdLst>
                <a:gd name="T0" fmla="*/ 131 w 131"/>
                <a:gd name="T1" fmla="*/ 119 h 119"/>
                <a:gd name="T2" fmla="*/ 0 w 131"/>
                <a:gd name="T3" fmla="*/ 119 h 119"/>
                <a:gd name="T4" fmla="*/ 0 w 131"/>
                <a:gd name="T5" fmla="*/ 0 h 119"/>
                <a:gd name="T6" fmla="*/ 131 w 13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9">
                  <a:moveTo>
                    <a:pt x="131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7" name="Freeform 327"/>
            <p:cNvSpPr>
              <a:spLocks/>
            </p:cNvSpPr>
            <p:nvPr/>
          </p:nvSpPr>
          <p:spPr bwMode="auto">
            <a:xfrm>
              <a:off x="3211" y="1451"/>
              <a:ext cx="65" cy="60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8" name="Freeform 328"/>
            <p:cNvSpPr>
              <a:spLocks/>
            </p:cNvSpPr>
            <p:nvPr/>
          </p:nvSpPr>
          <p:spPr bwMode="auto">
            <a:xfrm>
              <a:off x="3211" y="3149"/>
              <a:ext cx="65" cy="91"/>
            </a:xfrm>
            <a:custGeom>
              <a:avLst/>
              <a:gdLst>
                <a:gd name="T0" fmla="*/ 31 w 131"/>
                <a:gd name="T1" fmla="*/ 183 h 183"/>
                <a:gd name="T2" fmla="*/ 0 w 131"/>
                <a:gd name="T3" fmla="*/ 183 h 183"/>
                <a:gd name="T4" fmla="*/ 0 w 131"/>
                <a:gd name="T5" fmla="*/ 0 h 183"/>
                <a:gd name="T6" fmla="*/ 131 w 13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83">
                  <a:moveTo>
                    <a:pt x="31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89" name="Freeform 329"/>
            <p:cNvSpPr>
              <a:spLocks/>
            </p:cNvSpPr>
            <p:nvPr/>
          </p:nvSpPr>
          <p:spPr bwMode="auto">
            <a:xfrm>
              <a:off x="3211" y="1027"/>
              <a:ext cx="65" cy="61"/>
            </a:xfrm>
            <a:custGeom>
              <a:avLst/>
              <a:gdLst>
                <a:gd name="T0" fmla="*/ 131 w 131"/>
                <a:gd name="T1" fmla="*/ 121 h 121"/>
                <a:gd name="T2" fmla="*/ 0 w 131"/>
                <a:gd name="T3" fmla="*/ 121 h 121"/>
                <a:gd name="T4" fmla="*/ 0 w 131"/>
                <a:gd name="T5" fmla="*/ 0 h 121"/>
                <a:gd name="T6" fmla="*/ 131 w 13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1">
                  <a:moveTo>
                    <a:pt x="131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3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0" name="Freeform 330"/>
            <p:cNvSpPr>
              <a:spLocks/>
            </p:cNvSpPr>
            <p:nvPr/>
          </p:nvSpPr>
          <p:spPr bwMode="auto">
            <a:xfrm>
              <a:off x="3196" y="3194"/>
              <a:ext cx="25" cy="197"/>
            </a:xfrm>
            <a:custGeom>
              <a:avLst/>
              <a:gdLst>
                <a:gd name="T0" fmla="*/ 29 w 50"/>
                <a:gd name="T1" fmla="*/ 0 h 394"/>
                <a:gd name="T2" fmla="*/ 0 w 50"/>
                <a:gd name="T3" fmla="*/ 0 h 394"/>
                <a:gd name="T4" fmla="*/ 0 w 50"/>
                <a:gd name="T5" fmla="*/ 394 h 394"/>
                <a:gd name="T6" fmla="*/ 50 w 50"/>
                <a:gd name="T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4">
                  <a:moveTo>
                    <a:pt x="29" y="0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50" y="394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1" name="Freeform 331"/>
            <p:cNvSpPr>
              <a:spLocks/>
            </p:cNvSpPr>
            <p:nvPr/>
          </p:nvSpPr>
          <p:spPr bwMode="auto">
            <a:xfrm>
              <a:off x="3191" y="2786"/>
              <a:ext cx="85" cy="91"/>
            </a:xfrm>
            <a:custGeom>
              <a:avLst/>
              <a:gdLst>
                <a:gd name="T0" fmla="*/ 38 w 169"/>
                <a:gd name="T1" fmla="*/ 183 h 183"/>
                <a:gd name="T2" fmla="*/ 0 w 169"/>
                <a:gd name="T3" fmla="*/ 183 h 183"/>
                <a:gd name="T4" fmla="*/ 0 w 169"/>
                <a:gd name="T5" fmla="*/ 0 h 183"/>
                <a:gd name="T6" fmla="*/ 169 w 169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83">
                  <a:moveTo>
                    <a:pt x="38" y="183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2" name="Freeform 332"/>
            <p:cNvSpPr>
              <a:spLocks/>
            </p:cNvSpPr>
            <p:nvPr/>
          </p:nvSpPr>
          <p:spPr bwMode="auto">
            <a:xfrm>
              <a:off x="3191" y="1572"/>
              <a:ext cx="85" cy="60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3" name="Freeform 333"/>
            <p:cNvSpPr>
              <a:spLocks/>
            </p:cNvSpPr>
            <p:nvPr/>
          </p:nvSpPr>
          <p:spPr bwMode="auto">
            <a:xfrm>
              <a:off x="3191" y="2060"/>
              <a:ext cx="85" cy="61"/>
            </a:xfrm>
            <a:custGeom>
              <a:avLst/>
              <a:gdLst>
                <a:gd name="T0" fmla="*/ 169 w 169"/>
                <a:gd name="T1" fmla="*/ 121 h 121"/>
                <a:gd name="T2" fmla="*/ 0 w 169"/>
                <a:gd name="T3" fmla="*/ 121 h 121"/>
                <a:gd name="T4" fmla="*/ 0 w 169"/>
                <a:gd name="T5" fmla="*/ 0 h 121"/>
                <a:gd name="T6" fmla="*/ 169 w 169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4" name="Freeform 334"/>
            <p:cNvSpPr>
              <a:spLocks/>
            </p:cNvSpPr>
            <p:nvPr/>
          </p:nvSpPr>
          <p:spPr bwMode="auto">
            <a:xfrm>
              <a:off x="3186" y="2727"/>
              <a:ext cx="90" cy="104"/>
            </a:xfrm>
            <a:custGeom>
              <a:avLst/>
              <a:gdLst>
                <a:gd name="T0" fmla="*/ 12 w 181"/>
                <a:gd name="T1" fmla="*/ 210 h 210"/>
                <a:gd name="T2" fmla="*/ 0 w 181"/>
                <a:gd name="T3" fmla="*/ 210 h 210"/>
                <a:gd name="T4" fmla="*/ 0 w 181"/>
                <a:gd name="T5" fmla="*/ 0 h 210"/>
                <a:gd name="T6" fmla="*/ 181 w 181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10">
                  <a:moveTo>
                    <a:pt x="12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18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5" name="Freeform 335"/>
            <p:cNvSpPr>
              <a:spLocks/>
            </p:cNvSpPr>
            <p:nvPr/>
          </p:nvSpPr>
          <p:spPr bwMode="auto">
            <a:xfrm>
              <a:off x="3181" y="846"/>
              <a:ext cx="95" cy="91"/>
            </a:xfrm>
            <a:custGeom>
              <a:avLst/>
              <a:gdLst>
                <a:gd name="T0" fmla="*/ 80 w 190"/>
                <a:gd name="T1" fmla="*/ 182 h 182"/>
                <a:gd name="T2" fmla="*/ 0 w 190"/>
                <a:gd name="T3" fmla="*/ 182 h 182"/>
                <a:gd name="T4" fmla="*/ 0 w 190"/>
                <a:gd name="T5" fmla="*/ 0 h 182"/>
                <a:gd name="T6" fmla="*/ 190 w 190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80" y="182"/>
                  </a:moveTo>
                  <a:lnTo>
                    <a:pt x="0" y="182"/>
                  </a:lnTo>
                  <a:lnTo>
                    <a:pt x="0" y="0"/>
                  </a:lnTo>
                  <a:lnTo>
                    <a:pt x="19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6" name="Freeform 336"/>
            <p:cNvSpPr>
              <a:spLocks/>
            </p:cNvSpPr>
            <p:nvPr/>
          </p:nvSpPr>
          <p:spPr bwMode="auto">
            <a:xfrm>
              <a:off x="3176" y="891"/>
              <a:ext cx="35" cy="167"/>
            </a:xfrm>
            <a:custGeom>
              <a:avLst/>
              <a:gdLst>
                <a:gd name="T0" fmla="*/ 69 w 69"/>
                <a:gd name="T1" fmla="*/ 334 h 334"/>
                <a:gd name="T2" fmla="*/ 0 w 69"/>
                <a:gd name="T3" fmla="*/ 334 h 334"/>
                <a:gd name="T4" fmla="*/ 0 w 69"/>
                <a:gd name="T5" fmla="*/ 0 h 334"/>
                <a:gd name="T6" fmla="*/ 10 w 69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34">
                  <a:moveTo>
                    <a:pt x="69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7" name="Freeform 337"/>
            <p:cNvSpPr>
              <a:spLocks/>
            </p:cNvSpPr>
            <p:nvPr/>
          </p:nvSpPr>
          <p:spPr bwMode="auto">
            <a:xfrm>
              <a:off x="3171" y="1481"/>
              <a:ext cx="40" cy="121"/>
            </a:xfrm>
            <a:custGeom>
              <a:avLst/>
              <a:gdLst>
                <a:gd name="T0" fmla="*/ 40 w 78"/>
                <a:gd name="T1" fmla="*/ 242 h 242"/>
                <a:gd name="T2" fmla="*/ 0 w 78"/>
                <a:gd name="T3" fmla="*/ 242 h 242"/>
                <a:gd name="T4" fmla="*/ 0 w 78"/>
                <a:gd name="T5" fmla="*/ 0 h 242"/>
                <a:gd name="T6" fmla="*/ 78 w 78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42">
                  <a:moveTo>
                    <a:pt x="40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8" name="Freeform 338"/>
            <p:cNvSpPr>
              <a:spLocks/>
            </p:cNvSpPr>
            <p:nvPr/>
          </p:nvSpPr>
          <p:spPr bwMode="auto">
            <a:xfrm>
              <a:off x="3165" y="2363"/>
              <a:ext cx="111" cy="60"/>
            </a:xfrm>
            <a:custGeom>
              <a:avLst/>
              <a:gdLst>
                <a:gd name="T0" fmla="*/ 223 w 223"/>
                <a:gd name="T1" fmla="*/ 121 h 121"/>
                <a:gd name="T2" fmla="*/ 0 w 223"/>
                <a:gd name="T3" fmla="*/ 121 h 121"/>
                <a:gd name="T4" fmla="*/ 0 w 223"/>
                <a:gd name="T5" fmla="*/ 0 h 121"/>
                <a:gd name="T6" fmla="*/ 223 w 223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121">
                  <a:moveTo>
                    <a:pt x="223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23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099" name="Freeform 339"/>
            <p:cNvSpPr>
              <a:spLocks/>
            </p:cNvSpPr>
            <p:nvPr/>
          </p:nvSpPr>
          <p:spPr bwMode="auto">
            <a:xfrm>
              <a:off x="3155" y="1269"/>
              <a:ext cx="121" cy="61"/>
            </a:xfrm>
            <a:custGeom>
              <a:avLst/>
              <a:gdLst>
                <a:gd name="T0" fmla="*/ 242 w 242"/>
                <a:gd name="T1" fmla="*/ 121 h 121"/>
                <a:gd name="T2" fmla="*/ 0 w 242"/>
                <a:gd name="T3" fmla="*/ 121 h 121"/>
                <a:gd name="T4" fmla="*/ 0 w 242"/>
                <a:gd name="T5" fmla="*/ 0 h 121"/>
                <a:gd name="T6" fmla="*/ 242 w 24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21">
                  <a:moveTo>
                    <a:pt x="24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0" name="Freeform 340"/>
            <p:cNvSpPr>
              <a:spLocks/>
            </p:cNvSpPr>
            <p:nvPr/>
          </p:nvSpPr>
          <p:spPr bwMode="auto">
            <a:xfrm>
              <a:off x="3145" y="1753"/>
              <a:ext cx="131" cy="62"/>
            </a:xfrm>
            <a:custGeom>
              <a:avLst/>
              <a:gdLst>
                <a:gd name="T0" fmla="*/ 261 w 261"/>
                <a:gd name="T1" fmla="*/ 123 h 123"/>
                <a:gd name="T2" fmla="*/ 0 w 261"/>
                <a:gd name="T3" fmla="*/ 123 h 123"/>
                <a:gd name="T4" fmla="*/ 0 w 261"/>
                <a:gd name="T5" fmla="*/ 0 h 123"/>
                <a:gd name="T6" fmla="*/ 261 w 26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23">
                  <a:moveTo>
                    <a:pt x="261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26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1" name="Freeform 341"/>
            <p:cNvSpPr>
              <a:spLocks/>
            </p:cNvSpPr>
            <p:nvPr/>
          </p:nvSpPr>
          <p:spPr bwMode="auto">
            <a:xfrm>
              <a:off x="3135" y="2665"/>
              <a:ext cx="141" cy="112"/>
            </a:xfrm>
            <a:custGeom>
              <a:avLst/>
              <a:gdLst>
                <a:gd name="T0" fmla="*/ 101 w 282"/>
                <a:gd name="T1" fmla="*/ 223 h 223"/>
                <a:gd name="T2" fmla="*/ 0 w 282"/>
                <a:gd name="T3" fmla="*/ 223 h 223"/>
                <a:gd name="T4" fmla="*/ 0 w 282"/>
                <a:gd name="T5" fmla="*/ 0 h 223"/>
                <a:gd name="T6" fmla="*/ 282 w 282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23">
                  <a:moveTo>
                    <a:pt x="101" y="223"/>
                  </a:moveTo>
                  <a:lnTo>
                    <a:pt x="0" y="223"/>
                  </a:lnTo>
                  <a:lnTo>
                    <a:pt x="0" y="0"/>
                  </a:lnTo>
                  <a:lnTo>
                    <a:pt x="28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2" name="Freeform 342"/>
            <p:cNvSpPr>
              <a:spLocks/>
            </p:cNvSpPr>
            <p:nvPr/>
          </p:nvSpPr>
          <p:spPr bwMode="auto">
            <a:xfrm>
              <a:off x="3135" y="1541"/>
              <a:ext cx="141" cy="153"/>
            </a:xfrm>
            <a:custGeom>
              <a:avLst/>
              <a:gdLst>
                <a:gd name="T0" fmla="*/ 282 w 282"/>
                <a:gd name="T1" fmla="*/ 305 h 305"/>
                <a:gd name="T2" fmla="*/ 0 w 282"/>
                <a:gd name="T3" fmla="*/ 305 h 305"/>
                <a:gd name="T4" fmla="*/ 0 w 282"/>
                <a:gd name="T5" fmla="*/ 0 h 305"/>
                <a:gd name="T6" fmla="*/ 73 w 282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305">
                  <a:moveTo>
                    <a:pt x="282" y="305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7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3" name="Freeform 343"/>
            <p:cNvSpPr>
              <a:spLocks/>
            </p:cNvSpPr>
            <p:nvPr/>
          </p:nvSpPr>
          <p:spPr bwMode="auto">
            <a:xfrm>
              <a:off x="3125" y="725"/>
              <a:ext cx="151" cy="61"/>
            </a:xfrm>
            <a:custGeom>
              <a:avLst/>
              <a:gdLst>
                <a:gd name="T0" fmla="*/ 302 w 302"/>
                <a:gd name="T1" fmla="*/ 123 h 123"/>
                <a:gd name="T2" fmla="*/ 0 w 302"/>
                <a:gd name="T3" fmla="*/ 123 h 123"/>
                <a:gd name="T4" fmla="*/ 0 w 302"/>
                <a:gd name="T5" fmla="*/ 0 h 123"/>
                <a:gd name="T6" fmla="*/ 302 w 30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3">
                  <a:moveTo>
                    <a:pt x="302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4" name="Freeform 344"/>
            <p:cNvSpPr>
              <a:spLocks/>
            </p:cNvSpPr>
            <p:nvPr/>
          </p:nvSpPr>
          <p:spPr bwMode="auto">
            <a:xfrm>
              <a:off x="3125" y="2606"/>
              <a:ext cx="151" cy="115"/>
            </a:xfrm>
            <a:custGeom>
              <a:avLst/>
              <a:gdLst>
                <a:gd name="T0" fmla="*/ 20 w 302"/>
                <a:gd name="T1" fmla="*/ 231 h 231"/>
                <a:gd name="T2" fmla="*/ 0 w 302"/>
                <a:gd name="T3" fmla="*/ 231 h 231"/>
                <a:gd name="T4" fmla="*/ 0 w 302"/>
                <a:gd name="T5" fmla="*/ 0 h 231"/>
                <a:gd name="T6" fmla="*/ 302 w 302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231">
                  <a:moveTo>
                    <a:pt x="2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5" name="Freeform 345"/>
            <p:cNvSpPr>
              <a:spLocks/>
            </p:cNvSpPr>
            <p:nvPr/>
          </p:nvSpPr>
          <p:spPr bwMode="auto">
            <a:xfrm>
              <a:off x="3120" y="3089"/>
              <a:ext cx="156" cy="201"/>
            </a:xfrm>
            <a:custGeom>
              <a:avLst/>
              <a:gdLst>
                <a:gd name="T0" fmla="*/ 151 w 311"/>
                <a:gd name="T1" fmla="*/ 403 h 403"/>
                <a:gd name="T2" fmla="*/ 0 w 311"/>
                <a:gd name="T3" fmla="*/ 403 h 403"/>
                <a:gd name="T4" fmla="*/ 0 w 311"/>
                <a:gd name="T5" fmla="*/ 0 h 403"/>
                <a:gd name="T6" fmla="*/ 311 w 311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403">
                  <a:moveTo>
                    <a:pt x="151" y="403"/>
                  </a:moveTo>
                  <a:lnTo>
                    <a:pt x="0" y="403"/>
                  </a:lnTo>
                  <a:lnTo>
                    <a:pt x="0" y="0"/>
                  </a:lnTo>
                  <a:lnTo>
                    <a:pt x="311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6" name="Freeform 346"/>
            <p:cNvSpPr>
              <a:spLocks/>
            </p:cNvSpPr>
            <p:nvPr/>
          </p:nvSpPr>
          <p:spPr bwMode="auto">
            <a:xfrm>
              <a:off x="3110" y="2544"/>
              <a:ext cx="166" cy="121"/>
            </a:xfrm>
            <a:custGeom>
              <a:avLst/>
              <a:gdLst>
                <a:gd name="T0" fmla="*/ 30 w 332"/>
                <a:gd name="T1" fmla="*/ 241 h 241"/>
                <a:gd name="T2" fmla="*/ 0 w 332"/>
                <a:gd name="T3" fmla="*/ 241 h 241"/>
                <a:gd name="T4" fmla="*/ 0 w 332"/>
                <a:gd name="T5" fmla="*/ 0 h 241"/>
                <a:gd name="T6" fmla="*/ 332 w 332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41">
                  <a:moveTo>
                    <a:pt x="30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7" name="Freeform 347"/>
            <p:cNvSpPr>
              <a:spLocks/>
            </p:cNvSpPr>
            <p:nvPr/>
          </p:nvSpPr>
          <p:spPr bwMode="auto">
            <a:xfrm>
              <a:off x="3105" y="1617"/>
              <a:ext cx="40" cy="166"/>
            </a:xfrm>
            <a:custGeom>
              <a:avLst/>
              <a:gdLst>
                <a:gd name="T0" fmla="*/ 81 w 81"/>
                <a:gd name="T1" fmla="*/ 332 h 332"/>
                <a:gd name="T2" fmla="*/ 0 w 81"/>
                <a:gd name="T3" fmla="*/ 332 h 332"/>
                <a:gd name="T4" fmla="*/ 0 w 81"/>
                <a:gd name="T5" fmla="*/ 0 h 332"/>
                <a:gd name="T6" fmla="*/ 60 w 81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32">
                  <a:moveTo>
                    <a:pt x="81" y="332"/>
                  </a:moveTo>
                  <a:lnTo>
                    <a:pt x="0" y="332"/>
                  </a:ln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8" name="Freeform 348"/>
            <p:cNvSpPr>
              <a:spLocks/>
            </p:cNvSpPr>
            <p:nvPr/>
          </p:nvSpPr>
          <p:spPr bwMode="auto">
            <a:xfrm>
              <a:off x="3095" y="2484"/>
              <a:ext cx="181" cy="122"/>
            </a:xfrm>
            <a:custGeom>
              <a:avLst/>
              <a:gdLst>
                <a:gd name="T0" fmla="*/ 29 w 361"/>
                <a:gd name="T1" fmla="*/ 243 h 243"/>
                <a:gd name="T2" fmla="*/ 0 w 361"/>
                <a:gd name="T3" fmla="*/ 243 h 243"/>
                <a:gd name="T4" fmla="*/ 0 w 361"/>
                <a:gd name="T5" fmla="*/ 0 h 243"/>
                <a:gd name="T6" fmla="*/ 361 w 361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243">
                  <a:moveTo>
                    <a:pt x="2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361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09" name="Freeform 349"/>
            <p:cNvSpPr>
              <a:spLocks/>
            </p:cNvSpPr>
            <p:nvPr/>
          </p:nvSpPr>
          <p:spPr bwMode="auto">
            <a:xfrm>
              <a:off x="3085" y="2181"/>
              <a:ext cx="191" cy="61"/>
            </a:xfrm>
            <a:custGeom>
              <a:avLst/>
              <a:gdLst>
                <a:gd name="T0" fmla="*/ 382 w 382"/>
                <a:gd name="T1" fmla="*/ 121 h 121"/>
                <a:gd name="T2" fmla="*/ 0 w 382"/>
                <a:gd name="T3" fmla="*/ 121 h 121"/>
                <a:gd name="T4" fmla="*/ 0 w 382"/>
                <a:gd name="T5" fmla="*/ 0 h 121"/>
                <a:gd name="T6" fmla="*/ 382 w 382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121">
                  <a:moveTo>
                    <a:pt x="382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38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0" name="Freeform 350"/>
            <p:cNvSpPr>
              <a:spLocks/>
            </p:cNvSpPr>
            <p:nvPr/>
          </p:nvSpPr>
          <p:spPr bwMode="auto">
            <a:xfrm>
              <a:off x="3080" y="2394"/>
              <a:ext cx="85" cy="150"/>
            </a:xfrm>
            <a:custGeom>
              <a:avLst/>
              <a:gdLst>
                <a:gd name="T0" fmla="*/ 31 w 169"/>
                <a:gd name="T1" fmla="*/ 302 h 302"/>
                <a:gd name="T2" fmla="*/ 0 w 169"/>
                <a:gd name="T3" fmla="*/ 302 h 302"/>
                <a:gd name="T4" fmla="*/ 0 w 169"/>
                <a:gd name="T5" fmla="*/ 0 h 302"/>
                <a:gd name="T6" fmla="*/ 169 w 169"/>
                <a:gd name="T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02">
                  <a:moveTo>
                    <a:pt x="31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69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1" name="Freeform 351"/>
            <p:cNvSpPr>
              <a:spLocks/>
            </p:cNvSpPr>
            <p:nvPr/>
          </p:nvSpPr>
          <p:spPr bwMode="auto">
            <a:xfrm>
              <a:off x="3080" y="1995"/>
              <a:ext cx="196" cy="96"/>
            </a:xfrm>
            <a:custGeom>
              <a:avLst/>
              <a:gdLst>
                <a:gd name="T0" fmla="*/ 223 w 392"/>
                <a:gd name="T1" fmla="*/ 192 h 192"/>
                <a:gd name="T2" fmla="*/ 0 w 392"/>
                <a:gd name="T3" fmla="*/ 192 h 192"/>
                <a:gd name="T4" fmla="*/ 0 w 392"/>
                <a:gd name="T5" fmla="*/ 0 h 192"/>
                <a:gd name="T6" fmla="*/ 392 w 39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192">
                  <a:moveTo>
                    <a:pt x="223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39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2" name="Freeform 352"/>
            <p:cNvSpPr>
              <a:spLocks/>
            </p:cNvSpPr>
            <p:nvPr/>
          </p:nvSpPr>
          <p:spPr bwMode="auto">
            <a:xfrm>
              <a:off x="3075" y="1935"/>
              <a:ext cx="201" cy="105"/>
            </a:xfrm>
            <a:custGeom>
              <a:avLst/>
              <a:gdLst>
                <a:gd name="T0" fmla="*/ 9 w 401"/>
                <a:gd name="T1" fmla="*/ 211 h 211"/>
                <a:gd name="T2" fmla="*/ 0 w 401"/>
                <a:gd name="T3" fmla="*/ 211 h 211"/>
                <a:gd name="T4" fmla="*/ 0 w 401"/>
                <a:gd name="T5" fmla="*/ 0 h 211"/>
                <a:gd name="T6" fmla="*/ 401 w 40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11">
                  <a:moveTo>
                    <a:pt x="9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4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3" name="Freeform 353"/>
            <p:cNvSpPr>
              <a:spLocks/>
            </p:cNvSpPr>
            <p:nvPr/>
          </p:nvSpPr>
          <p:spPr bwMode="auto">
            <a:xfrm>
              <a:off x="3070" y="1390"/>
              <a:ext cx="206" cy="313"/>
            </a:xfrm>
            <a:custGeom>
              <a:avLst/>
              <a:gdLst>
                <a:gd name="T0" fmla="*/ 71 w 413"/>
                <a:gd name="T1" fmla="*/ 626 h 626"/>
                <a:gd name="T2" fmla="*/ 0 w 413"/>
                <a:gd name="T3" fmla="*/ 626 h 626"/>
                <a:gd name="T4" fmla="*/ 0 w 413"/>
                <a:gd name="T5" fmla="*/ 0 h 626"/>
                <a:gd name="T6" fmla="*/ 413 w 413"/>
                <a:gd name="T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26">
                  <a:moveTo>
                    <a:pt x="71" y="626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413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4" name="Freeform 354"/>
            <p:cNvSpPr>
              <a:spLocks/>
            </p:cNvSpPr>
            <p:nvPr/>
          </p:nvSpPr>
          <p:spPr bwMode="auto">
            <a:xfrm>
              <a:off x="3070" y="755"/>
              <a:ext cx="106" cy="217"/>
            </a:xfrm>
            <a:custGeom>
              <a:avLst/>
              <a:gdLst>
                <a:gd name="T0" fmla="*/ 213 w 213"/>
                <a:gd name="T1" fmla="*/ 434 h 434"/>
                <a:gd name="T2" fmla="*/ 0 w 213"/>
                <a:gd name="T3" fmla="*/ 434 h 434"/>
                <a:gd name="T4" fmla="*/ 0 w 213"/>
                <a:gd name="T5" fmla="*/ 0 h 434"/>
                <a:gd name="T6" fmla="*/ 111 w 213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434">
                  <a:moveTo>
                    <a:pt x="213" y="434"/>
                  </a:moveTo>
                  <a:lnTo>
                    <a:pt x="0" y="434"/>
                  </a:lnTo>
                  <a:lnTo>
                    <a:pt x="0" y="0"/>
                  </a:lnTo>
                  <a:lnTo>
                    <a:pt x="111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5" name="Freeform 355"/>
            <p:cNvSpPr>
              <a:spLocks/>
            </p:cNvSpPr>
            <p:nvPr/>
          </p:nvSpPr>
          <p:spPr bwMode="auto">
            <a:xfrm>
              <a:off x="3055" y="1874"/>
              <a:ext cx="221" cy="116"/>
            </a:xfrm>
            <a:custGeom>
              <a:avLst/>
              <a:gdLst>
                <a:gd name="T0" fmla="*/ 41 w 442"/>
                <a:gd name="T1" fmla="*/ 233 h 233"/>
                <a:gd name="T2" fmla="*/ 0 w 442"/>
                <a:gd name="T3" fmla="*/ 233 h 233"/>
                <a:gd name="T4" fmla="*/ 0 w 442"/>
                <a:gd name="T5" fmla="*/ 0 h 233"/>
                <a:gd name="T6" fmla="*/ 442 w 442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233">
                  <a:moveTo>
                    <a:pt x="41" y="233"/>
                  </a:moveTo>
                  <a:lnTo>
                    <a:pt x="0" y="233"/>
                  </a:lnTo>
                  <a:lnTo>
                    <a:pt x="0" y="0"/>
                  </a:lnTo>
                  <a:lnTo>
                    <a:pt x="44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6" name="Freeform 356"/>
            <p:cNvSpPr>
              <a:spLocks/>
            </p:cNvSpPr>
            <p:nvPr/>
          </p:nvSpPr>
          <p:spPr bwMode="auto">
            <a:xfrm>
              <a:off x="3029" y="665"/>
              <a:ext cx="247" cy="196"/>
            </a:xfrm>
            <a:custGeom>
              <a:avLst/>
              <a:gdLst>
                <a:gd name="T0" fmla="*/ 81 w 494"/>
                <a:gd name="T1" fmla="*/ 391 h 391"/>
                <a:gd name="T2" fmla="*/ 0 w 494"/>
                <a:gd name="T3" fmla="*/ 391 h 391"/>
                <a:gd name="T4" fmla="*/ 0 w 494"/>
                <a:gd name="T5" fmla="*/ 0 h 391"/>
                <a:gd name="T6" fmla="*/ 494 w 494"/>
                <a:gd name="T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391">
                  <a:moveTo>
                    <a:pt x="81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49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7" name="Freeform 357"/>
            <p:cNvSpPr>
              <a:spLocks/>
            </p:cNvSpPr>
            <p:nvPr/>
          </p:nvSpPr>
          <p:spPr bwMode="auto">
            <a:xfrm>
              <a:off x="2994" y="1546"/>
              <a:ext cx="76" cy="389"/>
            </a:xfrm>
            <a:custGeom>
              <a:avLst/>
              <a:gdLst>
                <a:gd name="T0" fmla="*/ 123 w 152"/>
                <a:gd name="T1" fmla="*/ 777 h 777"/>
                <a:gd name="T2" fmla="*/ 0 w 152"/>
                <a:gd name="T3" fmla="*/ 777 h 777"/>
                <a:gd name="T4" fmla="*/ 0 w 152"/>
                <a:gd name="T5" fmla="*/ 0 h 777"/>
                <a:gd name="T6" fmla="*/ 152 w 152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777">
                  <a:moveTo>
                    <a:pt x="123" y="777"/>
                  </a:moveTo>
                  <a:lnTo>
                    <a:pt x="0" y="777"/>
                  </a:ln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8" name="Freeform 358"/>
            <p:cNvSpPr>
              <a:spLocks/>
            </p:cNvSpPr>
            <p:nvPr/>
          </p:nvSpPr>
          <p:spPr bwMode="auto">
            <a:xfrm>
              <a:off x="2964" y="604"/>
              <a:ext cx="312" cy="161"/>
            </a:xfrm>
            <a:custGeom>
              <a:avLst/>
              <a:gdLst>
                <a:gd name="T0" fmla="*/ 130 w 624"/>
                <a:gd name="T1" fmla="*/ 322 h 322"/>
                <a:gd name="T2" fmla="*/ 0 w 624"/>
                <a:gd name="T3" fmla="*/ 322 h 322"/>
                <a:gd name="T4" fmla="*/ 0 w 624"/>
                <a:gd name="T5" fmla="*/ 0 h 322"/>
                <a:gd name="T6" fmla="*/ 624 w 62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2">
                  <a:moveTo>
                    <a:pt x="130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624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19" name="Freeform 359"/>
            <p:cNvSpPr>
              <a:spLocks/>
            </p:cNvSpPr>
            <p:nvPr/>
          </p:nvSpPr>
          <p:spPr bwMode="auto">
            <a:xfrm>
              <a:off x="2913" y="1300"/>
              <a:ext cx="242" cy="438"/>
            </a:xfrm>
            <a:custGeom>
              <a:avLst/>
              <a:gdLst>
                <a:gd name="T0" fmla="*/ 161 w 484"/>
                <a:gd name="T1" fmla="*/ 876 h 876"/>
                <a:gd name="T2" fmla="*/ 0 w 484"/>
                <a:gd name="T3" fmla="*/ 876 h 876"/>
                <a:gd name="T4" fmla="*/ 0 w 484"/>
                <a:gd name="T5" fmla="*/ 0 h 876"/>
                <a:gd name="T6" fmla="*/ 484 w 484"/>
                <a:gd name="T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876">
                  <a:moveTo>
                    <a:pt x="161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484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0" name="Freeform 360"/>
            <p:cNvSpPr>
              <a:spLocks/>
            </p:cNvSpPr>
            <p:nvPr/>
          </p:nvSpPr>
          <p:spPr bwMode="auto">
            <a:xfrm>
              <a:off x="2858" y="1521"/>
              <a:ext cx="227" cy="691"/>
            </a:xfrm>
            <a:custGeom>
              <a:avLst/>
              <a:gdLst>
                <a:gd name="T0" fmla="*/ 453 w 453"/>
                <a:gd name="T1" fmla="*/ 1382 h 1382"/>
                <a:gd name="T2" fmla="*/ 0 w 453"/>
                <a:gd name="T3" fmla="*/ 1382 h 1382"/>
                <a:gd name="T4" fmla="*/ 0 w 453"/>
                <a:gd name="T5" fmla="*/ 0 h 1382"/>
                <a:gd name="T6" fmla="*/ 109 w 453"/>
                <a:gd name="T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1382">
                  <a:moveTo>
                    <a:pt x="453" y="1382"/>
                  </a:moveTo>
                  <a:lnTo>
                    <a:pt x="0" y="1382"/>
                  </a:lnTo>
                  <a:lnTo>
                    <a:pt x="0" y="0"/>
                  </a:lnTo>
                  <a:lnTo>
                    <a:pt x="109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1" name="Freeform 361"/>
            <p:cNvSpPr>
              <a:spLocks/>
            </p:cNvSpPr>
            <p:nvPr/>
          </p:nvSpPr>
          <p:spPr bwMode="auto">
            <a:xfrm>
              <a:off x="2813" y="3028"/>
              <a:ext cx="463" cy="161"/>
            </a:xfrm>
            <a:custGeom>
              <a:avLst/>
              <a:gdLst>
                <a:gd name="T0" fmla="*/ 614 w 925"/>
                <a:gd name="T1" fmla="*/ 323 h 323"/>
                <a:gd name="T2" fmla="*/ 0 w 925"/>
                <a:gd name="T3" fmla="*/ 323 h 323"/>
                <a:gd name="T4" fmla="*/ 0 w 925"/>
                <a:gd name="T5" fmla="*/ 0 h 323"/>
                <a:gd name="T6" fmla="*/ 925 w 92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5" h="323">
                  <a:moveTo>
                    <a:pt x="614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925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2" name="Freeform 362"/>
            <p:cNvSpPr>
              <a:spLocks/>
            </p:cNvSpPr>
            <p:nvPr/>
          </p:nvSpPr>
          <p:spPr bwMode="auto">
            <a:xfrm>
              <a:off x="2742" y="1209"/>
              <a:ext cx="534" cy="656"/>
            </a:xfrm>
            <a:custGeom>
              <a:avLst/>
              <a:gdLst>
                <a:gd name="T0" fmla="*/ 232 w 1067"/>
                <a:gd name="T1" fmla="*/ 1311 h 1311"/>
                <a:gd name="T2" fmla="*/ 0 w 1067"/>
                <a:gd name="T3" fmla="*/ 1311 h 1311"/>
                <a:gd name="T4" fmla="*/ 0 w 1067"/>
                <a:gd name="T5" fmla="*/ 0 h 1311"/>
                <a:gd name="T6" fmla="*/ 1067 w 1067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1311">
                  <a:moveTo>
                    <a:pt x="232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067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3" name="Freeform 363"/>
            <p:cNvSpPr>
              <a:spLocks/>
            </p:cNvSpPr>
            <p:nvPr/>
          </p:nvSpPr>
          <p:spPr bwMode="auto">
            <a:xfrm>
              <a:off x="2713" y="2968"/>
              <a:ext cx="563" cy="142"/>
            </a:xfrm>
            <a:custGeom>
              <a:avLst/>
              <a:gdLst>
                <a:gd name="T0" fmla="*/ 202 w 1127"/>
                <a:gd name="T1" fmla="*/ 284 h 284"/>
                <a:gd name="T2" fmla="*/ 0 w 1127"/>
                <a:gd name="T3" fmla="*/ 284 h 284"/>
                <a:gd name="T4" fmla="*/ 0 w 1127"/>
                <a:gd name="T5" fmla="*/ 0 h 284"/>
                <a:gd name="T6" fmla="*/ 1127 w 1127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7" h="284">
                  <a:moveTo>
                    <a:pt x="202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1127" y="0"/>
                  </a:lnTo>
                </a:path>
              </a:pathLst>
            </a:custGeom>
            <a:noFill/>
            <a:ln w="12700" cmpd="sng">
              <a:solidFill>
                <a:srgbClr val="33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4" name="Freeform 364"/>
            <p:cNvSpPr>
              <a:spLocks/>
            </p:cNvSpPr>
            <p:nvPr/>
          </p:nvSpPr>
          <p:spPr bwMode="auto">
            <a:xfrm>
              <a:off x="2688" y="544"/>
              <a:ext cx="588" cy="142"/>
            </a:xfrm>
            <a:custGeom>
              <a:avLst/>
              <a:gdLst>
                <a:gd name="T0" fmla="*/ 553 w 1177"/>
                <a:gd name="T1" fmla="*/ 282 h 282"/>
                <a:gd name="T2" fmla="*/ 0 w 1177"/>
                <a:gd name="T3" fmla="*/ 282 h 282"/>
                <a:gd name="T4" fmla="*/ 0 w 1177"/>
                <a:gd name="T5" fmla="*/ 0 h 282"/>
                <a:gd name="T6" fmla="*/ 1177 w 1177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7" h="282">
                  <a:moveTo>
                    <a:pt x="553" y="282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1177" y="0"/>
                  </a:lnTo>
                </a:path>
              </a:pathLst>
            </a:custGeom>
            <a:noFill/>
            <a:ln w="12700" cmpd="sng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5" name="Freeform 365"/>
            <p:cNvSpPr>
              <a:spLocks/>
            </p:cNvSpPr>
            <p:nvPr/>
          </p:nvSpPr>
          <p:spPr bwMode="auto">
            <a:xfrm>
              <a:off x="2626" y="2302"/>
              <a:ext cx="650" cy="167"/>
            </a:xfrm>
            <a:custGeom>
              <a:avLst/>
              <a:gdLst>
                <a:gd name="T0" fmla="*/ 908 w 1300"/>
                <a:gd name="T1" fmla="*/ 334 h 334"/>
                <a:gd name="T2" fmla="*/ 0 w 1300"/>
                <a:gd name="T3" fmla="*/ 334 h 334"/>
                <a:gd name="T4" fmla="*/ 0 w 1300"/>
                <a:gd name="T5" fmla="*/ 0 h 334"/>
                <a:gd name="T6" fmla="*/ 1300 w 1300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0" h="334">
                  <a:moveTo>
                    <a:pt x="908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300" y="0"/>
                  </a:lnTo>
                </a:path>
              </a:pathLst>
            </a:custGeom>
            <a:noFill/>
            <a:ln w="12700" cmpd="sng">
              <a:solidFill>
                <a:srgbClr val="99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6" name="Freeform 366"/>
            <p:cNvSpPr>
              <a:spLocks/>
            </p:cNvSpPr>
            <p:nvPr/>
          </p:nvSpPr>
          <p:spPr bwMode="auto">
            <a:xfrm>
              <a:off x="2525" y="1148"/>
              <a:ext cx="751" cy="388"/>
            </a:xfrm>
            <a:custGeom>
              <a:avLst/>
              <a:gdLst>
                <a:gd name="T0" fmla="*/ 434 w 1501"/>
                <a:gd name="T1" fmla="*/ 775 h 775"/>
                <a:gd name="T2" fmla="*/ 0 w 1501"/>
                <a:gd name="T3" fmla="*/ 775 h 775"/>
                <a:gd name="T4" fmla="*/ 0 w 1501"/>
                <a:gd name="T5" fmla="*/ 0 h 775"/>
                <a:gd name="T6" fmla="*/ 1501 w 1501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775">
                  <a:moveTo>
                    <a:pt x="434" y="775"/>
                  </a:moveTo>
                  <a:lnTo>
                    <a:pt x="0" y="775"/>
                  </a:lnTo>
                  <a:lnTo>
                    <a:pt x="0" y="0"/>
                  </a:lnTo>
                  <a:lnTo>
                    <a:pt x="1501" y="0"/>
                  </a:lnTo>
                </a:path>
              </a:pathLst>
            </a:custGeom>
            <a:noFill/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7" name="Freeform 367"/>
            <p:cNvSpPr>
              <a:spLocks/>
            </p:cNvSpPr>
            <p:nvPr/>
          </p:nvSpPr>
          <p:spPr bwMode="auto">
            <a:xfrm>
              <a:off x="1795" y="2383"/>
              <a:ext cx="918" cy="656"/>
            </a:xfrm>
            <a:custGeom>
              <a:avLst/>
              <a:gdLst>
                <a:gd name="T0" fmla="*/ 1835 w 1835"/>
                <a:gd name="T1" fmla="*/ 1311 h 1311"/>
                <a:gd name="T2" fmla="*/ 0 w 1835"/>
                <a:gd name="T3" fmla="*/ 1311 h 1311"/>
                <a:gd name="T4" fmla="*/ 0 w 1835"/>
                <a:gd name="T5" fmla="*/ 0 h 1311"/>
                <a:gd name="T6" fmla="*/ 1662 w 1835"/>
                <a:gd name="T7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5" h="1311">
                  <a:moveTo>
                    <a:pt x="1835" y="1311"/>
                  </a:moveTo>
                  <a:lnTo>
                    <a:pt x="0" y="1311"/>
                  </a:lnTo>
                  <a:lnTo>
                    <a:pt x="0" y="0"/>
                  </a:lnTo>
                  <a:lnTo>
                    <a:pt x="166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8" name="Freeform 368"/>
            <p:cNvSpPr>
              <a:spLocks/>
            </p:cNvSpPr>
            <p:nvPr/>
          </p:nvSpPr>
          <p:spPr bwMode="auto">
            <a:xfrm>
              <a:off x="1477" y="614"/>
              <a:ext cx="1211" cy="726"/>
            </a:xfrm>
            <a:custGeom>
              <a:avLst/>
              <a:gdLst>
                <a:gd name="T0" fmla="*/ 2096 w 2420"/>
                <a:gd name="T1" fmla="*/ 1452 h 1452"/>
                <a:gd name="T2" fmla="*/ 0 w 2420"/>
                <a:gd name="T3" fmla="*/ 1452 h 1452"/>
                <a:gd name="T4" fmla="*/ 0 w 2420"/>
                <a:gd name="T5" fmla="*/ 0 h 1452"/>
                <a:gd name="T6" fmla="*/ 2420 w 2420"/>
                <a:gd name="T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1452">
                  <a:moveTo>
                    <a:pt x="2096" y="1452"/>
                  </a:moveTo>
                  <a:lnTo>
                    <a:pt x="0" y="1452"/>
                  </a:lnTo>
                  <a:lnTo>
                    <a:pt x="0" y="0"/>
                  </a:lnTo>
                  <a:lnTo>
                    <a:pt x="242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29" name="Freeform 369"/>
            <p:cNvSpPr>
              <a:spLocks/>
            </p:cNvSpPr>
            <p:nvPr/>
          </p:nvSpPr>
          <p:spPr bwMode="auto">
            <a:xfrm>
              <a:off x="1090" y="977"/>
              <a:ext cx="705" cy="1734"/>
            </a:xfrm>
            <a:custGeom>
              <a:avLst/>
              <a:gdLst>
                <a:gd name="T0" fmla="*/ 776 w 1411"/>
                <a:gd name="T1" fmla="*/ 0 h 3468"/>
                <a:gd name="T2" fmla="*/ 0 w 1411"/>
                <a:gd name="T3" fmla="*/ 0 h 3468"/>
                <a:gd name="T4" fmla="*/ 0 w 1411"/>
                <a:gd name="T5" fmla="*/ 3468 h 3468"/>
                <a:gd name="T6" fmla="*/ 1411 w 1411"/>
                <a:gd name="T7" fmla="*/ 3468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1" h="3468">
                  <a:moveTo>
                    <a:pt x="776" y="0"/>
                  </a:moveTo>
                  <a:lnTo>
                    <a:pt x="0" y="0"/>
                  </a:lnTo>
                  <a:lnTo>
                    <a:pt x="0" y="3468"/>
                  </a:lnTo>
                  <a:lnTo>
                    <a:pt x="1411" y="346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130" name="Rectangle 370"/>
            <p:cNvSpPr>
              <a:spLocks noChangeArrowheads="1"/>
            </p:cNvSpPr>
            <p:nvPr/>
          </p:nvSpPr>
          <p:spPr bwMode="auto">
            <a:xfrm>
              <a:off x="1912" y="3727"/>
              <a:ext cx="4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Verdana" panose="020B0604030504040204" pitchFamily="34" charset="0"/>
                </a:rPr>
                <a:t>Distance Level</a:t>
              </a:r>
              <a:endParaRPr lang="cs-CZ" altLang="cs-CZ" sz="1800">
                <a:latin typeface="Verdana" panose="020B0604030504040204" pitchFamily="34" charset="0"/>
              </a:endParaRPr>
            </a:p>
          </p:txBody>
        </p:sp>
      </p:grpSp>
      <p:sp>
        <p:nvSpPr>
          <p:cNvPr id="118131" name="Text Box 371"/>
          <p:cNvSpPr txBox="1">
            <a:spLocks noChangeArrowheads="1"/>
          </p:cNvSpPr>
          <p:nvPr/>
        </p:nvSpPr>
        <p:spPr bwMode="auto">
          <a:xfrm>
            <a:off x="323850" y="2827338"/>
            <a:ext cx="4024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Arial" panose="020B0604020202020204" pitchFamily="34" charset="0"/>
              </a:rPr>
              <a:t>spolehlivá diferenciace na úrovni druhů</a:t>
            </a:r>
          </a:p>
          <a:p>
            <a:r>
              <a:rPr lang="cs-CZ" altLang="cs-CZ" sz="1600" b="1">
                <a:latin typeface="Arial" panose="020B0604020202020204" pitchFamily="34" charset="0"/>
              </a:rPr>
              <a:t>                   </a:t>
            </a:r>
            <a:r>
              <a:rPr lang="cs-CZ" altLang="cs-CZ" sz="1600">
                <a:latin typeface="Arial" panose="020B0604020202020204" pitchFamily="34" charset="0"/>
              </a:rPr>
              <a:t>(u většiny rodů)</a:t>
            </a:r>
          </a:p>
        </p:txBody>
      </p:sp>
      <p:sp>
        <p:nvSpPr>
          <p:cNvPr id="118132" name="Text Box 372"/>
          <p:cNvSpPr txBox="1">
            <a:spLocks noChangeArrowheads="1"/>
          </p:cNvSpPr>
          <p:nvPr/>
        </p:nvSpPr>
        <p:spPr bwMode="auto">
          <a:xfrm>
            <a:off x="1619250" y="404813"/>
            <a:ext cx="563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Identifikace mikroorganizmů pomocí MALDI-MS</a:t>
            </a:r>
          </a:p>
        </p:txBody>
      </p:sp>
      <p:grpSp>
        <p:nvGrpSpPr>
          <p:cNvPr id="118138" name="Group 378"/>
          <p:cNvGrpSpPr>
            <a:grpSpLocks/>
          </p:cNvGrpSpPr>
          <p:nvPr/>
        </p:nvGrpSpPr>
        <p:grpSpPr bwMode="auto">
          <a:xfrm>
            <a:off x="1116013" y="1341438"/>
            <a:ext cx="7058025" cy="4392612"/>
            <a:chOff x="930" y="1752"/>
            <a:chExt cx="4446" cy="2767"/>
          </a:xfrm>
        </p:grpSpPr>
        <p:sp>
          <p:nvSpPr>
            <p:cNvPr id="118134" name="Rectangle 374"/>
            <p:cNvSpPr>
              <a:spLocks noChangeArrowheads="1"/>
            </p:cNvSpPr>
            <p:nvPr/>
          </p:nvSpPr>
          <p:spPr bwMode="auto">
            <a:xfrm>
              <a:off x="930" y="1752"/>
              <a:ext cx="4446" cy="2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8133" name="Picture 3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2359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137" name="Text Box 377"/>
            <p:cNvSpPr txBox="1">
              <a:spLocks noChangeArrowheads="1"/>
            </p:cNvSpPr>
            <p:nvPr/>
          </p:nvSpPr>
          <p:spPr bwMode="auto">
            <a:xfrm>
              <a:off x="1247" y="1933"/>
              <a:ext cx="3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identifikace na základě srovnání naměřeného profilu s profilem z databáze</a:t>
              </a:r>
            </a:p>
          </p:txBody>
        </p:sp>
      </p:grpSp>
      <p:sp>
        <p:nvSpPr>
          <p:cNvPr id="118136" name="Text Box 376"/>
          <p:cNvSpPr txBox="1">
            <a:spLocks noChangeArrowheads="1"/>
          </p:cNvSpPr>
          <p:nvPr/>
        </p:nvSpPr>
        <p:spPr bwMode="auto">
          <a:xfrm>
            <a:off x="2611438" y="4845050"/>
            <a:ext cx="390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 sz="1800" b="1">
                <a:latin typeface="Arial" panose="020B0604020202020204" pitchFamily="34" charset="0"/>
              </a:rPr>
              <a:t>   uznaná metoda v klinické praxi</a:t>
            </a:r>
          </a:p>
        </p:txBody>
      </p:sp>
      <p:sp>
        <p:nvSpPr>
          <p:cNvPr id="365" name="Obdélník 364"/>
          <p:cNvSpPr/>
          <p:nvPr/>
        </p:nvSpPr>
        <p:spPr>
          <a:xfrm>
            <a:off x="4090988" y="6350192"/>
            <a:ext cx="4392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>
                <a:solidFill>
                  <a:srgbClr val="000000"/>
                </a:solidFill>
                <a:ea typeface="Times New Roman" panose="02020603050405020304" pitchFamily="18" charset="0"/>
              </a:rPr>
              <a:t>Šedo O</a:t>
            </a:r>
            <a:r>
              <a:rPr lang="cs-CZ" sz="1200" smtClean="0">
                <a:solidFill>
                  <a:srgbClr val="000000"/>
                </a:solidFill>
                <a:ea typeface="Times New Roman" panose="02020603050405020304" pitchFamily="18" charset="0"/>
              </a:rPr>
              <a:t>. et al., </a:t>
            </a:r>
            <a:r>
              <a:rPr lang="cs-CZ" sz="1200" smtClean="0">
                <a:ea typeface="Times New Roman" panose="02020603050405020304" pitchFamily="18" charset="0"/>
              </a:rPr>
              <a:t>Syst</a:t>
            </a:r>
            <a:r>
              <a:rPr lang="cs-CZ" sz="1200">
                <a:ea typeface="Times New Roman" panose="02020603050405020304" pitchFamily="18" charset="0"/>
              </a:rPr>
              <a:t>. Appl. Microbiol., 36 (8), 572– 578 (2013)</a:t>
            </a:r>
            <a:endParaRPr lang="cs-CZ" sz="1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:Metabolomics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03800" y="6381750"/>
            <a:ext cx="389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/>
              <a:t>http://en.wikipedia.org/wiki/File:Metabolomics_schema.png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768350" y="2852738"/>
            <a:ext cx="7620000" cy="1152525"/>
          </a:xfrm>
          <a:prstGeom prst="roundRect">
            <a:avLst/>
          </a:prstGeom>
          <a:solidFill>
            <a:srgbClr val="99FF6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50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41773" y="6307722"/>
            <a:ext cx="494316" cy="457200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20</a:t>
            </a:fld>
            <a:endParaRPr lang="en-US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28545"/>
            <a:ext cx="289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cooperation with prof. Pekar, FS MU </a:t>
            </a:r>
            <a:endParaRPr lang="cs-CZ" sz="14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1167"/>
            <a:ext cx="65652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91885" cy="23488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23175" y="264899"/>
            <a:ext cx="457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mtClean="0">
                <a:latin typeface="+mj-lt"/>
              </a:rPr>
              <a:t>MALDI-MS profiling of spider venoms</a:t>
            </a:r>
            <a:endParaRPr lang="cs-CZ" sz="2000" b="1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16562" y="72773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j-lt"/>
              </a:rPr>
              <a:t>evolution of food specialisation in </a:t>
            </a:r>
            <a:r>
              <a:rPr lang="cs-CZ" sz="1800" smtClean="0">
                <a:solidFill>
                  <a:srgbClr val="000000"/>
                </a:solidFill>
                <a:latin typeface="+mj-lt"/>
              </a:rPr>
              <a:t>spiders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smtClean="0">
                <a:solidFill>
                  <a:srgbClr val="000000"/>
                </a:solidFill>
                <a:latin typeface="+mj-lt"/>
              </a:rPr>
              <a:t>species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smtClean="0">
                <a:solidFill>
                  <a:srgbClr val="000000"/>
                </a:solidFill>
                <a:latin typeface="+mj-lt"/>
              </a:rPr>
              <a:t>ant-eating spiders</a:t>
            </a:r>
            <a:r>
              <a:rPr lang="en-US" sz="1800" smtClean="0">
                <a:solidFill>
                  <a:srgbClr val="000000"/>
                </a:solidFill>
                <a:latin typeface="+mj-lt"/>
              </a:rPr>
              <a:t> </a:t>
            </a:r>
            <a:endParaRPr lang="cs-CZ" sz="180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6016" y="609494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/>
              <a:t>Pekár S</a:t>
            </a:r>
            <a:r>
              <a:rPr lang="cs-CZ" sz="1200" i="1" smtClean="0"/>
              <a:t>. et al., J. Anim. Ecol., </a:t>
            </a:r>
            <a:r>
              <a:rPr lang="cs-CZ" sz="1200" i="1"/>
              <a:t>81 (4), 838-848 (2012)</a:t>
            </a:r>
            <a:endParaRPr lang="cs-CZ" sz="1200" i="1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cs-CZ" sz="1200" i="1"/>
              <a:t>Bočánek </a:t>
            </a:r>
            <a:r>
              <a:rPr lang="cs-CZ" sz="1200" i="1" smtClean="0"/>
              <a:t>O. et al., Toxicon</a:t>
            </a:r>
            <a:r>
              <a:rPr lang="cs-CZ" sz="1200" i="1"/>
              <a:t>, 133, 18-25 (2017)</a:t>
            </a:r>
            <a:endParaRPr lang="cs-CZ" sz="1200" i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6700" indent="-266700"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 smtClean="0">
                <a:solidFill>
                  <a:srgbClr val="000000"/>
                </a:solidFill>
                <a:ea typeface="Times New Roman" panose="02020603050405020304" pitchFamily="18" charset="0"/>
              </a:rPr>
              <a:t>Pekár </a:t>
            </a: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cs-CZ" sz="1200" i="1" smtClean="0">
                <a:solidFill>
                  <a:srgbClr val="000000"/>
                </a:solidFill>
                <a:ea typeface="Times New Roman" panose="02020603050405020304" pitchFamily="18" charset="0"/>
              </a:rPr>
              <a:t>. et al.</a:t>
            </a:r>
            <a:r>
              <a:rPr lang="cs-CZ" sz="1200" i="1">
                <a:ea typeface="Times New Roman" panose="02020603050405020304" pitchFamily="18" charset="0"/>
              </a:rPr>
              <a:t>	Mol. Ecol., 27</a:t>
            </a:r>
            <a:r>
              <a:rPr lang="cs-CZ" sz="1200" b="1" i="1">
                <a:ea typeface="Times New Roman" panose="02020603050405020304" pitchFamily="18" charset="0"/>
              </a:rPr>
              <a:t> </a:t>
            </a:r>
            <a:r>
              <a:rPr lang="cs-CZ" sz="1200" i="1">
                <a:ea typeface="Times New Roman" panose="02020603050405020304" pitchFamily="18" charset="0"/>
              </a:rPr>
              <a:t>(4), 1053-1064 (2018)	</a:t>
            </a:r>
            <a:endParaRPr lang="cs-CZ" sz="1200" i="1"/>
          </a:p>
        </p:txBody>
      </p:sp>
      <p:sp>
        <p:nvSpPr>
          <p:cNvPr id="11" name="TextovéPole 10"/>
          <p:cNvSpPr txBox="1"/>
          <p:nvPr/>
        </p:nvSpPr>
        <p:spPr>
          <a:xfrm>
            <a:off x="-1" y="209327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smtClean="0"/>
              <a:t>Z. merlijni</a:t>
            </a:r>
            <a:endParaRPr lang="cs-CZ" sz="1000" i="1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95013"/>
            <a:ext cx="1963239" cy="13268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92" y="1239275"/>
            <a:ext cx="864331" cy="10422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692" y="2390801"/>
            <a:ext cx="875776" cy="1131062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37263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722563" y="139700"/>
            <a:ext cx="4513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Analýza profilů –včasná detekce chorob</a:t>
            </a:r>
          </a:p>
          <a:p>
            <a:pPr algn="ctr"/>
            <a:r>
              <a:rPr lang="cs-CZ" altLang="cs-CZ"/>
              <a:t>(peptide profiling, pattern profiling)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3867150" y="1365250"/>
            <a:ext cx="1465263" cy="923925"/>
            <a:chOff x="2683" y="1608"/>
            <a:chExt cx="1179" cy="680"/>
          </a:xfrm>
        </p:grpSpPr>
        <p:sp>
          <p:nvSpPr>
            <p:cNvPr id="177156" name="Freeform 4"/>
            <p:cNvSpPr>
              <a:spLocks/>
            </p:cNvSpPr>
            <p:nvPr/>
          </p:nvSpPr>
          <p:spPr bwMode="auto">
            <a:xfrm>
              <a:off x="2744" y="1649"/>
              <a:ext cx="1043" cy="602"/>
            </a:xfrm>
            <a:custGeom>
              <a:avLst/>
              <a:gdLst>
                <a:gd name="T0" fmla="*/ 101 w 8413"/>
                <a:gd name="T1" fmla="*/ 2115 h 2134"/>
                <a:gd name="T2" fmla="*/ 205 w 8413"/>
                <a:gd name="T3" fmla="*/ 2115 h 2134"/>
                <a:gd name="T4" fmla="*/ 317 w 8413"/>
                <a:gd name="T5" fmla="*/ 2077 h 2134"/>
                <a:gd name="T6" fmla="*/ 418 w 8413"/>
                <a:gd name="T7" fmla="*/ 2124 h 2134"/>
                <a:gd name="T8" fmla="*/ 530 w 8413"/>
                <a:gd name="T9" fmla="*/ 2124 h 2134"/>
                <a:gd name="T10" fmla="*/ 633 w 8413"/>
                <a:gd name="T11" fmla="*/ 2134 h 2134"/>
                <a:gd name="T12" fmla="*/ 755 w 8413"/>
                <a:gd name="T13" fmla="*/ 2124 h 2134"/>
                <a:gd name="T14" fmla="*/ 857 w 8413"/>
                <a:gd name="T15" fmla="*/ 2134 h 2134"/>
                <a:gd name="T16" fmla="*/ 969 w 8413"/>
                <a:gd name="T17" fmla="*/ 2115 h 2134"/>
                <a:gd name="T18" fmla="*/ 1081 w 8413"/>
                <a:gd name="T19" fmla="*/ 2124 h 2134"/>
                <a:gd name="T20" fmla="*/ 1184 w 8413"/>
                <a:gd name="T21" fmla="*/ 2115 h 2134"/>
                <a:gd name="T22" fmla="*/ 1286 w 8413"/>
                <a:gd name="T23" fmla="*/ 2124 h 2134"/>
                <a:gd name="T24" fmla="*/ 1416 w 8413"/>
                <a:gd name="T25" fmla="*/ 2124 h 2134"/>
                <a:gd name="T26" fmla="*/ 1520 w 8413"/>
                <a:gd name="T27" fmla="*/ 2134 h 2134"/>
                <a:gd name="T28" fmla="*/ 1623 w 8413"/>
                <a:gd name="T29" fmla="*/ 2115 h 2134"/>
                <a:gd name="T30" fmla="*/ 1735 w 8413"/>
                <a:gd name="T31" fmla="*/ 2124 h 2134"/>
                <a:gd name="T32" fmla="*/ 1837 w 8413"/>
                <a:gd name="T33" fmla="*/ 2115 h 2134"/>
                <a:gd name="T34" fmla="*/ 1940 w 8413"/>
                <a:gd name="T35" fmla="*/ 2115 h 2134"/>
                <a:gd name="T36" fmla="*/ 2052 w 8413"/>
                <a:gd name="T37" fmla="*/ 2105 h 2134"/>
                <a:gd name="T38" fmla="*/ 2153 w 8413"/>
                <a:gd name="T39" fmla="*/ 2115 h 2134"/>
                <a:gd name="T40" fmla="*/ 2275 w 8413"/>
                <a:gd name="T41" fmla="*/ 2124 h 2134"/>
                <a:gd name="T42" fmla="*/ 2396 w 8413"/>
                <a:gd name="T43" fmla="*/ 2067 h 2134"/>
                <a:gd name="T44" fmla="*/ 2509 w 8413"/>
                <a:gd name="T45" fmla="*/ 2124 h 2134"/>
                <a:gd name="T46" fmla="*/ 2648 w 8413"/>
                <a:gd name="T47" fmla="*/ 2124 h 2134"/>
                <a:gd name="T48" fmla="*/ 2770 w 8413"/>
                <a:gd name="T49" fmla="*/ 2124 h 2134"/>
                <a:gd name="T50" fmla="*/ 2872 w 8413"/>
                <a:gd name="T51" fmla="*/ 2105 h 2134"/>
                <a:gd name="T52" fmla="*/ 2984 w 8413"/>
                <a:gd name="T53" fmla="*/ 2105 h 2134"/>
                <a:gd name="T54" fmla="*/ 3087 w 8413"/>
                <a:gd name="T55" fmla="*/ 2124 h 2134"/>
                <a:gd name="T56" fmla="*/ 3199 w 8413"/>
                <a:gd name="T57" fmla="*/ 2124 h 2134"/>
                <a:gd name="T58" fmla="*/ 3329 w 8413"/>
                <a:gd name="T59" fmla="*/ 2105 h 2134"/>
                <a:gd name="T60" fmla="*/ 3441 w 8413"/>
                <a:gd name="T61" fmla="*/ 2096 h 2134"/>
                <a:gd name="T62" fmla="*/ 3553 w 8413"/>
                <a:gd name="T63" fmla="*/ 2124 h 2134"/>
                <a:gd name="T64" fmla="*/ 3684 w 8413"/>
                <a:gd name="T65" fmla="*/ 2124 h 2134"/>
                <a:gd name="T66" fmla="*/ 3833 w 8413"/>
                <a:gd name="T67" fmla="*/ 2115 h 2134"/>
                <a:gd name="T68" fmla="*/ 3936 w 8413"/>
                <a:gd name="T69" fmla="*/ 2124 h 2134"/>
                <a:gd name="T70" fmla="*/ 4048 w 8413"/>
                <a:gd name="T71" fmla="*/ 2124 h 2134"/>
                <a:gd name="T72" fmla="*/ 4187 w 8413"/>
                <a:gd name="T73" fmla="*/ 2134 h 2134"/>
                <a:gd name="T74" fmla="*/ 4319 w 8413"/>
                <a:gd name="T75" fmla="*/ 2134 h 2134"/>
                <a:gd name="T76" fmla="*/ 4450 w 8413"/>
                <a:gd name="T77" fmla="*/ 2105 h 2134"/>
                <a:gd name="T78" fmla="*/ 4580 w 8413"/>
                <a:gd name="T79" fmla="*/ 1934 h 2134"/>
                <a:gd name="T80" fmla="*/ 4738 w 8413"/>
                <a:gd name="T81" fmla="*/ 2096 h 2134"/>
                <a:gd name="T82" fmla="*/ 4878 w 8413"/>
                <a:gd name="T83" fmla="*/ 2124 h 2134"/>
                <a:gd name="T84" fmla="*/ 5027 w 8413"/>
                <a:gd name="T85" fmla="*/ 2105 h 2134"/>
                <a:gd name="T86" fmla="*/ 5166 w 8413"/>
                <a:gd name="T87" fmla="*/ 2124 h 2134"/>
                <a:gd name="T88" fmla="*/ 5344 w 8413"/>
                <a:gd name="T89" fmla="*/ 2115 h 2134"/>
                <a:gd name="T90" fmla="*/ 5485 w 8413"/>
                <a:gd name="T91" fmla="*/ 2134 h 2134"/>
                <a:gd name="T92" fmla="*/ 5605 w 8413"/>
                <a:gd name="T93" fmla="*/ 2115 h 2134"/>
                <a:gd name="T94" fmla="*/ 5746 w 8413"/>
                <a:gd name="T95" fmla="*/ 2048 h 2134"/>
                <a:gd name="T96" fmla="*/ 5876 w 8413"/>
                <a:gd name="T97" fmla="*/ 2124 h 2134"/>
                <a:gd name="T98" fmla="*/ 6071 w 8413"/>
                <a:gd name="T99" fmla="*/ 2134 h 2134"/>
                <a:gd name="T100" fmla="*/ 6259 w 8413"/>
                <a:gd name="T101" fmla="*/ 2134 h 2134"/>
                <a:gd name="T102" fmla="*/ 6398 w 8413"/>
                <a:gd name="T103" fmla="*/ 2086 h 2134"/>
                <a:gd name="T104" fmla="*/ 6520 w 8413"/>
                <a:gd name="T105" fmla="*/ 2134 h 2134"/>
                <a:gd name="T106" fmla="*/ 6651 w 8413"/>
                <a:gd name="T107" fmla="*/ 2124 h 2134"/>
                <a:gd name="T108" fmla="*/ 6837 w 8413"/>
                <a:gd name="T109" fmla="*/ 2134 h 2134"/>
                <a:gd name="T110" fmla="*/ 7034 w 8413"/>
                <a:gd name="T111" fmla="*/ 2124 h 2134"/>
                <a:gd name="T112" fmla="*/ 7229 w 8413"/>
                <a:gd name="T113" fmla="*/ 2134 h 2134"/>
                <a:gd name="T114" fmla="*/ 7471 w 8413"/>
                <a:gd name="T115" fmla="*/ 2124 h 2134"/>
                <a:gd name="T116" fmla="*/ 7705 w 8413"/>
                <a:gd name="T117" fmla="*/ 2134 h 2134"/>
                <a:gd name="T118" fmla="*/ 7910 w 8413"/>
                <a:gd name="T119" fmla="*/ 2124 h 2134"/>
                <a:gd name="T120" fmla="*/ 8096 w 8413"/>
                <a:gd name="T121" fmla="*/ 2105 h 2134"/>
                <a:gd name="T122" fmla="*/ 8376 w 8413"/>
                <a:gd name="T123" fmla="*/ 2124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13" h="2134">
                  <a:moveTo>
                    <a:pt x="0" y="2124"/>
                  </a:moveTo>
                  <a:lnTo>
                    <a:pt x="0" y="2096"/>
                  </a:lnTo>
                  <a:lnTo>
                    <a:pt x="8" y="2096"/>
                  </a:lnTo>
                  <a:lnTo>
                    <a:pt x="8" y="2124"/>
                  </a:lnTo>
                  <a:lnTo>
                    <a:pt x="18" y="2134"/>
                  </a:lnTo>
                  <a:lnTo>
                    <a:pt x="18" y="2115"/>
                  </a:lnTo>
                  <a:lnTo>
                    <a:pt x="27" y="2124"/>
                  </a:lnTo>
                  <a:lnTo>
                    <a:pt x="27" y="2115"/>
                  </a:lnTo>
                  <a:lnTo>
                    <a:pt x="37" y="2115"/>
                  </a:lnTo>
                  <a:lnTo>
                    <a:pt x="37" y="1991"/>
                  </a:lnTo>
                  <a:lnTo>
                    <a:pt x="45" y="1877"/>
                  </a:lnTo>
                  <a:lnTo>
                    <a:pt x="45" y="2086"/>
                  </a:lnTo>
                  <a:lnTo>
                    <a:pt x="56" y="2086"/>
                  </a:lnTo>
                  <a:lnTo>
                    <a:pt x="56" y="2124"/>
                  </a:lnTo>
                  <a:lnTo>
                    <a:pt x="64" y="2115"/>
                  </a:lnTo>
                  <a:lnTo>
                    <a:pt x="64" y="2134"/>
                  </a:lnTo>
                  <a:lnTo>
                    <a:pt x="74" y="2134"/>
                  </a:lnTo>
                  <a:lnTo>
                    <a:pt x="74" y="2124"/>
                  </a:lnTo>
                  <a:lnTo>
                    <a:pt x="83" y="2124"/>
                  </a:lnTo>
                  <a:lnTo>
                    <a:pt x="93" y="2115"/>
                  </a:lnTo>
                  <a:lnTo>
                    <a:pt x="93" y="2124"/>
                  </a:lnTo>
                  <a:lnTo>
                    <a:pt x="101" y="2115"/>
                  </a:lnTo>
                  <a:lnTo>
                    <a:pt x="101" y="2134"/>
                  </a:lnTo>
                  <a:lnTo>
                    <a:pt x="112" y="2134"/>
                  </a:lnTo>
                  <a:lnTo>
                    <a:pt x="112" y="2115"/>
                  </a:lnTo>
                  <a:lnTo>
                    <a:pt x="120" y="2115"/>
                  </a:lnTo>
                  <a:lnTo>
                    <a:pt x="120" y="2134"/>
                  </a:lnTo>
                  <a:lnTo>
                    <a:pt x="130" y="2134"/>
                  </a:lnTo>
                  <a:lnTo>
                    <a:pt x="130" y="2124"/>
                  </a:lnTo>
                  <a:lnTo>
                    <a:pt x="139" y="2134"/>
                  </a:lnTo>
                  <a:lnTo>
                    <a:pt x="139" y="2124"/>
                  </a:lnTo>
                  <a:lnTo>
                    <a:pt x="149" y="2115"/>
                  </a:lnTo>
                  <a:lnTo>
                    <a:pt x="149" y="2124"/>
                  </a:lnTo>
                  <a:lnTo>
                    <a:pt x="157" y="2105"/>
                  </a:lnTo>
                  <a:lnTo>
                    <a:pt x="157" y="2124"/>
                  </a:lnTo>
                  <a:lnTo>
                    <a:pt x="167" y="2115"/>
                  </a:lnTo>
                  <a:lnTo>
                    <a:pt x="167" y="2124"/>
                  </a:lnTo>
                  <a:lnTo>
                    <a:pt x="176" y="2124"/>
                  </a:lnTo>
                  <a:lnTo>
                    <a:pt x="176" y="2115"/>
                  </a:lnTo>
                  <a:lnTo>
                    <a:pt x="186" y="2124"/>
                  </a:lnTo>
                  <a:lnTo>
                    <a:pt x="186" y="2115"/>
                  </a:lnTo>
                  <a:lnTo>
                    <a:pt x="195" y="2115"/>
                  </a:lnTo>
                  <a:lnTo>
                    <a:pt x="195" y="2124"/>
                  </a:lnTo>
                  <a:lnTo>
                    <a:pt x="205" y="2115"/>
                  </a:lnTo>
                  <a:lnTo>
                    <a:pt x="205" y="2134"/>
                  </a:lnTo>
                  <a:lnTo>
                    <a:pt x="213" y="2134"/>
                  </a:lnTo>
                  <a:lnTo>
                    <a:pt x="213" y="2115"/>
                  </a:lnTo>
                  <a:lnTo>
                    <a:pt x="223" y="2134"/>
                  </a:lnTo>
                  <a:lnTo>
                    <a:pt x="223" y="2115"/>
                  </a:lnTo>
                  <a:lnTo>
                    <a:pt x="232" y="2115"/>
                  </a:lnTo>
                  <a:lnTo>
                    <a:pt x="232" y="2124"/>
                  </a:lnTo>
                  <a:lnTo>
                    <a:pt x="242" y="2124"/>
                  </a:lnTo>
                  <a:lnTo>
                    <a:pt x="250" y="2115"/>
                  </a:lnTo>
                  <a:lnTo>
                    <a:pt x="250" y="2134"/>
                  </a:lnTo>
                  <a:lnTo>
                    <a:pt x="261" y="2115"/>
                  </a:lnTo>
                  <a:lnTo>
                    <a:pt x="261" y="2134"/>
                  </a:lnTo>
                  <a:lnTo>
                    <a:pt x="269" y="2134"/>
                  </a:lnTo>
                  <a:lnTo>
                    <a:pt x="279" y="2115"/>
                  </a:lnTo>
                  <a:lnTo>
                    <a:pt x="279" y="2134"/>
                  </a:lnTo>
                  <a:lnTo>
                    <a:pt x="288" y="2115"/>
                  </a:lnTo>
                  <a:lnTo>
                    <a:pt x="288" y="2124"/>
                  </a:lnTo>
                  <a:lnTo>
                    <a:pt x="298" y="2134"/>
                  </a:lnTo>
                  <a:lnTo>
                    <a:pt x="298" y="2039"/>
                  </a:lnTo>
                  <a:lnTo>
                    <a:pt x="306" y="2020"/>
                  </a:lnTo>
                  <a:lnTo>
                    <a:pt x="306" y="2067"/>
                  </a:lnTo>
                  <a:lnTo>
                    <a:pt x="317" y="2077"/>
                  </a:lnTo>
                  <a:lnTo>
                    <a:pt x="317" y="1915"/>
                  </a:lnTo>
                  <a:lnTo>
                    <a:pt x="325" y="1926"/>
                  </a:lnTo>
                  <a:lnTo>
                    <a:pt x="325" y="2105"/>
                  </a:lnTo>
                  <a:lnTo>
                    <a:pt x="335" y="2105"/>
                  </a:lnTo>
                  <a:lnTo>
                    <a:pt x="335" y="2124"/>
                  </a:lnTo>
                  <a:lnTo>
                    <a:pt x="344" y="2105"/>
                  </a:lnTo>
                  <a:lnTo>
                    <a:pt x="344" y="2134"/>
                  </a:lnTo>
                  <a:lnTo>
                    <a:pt x="354" y="2134"/>
                  </a:lnTo>
                  <a:lnTo>
                    <a:pt x="354" y="2096"/>
                  </a:lnTo>
                  <a:lnTo>
                    <a:pt x="362" y="2077"/>
                  </a:lnTo>
                  <a:lnTo>
                    <a:pt x="362" y="2105"/>
                  </a:lnTo>
                  <a:lnTo>
                    <a:pt x="372" y="2105"/>
                  </a:lnTo>
                  <a:lnTo>
                    <a:pt x="372" y="2115"/>
                  </a:lnTo>
                  <a:lnTo>
                    <a:pt x="381" y="2096"/>
                  </a:lnTo>
                  <a:lnTo>
                    <a:pt x="381" y="2124"/>
                  </a:lnTo>
                  <a:lnTo>
                    <a:pt x="391" y="2105"/>
                  </a:lnTo>
                  <a:lnTo>
                    <a:pt x="391" y="2124"/>
                  </a:lnTo>
                  <a:lnTo>
                    <a:pt x="400" y="2124"/>
                  </a:lnTo>
                  <a:lnTo>
                    <a:pt x="400" y="2105"/>
                  </a:lnTo>
                  <a:lnTo>
                    <a:pt x="410" y="2134"/>
                  </a:lnTo>
                  <a:lnTo>
                    <a:pt x="410" y="2115"/>
                  </a:lnTo>
                  <a:lnTo>
                    <a:pt x="418" y="2124"/>
                  </a:lnTo>
                  <a:lnTo>
                    <a:pt x="428" y="2124"/>
                  </a:lnTo>
                  <a:lnTo>
                    <a:pt x="428" y="2115"/>
                  </a:lnTo>
                  <a:lnTo>
                    <a:pt x="437" y="2124"/>
                  </a:lnTo>
                  <a:lnTo>
                    <a:pt x="437" y="2115"/>
                  </a:lnTo>
                  <a:lnTo>
                    <a:pt x="447" y="2115"/>
                  </a:lnTo>
                  <a:lnTo>
                    <a:pt x="447" y="2124"/>
                  </a:lnTo>
                  <a:lnTo>
                    <a:pt x="455" y="2115"/>
                  </a:lnTo>
                  <a:lnTo>
                    <a:pt x="455" y="2134"/>
                  </a:lnTo>
                  <a:lnTo>
                    <a:pt x="466" y="2134"/>
                  </a:lnTo>
                  <a:lnTo>
                    <a:pt x="466" y="2105"/>
                  </a:lnTo>
                  <a:lnTo>
                    <a:pt x="474" y="2124"/>
                  </a:lnTo>
                  <a:lnTo>
                    <a:pt x="474" y="2105"/>
                  </a:lnTo>
                  <a:lnTo>
                    <a:pt x="484" y="2134"/>
                  </a:lnTo>
                  <a:lnTo>
                    <a:pt x="493" y="2124"/>
                  </a:lnTo>
                  <a:lnTo>
                    <a:pt x="503" y="2124"/>
                  </a:lnTo>
                  <a:lnTo>
                    <a:pt x="503" y="2096"/>
                  </a:lnTo>
                  <a:lnTo>
                    <a:pt x="511" y="2105"/>
                  </a:lnTo>
                  <a:lnTo>
                    <a:pt x="511" y="2096"/>
                  </a:lnTo>
                  <a:lnTo>
                    <a:pt x="522" y="2096"/>
                  </a:lnTo>
                  <a:lnTo>
                    <a:pt x="522" y="2105"/>
                  </a:lnTo>
                  <a:lnTo>
                    <a:pt x="530" y="2105"/>
                  </a:lnTo>
                  <a:lnTo>
                    <a:pt x="530" y="2124"/>
                  </a:lnTo>
                  <a:lnTo>
                    <a:pt x="540" y="2115"/>
                  </a:lnTo>
                  <a:lnTo>
                    <a:pt x="540" y="2124"/>
                  </a:lnTo>
                  <a:lnTo>
                    <a:pt x="549" y="2134"/>
                  </a:lnTo>
                  <a:lnTo>
                    <a:pt x="549" y="2115"/>
                  </a:lnTo>
                  <a:lnTo>
                    <a:pt x="559" y="2115"/>
                  </a:lnTo>
                  <a:lnTo>
                    <a:pt x="559" y="2124"/>
                  </a:lnTo>
                  <a:lnTo>
                    <a:pt x="567" y="2124"/>
                  </a:lnTo>
                  <a:lnTo>
                    <a:pt x="567" y="2115"/>
                  </a:lnTo>
                  <a:lnTo>
                    <a:pt x="578" y="2115"/>
                  </a:lnTo>
                  <a:lnTo>
                    <a:pt x="578" y="2124"/>
                  </a:lnTo>
                  <a:lnTo>
                    <a:pt x="586" y="2115"/>
                  </a:lnTo>
                  <a:lnTo>
                    <a:pt x="586" y="2134"/>
                  </a:lnTo>
                  <a:lnTo>
                    <a:pt x="596" y="2134"/>
                  </a:lnTo>
                  <a:lnTo>
                    <a:pt x="596" y="2115"/>
                  </a:lnTo>
                  <a:lnTo>
                    <a:pt x="605" y="2134"/>
                  </a:lnTo>
                  <a:lnTo>
                    <a:pt x="605" y="2115"/>
                  </a:lnTo>
                  <a:lnTo>
                    <a:pt x="615" y="2115"/>
                  </a:lnTo>
                  <a:lnTo>
                    <a:pt x="615" y="2124"/>
                  </a:lnTo>
                  <a:lnTo>
                    <a:pt x="625" y="2134"/>
                  </a:lnTo>
                  <a:lnTo>
                    <a:pt x="625" y="2124"/>
                  </a:lnTo>
                  <a:lnTo>
                    <a:pt x="633" y="2124"/>
                  </a:lnTo>
                  <a:lnTo>
                    <a:pt x="633" y="2134"/>
                  </a:lnTo>
                  <a:lnTo>
                    <a:pt x="644" y="2134"/>
                  </a:lnTo>
                  <a:lnTo>
                    <a:pt x="644" y="2124"/>
                  </a:lnTo>
                  <a:lnTo>
                    <a:pt x="652" y="2134"/>
                  </a:lnTo>
                  <a:lnTo>
                    <a:pt x="652" y="2105"/>
                  </a:lnTo>
                  <a:lnTo>
                    <a:pt x="662" y="2086"/>
                  </a:lnTo>
                  <a:lnTo>
                    <a:pt x="662" y="2105"/>
                  </a:lnTo>
                  <a:lnTo>
                    <a:pt x="671" y="2105"/>
                  </a:lnTo>
                  <a:lnTo>
                    <a:pt x="671" y="2134"/>
                  </a:lnTo>
                  <a:lnTo>
                    <a:pt x="681" y="2124"/>
                  </a:lnTo>
                  <a:lnTo>
                    <a:pt x="689" y="2124"/>
                  </a:lnTo>
                  <a:lnTo>
                    <a:pt x="700" y="2134"/>
                  </a:lnTo>
                  <a:lnTo>
                    <a:pt x="700" y="2124"/>
                  </a:lnTo>
                  <a:lnTo>
                    <a:pt x="708" y="2124"/>
                  </a:lnTo>
                  <a:lnTo>
                    <a:pt x="718" y="2124"/>
                  </a:lnTo>
                  <a:lnTo>
                    <a:pt x="718" y="2115"/>
                  </a:lnTo>
                  <a:lnTo>
                    <a:pt x="727" y="2115"/>
                  </a:lnTo>
                  <a:lnTo>
                    <a:pt x="727" y="2134"/>
                  </a:lnTo>
                  <a:lnTo>
                    <a:pt x="737" y="2115"/>
                  </a:lnTo>
                  <a:lnTo>
                    <a:pt x="737" y="2124"/>
                  </a:lnTo>
                  <a:lnTo>
                    <a:pt x="745" y="2115"/>
                  </a:lnTo>
                  <a:lnTo>
                    <a:pt x="745" y="2124"/>
                  </a:lnTo>
                  <a:lnTo>
                    <a:pt x="755" y="2124"/>
                  </a:lnTo>
                  <a:lnTo>
                    <a:pt x="755" y="2134"/>
                  </a:lnTo>
                  <a:lnTo>
                    <a:pt x="764" y="2134"/>
                  </a:lnTo>
                  <a:lnTo>
                    <a:pt x="764" y="2115"/>
                  </a:lnTo>
                  <a:lnTo>
                    <a:pt x="774" y="2134"/>
                  </a:lnTo>
                  <a:lnTo>
                    <a:pt x="774" y="2124"/>
                  </a:lnTo>
                  <a:lnTo>
                    <a:pt x="783" y="2124"/>
                  </a:lnTo>
                  <a:lnTo>
                    <a:pt x="783" y="2115"/>
                  </a:lnTo>
                  <a:lnTo>
                    <a:pt x="793" y="2115"/>
                  </a:lnTo>
                  <a:lnTo>
                    <a:pt x="793" y="2124"/>
                  </a:lnTo>
                  <a:lnTo>
                    <a:pt x="801" y="2115"/>
                  </a:lnTo>
                  <a:lnTo>
                    <a:pt x="801" y="2124"/>
                  </a:lnTo>
                  <a:lnTo>
                    <a:pt x="811" y="2124"/>
                  </a:lnTo>
                  <a:lnTo>
                    <a:pt x="811" y="2134"/>
                  </a:lnTo>
                  <a:lnTo>
                    <a:pt x="820" y="2115"/>
                  </a:lnTo>
                  <a:lnTo>
                    <a:pt x="820" y="2134"/>
                  </a:lnTo>
                  <a:lnTo>
                    <a:pt x="830" y="2124"/>
                  </a:lnTo>
                  <a:lnTo>
                    <a:pt x="830" y="2115"/>
                  </a:lnTo>
                  <a:lnTo>
                    <a:pt x="838" y="2115"/>
                  </a:lnTo>
                  <a:lnTo>
                    <a:pt x="838" y="2124"/>
                  </a:lnTo>
                  <a:lnTo>
                    <a:pt x="849" y="2124"/>
                  </a:lnTo>
                  <a:lnTo>
                    <a:pt x="857" y="2124"/>
                  </a:lnTo>
                  <a:lnTo>
                    <a:pt x="857" y="2134"/>
                  </a:lnTo>
                  <a:lnTo>
                    <a:pt x="867" y="2134"/>
                  </a:lnTo>
                  <a:lnTo>
                    <a:pt x="867" y="2067"/>
                  </a:lnTo>
                  <a:lnTo>
                    <a:pt x="876" y="2010"/>
                  </a:lnTo>
                  <a:lnTo>
                    <a:pt x="876" y="2086"/>
                  </a:lnTo>
                  <a:lnTo>
                    <a:pt x="886" y="2086"/>
                  </a:lnTo>
                  <a:lnTo>
                    <a:pt x="886" y="2124"/>
                  </a:lnTo>
                  <a:lnTo>
                    <a:pt x="894" y="2115"/>
                  </a:lnTo>
                  <a:lnTo>
                    <a:pt x="894" y="2124"/>
                  </a:lnTo>
                  <a:lnTo>
                    <a:pt x="905" y="2115"/>
                  </a:lnTo>
                  <a:lnTo>
                    <a:pt x="905" y="2124"/>
                  </a:lnTo>
                  <a:lnTo>
                    <a:pt x="913" y="2134"/>
                  </a:lnTo>
                  <a:lnTo>
                    <a:pt x="913" y="2124"/>
                  </a:lnTo>
                  <a:lnTo>
                    <a:pt x="923" y="2124"/>
                  </a:lnTo>
                  <a:lnTo>
                    <a:pt x="923" y="2115"/>
                  </a:lnTo>
                  <a:lnTo>
                    <a:pt x="932" y="2134"/>
                  </a:lnTo>
                  <a:lnTo>
                    <a:pt x="932" y="2124"/>
                  </a:lnTo>
                  <a:lnTo>
                    <a:pt x="942" y="2115"/>
                  </a:lnTo>
                  <a:lnTo>
                    <a:pt x="942" y="2124"/>
                  </a:lnTo>
                  <a:lnTo>
                    <a:pt x="950" y="2124"/>
                  </a:lnTo>
                  <a:lnTo>
                    <a:pt x="960" y="2124"/>
                  </a:lnTo>
                  <a:lnTo>
                    <a:pt x="969" y="2124"/>
                  </a:lnTo>
                  <a:lnTo>
                    <a:pt x="969" y="2115"/>
                  </a:lnTo>
                  <a:lnTo>
                    <a:pt x="979" y="2115"/>
                  </a:lnTo>
                  <a:lnTo>
                    <a:pt x="979" y="2124"/>
                  </a:lnTo>
                  <a:lnTo>
                    <a:pt x="988" y="2115"/>
                  </a:lnTo>
                  <a:lnTo>
                    <a:pt x="988" y="2134"/>
                  </a:lnTo>
                  <a:lnTo>
                    <a:pt x="998" y="2134"/>
                  </a:lnTo>
                  <a:lnTo>
                    <a:pt x="998" y="2115"/>
                  </a:lnTo>
                  <a:lnTo>
                    <a:pt x="1006" y="2115"/>
                  </a:lnTo>
                  <a:lnTo>
                    <a:pt x="1006" y="2124"/>
                  </a:lnTo>
                  <a:lnTo>
                    <a:pt x="1016" y="2115"/>
                  </a:lnTo>
                  <a:lnTo>
                    <a:pt x="1016" y="2124"/>
                  </a:lnTo>
                  <a:lnTo>
                    <a:pt x="1025" y="2124"/>
                  </a:lnTo>
                  <a:lnTo>
                    <a:pt x="1025" y="2115"/>
                  </a:lnTo>
                  <a:lnTo>
                    <a:pt x="1035" y="2115"/>
                  </a:lnTo>
                  <a:lnTo>
                    <a:pt x="1035" y="2134"/>
                  </a:lnTo>
                  <a:lnTo>
                    <a:pt x="1044" y="2134"/>
                  </a:lnTo>
                  <a:lnTo>
                    <a:pt x="1044" y="2124"/>
                  </a:lnTo>
                  <a:lnTo>
                    <a:pt x="1054" y="2124"/>
                  </a:lnTo>
                  <a:lnTo>
                    <a:pt x="1054" y="2134"/>
                  </a:lnTo>
                  <a:lnTo>
                    <a:pt x="1062" y="2124"/>
                  </a:lnTo>
                  <a:lnTo>
                    <a:pt x="1072" y="2134"/>
                  </a:lnTo>
                  <a:lnTo>
                    <a:pt x="1072" y="2115"/>
                  </a:lnTo>
                  <a:lnTo>
                    <a:pt x="1081" y="2124"/>
                  </a:lnTo>
                  <a:lnTo>
                    <a:pt x="1081" y="2096"/>
                  </a:lnTo>
                  <a:lnTo>
                    <a:pt x="1091" y="2086"/>
                  </a:lnTo>
                  <a:lnTo>
                    <a:pt x="1091" y="2115"/>
                  </a:lnTo>
                  <a:lnTo>
                    <a:pt x="1099" y="2115"/>
                  </a:lnTo>
                  <a:lnTo>
                    <a:pt x="1099" y="2124"/>
                  </a:lnTo>
                  <a:lnTo>
                    <a:pt x="1110" y="2124"/>
                  </a:lnTo>
                  <a:lnTo>
                    <a:pt x="1110" y="2096"/>
                  </a:lnTo>
                  <a:lnTo>
                    <a:pt x="1118" y="2096"/>
                  </a:lnTo>
                  <a:lnTo>
                    <a:pt x="1118" y="2048"/>
                  </a:lnTo>
                  <a:lnTo>
                    <a:pt x="1128" y="2039"/>
                  </a:lnTo>
                  <a:lnTo>
                    <a:pt x="1128" y="266"/>
                  </a:lnTo>
                  <a:lnTo>
                    <a:pt x="1137" y="285"/>
                  </a:lnTo>
                  <a:lnTo>
                    <a:pt x="1137" y="1953"/>
                  </a:lnTo>
                  <a:lnTo>
                    <a:pt x="1147" y="1963"/>
                  </a:lnTo>
                  <a:lnTo>
                    <a:pt x="1147" y="2086"/>
                  </a:lnTo>
                  <a:lnTo>
                    <a:pt x="1155" y="2096"/>
                  </a:lnTo>
                  <a:lnTo>
                    <a:pt x="1155" y="2077"/>
                  </a:lnTo>
                  <a:lnTo>
                    <a:pt x="1166" y="2077"/>
                  </a:lnTo>
                  <a:lnTo>
                    <a:pt x="1166" y="2115"/>
                  </a:lnTo>
                  <a:lnTo>
                    <a:pt x="1174" y="2115"/>
                  </a:lnTo>
                  <a:lnTo>
                    <a:pt x="1174" y="2105"/>
                  </a:lnTo>
                  <a:lnTo>
                    <a:pt x="1184" y="2115"/>
                  </a:lnTo>
                  <a:lnTo>
                    <a:pt x="1184" y="2124"/>
                  </a:lnTo>
                  <a:lnTo>
                    <a:pt x="1193" y="2124"/>
                  </a:lnTo>
                  <a:lnTo>
                    <a:pt x="1193" y="2134"/>
                  </a:lnTo>
                  <a:lnTo>
                    <a:pt x="1203" y="2124"/>
                  </a:lnTo>
                  <a:lnTo>
                    <a:pt x="1203" y="2134"/>
                  </a:lnTo>
                  <a:lnTo>
                    <a:pt x="1211" y="2124"/>
                  </a:lnTo>
                  <a:lnTo>
                    <a:pt x="1211" y="2134"/>
                  </a:lnTo>
                  <a:lnTo>
                    <a:pt x="1221" y="2134"/>
                  </a:lnTo>
                  <a:lnTo>
                    <a:pt x="1221" y="2105"/>
                  </a:lnTo>
                  <a:lnTo>
                    <a:pt x="1230" y="2105"/>
                  </a:lnTo>
                  <a:lnTo>
                    <a:pt x="1240" y="2058"/>
                  </a:lnTo>
                  <a:lnTo>
                    <a:pt x="1240" y="2105"/>
                  </a:lnTo>
                  <a:lnTo>
                    <a:pt x="1249" y="2124"/>
                  </a:lnTo>
                  <a:lnTo>
                    <a:pt x="1249" y="2096"/>
                  </a:lnTo>
                  <a:lnTo>
                    <a:pt x="1259" y="2115"/>
                  </a:lnTo>
                  <a:lnTo>
                    <a:pt x="1259" y="2105"/>
                  </a:lnTo>
                  <a:lnTo>
                    <a:pt x="1267" y="2086"/>
                  </a:lnTo>
                  <a:lnTo>
                    <a:pt x="1267" y="2115"/>
                  </a:lnTo>
                  <a:lnTo>
                    <a:pt x="1277" y="2115"/>
                  </a:lnTo>
                  <a:lnTo>
                    <a:pt x="1277" y="2086"/>
                  </a:lnTo>
                  <a:lnTo>
                    <a:pt x="1286" y="2096"/>
                  </a:lnTo>
                  <a:lnTo>
                    <a:pt x="1286" y="2124"/>
                  </a:lnTo>
                  <a:lnTo>
                    <a:pt x="1296" y="2124"/>
                  </a:lnTo>
                  <a:lnTo>
                    <a:pt x="1296" y="2096"/>
                  </a:lnTo>
                  <a:lnTo>
                    <a:pt x="1304" y="2105"/>
                  </a:lnTo>
                  <a:lnTo>
                    <a:pt x="1304" y="2124"/>
                  </a:lnTo>
                  <a:lnTo>
                    <a:pt x="1315" y="2105"/>
                  </a:lnTo>
                  <a:lnTo>
                    <a:pt x="1315" y="2124"/>
                  </a:lnTo>
                  <a:lnTo>
                    <a:pt x="1323" y="2134"/>
                  </a:lnTo>
                  <a:lnTo>
                    <a:pt x="1323" y="2115"/>
                  </a:lnTo>
                  <a:lnTo>
                    <a:pt x="1333" y="2115"/>
                  </a:lnTo>
                  <a:lnTo>
                    <a:pt x="1333" y="2124"/>
                  </a:lnTo>
                  <a:lnTo>
                    <a:pt x="1342" y="2124"/>
                  </a:lnTo>
                  <a:lnTo>
                    <a:pt x="1352" y="2124"/>
                  </a:lnTo>
                  <a:lnTo>
                    <a:pt x="1360" y="2124"/>
                  </a:lnTo>
                  <a:lnTo>
                    <a:pt x="1371" y="2134"/>
                  </a:lnTo>
                  <a:lnTo>
                    <a:pt x="1371" y="2115"/>
                  </a:lnTo>
                  <a:lnTo>
                    <a:pt x="1379" y="2115"/>
                  </a:lnTo>
                  <a:lnTo>
                    <a:pt x="1379" y="2124"/>
                  </a:lnTo>
                  <a:lnTo>
                    <a:pt x="1389" y="2124"/>
                  </a:lnTo>
                  <a:lnTo>
                    <a:pt x="1398" y="2124"/>
                  </a:lnTo>
                  <a:lnTo>
                    <a:pt x="1408" y="2134"/>
                  </a:lnTo>
                  <a:lnTo>
                    <a:pt x="1408" y="2115"/>
                  </a:lnTo>
                  <a:lnTo>
                    <a:pt x="1416" y="2124"/>
                  </a:lnTo>
                  <a:lnTo>
                    <a:pt x="1416" y="2134"/>
                  </a:lnTo>
                  <a:lnTo>
                    <a:pt x="1426" y="2124"/>
                  </a:lnTo>
                  <a:lnTo>
                    <a:pt x="1426" y="2115"/>
                  </a:lnTo>
                  <a:lnTo>
                    <a:pt x="1435" y="2124"/>
                  </a:lnTo>
                  <a:lnTo>
                    <a:pt x="1435" y="2115"/>
                  </a:lnTo>
                  <a:lnTo>
                    <a:pt x="1445" y="2115"/>
                  </a:lnTo>
                  <a:lnTo>
                    <a:pt x="1445" y="2124"/>
                  </a:lnTo>
                  <a:lnTo>
                    <a:pt x="1454" y="2124"/>
                  </a:lnTo>
                  <a:lnTo>
                    <a:pt x="1464" y="2134"/>
                  </a:lnTo>
                  <a:lnTo>
                    <a:pt x="1464" y="2124"/>
                  </a:lnTo>
                  <a:lnTo>
                    <a:pt x="1472" y="2134"/>
                  </a:lnTo>
                  <a:lnTo>
                    <a:pt x="1472" y="2115"/>
                  </a:lnTo>
                  <a:lnTo>
                    <a:pt x="1482" y="2124"/>
                  </a:lnTo>
                  <a:lnTo>
                    <a:pt x="1482" y="2105"/>
                  </a:lnTo>
                  <a:lnTo>
                    <a:pt x="1491" y="2105"/>
                  </a:lnTo>
                  <a:lnTo>
                    <a:pt x="1491" y="2124"/>
                  </a:lnTo>
                  <a:lnTo>
                    <a:pt x="1501" y="2134"/>
                  </a:lnTo>
                  <a:lnTo>
                    <a:pt x="1501" y="2124"/>
                  </a:lnTo>
                  <a:lnTo>
                    <a:pt x="1510" y="2134"/>
                  </a:lnTo>
                  <a:lnTo>
                    <a:pt x="1510" y="2124"/>
                  </a:lnTo>
                  <a:lnTo>
                    <a:pt x="1520" y="2124"/>
                  </a:lnTo>
                  <a:lnTo>
                    <a:pt x="1520" y="2134"/>
                  </a:lnTo>
                  <a:lnTo>
                    <a:pt x="1528" y="2124"/>
                  </a:lnTo>
                  <a:lnTo>
                    <a:pt x="1528" y="2086"/>
                  </a:lnTo>
                  <a:lnTo>
                    <a:pt x="1538" y="2086"/>
                  </a:lnTo>
                  <a:lnTo>
                    <a:pt x="1538" y="2001"/>
                  </a:lnTo>
                  <a:lnTo>
                    <a:pt x="1548" y="2029"/>
                  </a:lnTo>
                  <a:lnTo>
                    <a:pt x="1548" y="2105"/>
                  </a:lnTo>
                  <a:lnTo>
                    <a:pt x="1557" y="2105"/>
                  </a:lnTo>
                  <a:lnTo>
                    <a:pt x="1557" y="2115"/>
                  </a:lnTo>
                  <a:lnTo>
                    <a:pt x="1567" y="2124"/>
                  </a:lnTo>
                  <a:lnTo>
                    <a:pt x="1567" y="2115"/>
                  </a:lnTo>
                  <a:lnTo>
                    <a:pt x="1576" y="2115"/>
                  </a:lnTo>
                  <a:lnTo>
                    <a:pt x="1576" y="2029"/>
                  </a:lnTo>
                  <a:lnTo>
                    <a:pt x="1586" y="2029"/>
                  </a:lnTo>
                  <a:lnTo>
                    <a:pt x="1586" y="1953"/>
                  </a:lnTo>
                  <a:lnTo>
                    <a:pt x="1594" y="2029"/>
                  </a:lnTo>
                  <a:lnTo>
                    <a:pt x="1594" y="2105"/>
                  </a:lnTo>
                  <a:lnTo>
                    <a:pt x="1604" y="2105"/>
                  </a:lnTo>
                  <a:lnTo>
                    <a:pt x="1604" y="2124"/>
                  </a:lnTo>
                  <a:lnTo>
                    <a:pt x="1613" y="2115"/>
                  </a:lnTo>
                  <a:lnTo>
                    <a:pt x="1613" y="2124"/>
                  </a:lnTo>
                  <a:lnTo>
                    <a:pt x="1623" y="2134"/>
                  </a:lnTo>
                  <a:lnTo>
                    <a:pt x="1623" y="2115"/>
                  </a:lnTo>
                  <a:lnTo>
                    <a:pt x="1632" y="2115"/>
                  </a:lnTo>
                  <a:lnTo>
                    <a:pt x="1642" y="2115"/>
                  </a:lnTo>
                  <a:lnTo>
                    <a:pt x="1642" y="2124"/>
                  </a:lnTo>
                  <a:lnTo>
                    <a:pt x="1650" y="2124"/>
                  </a:lnTo>
                  <a:lnTo>
                    <a:pt x="1650" y="2115"/>
                  </a:lnTo>
                  <a:lnTo>
                    <a:pt x="1660" y="2115"/>
                  </a:lnTo>
                  <a:lnTo>
                    <a:pt x="1660" y="2124"/>
                  </a:lnTo>
                  <a:lnTo>
                    <a:pt x="1669" y="2115"/>
                  </a:lnTo>
                  <a:lnTo>
                    <a:pt x="1669" y="2124"/>
                  </a:lnTo>
                  <a:lnTo>
                    <a:pt x="1679" y="2124"/>
                  </a:lnTo>
                  <a:lnTo>
                    <a:pt x="1679" y="2058"/>
                  </a:lnTo>
                  <a:lnTo>
                    <a:pt x="1687" y="2058"/>
                  </a:lnTo>
                  <a:lnTo>
                    <a:pt x="1687" y="2105"/>
                  </a:lnTo>
                  <a:lnTo>
                    <a:pt x="1698" y="2105"/>
                  </a:lnTo>
                  <a:lnTo>
                    <a:pt x="1698" y="2124"/>
                  </a:lnTo>
                  <a:lnTo>
                    <a:pt x="1706" y="2115"/>
                  </a:lnTo>
                  <a:lnTo>
                    <a:pt x="1706" y="2124"/>
                  </a:lnTo>
                  <a:lnTo>
                    <a:pt x="1716" y="2134"/>
                  </a:lnTo>
                  <a:lnTo>
                    <a:pt x="1725" y="2124"/>
                  </a:lnTo>
                  <a:lnTo>
                    <a:pt x="1725" y="2115"/>
                  </a:lnTo>
                  <a:lnTo>
                    <a:pt x="1735" y="2115"/>
                  </a:lnTo>
                  <a:lnTo>
                    <a:pt x="1735" y="2124"/>
                  </a:lnTo>
                  <a:lnTo>
                    <a:pt x="1743" y="2115"/>
                  </a:lnTo>
                  <a:lnTo>
                    <a:pt x="1743" y="2124"/>
                  </a:lnTo>
                  <a:lnTo>
                    <a:pt x="1754" y="2124"/>
                  </a:lnTo>
                  <a:lnTo>
                    <a:pt x="1754" y="2115"/>
                  </a:lnTo>
                  <a:lnTo>
                    <a:pt x="1762" y="2115"/>
                  </a:lnTo>
                  <a:lnTo>
                    <a:pt x="1762" y="2134"/>
                  </a:lnTo>
                  <a:lnTo>
                    <a:pt x="1772" y="2134"/>
                  </a:lnTo>
                  <a:lnTo>
                    <a:pt x="1772" y="2115"/>
                  </a:lnTo>
                  <a:lnTo>
                    <a:pt x="1781" y="2115"/>
                  </a:lnTo>
                  <a:lnTo>
                    <a:pt x="1781" y="2124"/>
                  </a:lnTo>
                  <a:lnTo>
                    <a:pt x="1791" y="2124"/>
                  </a:lnTo>
                  <a:lnTo>
                    <a:pt x="1791" y="2115"/>
                  </a:lnTo>
                  <a:lnTo>
                    <a:pt x="1799" y="2115"/>
                  </a:lnTo>
                  <a:lnTo>
                    <a:pt x="1799" y="2048"/>
                  </a:lnTo>
                  <a:lnTo>
                    <a:pt x="1809" y="2058"/>
                  </a:lnTo>
                  <a:lnTo>
                    <a:pt x="1809" y="2115"/>
                  </a:lnTo>
                  <a:lnTo>
                    <a:pt x="1818" y="2115"/>
                  </a:lnTo>
                  <a:lnTo>
                    <a:pt x="1818" y="2124"/>
                  </a:lnTo>
                  <a:lnTo>
                    <a:pt x="1828" y="2115"/>
                  </a:lnTo>
                  <a:lnTo>
                    <a:pt x="1828" y="2134"/>
                  </a:lnTo>
                  <a:lnTo>
                    <a:pt x="1837" y="2134"/>
                  </a:lnTo>
                  <a:lnTo>
                    <a:pt x="1837" y="2115"/>
                  </a:lnTo>
                  <a:lnTo>
                    <a:pt x="1847" y="2105"/>
                  </a:lnTo>
                  <a:lnTo>
                    <a:pt x="1847" y="2124"/>
                  </a:lnTo>
                  <a:lnTo>
                    <a:pt x="1855" y="2124"/>
                  </a:lnTo>
                  <a:lnTo>
                    <a:pt x="1855" y="2115"/>
                  </a:lnTo>
                  <a:lnTo>
                    <a:pt x="1865" y="2124"/>
                  </a:lnTo>
                  <a:lnTo>
                    <a:pt x="1865" y="2115"/>
                  </a:lnTo>
                  <a:lnTo>
                    <a:pt x="1874" y="2115"/>
                  </a:lnTo>
                  <a:lnTo>
                    <a:pt x="1874" y="2096"/>
                  </a:lnTo>
                  <a:lnTo>
                    <a:pt x="1884" y="2096"/>
                  </a:lnTo>
                  <a:lnTo>
                    <a:pt x="1884" y="2067"/>
                  </a:lnTo>
                  <a:lnTo>
                    <a:pt x="1892" y="2077"/>
                  </a:lnTo>
                  <a:lnTo>
                    <a:pt x="1892" y="531"/>
                  </a:lnTo>
                  <a:lnTo>
                    <a:pt x="1903" y="49"/>
                  </a:lnTo>
                  <a:lnTo>
                    <a:pt x="1903" y="1565"/>
                  </a:lnTo>
                  <a:lnTo>
                    <a:pt x="1911" y="1603"/>
                  </a:lnTo>
                  <a:lnTo>
                    <a:pt x="1911" y="2067"/>
                  </a:lnTo>
                  <a:lnTo>
                    <a:pt x="1921" y="2077"/>
                  </a:lnTo>
                  <a:lnTo>
                    <a:pt x="1921" y="2048"/>
                  </a:lnTo>
                  <a:lnTo>
                    <a:pt x="1930" y="2048"/>
                  </a:lnTo>
                  <a:lnTo>
                    <a:pt x="1930" y="2105"/>
                  </a:lnTo>
                  <a:lnTo>
                    <a:pt x="1940" y="2105"/>
                  </a:lnTo>
                  <a:lnTo>
                    <a:pt x="1940" y="2115"/>
                  </a:lnTo>
                  <a:lnTo>
                    <a:pt x="1948" y="2115"/>
                  </a:lnTo>
                  <a:lnTo>
                    <a:pt x="1948" y="2124"/>
                  </a:lnTo>
                  <a:lnTo>
                    <a:pt x="1959" y="2115"/>
                  </a:lnTo>
                  <a:lnTo>
                    <a:pt x="1959" y="2134"/>
                  </a:lnTo>
                  <a:lnTo>
                    <a:pt x="1967" y="2124"/>
                  </a:lnTo>
                  <a:lnTo>
                    <a:pt x="1977" y="2124"/>
                  </a:lnTo>
                  <a:lnTo>
                    <a:pt x="1977" y="2134"/>
                  </a:lnTo>
                  <a:lnTo>
                    <a:pt x="1986" y="2134"/>
                  </a:lnTo>
                  <a:lnTo>
                    <a:pt x="1986" y="2115"/>
                  </a:lnTo>
                  <a:lnTo>
                    <a:pt x="1996" y="2105"/>
                  </a:lnTo>
                  <a:lnTo>
                    <a:pt x="1996" y="2115"/>
                  </a:lnTo>
                  <a:lnTo>
                    <a:pt x="2004" y="2115"/>
                  </a:lnTo>
                  <a:lnTo>
                    <a:pt x="2004" y="2124"/>
                  </a:lnTo>
                  <a:lnTo>
                    <a:pt x="2014" y="2124"/>
                  </a:lnTo>
                  <a:lnTo>
                    <a:pt x="2014" y="2134"/>
                  </a:lnTo>
                  <a:lnTo>
                    <a:pt x="2023" y="2134"/>
                  </a:lnTo>
                  <a:lnTo>
                    <a:pt x="2023" y="2124"/>
                  </a:lnTo>
                  <a:lnTo>
                    <a:pt x="2033" y="2124"/>
                  </a:lnTo>
                  <a:lnTo>
                    <a:pt x="2033" y="2086"/>
                  </a:lnTo>
                  <a:lnTo>
                    <a:pt x="2042" y="2096"/>
                  </a:lnTo>
                  <a:lnTo>
                    <a:pt x="2042" y="2124"/>
                  </a:lnTo>
                  <a:lnTo>
                    <a:pt x="2052" y="2105"/>
                  </a:lnTo>
                  <a:lnTo>
                    <a:pt x="2052" y="2115"/>
                  </a:lnTo>
                  <a:lnTo>
                    <a:pt x="2060" y="2124"/>
                  </a:lnTo>
                  <a:lnTo>
                    <a:pt x="2070" y="2124"/>
                  </a:lnTo>
                  <a:lnTo>
                    <a:pt x="2070" y="2134"/>
                  </a:lnTo>
                  <a:lnTo>
                    <a:pt x="2079" y="2134"/>
                  </a:lnTo>
                  <a:lnTo>
                    <a:pt x="2079" y="2124"/>
                  </a:lnTo>
                  <a:lnTo>
                    <a:pt x="2089" y="2124"/>
                  </a:lnTo>
                  <a:lnTo>
                    <a:pt x="2089" y="2134"/>
                  </a:lnTo>
                  <a:lnTo>
                    <a:pt x="2098" y="2124"/>
                  </a:lnTo>
                  <a:lnTo>
                    <a:pt x="2098" y="2115"/>
                  </a:lnTo>
                  <a:lnTo>
                    <a:pt x="2108" y="2134"/>
                  </a:lnTo>
                  <a:lnTo>
                    <a:pt x="2108" y="2124"/>
                  </a:lnTo>
                  <a:lnTo>
                    <a:pt x="2116" y="2115"/>
                  </a:lnTo>
                  <a:lnTo>
                    <a:pt x="2116" y="2124"/>
                  </a:lnTo>
                  <a:lnTo>
                    <a:pt x="2126" y="2134"/>
                  </a:lnTo>
                  <a:lnTo>
                    <a:pt x="2126" y="2115"/>
                  </a:lnTo>
                  <a:lnTo>
                    <a:pt x="2135" y="2124"/>
                  </a:lnTo>
                  <a:lnTo>
                    <a:pt x="2135" y="2115"/>
                  </a:lnTo>
                  <a:lnTo>
                    <a:pt x="2145" y="2115"/>
                  </a:lnTo>
                  <a:lnTo>
                    <a:pt x="2145" y="2124"/>
                  </a:lnTo>
                  <a:lnTo>
                    <a:pt x="2153" y="2124"/>
                  </a:lnTo>
                  <a:lnTo>
                    <a:pt x="2153" y="2115"/>
                  </a:lnTo>
                  <a:lnTo>
                    <a:pt x="2164" y="2115"/>
                  </a:lnTo>
                  <a:lnTo>
                    <a:pt x="2164" y="2134"/>
                  </a:lnTo>
                  <a:lnTo>
                    <a:pt x="2172" y="2124"/>
                  </a:lnTo>
                  <a:lnTo>
                    <a:pt x="2172" y="2134"/>
                  </a:lnTo>
                  <a:lnTo>
                    <a:pt x="2182" y="2134"/>
                  </a:lnTo>
                  <a:lnTo>
                    <a:pt x="2182" y="2124"/>
                  </a:lnTo>
                  <a:lnTo>
                    <a:pt x="2191" y="2124"/>
                  </a:lnTo>
                  <a:lnTo>
                    <a:pt x="2201" y="2124"/>
                  </a:lnTo>
                  <a:lnTo>
                    <a:pt x="2201" y="2115"/>
                  </a:lnTo>
                  <a:lnTo>
                    <a:pt x="2209" y="2115"/>
                  </a:lnTo>
                  <a:lnTo>
                    <a:pt x="2209" y="2124"/>
                  </a:lnTo>
                  <a:lnTo>
                    <a:pt x="2220" y="2134"/>
                  </a:lnTo>
                  <a:lnTo>
                    <a:pt x="2220" y="2124"/>
                  </a:lnTo>
                  <a:lnTo>
                    <a:pt x="2228" y="2115"/>
                  </a:lnTo>
                  <a:lnTo>
                    <a:pt x="2228" y="2134"/>
                  </a:lnTo>
                  <a:lnTo>
                    <a:pt x="2238" y="2115"/>
                  </a:lnTo>
                  <a:lnTo>
                    <a:pt x="2238" y="2124"/>
                  </a:lnTo>
                  <a:lnTo>
                    <a:pt x="2247" y="2124"/>
                  </a:lnTo>
                  <a:lnTo>
                    <a:pt x="2257" y="2124"/>
                  </a:lnTo>
                  <a:lnTo>
                    <a:pt x="2265" y="2134"/>
                  </a:lnTo>
                  <a:lnTo>
                    <a:pt x="2265" y="2124"/>
                  </a:lnTo>
                  <a:lnTo>
                    <a:pt x="2275" y="2124"/>
                  </a:lnTo>
                  <a:lnTo>
                    <a:pt x="2284" y="2124"/>
                  </a:lnTo>
                  <a:lnTo>
                    <a:pt x="2284" y="2134"/>
                  </a:lnTo>
                  <a:lnTo>
                    <a:pt x="2294" y="2134"/>
                  </a:lnTo>
                  <a:lnTo>
                    <a:pt x="2303" y="2115"/>
                  </a:lnTo>
                  <a:lnTo>
                    <a:pt x="2303" y="2124"/>
                  </a:lnTo>
                  <a:lnTo>
                    <a:pt x="2313" y="2115"/>
                  </a:lnTo>
                  <a:lnTo>
                    <a:pt x="2313" y="2134"/>
                  </a:lnTo>
                  <a:lnTo>
                    <a:pt x="2331" y="2124"/>
                  </a:lnTo>
                  <a:lnTo>
                    <a:pt x="2331" y="2134"/>
                  </a:lnTo>
                  <a:lnTo>
                    <a:pt x="2340" y="2134"/>
                  </a:lnTo>
                  <a:lnTo>
                    <a:pt x="2340" y="2124"/>
                  </a:lnTo>
                  <a:lnTo>
                    <a:pt x="2350" y="2124"/>
                  </a:lnTo>
                  <a:lnTo>
                    <a:pt x="2350" y="2134"/>
                  </a:lnTo>
                  <a:lnTo>
                    <a:pt x="2358" y="2124"/>
                  </a:lnTo>
                  <a:lnTo>
                    <a:pt x="2369" y="2124"/>
                  </a:lnTo>
                  <a:lnTo>
                    <a:pt x="2369" y="2134"/>
                  </a:lnTo>
                  <a:lnTo>
                    <a:pt x="2377" y="2134"/>
                  </a:lnTo>
                  <a:lnTo>
                    <a:pt x="2377" y="2115"/>
                  </a:lnTo>
                  <a:lnTo>
                    <a:pt x="2387" y="2124"/>
                  </a:lnTo>
                  <a:lnTo>
                    <a:pt x="2387" y="2115"/>
                  </a:lnTo>
                  <a:lnTo>
                    <a:pt x="2396" y="2115"/>
                  </a:lnTo>
                  <a:lnTo>
                    <a:pt x="2396" y="2067"/>
                  </a:lnTo>
                  <a:lnTo>
                    <a:pt x="2406" y="2067"/>
                  </a:lnTo>
                  <a:lnTo>
                    <a:pt x="2406" y="2105"/>
                  </a:lnTo>
                  <a:lnTo>
                    <a:pt x="2414" y="2105"/>
                  </a:lnTo>
                  <a:lnTo>
                    <a:pt x="2414" y="1963"/>
                  </a:lnTo>
                  <a:lnTo>
                    <a:pt x="2425" y="1963"/>
                  </a:lnTo>
                  <a:lnTo>
                    <a:pt x="2425" y="2105"/>
                  </a:lnTo>
                  <a:lnTo>
                    <a:pt x="2433" y="2115"/>
                  </a:lnTo>
                  <a:lnTo>
                    <a:pt x="2433" y="2124"/>
                  </a:lnTo>
                  <a:lnTo>
                    <a:pt x="2443" y="2124"/>
                  </a:lnTo>
                  <a:lnTo>
                    <a:pt x="2443" y="2134"/>
                  </a:lnTo>
                  <a:lnTo>
                    <a:pt x="2453" y="2124"/>
                  </a:lnTo>
                  <a:lnTo>
                    <a:pt x="2453" y="2134"/>
                  </a:lnTo>
                  <a:lnTo>
                    <a:pt x="2462" y="2124"/>
                  </a:lnTo>
                  <a:lnTo>
                    <a:pt x="2462" y="2134"/>
                  </a:lnTo>
                  <a:lnTo>
                    <a:pt x="2472" y="2134"/>
                  </a:lnTo>
                  <a:lnTo>
                    <a:pt x="2472" y="2115"/>
                  </a:lnTo>
                  <a:lnTo>
                    <a:pt x="2480" y="2115"/>
                  </a:lnTo>
                  <a:lnTo>
                    <a:pt x="2480" y="2124"/>
                  </a:lnTo>
                  <a:lnTo>
                    <a:pt x="2491" y="2124"/>
                  </a:lnTo>
                  <a:lnTo>
                    <a:pt x="2499" y="2124"/>
                  </a:lnTo>
                  <a:lnTo>
                    <a:pt x="2509" y="2134"/>
                  </a:lnTo>
                  <a:lnTo>
                    <a:pt x="2509" y="2124"/>
                  </a:lnTo>
                  <a:lnTo>
                    <a:pt x="2518" y="2124"/>
                  </a:lnTo>
                  <a:lnTo>
                    <a:pt x="2518" y="2134"/>
                  </a:lnTo>
                  <a:lnTo>
                    <a:pt x="2528" y="2124"/>
                  </a:lnTo>
                  <a:lnTo>
                    <a:pt x="2536" y="2134"/>
                  </a:lnTo>
                  <a:lnTo>
                    <a:pt x="2536" y="2124"/>
                  </a:lnTo>
                  <a:lnTo>
                    <a:pt x="2547" y="2124"/>
                  </a:lnTo>
                  <a:lnTo>
                    <a:pt x="2547" y="2115"/>
                  </a:lnTo>
                  <a:lnTo>
                    <a:pt x="2555" y="2124"/>
                  </a:lnTo>
                  <a:lnTo>
                    <a:pt x="2565" y="2115"/>
                  </a:lnTo>
                  <a:lnTo>
                    <a:pt x="2565" y="2134"/>
                  </a:lnTo>
                  <a:lnTo>
                    <a:pt x="2574" y="2124"/>
                  </a:lnTo>
                  <a:lnTo>
                    <a:pt x="2574" y="2134"/>
                  </a:lnTo>
                  <a:lnTo>
                    <a:pt x="2584" y="2134"/>
                  </a:lnTo>
                  <a:lnTo>
                    <a:pt x="2584" y="2124"/>
                  </a:lnTo>
                  <a:lnTo>
                    <a:pt x="2592" y="2124"/>
                  </a:lnTo>
                  <a:lnTo>
                    <a:pt x="2603" y="2124"/>
                  </a:lnTo>
                  <a:lnTo>
                    <a:pt x="2611" y="2124"/>
                  </a:lnTo>
                  <a:lnTo>
                    <a:pt x="2621" y="2124"/>
                  </a:lnTo>
                  <a:lnTo>
                    <a:pt x="2630" y="2134"/>
                  </a:lnTo>
                  <a:lnTo>
                    <a:pt x="2640" y="2124"/>
                  </a:lnTo>
                  <a:lnTo>
                    <a:pt x="2648" y="2134"/>
                  </a:lnTo>
                  <a:lnTo>
                    <a:pt x="2648" y="2124"/>
                  </a:lnTo>
                  <a:lnTo>
                    <a:pt x="2658" y="2124"/>
                  </a:lnTo>
                  <a:lnTo>
                    <a:pt x="2667" y="2124"/>
                  </a:lnTo>
                  <a:lnTo>
                    <a:pt x="2677" y="2124"/>
                  </a:lnTo>
                  <a:lnTo>
                    <a:pt x="2686" y="2115"/>
                  </a:lnTo>
                  <a:lnTo>
                    <a:pt x="2686" y="2124"/>
                  </a:lnTo>
                  <a:lnTo>
                    <a:pt x="2696" y="2115"/>
                  </a:lnTo>
                  <a:lnTo>
                    <a:pt x="2696" y="2124"/>
                  </a:lnTo>
                  <a:lnTo>
                    <a:pt x="2704" y="2124"/>
                  </a:lnTo>
                  <a:lnTo>
                    <a:pt x="2704" y="2105"/>
                  </a:lnTo>
                  <a:lnTo>
                    <a:pt x="2714" y="2096"/>
                  </a:lnTo>
                  <a:lnTo>
                    <a:pt x="2714" y="1915"/>
                  </a:lnTo>
                  <a:lnTo>
                    <a:pt x="2723" y="1896"/>
                  </a:lnTo>
                  <a:lnTo>
                    <a:pt x="2723" y="49"/>
                  </a:lnTo>
                  <a:lnTo>
                    <a:pt x="2733" y="87"/>
                  </a:lnTo>
                  <a:lnTo>
                    <a:pt x="2733" y="1896"/>
                  </a:lnTo>
                  <a:lnTo>
                    <a:pt x="2741" y="1907"/>
                  </a:lnTo>
                  <a:lnTo>
                    <a:pt x="2741" y="2048"/>
                  </a:lnTo>
                  <a:lnTo>
                    <a:pt x="2752" y="2048"/>
                  </a:lnTo>
                  <a:lnTo>
                    <a:pt x="2752" y="2115"/>
                  </a:lnTo>
                  <a:lnTo>
                    <a:pt x="2760" y="2115"/>
                  </a:lnTo>
                  <a:lnTo>
                    <a:pt x="2760" y="2124"/>
                  </a:lnTo>
                  <a:lnTo>
                    <a:pt x="2770" y="2124"/>
                  </a:lnTo>
                  <a:lnTo>
                    <a:pt x="2770" y="2115"/>
                  </a:lnTo>
                  <a:lnTo>
                    <a:pt x="2779" y="2115"/>
                  </a:lnTo>
                  <a:lnTo>
                    <a:pt x="2779" y="2124"/>
                  </a:lnTo>
                  <a:lnTo>
                    <a:pt x="2789" y="2115"/>
                  </a:lnTo>
                  <a:lnTo>
                    <a:pt x="2789" y="2124"/>
                  </a:lnTo>
                  <a:lnTo>
                    <a:pt x="2797" y="2134"/>
                  </a:lnTo>
                  <a:lnTo>
                    <a:pt x="2797" y="2124"/>
                  </a:lnTo>
                  <a:lnTo>
                    <a:pt x="2808" y="2134"/>
                  </a:lnTo>
                  <a:lnTo>
                    <a:pt x="2808" y="2124"/>
                  </a:lnTo>
                  <a:lnTo>
                    <a:pt x="2816" y="2124"/>
                  </a:lnTo>
                  <a:lnTo>
                    <a:pt x="2816" y="2115"/>
                  </a:lnTo>
                  <a:lnTo>
                    <a:pt x="2826" y="2115"/>
                  </a:lnTo>
                  <a:lnTo>
                    <a:pt x="2826" y="2105"/>
                  </a:lnTo>
                  <a:lnTo>
                    <a:pt x="2835" y="2105"/>
                  </a:lnTo>
                  <a:lnTo>
                    <a:pt x="2835" y="2115"/>
                  </a:lnTo>
                  <a:lnTo>
                    <a:pt x="2845" y="2124"/>
                  </a:lnTo>
                  <a:lnTo>
                    <a:pt x="2845" y="2115"/>
                  </a:lnTo>
                  <a:lnTo>
                    <a:pt x="2853" y="2124"/>
                  </a:lnTo>
                  <a:lnTo>
                    <a:pt x="2853" y="2096"/>
                  </a:lnTo>
                  <a:lnTo>
                    <a:pt x="2863" y="2077"/>
                  </a:lnTo>
                  <a:lnTo>
                    <a:pt x="2863" y="2105"/>
                  </a:lnTo>
                  <a:lnTo>
                    <a:pt x="2872" y="2105"/>
                  </a:lnTo>
                  <a:lnTo>
                    <a:pt x="2872" y="2115"/>
                  </a:lnTo>
                  <a:lnTo>
                    <a:pt x="2882" y="2105"/>
                  </a:lnTo>
                  <a:lnTo>
                    <a:pt x="2882" y="2115"/>
                  </a:lnTo>
                  <a:lnTo>
                    <a:pt x="2891" y="2124"/>
                  </a:lnTo>
                  <a:lnTo>
                    <a:pt x="2891" y="2115"/>
                  </a:lnTo>
                  <a:lnTo>
                    <a:pt x="2901" y="2115"/>
                  </a:lnTo>
                  <a:lnTo>
                    <a:pt x="2901" y="2124"/>
                  </a:lnTo>
                  <a:lnTo>
                    <a:pt x="2909" y="2134"/>
                  </a:lnTo>
                  <a:lnTo>
                    <a:pt x="2909" y="2124"/>
                  </a:lnTo>
                  <a:lnTo>
                    <a:pt x="2919" y="2115"/>
                  </a:lnTo>
                  <a:lnTo>
                    <a:pt x="2919" y="2124"/>
                  </a:lnTo>
                  <a:lnTo>
                    <a:pt x="2928" y="2134"/>
                  </a:lnTo>
                  <a:lnTo>
                    <a:pt x="2928" y="2124"/>
                  </a:lnTo>
                  <a:lnTo>
                    <a:pt x="2938" y="2134"/>
                  </a:lnTo>
                  <a:lnTo>
                    <a:pt x="2938" y="2124"/>
                  </a:lnTo>
                  <a:lnTo>
                    <a:pt x="2947" y="2124"/>
                  </a:lnTo>
                  <a:lnTo>
                    <a:pt x="2947" y="2134"/>
                  </a:lnTo>
                  <a:lnTo>
                    <a:pt x="2957" y="2124"/>
                  </a:lnTo>
                  <a:lnTo>
                    <a:pt x="2957" y="2115"/>
                  </a:lnTo>
                  <a:lnTo>
                    <a:pt x="2965" y="2124"/>
                  </a:lnTo>
                  <a:lnTo>
                    <a:pt x="2975" y="2124"/>
                  </a:lnTo>
                  <a:lnTo>
                    <a:pt x="2984" y="2105"/>
                  </a:lnTo>
                  <a:lnTo>
                    <a:pt x="2984" y="2124"/>
                  </a:lnTo>
                  <a:lnTo>
                    <a:pt x="2994" y="2124"/>
                  </a:lnTo>
                  <a:lnTo>
                    <a:pt x="2994" y="2115"/>
                  </a:lnTo>
                  <a:lnTo>
                    <a:pt x="3002" y="2124"/>
                  </a:lnTo>
                  <a:lnTo>
                    <a:pt x="3002" y="2115"/>
                  </a:lnTo>
                  <a:lnTo>
                    <a:pt x="3013" y="2115"/>
                  </a:lnTo>
                  <a:lnTo>
                    <a:pt x="3013" y="1982"/>
                  </a:lnTo>
                  <a:lnTo>
                    <a:pt x="3021" y="1963"/>
                  </a:lnTo>
                  <a:lnTo>
                    <a:pt x="3021" y="1062"/>
                  </a:lnTo>
                  <a:lnTo>
                    <a:pt x="3031" y="1110"/>
                  </a:lnTo>
                  <a:lnTo>
                    <a:pt x="3031" y="2048"/>
                  </a:lnTo>
                  <a:lnTo>
                    <a:pt x="3040" y="2048"/>
                  </a:lnTo>
                  <a:lnTo>
                    <a:pt x="3040" y="2105"/>
                  </a:lnTo>
                  <a:lnTo>
                    <a:pt x="3050" y="2105"/>
                  </a:lnTo>
                  <a:lnTo>
                    <a:pt x="3050" y="2124"/>
                  </a:lnTo>
                  <a:lnTo>
                    <a:pt x="3058" y="2124"/>
                  </a:lnTo>
                  <a:lnTo>
                    <a:pt x="3058" y="2134"/>
                  </a:lnTo>
                  <a:lnTo>
                    <a:pt x="3069" y="2134"/>
                  </a:lnTo>
                  <a:lnTo>
                    <a:pt x="3069" y="2124"/>
                  </a:lnTo>
                  <a:lnTo>
                    <a:pt x="3077" y="2124"/>
                  </a:lnTo>
                  <a:lnTo>
                    <a:pt x="3087" y="2134"/>
                  </a:lnTo>
                  <a:lnTo>
                    <a:pt x="3087" y="2124"/>
                  </a:lnTo>
                  <a:lnTo>
                    <a:pt x="3106" y="2124"/>
                  </a:lnTo>
                  <a:lnTo>
                    <a:pt x="3106" y="2134"/>
                  </a:lnTo>
                  <a:lnTo>
                    <a:pt x="3114" y="2134"/>
                  </a:lnTo>
                  <a:lnTo>
                    <a:pt x="3114" y="2115"/>
                  </a:lnTo>
                  <a:lnTo>
                    <a:pt x="3124" y="2124"/>
                  </a:lnTo>
                  <a:lnTo>
                    <a:pt x="3124" y="2115"/>
                  </a:lnTo>
                  <a:lnTo>
                    <a:pt x="3133" y="2115"/>
                  </a:lnTo>
                  <a:lnTo>
                    <a:pt x="3133" y="2124"/>
                  </a:lnTo>
                  <a:lnTo>
                    <a:pt x="3143" y="2124"/>
                  </a:lnTo>
                  <a:lnTo>
                    <a:pt x="3143" y="2115"/>
                  </a:lnTo>
                  <a:lnTo>
                    <a:pt x="3152" y="2115"/>
                  </a:lnTo>
                  <a:lnTo>
                    <a:pt x="3152" y="2105"/>
                  </a:lnTo>
                  <a:lnTo>
                    <a:pt x="3162" y="2105"/>
                  </a:lnTo>
                  <a:lnTo>
                    <a:pt x="3162" y="2115"/>
                  </a:lnTo>
                  <a:lnTo>
                    <a:pt x="3170" y="2115"/>
                  </a:lnTo>
                  <a:lnTo>
                    <a:pt x="3170" y="2124"/>
                  </a:lnTo>
                  <a:lnTo>
                    <a:pt x="3180" y="2115"/>
                  </a:lnTo>
                  <a:lnTo>
                    <a:pt x="3180" y="2124"/>
                  </a:lnTo>
                  <a:lnTo>
                    <a:pt x="3189" y="2115"/>
                  </a:lnTo>
                  <a:lnTo>
                    <a:pt x="3189" y="2124"/>
                  </a:lnTo>
                  <a:lnTo>
                    <a:pt x="3199" y="2115"/>
                  </a:lnTo>
                  <a:lnTo>
                    <a:pt x="3199" y="2124"/>
                  </a:lnTo>
                  <a:lnTo>
                    <a:pt x="3207" y="2115"/>
                  </a:lnTo>
                  <a:lnTo>
                    <a:pt x="3207" y="2124"/>
                  </a:lnTo>
                  <a:lnTo>
                    <a:pt x="3218" y="2124"/>
                  </a:lnTo>
                  <a:lnTo>
                    <a:pt x="3218" y="2134"/>
                  </a:lnTo>
                  <a:lnTo>
                    <a:pt x="3236" y="2124"/>
                  </a:lnTo>
                  <a:lnTo>
                    <a:pt x="3245" y="2124"/>
                  </a:lnTo>
                  <a:lnTo>
                    <a:pt x="3255" y="2115"/>
                  </a:lnTo>
                  <a:lnTo>
                    <a:pt x="3255" y="2134"/>
                  </a:lnTo>
                  <a:lnTo>
                    <a:pt x="3263" y="2124"/>
                  </a:lnTo>
                  <a:lnTo>
                    <a:pt x="3274" y="2124"/>
                  </a:lnTo>
                  <a:lnTo>
                    <a:pt x="3274" y="2134"/>
                  </a:lnTo>
                  <a:lnTo>
                    <a:pt x="3282" y="2124"/>
                  </a:lnTo>
                  <a:lnTo>
                    <a:pt x="3282" y="2115"/>
                  </a:lnTo>
                  <a:lnTo>
                    <a:pt x="3292" y="2105"/>
                  </a:lnTo>
                  <a:lnTo>
                    <a:pt x="3292" y="2115"/>
                  </a:lnTo>
                  <a:lnTo>
                    <a:pt x="3301" y="2124"/>
                  </a:lnTo>
                  <a:lnTo>
                    <a:pt x="3301" y="2115"/>
                  </a:lnTo>
                  <a:lnTo>
                    <a:pt x="3311" y="2105"/>
                  </a:lnTo>
                  <a:lnTo>
                    <a:pt x="3311" y="2115"/>
                  </a:lnTo>
                  <a:lnTo>
                    <a:pt x="3319" y="2105"/>
                  </a:lnTo>
                  <a:lnTo>
                    <a:pt x="3319" y="2096"/>
                  </a:lnTo>
                  <a:lnTo>
                    <a:pt x="3329" y="2105"/>
                  </a:lnTo>
                  <a:lnTo>
                    <a:pt x="3329" y="2048"/>
                  </a:lnTo>
                  <a:lnTo>
                    <a:pt x="3338" y="2048"/>
                  </a:lnTo>
                  <a:lnTo>
                    <a:pt x="3338" y="1471"/>
                  </a:lnTo>
                  <a:lnTo>
                    <a:pt x="3348" y="1422"/>
                  </a:lnTo>
                  <a:lnTo>
                    <a:pt x="3348" y="0"/>
                  </a:lnTo>
                  <a:lnTo>
                    <a:pt x="3358" y="531"/>
                  </a:lnTo>
                  <a:lnTo>
                    <a:pt x="3358" y="1982"/>
                  </a:lnTo>
                  <a:lnTo>
                    <a:pt x="3367" y="1982"/>
                  </a:lnTo>
                  <a:lnTo>
                    <a:pt x="3367" y="2067"/>
                  </a:lnTo>
                  <a:lnTo>
                    <a:pt x="3377" y="2058"/>
                  </a:lnTo>
                  <a:lnTo>
                    <a:pt x="3377" y="2115"/>
                  </a:lnTo>
                  <a:lnTo>
                    <a:pt x="3385" y="2115"/>
                  </a:lnTo>
                  <a:lnTo>
                    <a:pt x="3396" y="2115"/>
                  </a:lnTo>
                  <a:lnTo>
                    <a:pt x="3396" y="2105"/>
                  </a:lnTo>
                  <a:lnTo>
                    <a:pt x="3414" y="2124"/>
                  </a:lnTo>
                  <a:lnTo>
                    <a:pt x="3414" y="2115"/>
                  </a:lnTo>
                  <a:lnTo>
                    <a:pt x="3423" y="2115"/>
                  </a:lnTo>
                  <a:lnTo>
                    <a:pt x="3423" y="2105"/>
                  </a:lnTo>
                  <a:lnTo>
                    <a:pt x="3433" y="2115"/>
                  </a:lnTo>
                  <a:lnTo>
                    <a:pt x="3433" y="2124"/>
                  </a:lnTo>
                  <a:lnTo>
                    <a:pt x="3441" y="2124"/>
                  </a:lnTo>
                  <a:lnTo>
                    <a:pt x="3441" y="2096"/>
                  </a:lnTo>
                  <a:lnTo>
                    <a:pt x="3451" y="2096"/>
                  </a:lnTo>
                  <a:lnTo>
                    <a:pt x="3451" y="2115"/>
                  </a:lnTo>
                  <a:lnTo>
                    <a:pt x="3460" y="2115"/>
                  </a:lnTo>
                  <a:lnTo>
                    <a:pt x="3460" y="2134"/>
                  </a:lnTo>
                  <a:lnTo>
                    <a:pt x="3470" y="2134"/>
                  </a:lnTo>
                  <a:lnTo>
                    <a:pt x="3470" y="2124"/>
                  </a:lnTo>
                  <a:lnTo>
                    <a:pt x="3479" y="2124"/>
                  </a:lnTo>
                  <a:lnTo>
                    <a:pt x="3479" y="2086"/>
                  </a:lnTo>
                  <a:lnTo>
                    <a:pt x="3489" y="2086"/>
                  </a:lnTo>
                  <a:lnTo>
                    <a:pt x="3489" y="2115"/>
                  </a:lnTo>
                  <a:lnTo>
                    <a:pt x="3497" y="2115"/>
                  </a:lnTo>
                  <a:lnTo>
                    <a:pt x="3497" y="2124"/>
                  </a:lnTo>
                  <a:lnTo>
                    <a:pt x="3507" y="2124"/>
                  </a:lnTo>
                  <a:lnTo>
                    <a:pt x="3516" y="2124"/>
                  </a:lnTo>
                  <a:lnTo>
                    <a:pt x="3516" y="2134"/>
                  </a:lnTo>
                  <a:lnTo>
                    <a:pt x="3526" y="2134"/>
                  </a:lnTo>
                  <a:lnTo>
                    <a:pt x="3526" y="2105"/>
                  </a:lnTo>
                  <a:lnTo>
                    <a:pt x="3535" y="2105"/>
                  </a:lnTo>
                  <a:lnTo>
                    <a:pt x="3535" y="2124"/>
                  </a:lnTo>
                  <a:lnTo>
                    <a:pt x="3545" y="2124"/>
                  </a:lnTo>
                  <a:lnTo>
                    <a:pt x="3545" y="2134"/>
                  </a:lnTo>
                  <a:lnTo>
                    <a:pt x="3553" y="2124"/>
                  </a:lnTo>
                  <a:lnTo>
                    <a:pt x="3563" y="2124"/>
                  </a:lnTo>
                  <a:lnTo>
                    <a:pt x="3572" y="2124"/>
                  </a:lnTo>
                  <a:lnTo>
                    <a:pt x="3572" y="2086"/>
                  </a:lnTo>
                  <a:lnTo>
                    <a:pt x="3582" y="2058"/>
                  </a:lnTo>
                  <a:lnTo>
                    <a:pt x="3582" y="2086"/>
                  </a:lnTo>
                  <a:lnTo>
                    <a:pt x="3590" y="2086"/>
                  </a:lnTo>
                  <a:lnTo>
                    <a:pt x="3590" y="2124"/>
                  </a:lnTo>
                  <a:lnTo>
                    <a:pt x="3601" y="2124"/>
                  </a:lnTo>
                  <a:lnTo>
                    <a:pt x="3601" y="2115"/>
                  </a:lnTo>
                  <a:lnTo>
                    <a:pt x="3609" y="2115"/>
                  </a:lnTo>
                  <a:lnTo>
                    <a:pt x="3609" y="2124"/>
                  </a:lnTo>
                  <a:lnTo>
                    <a:pt x="3619" y="2115"/>
                  </a:lnTo>
                  <a:lnTo>
                    <a:pt x="3628" y="2124"/>
                  </a:lnTo>
                  <a:lnTo>
                    <a:pt x="3638" y="2124"/>
                  </a:lnTo>
                  <a:lnTo>
                    <a:pt x="3638" y="2134"/>
                  </a:lnTo>
                  <a:lnTo>
                    <a:pt x="3646" y="2134"/>
                  </a:lnTo>
                  <a:lnTo>
                    <a:pt x="3646" y="2124"/>
                  </a:lnTo>
                  <a:lnTo>
                    <a:pt x="3657" y="2124"/>
                  </a:lnTo>
                  <a:lnTo>
                    <a:pt x="3657" y="2134"/>
                  </a:lnTo>
                  <a:lnTo>
                    <a:pt x="3665" y="2124"/>
                  </a:lnTo>
                  <a:lnTo>
                    <a:pt x="3675" y="2124"/>
                  </a:lnTo>
                  <a:lnTo>
                    <a:pt x="3684" y="2124"/>
                  </a:lnTo>
                  <a:lnTo>
                    <a:pt x="3694" y="2115"/>
                  </a:lnTo>
                  <a:lnTo>
                    <a:pt x="3694" y="2124"/>
                  </a:lnTo>
                  <a:lnTo>
                    <a:pt x="3702" y="2124"/>
                  </a:lnTo>
                  <a:lnTo>
                    <a:pt x="3712" y="2134"/>
                  </a:lnTo>
                  <a:lnTo>
                    <a:pt x="3721" y="2124"/>
                  </a:lnTo>
                  <a:lnTo>
                    <a:pt x="3731" y="2124"/>
                  </a:lnTo>
                  <a:lnTo>
                    <a:pt x="3740" y="2124"/>
                  </a:lnTo>
                  <a:lnTo>
                    <a:pt x="3750" y="2124"/>
                  </a:lnTo>
                  <a:lnTo>
                    <a:pt x="3750" y="2134"/>
                  </a:lnTo>
                  <a:lnTo>
                    <a:pt x="3758" y="2134"/>
                  </a:lnTo>
                  <a:lnTo>
                    <a:pt x="3758" y="2124"/>
                  </a:lnTo>
                  <a:lnTo>
                    <a:pt x="3768" y="2124"/>
                  </a:lnTo>
                  <a:lnTo>
                    <a:pt x="3768" y="2134"/>
                  </a:lnTo>
                  <a:lnTo>
                    <a:pt x="3777" y="2134"/>
                  </a:lnTo>
                  <a:lnTo>
                    <a:pt x="3777" y="2115"/>
                  </a:lnTo>
                  <a:lnTo>
                    <a:pt x="3787" y="2115"/>
                  </a:lnTo>
                  <a:lnTo>
                    <a:pt x="3787" y="2124"/>
                  </a:lnTo>
                  <a:lnTo>
                    <a:pt x="3795" y="2124"/>
                  </a:lnTo>
                  <a:lnTo>
                    <a:pt x="3814" y="2124"/>
                  </a:lnTo>
                  <a:lnTo>
                    <a:pt x="3824" y="2124"/>
                  </a:lnTo>
                  <a:lnTo>
                    <a:pt x="3824" y="2115"/>
                  </a:lnTo>
                  <a:lnTo>
                    <a:pt x="3833" y="2115"/>
                  </a:lnTo>
                  <a:lnTo>
                    <a:pt x="3833" y="2134"/>
                  </a:lnTo>
                  <a:lnTo>
                    <a:pt x="3843" y="2124"/>
                  </a:lnTo>
                  <a:lnTo>
                    <a:pt x="3851" y="2124"/>
                  </a:lnTo>
                  <a:lnTo>
                    <a:pt x="3851" y="2105"/>
                  </a:lnTo>
                  <a:lnTo>
                    <a:pt x="3862" y="2105"/>
                  </a:lnTo>
                  <a:lnTo>
                    <a:pt x="3862" y="1783"/>
                  </a:lnTo>
                  <a:lnTo>
                    <a:pt x="3870" y="1764"/>
                  </a:lnTo>
                  <a:lnTo>
                    <a:pt x="3870" y="1471"/>
                  </a:lnTo>
                  <a:lnTo>
                    <a:pt x="3880" y="1679"/>
                  </a:lnTo>
                  <a:lnTo>
                    <a:pt x="3880" y="2029"/>
                  </a:lnTo>
                  <a:lnTo>
                    <a:pt x="3889" y="2020"/>
                  </a:lnTo>
                  <a:lnTo>
                    <a:pt x="3889" y="1963"/>
                  </a:lnTo>
                  <a:lnTo>
                    <a:pt x="3899" y="1945"/>
                  </a:lnTo>
                  <a:lnTo>
                    <a:pt x="3899" y="1035"/>
                  </a:lnTo>
                  <a:lnTo>
                    <a:pt x="3907" y="1062"/>
                  </a:lnTo>
                  <a:lnTo>
                    <a:pt x="3907" y="1991"/>
                  </a:lnTo>
                  <a:lnTo>
                    <a:pt x="3917" y="1991"/>
                  </a:lnTo>
                  <a:lnTo>
                    <a:pt x="3917" y="2096"/>
                  </a:lnTo>
                  <a:lnTo>
                    <a:pt x="3926" y="2096"/>
                  </a:lnTo>
                  <a:lnTo>
                    <a:pt x="3926" y="2115"/>
                  </a:lnTo>
                  <a:lnTo>
                    <a:pt x="3936" y="2115"/>
                  </a:lnTo>
                  <a:lnTo>
                    <a:pt x="3936" y="2124"/>
                  </a:lnTo>
                  <a:lnTo>
                    <a:pt x="3945" y="2124"/>
                  </a:lnTo>
                  <a:lnTo>
                    <a:pt x="3945" y="2115"/>
                  </a:lnTo>
                  <a:lnTo>
                    <a:pt x="3955" y="2124"/>
                  </a:lnTo>
                  <a:lnTo>
                    <a:pt x="3955" y="2134"/>
                  </a:lnTo>
                  <a:lnTo>
                    <a:pt x="3963" y="2124"/>
                  </a:lnTo>
                  <a:lnTo>
                    <a:pt x="3973" y="2134"/>
                  </a:lnTo>
                  <a:lnTo>
                    <a:pt x="3973" y="2124"/>
                  </a:lnTo>
                  <a:lnTo>
                    <a:pt x="3982" y="2124"/>
                  </a:lnTo>
                  <a:lnTo>
                    <a:pt x="3982" y="2134"/>
                  </a:lnTo>
                  <a:lnTo>
                    <a:pt x="3992" y="2124"/>
                  </a:lnTo>
                  <a:lnTo>
                    <a:pt x="3992" y="2105"/>
                  </a:lnTo>
                  <a:lnTo>
                    <a:pt x="4001" y="2105"/>
                  </a:lnTo>
                  <a:lnTo>
                    <a:pt x="4001" y="2115"/>
                  </a:lnTo>
                  <a:lnTo>
                    <a:pt x="4011" y="2115"/>
                  </a:lnTo>
                  <a:lnTo>
                    <a:pt x="4011" y="2124"/>
                  </a:lnTo>
                  <a:lnTo>
                    <a:pt x="4019" y="2124"/>
                  </a:lnTo>
                  <a:lnTo>
                    <a:pt x="4019" y="2115"/>
                  </a:lnTo>
                  <a:lnTo>
                    <a:pt x="4029" y="2124"/>
                  </a:lnTo>
                  <a:lnTo>
                    <a:pt x="4029" y="2105"/>
                  </a:lnTo>
                  <a:lnTo>
                    <a:pt x="4038" y="2105"/>
                  </a:lnTo>
                  <a:lnTo>
                    <a:pt x="4038" y="2124"/>
                  </a:lnTo>
                  <a:lnTo>
                    <a:pt x="4048" y="2124"/>
                  </a:lnTo>
                  <a:lnTo>
                    <a:pt x="4056" y="2124"/>
                  </a:lnTo>
                  <a:lnTo>
                    <a:pt x="4056" y="2134"/>
                  </a:lnTo>
                  <a:lnTo>
                    <a:pt x="4067" y="2134"/>
                  </a:lnTo>
                  <a:lnTo>
                    <a:pt x="4067" y="2124"/>
                  </a:lnTo>
                  <a:lnTo>
                    <a:pt x="4075" y="2124"/>
                  </a:lnTo>
                  <a:lnTo>
                    <a:pt x="4075" y="2134"/>
                  </a:lnTo>
                  <a:lnTo>
                    <a:pt x="4085" y="2134"/>
                  </a:lnTo>
                  <a:lnTo>
                    <a:pt x="4085" y="2124"/>
                  </a:lnTo>
                  <a:lnTo>
                    <a:pt x="4094" y="2124"/>
                  </a:lnTo>
                  <a:lnTo>
                    <a:pt x="4104" y="2124"/>
                  </a:lnTo>
                  <a:lnTo>
                    <a:pt x="4112" y="2134"/>
                  </a:lnTo>
                  <a:lnTo>
                    <a:pt x="4112" y="2124"/>
                  </a:lnTo>
                  <a:lnTo>
                    <a:pt x="4123" y="2134"/>
                  </a:lnTo>
                  <a:lnTo>
                    <a:pt x="4123" y="2124"/>
                  </a:lnTo>
                  <a:lnTo>
                    <a:pt x="4131" y="2124"/>
                  </a:lnTo>
                  <a:lnTo>
                    <a:pt x="4141" y="2115"/>
                  </a:lnTo>
                  <a:lnTo>
                    <a:pt x="4150" y="2115"/>
                  </a:lnTo>
                  <a:lnTo>
                    <a:pt x="4150" y="2134"/>
                  </a:lnTo>
                  <a:lnTo>
                    <a:pt x="4160" y="2124"/>
                  </a:lnTo>
                  <a:lnTo>
                    <a:pt x="4168" y="2124"/>
                  </a:lnTo>
                  <a:lnTo>
                    <a:pt x="4178" y="2124"/>
                  </a:lnTo>
                  <a:lnTo>
                    <a:pt x="4187" y="2134"/>
                  </a:lnTo>
                  <a:lnTo>
                    <a:pt x="4187" y="2124"/>
                  </a:lnTo>
                  <a:lnTo>
                    <a:pt x="4197" y="2124"/>
                  </a:lnTo>
                  <a:lnTo>
                    <a:pt x="4206" y="2124"/>
                  </a:lnTo>
                  <a:lnTo>
                    <a:pt x="4216" y="2134"/>
                  </a:lnTo>
                  <a:lnTo>
                    <a:pt x="4216" y="2124"/>
                  </a:lnTo>
                  <a:lnTo>
                    <a:pt x="4224" y="2124"/>
                  </a:lnTo>
                  <a:lnTo>
                    <a:pt x="4234" y="2124"/>
                  </a:lnTo>
                  <a:lnTo>
                    <a:pt x="4234" y="2115"/>
                  </a:lnTo>
                  <a:lnTo>
                    <a:pt x="4253" y="2115"/>
                  </a:lnTo>
                  <a:lnTo>
                    <a:pt x="4253" y="2105"/>
                  </a:lnTo>
                  <a:lnTo>
                    <a:pt x="4263" y="2105"/>
                  </a:lnTo>
                  <a:lnTo>
                    <a:pt x="4263" y="2115"/>
                  </a:lnTo>
                  <a:lnTo>
                    <a:pt x="4272" y="2115"/>
                  </a:lnTo>
                  <a:lnTo>
                    <a:pt x="4272" y="2067"/>
                  </a:lnTo>
                  <a:lnTo>
                    <a:pt x="4282" y="2058"/>
                  </a:lnTo>
                  <a:lnTo>
                    <a:pt x="4282" y="2115"/>
                  </a:lnTo>
                  <a:lnTo>
                    <a:pt x="4290" y="2115"/>
                  </a:lnTo>
                  <a:lnTo>
                    <a:pt x="4290" y="2124"/>
                  </a:lnTo>
                  <a:lnTo>
                    <a:pt x="4300" y="2124"/>
                  </a:lnTo>
                  <a:lnTo>
                    <a:pt x="4300" y="2134"/>
                  </a:lnTo>
                  <a:lnTo>
                    <a:pt x="4319" y="2124"/>
                  </a:lnTo>
                  <a:lnTo>
                    <a:pt x="4319" y="2134"/>
                  </a:lnTo>
                  <a:lnTo>
                    <a:pt x="4328" y="2124"/>
                  </a:lnTo>
                  <a:lnTo>
                    <a:pt x="4338" y="2124"/>
                  </a:lnTo>
                  <a:lnTo>
                    <a:pt x="4338" y="2134"/>
                  </a:lnTo>
                  <a:lnTo>
                    <a:pt x="4346" y="2124"/>
                  </a:lnTo>
                  <a:lnTo>
                    <a:pt x="4346" y="2134"/>
                  </a:lnTo>
                  <a:lnTo>
                    <a:pt x="4356" y="2124"/>
                  </a:lnTo>
                  <a:lnTo>
                    <a:pt x="4365" y="2134"/>
                  </a:lnTo>
                  <a:lnTo>
                    <a:pt x="4365" y="2124"/>
                  </a:lnTo>
                  <a:lnTo>
                    <a:pt x="4375" y="2124"/>
                  </a:lnTo>
                  <a:lnTo>
                    <a:pt x="4383" y="2124"/>
                  </a:lnTo>
                  <a:lnTo>
                    <a:pt x="4394" y="2124"/>
                  </a:lnTo>
                  <a:lnTo>
                    <a:pt x="4402" y="2115"/>
                  </a:lnTo>
                  <a:lnTo>
                    <a:pt x="4402" y="2124"/>
                  </a:lnTo>
                  <a:lnTo>
                    <a:pt x="4412" y="2124"/>
                  </a:lnTo>
                  <a:lnTo>
                    <a:pt x="4421" y="2124"/>
                  </a:lnTo>
                  <a:lnTo>
                    <a:pt x="4421" y="2115"/>
                  </a:lnTo>
                  <a:lnTo>
                    <a:pt x="4431" y="2105"/>
                  </a:lnTo>
                  <a:lnTo>
                    <a:pt x="4431" y="2124"/>
                  </a:lnTo>
                  <a:lnTo>
                    <a:pt x="4439" y="2124"/>
                  </a:lnTo>
                  <a:lnTo>
                    <a:pt x="4439" y="2115"/>
                  </a:lnTo>
                  <a:lnTo>
                    <a:pt x="4450" y="2115"/>
                  </a:lnTo>
                  <a:lnTo>
                    <a:pt x="4450" y="2105"/>
                  </a:lnTo>
                  <a:lnTo>
                    <a:pt x="4458" y="2105"/>
                  </a:lnTo>
                  <a:lnTo>
                    <a:pt x="4458" y="2115"/>
                  </a:lnTo>
                  <a:lnTo>
                    <a:pt x="4468" y="2124"/>
                  </a:lnTo>
                  <a:lnTo>
                    <a:pt x="4468" y="2115"/>
                  </a:lnTo>
                  <a:lnTo>
                    <a:pt x="4477" y="2124"/>
                  </a:lnTo>
                  <a:lnTo>
                    <a:pt x="4477" y="2115"/>
                  </a:lnTo>
                  <a:lnTo>
                    <a:pt x="4487" y="2115"/>
                  </a:lnTo>
                  <a:lnTo>
                    <a:pt x="4487" y="2134"/>
                  </a:lnTo>
                  <a:lnTo>
                    <a:pt x="4495" y="2134"/>
                  </a:lnTo>
                  <a:lnTo>
                    <a:pt x="4495" y="2124"/>
                  </a:lnTo>
                  <a:lnTo>
                    <a:pt x="4514" y="2134"/>
                  </a:lnTo>
                  <a:lnTo>
                    <a:pt x="4524" y="2124"/>
                  </a:lnTo>
                  <a:lnTo>
                    <a:pt x="4524" y="2134"/>
                  </a:lnTo>
                  <a:lnTo>
                    <a:pt x="4533" y="2124"/>
                  </a:lnTo>
                  <a:lnTo>
                    <a:pt x="4533" y="2134"/>
                  </a:lnTo>
                  <a:lnTo>
                    <a:pt x="4551" y="2124"/>
                  </a:lnTo>
                  <a:lnTo>
                    <a:pt x="4561" y="2124"/>
                  </a:lnTo>
                  <a:lnTo>
                    <a:pt x="4561" y="2115"/>
                  </a:lnTo>
                  <a:lnTo>
                    <a:pt x="4570" y="2124"/>
                  </a:lnTo>
                  <a:lnTo>
                    <a:pt x="4570" y="2058"/>
                  </a:lnTo>
                  <a:lnTo>
                    <a:pt x="4580" y="2058"/>
                  </a:lnTo>
                  <a:lnTo>
                    <a:pt x="4580" y="1934"/>
                  </a:lnTo>
                  <a:lnTo>
                    <a:pt x="4589" y="1972"/>
                  </a:lnTo>
                  <a:lnTo>
                    <a:pt x="4589" y="2096"/>
                  </a:lnTo>
                  <a:lnTo>
                    <a:pt x="4599" y="2096"/>
                  </a:lnTo>
                  <a:lnTo>
                    <a:pt x="4599" y="2124"/>
                  </a:lnTo>
                  <a:lnTo>
                    <a:pt x="4607" y="2124"/>
                  </a:lnTo>
                  <a:lnTo>
                    <a:pt x="4617" y="2124"/>
                  </a:lnTo>
                  <a:lnTo>
                    <a:pt x="4617" y="2134"/>
                  </a:lnTo>
                  <a:lnTo>
                    <a:pt x="4626" y="2124"/>
                  </a:lnTo>
                  <a:lnTo>
                    <a:pt x="4636" y="2124"/>
                  </a:lnTo>
                  <a:lnTo>
                    <a:pt x="4663" y="2124"/>
                  </a:lnTo>
                  <a:lnTo>
                    <a:pt x="4663" y="2134"/>
                  </a:lnTo>
                  <a:lnTo>
                    <a:pt x="4673" y="2124"/>
                  </a:lnTo>
                  <a:lnTo>
                    <a:pt x="4682" y="2124"/>
                  </a:lnTo>
                  <a:lnTo>
                    <a:pt x="4692" y="2134"/>
                  </a:lnTo>
                  <a:lnTo>
                    <a:pt x="4692" y="2124"/>
                  </a:lnTo>
                  <a:lnTo>
                    <a:pt x="4700" y="2124"/>
                  </a:lnTo>
                  <a:lnTo>
                    <a:pt x="4711" y="2124"/>
                  </a:lnTo>
                  <a:lnTo>
                    <a:pt x="4719" y="2124"/>
                  </a:lnTo>
                  <a:lnTo>
                    <a:pt x="4719" y="2115"/>
                  </a:lnTo>
                  <a:lnTo>
                    <a:pt x="4729" y="2124"/>
                  </a:lnTo>
                  <a:lnTo>
                    <a:pt x="4729" y="2105"/>
                  </a:lnTo>
                  <a:lnTo>
                    <a:pt x="4738" y="2096"/>
                  </a:lnTo>
                  <a:lnTo>
                    <a:pt x="4738" y="2115"/>
                  </a:lnTo>
                  <a:lnTo>
                    <a:pt x="4748" y="2115"/>
                  </a:lnTo>
                  <a:lnTo>
                    <a:pt x="4748" y="2124"/>
                  </a:lnTo>
                  <a:lnTo>
                    <a:pt x="4756" y="2124"/>
                  </a:lnTo>
                  <a:lnTo>
                    <a:pt x="4766" y="2134"/>
                  </a:lnTo>
                  <a:lnTo>
                    <a:pt x="4766" y="2124"/>
                  </a:lnTo>
                  <a:lnTo>
                    <a:pt x="4775" y="2124"/>
                  </a:lnTo>
                  <a:lnTo>
                    <a:pt x="4785" y="2124"/>
                  </a:lnTo>
                  <a:lnTo>
                    <a:pt x="4785" y="2115"/>
                  </a:lnTo>
                  <a:lnTo>
                    <a:pt x="4794" y="2115"/>
                  </a:lnTo>
                  <a:lnTo>
                    <a:pt x="4794" y="2105"/>
                  </a:lnTo>
                  <a:lnTo>
                    <a:pt x="4804" y="2124"/>
                  </a:lnTo>
                  <a:lnTo>
                    <a:pt x="4812" y="2124"/>
                  </a:lnTo>
                  <a:lnTo>
                    <a:pt x="4812" y="2134"/>
                  </a:lnTo>
                  <a:lnTo>
                    <a:pt x="4822" y="2124"/>
                  </a:lnTo>
                  <a:lnTo>
                    <a:pt x="4822" y="2115"/>
                  </a:lnTo>
                  <a:lnTo>
                    <a:pt x="4831" y="2115"/>
                  </a:lnTo>
                  <a:lnTo>
                    <a:pt x="4831" y="2124"/>
                  </a:lnTo>
                  <a:lnTo>
                    <a:pt x="4841" y="2124"/>
                  </a:lnTo>
                  <a:lnTo>
                    <a:pt x="4849" y="2124"/>
                  </a:lnTo>
                  <a:lnTo>
                    <a:pt x="4868" y="2124"/>
                  </a:lnTo>
                  <a:lnTo>
                    <a:pt x="4878" y="2124"/>
                  </a:lnTo>
                  <a:lnTo>
                    <a:pt x="4887" y="2124"/>
                  </a:lnTo>
                  <a:lnTo>
                    <a:pt x="4887" y="2134"/>
                  </a:lnTo>
                  <a:lnTo>
                    <a:pt x="4897" y="2124"/>
                  </a:lnTo>
                  <a:lnTo>
                    <a:pt x="4897" y="2134"/>
                  </a:lnTo>
                  <a:lnTo>
                    <a:pt x="4905" y="2124"/>
                  </a:lnTo>
                  <a:lnTo>
                    <a:pt x="4916" y="2124"/>
                  </a:lnTo>
                  <a:lnTo>
                    <a:pt x="4924" y="2134"/>
                  </a:lnTo>
                  <a:lnTo>
                    <a:pt x="4953" y="2124"/>
                  </a:lnTo>
                  <a:lnTo>
                    <a:pt x="4953" y="2134"/>
                  </a:lnTo>
                  <a:lnTo>
                    <a:pt x="4961" y="2134"/>
                  </a:lnTo>
                  <a:lnTo>
                    <a:pt x="4961" y="2124"/>
                  </a:lnTo>
                  <a:lnTo>
                    <a:pt x="4980" y="2124"/>
                  </a:lnTo>
                  <a:lnTo>
                    <a:pt x="4980" y="2115"/>
                  </a:lnTo>
                  <a:lnTo>
                    <a:pt x="4990" y="2124"/>
                  </a:lnTo>
                  <a:lnTo>
                    <a:pt x="4990" y="2115"/>
                  </a:lnTo>
                  <a:lnTo>
                    <a:pt x="4999" y="2115"/>
                  </a:lnTo>
                  <a:lnTo>
                    <a:pt x="4999" y="2020"/>
                  </a:lnTo>
                  <a:lnTo>
                    <a:pt x="5009" y="2010"/>
                  </a:lnTo>
                  <a:lnTo>
                    <a:pt x="5009" y="1717"/>
                  </a:lnTo>
                  <a:lnTo>
                    <a:pt x="5017" y="1793"/>
                  </a:lnTo>
                  <a:lnTo>
                    <a:pt x="5017" y="2105"/>
                  </a:lnTo>
                  <a:lnTo>
                    <a:pt x="5027" y="2105"/>
                  </a:lnTo>
                  <a:lnTo>
                    <a:pt x="5027" y="2115"/>
                  </a:lnTo>
                  <a:lnTo>
                    <a:pt x="5036" y="2115"/>
                  </a:lnTo>
                  <a:lnTo>
                    <a:pt x="5036" y="2124"/>
                  </a:lnTo>
                  <a:lnTo>
                    <a:pt x="5046" y="2134"/>
                  </a:lnTo>
                  <a:lnTo>
                    <a:pt x="5046" y="2124"/>
                  </a:lnTo>
                  <a:lnTo>
                    <a:pt x="5055" y="2134"/>
                  </a:lnTo>
                  <a:lnTo>
                    <a:pt x="5055" y="2124"/>
                  </a:lnTo>
                  <a:lnTo>
                    <a:pt x="5065" y="2124"/>
                  </a:lnTo>
                  <a:lnTo>
                    <a:pt x="5083" y="2134"/>
                  </a:lnTo>
                  <a:lnTo>
                    <a:pt x="5083" y="2124"/>
                  </a:lnTo>
                  <a:lnTo>
                    <a:pt x="5092" y="2134"/>
                  </a:lnTo>
                  <a:lnTo>
                    <a:pt x="5092" y="2124"/>
                  </a:lnTo>
                  <a:lnTo>
                    <a:pt x="5102" y="2124"/>
                  </a:lnTo>
                  <a:lnTo>
                    <a:pt x="5110" y="2124"/>
                  </a:lnTo>
                  <a:lnTo>
                    <a:pt x="5121" y="2124"/>
                  </a:lnTo>
                  <a:lnTo>
                    <a:pt x="5139" y="2124"/>
                  </a:lnTo>
                  <a:lnTo>
                    <a:pt x="5139" y="2115"/>
                  </a:lnTo>
                  <a:lnTo>
                    <a:pt x="5148" y="2115"/>
                  </a:lnTo>
                  <a:lnTo>
                    <a:pt x="5148" y="2124"/>
                  </a:lnTo>
                  <a:lnTo>
                    <a:pt x="5158" y="2124"/>
                  </a:lnTo>
                  <a:lnTo>
                    <a:pt x="5166" y="2115"/>
                  </a:lnTo>
                  <a:lnTo>
                    <a:pt x="5166" y="2124"/>
                  </a:lnTo>
                  <a:lnTo>
                    <a:pt x="5187" y="2124"/>
                  </a:lnTo>
                  <a:lnTo>
                    <a:pt x="5195" y="2134"/>
                  </a:lnTo>
                  <a:lnTo>
                    <a:pt x="5195" y="2124"/>
                  </a:lnTo>
                  <a:lnTo>
                    <a:pt x="5205" y="2124"/>
                  </a:lnTo>
                  <a:lnTo>
                    <a:pt x="5214" y="2124"/>
                  </a:lnTo>
                  <a:lnTo>
                    <a:pt x="5214" y="2105"/>
                  </a:lnTo>
                  <a:lnTo>
                    <a:pt x="5224" y="2105"/>
                  </a:lnTo>
                  <a:lnTo>
                    <a:pt x="5224" y="2124"/>
                  </a:lnTo>
                  <a:lnTo>
                    <a:pt x="5232" y="2124"/>
                  </a:lnTo>
                  <a:lnTo>
                    <a:pt x="5243" y="2124"/>
                  </a:lnTo>
                  <a:lnTo>
                    <a:pt x="5251" y="2115"/>
                  </a:lnTo>
                  <a:lnTo>
                    <a:pt x="5251" y="2124"/>
                  </a:lnTo>
                  <a:lnTo>
                    <a:pt x="5261" y="2124"/>
                  </a:lnTo>
                  <a:lnTo>
                    <a:pt x="5270" y="2124"/>
                  </a:lnTo>
                  <a:lnTo>
                    <a:pt x="5288" y="2124"/>
                  </a:lnTo>
                  <a:lnTo>
                    <a:pt x="5299" y="2124"/>
                  </a:lnTo>
                  <a:lnTo>
                    <a:pt x="5307" y="2124"/>
                  </a:lnTo>
                  <a:lnTo>
                    <a:pt x="5326" y="2134"/>
                  </a:lnTo>
                  <a:lnTo>
                    <a:pt x="5326" y="2124"/>
                  </a:lnTo>
                  <a:lnTo>
                    <a:pt x="5336" y="2124"/>
                  </a:lnTo>
                  <a:lnTo>
                    <a:pt x="5336" y="2115"/>
                  </a:lnTo>
                  <a:lnTo>
                    <a:pt x="5344" y="2115"/>
                  </a:lnTo>
                  <a:lnTo>
                    <a:pt x="5344" y="2124"/>
                  </a:lnTo>
                  <a:lnTo>
                    <a:pt x="5354" y="2124"/>
                  </a:lnTo>
                  <a:lnTo>
                    <a:pt x="5354" y="2134"/>
                  </a:lnTo>
                  <a:lnTo>
                    <a:pt x="5363" y="2124"/>
                  </a:lnTo>
                  <a:lnTo>
                    <a:pt x="5382" y="2134"/>
                  </a:lnTo>
                  <a:lnTo>
                    <a:pt x="5392" y="2124"/>
                  </a:lnTo>
                  <a:lnTo>
                    <a:pt x="5400" y="2124"/>
                  </a:lnTo>
                  <a:lnTo>
                    <a:pt x="5400" y="2134"/>
                  </a:lnTo>
                  <a:lnTo>
                    <a:pt x="5410" y="2124"/>
                  </a:lnTo>
                  <a:lnTo>
                    <a:pt x="5419" y="2124"/>
                  </a:lnTo>
                  <a:lnTo>
                    <a:pt x="5429" y="2124"/>
                  </a:lnTo>
                  <a:lnTo>
                    <a:pt x="5429" y="2096"/>
                  </a:lnTo>
                  <a:lnTo>
                    <a:pt x="5438" y="2077"/>
                  </a:lnTo>
                  <a:lnTo>
                    <a:pt x="5438" y="2105"/>
                  </a:lnTo>
                  <a:lnTo>
                    <a:pt x="5448" y="2105"/>
                  </a:lnTo>
                  <a:lnTo>
                    <a:pt x="5448" y="2124"/>
                  </a:lnTo>
                  <a:lnTo>
                    <a:pt x="5456" y="2124"/>
                  </a:lnTo>
                  <a:lnTo>
                    <a:pt x="5456" y="2134"/>
                  </a:lnTo>
                  <a:lnTo>
                    <a:pt x="5466" y="2124"/>
                  </a:lnTo>
                  <a:lnTo>
                    <a:pt x="5475" y="2124"/>
                  </a:lnTo>
                  <a:lnTo>
                    <a:pt x="5485" y="2124"/>
                  </a:lnTo>
                  <a:lnTo>
                    <a:pt x="5485" y="2134"/>
                  </a:lnTo>
                  <a:lnTo>
                    <a:pt x="5493" y="2134"/>
                  </a:lnTo>
                  <a:lnTo>
                    <a:pt x="5493" y="2124"/>
                  </a:lnTo>
                  <a:lnTo>
                    <a:pt x="5504" y="2134"/>
                  </a:lnTo>
                  <a:lnTo>
                    <a:pt x="5512" y="2124"/>
                  </a:lnTo>
                  <a:lnTo>
                    <a:pt x="5512" y="2105"/>
                  </a:lnTo>
                  <a:lnTo>
                    <a:pt x="5522" y="2105"/>
                  </a:lnTo>
                  <a:lnTo>
                    <a:pt x="5522" y="2077"/>
                  </a:lnTo>
                  <a:lnTo>
                    <a:pt x="5531" y="2086"/>
                  </a:lnTo>
                  <a:lnTo>
                    <a:pt x="5531" y="2124"/>
                  </a:lnTo>
                  <a:lnTo>
                    <a:pt x="5541" y="2124"/>
                  </a:lnTo>
                  <a:lnTo>
                    <a:pt x="5549" y="2124"/>
                  </a:lnTo>
                  <a:lnTo>
                    <a:pt x="5549" y="2134"/>
                  </a:lnTo>
                  <a:lnTo>
                    <a:pt x="5560" y="2124"/>
                  </a:lnTo>
                  <a:lnTo>
                    <a:pt x="5568" y="2124"/>
                  </a:lnTo>
                  <a:lnTo>
                    <a:pt x="5578" y="2124"/>
                  </a:lnTo>
                  <a:lnTo>
                    <a:pt x="5578" y="2058"/>
                  </a:lnTo>
                  <a:lnTo>
                    <a:pt x="5587" y="2048"/>
                  </a:lnTo>
                  <a:lnTo>
                    <a:pt x="5587" y="2086"/>
                  </a:lnTo>
                  <a:lnTo>
                    <a:pt x="5597" y="2096"/>
                  </a:lnTo>
                  <a:lnTo>
                    <a:pt x="5597" y="2115"/>
                  </a:lnTo>
                  <a:lnTo>
                    <a:pt x="5605" y="2105"/>
                  </a:lnTo>
                  <a:lnTo>
                    <a:pt x="5605" y="2115"/>
                  </a:lnTo>
                  <a:lnTo>
                    <a:pt x="5615" y="2124"/>
                  </a:lnTo>
                  <a:lnTo>
                    <a:pt x="5615" y="2115"/>
                  </a:lnTo>
                  <a:lnTo>
                    <a:pt x="5624" y="2115"/>
                  </a:lnTo>
                  <a:lnTo>
                    <a:pt x="5624" y="2124"/>
                  </a:lnTo>
                  <a:lnTo>
                    <a:pt x="5634" y="2124"/>
                  </a:lnTo>
                  <a:lnTo>
                    <a:pt x="5643" y="2124"/>
                  </a:lnTo>
                  <a:lnTo>
                    <a:pt x="5653" y="2134"/>
                  </a:lnTo>
                  <a:lnTo>
                    <a:pt x="5653" y="2124"/>
                  </a:lnTo>
                  <a:lnTo>
                    <a:pt x="5661" y="2124"/>
                  </a:lnTo>
                  <a:lnTo>
                    <a:pt x="5671" y="2115"/>
                  </a:lnTo>
                  <a:lnTo>
                    <a:pt x="5671" y="2124"/>
                  </a:lnTo>
                  <a:lnTo>
                    <a:pt x="5680" y="2124"/>
                  </a:lnTo>
                  <a:lnTo>
                    <a:pt x="5698" y="2124"/>
                  </a:lnTo>
                  <a:lnTo>
                    <a:pt x="5709" y="2134"/>
                  </a:lnTo>
                  <a:lnTo>
                    <a:pt x="5709" y="2124"/>
                  </a:lnTo>
                  <a:lnTo>
                    <a:pt x="5717" y="2124"/>
                  </a:lnTo>
                  <a:lnTo>
                    <a:pt x="5717" y="2115"/>
                  </a:lnTo>
                  <a:lnTo>
                    <a:pt x="5727" y="2115"/>
                  </a:lnTo>
                  <a:lnTo>
                    <a:pt x="5727" y="2010"/>
                  </a:lnTo>
                  <a:lnTo>
                    <a:pt x="5736" y="1926"/>
                  </a:lnTo>
                  <a:lnTo>
                    <a:pt x="5736" y="2039"/>
                  </a:lnTo>
                  <a:lnTo>
                    <a:pt x="5746" y="2048"/>
                  </a:lnTo>
                  <a:lnTo>
                    <a:pt x="5746" y="2124"/>
                  </a:lnTo>
                  <a:lnTo>
                    <a:pt x="5754" y="2124"/>
                  </a:lnTo>
                  <a:lnTo>
                    <a:pt x="5765" y="2124"/>
                  </a:lnTo>
                  <a:lnTo>
                    <a:pt x="5765" y="2134"/>
                  </a:lnTo>
                  <a:lnTo>
                    <a:pt x="5773" y="2124"/>
                  </a:lnTo>
                  <a:lnTo>
                    <a:pt x="5783" y="2124"/>
                  </a:lnTo>
                  <a:lnTo>
                    <a:pt x="5792" y="2124"/>
                  </a:lnTo>
                  <a:lnTo>
                    <a:pt x="5792" y="2134"/>
                  </a:lnTo>
                  <a:lnTo>
                    <a:pt x="5802" y="2134"/>
                  </a:lnTo>
                  <a:lnTo>
                    <a:pt x="5802" y="2124"/>
                  </a:lnTo>
                  <a:lnTo>
                    <a:pt x="5810" y="2124"/>
                  </a:lnTo>
                  <a:lnTo>
                    <a:pt x="5820" y="2124"/>
                  </a:lnTo>
                  <a:lnTo>
                    <a:pt x="5829" y="2124"/>
                  </a:lnTo>
                  <a:lnTo>
                    <a:pt x="5839" y="2124"/>
                  </a:lnTo>
                  <a:lnTo>
                    <a:pt x="5848" y="2124"/>
                  </a:lnTo>
                  <a:lnTo>
                    <a:pt x="5848" y="2105"/>
                  </a:lnTo>
                  <a:lnTo>
                    <a:pt x="5858" y="2105"/>
                  </a:lnTo>
                  <a:lnTo>
                    <a:pt x="5858" y="2124"/>
                  </a:lnTo>
                  <a:lnTo>
                    <a:pt x="5866" y="2124"/>
                  </a:lnTo>
                  <a:lnTo>
                    <a:pt x="5866" y="2134"/>
                  </a:lnTo>
                  <a:lnTo>
                    <a:pt x="5876" y="2134"/>
                  </a:lnTo>
                  <a:lnTo>
                    <a:pt x="5876" y="2124"/>
                  </a:lnTo>
                  <a:lnTo>
                    <a:pt x="5885" y="2134"/>
                  </a:lnTo>
                  <a:lnTo>
                    <a:pt x="5885" y="2124"/>
                  </a:lnTo>
                  <a:lnTo>
                    <a:pt x="5904" y="2124"/>
                  </a:lnTo>
                  <a:lnTo>
                    <a:pt x="5914" y="2134"/>
                  </a:lnTo>
                  <a:lnTo>
                    <a:pt x="5914" y="2124"/>
                  </a:lnTo>
                  <a:lnTo>
                    <a:pt x="5922" y="2124"/>
                  </a:lnTo>
                  <a:lnTo>
                    <a:pt x="5922" y="2134"/>
                  </a:lnTo>
                  <a:lnTo>
                    <a:pt x="5932" y="2124"/>
                  </a:lnTo>
                  <a:lnTo>
                    <a:pt x="5941" y="2134"/>
                  </a:lnTo>
                  <a:lnTo>
                    <a:pt x="5941" y="2124"/>
                  </a:lnTo>
                  <a:lnTo>
                    <a:pt x="5959" y="2124"/>
                  </a:lnTo>
                  <a:lnTo>
                    <a:pt x="5970" y="2124"/>
                  </a:lnTo>
                  <a:lnTo>
                    <a:pt x="5970" y="2115"/>
                  </a:lnTo>
                  <a:lnTo>
                    <a:pt x="5978" y="2124"/>
                  </a:lnTo>
                  <a:lnTo>
                    <a:pt x="5988" y="2124"/>
                  </a:lnTo>
                  <a:lnTo>
                    <a:pt x="6007" y="2124"/>
                  </a:lnTo>
                  <a:lnTo>
                    <a:pt x="6007" y="2134"/>
                  </a:lnTo>
                  <a:lnTo>
                    <a:pt x="6026" y="2124"/>
                  </a:lnTo>
                  <a:lnTo>
                    <a:pt x="6034" y="2124"/>
                  </a:lnTo>
                  <a:lnTo>
                    <a:pt x="6044" y="2124"/>
                  </a:lnTo>
                  <a:lnTo>
                    <a:pt x="6053" y="2124"/>
                  </a:lnTo>
                  <a:lnTo>
                    <a:pt x="6071" y="2134"/>
                  </a:lnTo>
                  <a:lnTo>
                    <a:pt x="6071" y="2124"/>
                  </a:lnTo>
                  <a:lnTo>
                    <a:pt x="6081" y="2124"/>
                  </a:lnTo>
                  <a:lnTo>
                    <a:pt x="6092" y="2124"/>
                  </a:lnTo>
                  <a:lnTo>
                    <a:pt x="6110" y="2124"/>
                  </a:lnTo>
                  <a:lnTo>
                    <a:pt x="6110" y="2134"/>
                  </a:lnTo>
                  <a:lnTo>
                    <a:pt x="6129" y="2124"/>
                  </a:lnTo>
                  <a:lnTo>
                    <a:pt x="6137" y="2134"/>
                  </a:lnTo>
                  <a:lnTo>
                    <a:pt x="6156" y="2124"/>
                  </a:lnTo>
                  <a:lnTo>
                    <a:pt x="6166" y="2124"/>
                  </a:lnTo>
                  <a:lnTo>
                    <a:pt x="6175" y="2124"/>
                  </a:lnTo>
                  <a:lnTo>
                    <a:pt x="6185" y="2134"/>
                  </a:lnTo>
                  <a:lnTo>
                    <a:pt x="6203" y="2124"/>
                  </a:lnTo>
                  <a:lnTo>
                    <a:pt x="6203" y="2134"/>
                  </a:lnTo>
                  <a:lnTo>
                    <a:pt x="6212" y="2124"/>
                  </a:lnTo>
                  <a:lnTo>
                    <a:pt x="6222" y="2124"/>
                  </a:lnTo>
                  <a:lnTo>
                    <a:pt x="6222" y="2115"/>
                  </a:lnTo>
                  <a:lnTo>
                    <a:pt x="6231" y="2115"/>
                  </a:lnTo>
                  <a:lnTo>
                    <a:pt x="6231" y="2124"/>
                  </a:lnTo>
                  <a:lnTo>
                    <a:pt x="6241" y="2124"/>
                  </a:lnTo>
                  <a:lnTo>
                    <a:pt x="6241" y="2134"/>
                  </a:lnTo>
                  <a:lnTo>
                    <a:pt x="6249" y="2124"/>
                  </a:lnTo>
                  <a:lnTo>
                    <a:pt x="6259" y="2134"/>
                  </a:lnTo>
                  <a:lnTo>
                    <a:pt x="6259" y="2124"/>
                  </a:lnTo>
                  <a:lnTo>
                    <a:pt x="6268" y="2124"/>
                  </a:lnTo>
                  <a:lnTo>
                    <a:pt x="6268" y="2134"/>
                  </a:lnTo>
                  <a:lnTo>
                    <a:pt x="6286" y="2124"/>
                  </a:lnTo>
                  <a:lnTo>
                    <a:pt x="6315" y="2134"/>
                  </a:lnTo>
                  <a:lnTo>
                    <a:pt x="6315" y="2124"/>
                  </a:lnTo>
                  <a:lnTo>
                    <a:pt x="6324" y="2124"/>
                  </a:lnTo>
                  <a:lnTo>
                    <a:pt x="6324" y="2086"/>
                  </a:lnTo>
                  <a:lnTo>
                    <a:pt x="6334" y="2086"/>
                  </a:lnTo>
                  <a:lnTo>
                    <a:pt x="6334" y="1801"/>
                  </a:lnTo>
                  <a:lnTo>
                    <a:pt x="6342" y="1801"/>
                  </a:lnTo>
                  <a:lnTo>
                    <a:pt x="6342" y="2086"/>
                  </a:lnTo>
                  <a:lnTo>
                    <a:pt x="6353" y="2096"/>
                  </a:lnTo>
                  <a:lnTo>
                    <a:pt x="6353" y="2124"/>
                  </a:lnTo>
                  <a:lnTo>
                    <a:pt x="6361" y="2115"/>
                  </a:lnTo>
                  <a:lnTo>
                    <a:pt x="6361" y="2124"/>
                  </a:lnTo>
                  <a:lnTo>
                    <a:pt x="6371" y="2124"/>
                  </a:lnTo>
                  <a:lnTo>
                    <a:pt x="6380" y="2134"/>
                  </a:lnTo>
                  <a:lnTo>
                    <a:pt x="6380" y="2124"/>
                  </a:lnTo>
                  <a:lnTo>
                    <a:pt x="6390" y="2124"/>
                  </a:lnTo>
                  <a:lnTo>
                    <a:pt x="6398" y="2124"/>
                  </a:lnTo>
                  <a:lnTo>
                    <a:pt x="6398" y="2086"/>
                  </a:lnTo>
                  <a:lnTo>
                    <a:pt x="6408" y="2086"/>
                  </a:lnTo>
                  <a:lnTo>
                    <a:pt x="6408" y="2115"/>
                  </a:lnTo>
                  <a:lnTo>
                    <a:pt x="6417" y="2124"/>
                  </a:lnTo>
                  <a:lnTo>
                    <a:pt x="6417" y="1991"/>
                  </a:lnTo>
                  <a:lnTo>
                    <a:pt x="6427" y="1972"/>
                  </a:lnTo>
                  <a:lnTo>
                    <a:pt x="6427" y="1717"/>
                  </a:lnTo>
                  <a:lnTo>
                    <a:pt x="6436" y="1801"/>
                  </a:lnTo>
                  <a:lnTo>
                    <a:pt x="6436" y="2105"/>
                  </a:lnTo>
                  <a:lnTo>
                    <a:pt x="6446" y="2115"/>
                  </a:lnTo>
                  <a:lnTo>
                    <a:pt x="6446" y="2124"/>
                  </a:lnTo>
                  <a:lnTo>
                    <a:pt x="6454" y="2115"/>
                  </a:lnTo>
                  <a:lnTo>
                    <a:pt x="6454" y="2124"/>
                  </a:lnTo>
                  <a:lnTo>
                    <a:pt x="6464" y="2124"/>
                  </a:lnTo>
                  <a:lnTo>
                    <a:pt x="6464" y="2134"/>
                  </a:lnTo>
                  <a:lnTo>
                    <a:pt x="6473" y="2124"/>
                  </a:lnTo>
                  <a:lnTo>
                    <a:pt x="6483" y="2124"/>
                  </a:lnTo>
                  <a:lnTo>
                    <a:pt x="6492" y="2124"/>
                  </a:lnTo>
                  <a:lnTo>
                    <a:pt x="6502" y="2124"/>
                  </a:lnTo>
                  <a:lnTo>
                    <a:pt x="6502" y="2134"/>
                  </a:lnTo>
                  <a:lnTo>
                    <a:pt x="6510" y="2124"/>
                  </a:lnTo>
                  <a:lnTo>
                    <a:pt x="6510" y="2134"/>
                  </a:lnTo>
                  <a:lnTo>
                    <a:pt x="6520" y="2134"/>
                  </a:lnTo>
                  <a:lnTo>
                    <a:pt x="6520" y="2115"/>
                  </a:lnTo>
                  <a:lnTo>
                    <a:pt x="6529" y="2124"/>
                  </a:lnTo>
                  <a:lnTo>
                    <a:pt x="6539" y="2124"/>
                  </a:lnTo>
                  <a:lnTo>
                    <a:pt x="6539" y="2134"/>
                  </a:lnTo>
                  <a:lnTo>
                    <a:pt x="6558" y="2134"/>
                  </a:lnTo>
                  <a:lnTo>
                    <a:pt x="6558" y="2124"/>
                  </a:lnTo>
                  <a:lnTo>
                    <a:pt x="6566" y="2124"/>
                  </a:lnTo>
                  <a:lnTo>
                    <a:pt x="6576" y="2124"/>
                  </a:lnTo>
                  <a:lnTo>
                    <a:pt x="6576" y="2134"/>
                  </a:lnTo>
                  <a:lnTo>
                    <a:pt x="6585" y="2115"/>
                  </a:lnTo>
                  <a:lnTo>
                    <a:pt x="6585" y="2134"/>
                  </a:lnTo>
                  <a:lnTo>
                    <a:pt x="6595" y="2134"/>
                  </a:lnTo>
                  <a:lnTo>
                    <a:pt x="6595" y="2124"/>
                  </a:lnTo>
                  <a:lnTo>
                    <a:pt x="6603" y="2124"/>
                  </a:lnTo>
                  <a:lnTo>
                    <a:pt x="6614" y="2124"/>
                  </a:lnTo>
                  <a:lnTo>
                    <a:pt x="6614" y="2067"/>
                  </a:lnTo>
                  <a:lnTo>
                    <a:pt x="6622" y="2058"/>
                  </a:lnTo>
                  <a:lnTo>
                    <a:pt x="6622" y="1934"/>
                  </a:lnTo>
                  <a:lnTo>
                    <a:pt x="6632" y="2001"/>
                  </a:lnTo>
                  <a:lnTo>
                    <a:pt x="6632" y="2124"/>
                  </a:lnTo>
                  <a:lnTo>
                    <a:pt x="6641" y="2124"/>
                  </a:lnTo>
                  <a:lnTo>
                    <a:pt x="6651" y="2124"/>
                  </a:lnTo>
                  <a:lnTo>
                    <a:pt x="6669" y="2134"/>
                  </a:lnTo>
                  <a:lnTo>
                    <a:pt x="6678" y="2124"/>
                  </a:lnTo>
                  <a:lnTo>
                    <a:pt x="6688" y="2134"/>
                  </a:lnTo>
                  <a:lnTo>
                    <a:pt x="6707" y="2124"/>
                  </a:lnTo>
                  <a:lnTo>
                    <a:pt x="6715" y="2134"/>
                  </a:lnTo>
                  <a:lnTo>
                    <a:pt x="6715" y="2124"/>
                  </a:lnTo>
                  <a:lnTo>
                    <a:pt x="6725" y="2124"/>
                  </a:lnTo>
                  <a:lnTo>
                    <a:pt x="6734" y="2124"/>
                  </a:lnTo>
                  <a:lnTo>
                    <a:pt x="6734" y="2134"/>
                  </a:lnTo>
                  <a:lnTo>
                    <a:pt x="6744" y="2134"/>
                  </a:lnTo>
                  <a:lnTo>
                    <a:pt x="6744" y="2124"/>
                  </a:lnTo>
                  <a:lnTo>
                    <a:pt x="6752" y="2124"/>
                  </a:lnTo>
                  <a:lnTo>
                    <a:pt x="6771" y="2124"/>
                  </a:lnTo>
                  <a:lnTo>
                    <a:pt x="6781" y="2134"/>
                  </a:lnTo>
                  <a:lnTo>
                    <a:pt x="6790" y="2124"/>
                  </a:lnTo>
                  <a:lnTo>
                    <a:pt x="6790" y="2134"/>
                  </a:lnTo>
                  <a:lnTo>
                    <a:pt x="6800" y="2134"/>
                  </a:lnTo>
                  <a:lnTo>
                    <a:pt x="6800" y="2124"/>
                  </a:lnTo>
                  <a:lnTo>
                    <a:pt x="6808" y="2124"/>
                  </a:lnTo>
                  <a:lnTo>
                    <a:pt x="6819" y="2134"/>
                  </a:lnTo>
                  <a:lnTo>
                    <a:pt x="6827" y="2124"/>
                  </a:lnTo>
                  <a:lnTo>
                    <a:pt x="6837" y="2134"/>
                  </a:lnTo>
                  <a:lnTo>
                    <a:pt x="6837" y="2124"/>
                  </a:lnTo>
                  <a:lnTo>
                    <a:pt x="6846" y="2124"/>
                  </a:lnTo>
                  <a:lnTo>
                    <a:pt x="6856" y="2124"/>
                  </a:lnTo>
                  <a:lnTo>
                    <a:pt x="6856" y="2039"/>
                  </a:lnTo>
                  <a:lnTo>
                    <a:pt x="6864" y="2010"/>
                  </a:lnTo>
                  <a:lnTo>
                    <a:pt x="6864" y="2105"/>
                  </a:lnTo>
                  <a:lnTo>
                    <a:pt x="6874" y="2105"/>
                  </a:lnTo>
                  <a:lnTo>
                    <a:pt x="6874" y="2124"/>
                  </a:lnTo>
                  <a:lnTo>
                    <a:pt x="6883" y="2115"/>
                  </a:lnTo>
                  <a:lnTo>
                    <a:pt x="6883" y="2124"/>
                  </a:lnTo>
                  <a:lnTo>
                    <a:pt x="6902" y="2124"/>
                  </a:lnTo>
                  <a:lnTo>
                    <a:pt x="6912" y="2124"/>
                  </a:lnTo>
                  <a:lnTo>
                    <a:pt x="6930" y="2124"/>
                  </a:lnTo>
                  <a:lnTo>
                    <a:pt x="6930" y="2134"/>
                  </a:lnTo>
                  <a:lnTo>
                    <a:pt x="6949" y="2124"/>
                  </a:lnTo>
                  <a:lnTo>
                    <a:pt x="6958" y="2124"/>
                  </a:lnTo>
                  <a:lnTo>
                    <a:pt x="6968" y="2134"/>
                  </a:lnTo>
                  <a:lnTo>
                    <a:pt x="6968" y="2124"/>
                  </a:lnTo>
                  <a:lnTo>
                    <a:pt x="6976" y="2124"/>
                  </a:lnTo>
                  <a:lnTo>
                    <a:pt x="6986" y="2134"/>
                  </a:lnTo>
                  <a:lnTo>
                    <a:pt x="7015" y="2124"/>
                  </a:lnTo>
                  <a:lnTo>
                    <a:pt x="7034" y="2124"/>
                  </a:lnTo>
                  <a:lnTo>
                    <a:pt x="7042" y="2124"/>
                  </a:lnTo>
                  <a:lnTo>
                    <a:pt x="7052" y="2124"/>
                  </a:lnTo>
                  <a:lnTo>
                    <a:pt x="7071" y="2124"/>
                  </a:lnTo>
                  <a:lnTo>
                    <a:pt x="7080" y="2124"/>
                  </a:lnTo>
                  <a:lnTo>
                    <a:pt x="7090" y="2124"/>
                  </a:lnTo>
                  <a:lnTo>
                    <a:pt x="7098" y="2124"/>
                  </a:lnTo>
                  <a:lnTo>
                    <a:pt x="7098" y="2134"/>
                  </a:lnTo>
                  <a:lnTo>
                    <a:pt x="7108" y="2124"/>
                  </a:lnTo>
                  <a:lnTo>
                    <a:pt x="7117" y="2124"/>
                  </a:lnTo>
                  <a:lnTo>
                    <a:pt x="7127" y="2124"/>
                  </a:lnTo>
                  <a:lnTo>
                    <a:pt x="7135" y="2124"/>
                  </a:lnTo>
                  <a:lnTo>
                    <a:pt x="7154" y="2124"/>
                  </a:lnTo>
                  <a:lnTo>
                    <a:pt x="7164" y="2134"/>
                  </a:lnTo>
                  <a:lnTo>
                    <a:pt x="7164" y="2124"/>
                  </a:lnTo>
                  <a:lnTo>
                    <a:pt x="7173" y="2124"/>
                  </a:lnTo>
                  <a:lnTo>
                    <a:pt x="7173" y="2134"/>
                  </a:lnTo>
                  <a:lnTo>
                    <a:pt x="7183" y="2134"/>
                  </a:lnTo>
                  <a:lnTo>
                    <a:pt x="7183" y="2124"/>
                  </a:lnTo>
                  <a:lnTo>
                    <a:pt x="7202" y="2124"/>
                  </a:lnTo>
                  <a:lnTo>
                    <a:pt x="7220" y="2124"/>
                  </a:lnTo>
                  <a:lnTo>
                    <a:pt x="7220" y="2134"/>
                  </a:lnTo>
                  <a:lnTo>
                    <a:pt x="7229" y="2134"/>
                  </a:lnTo>
                  <a:lnTo>
                    <a:pt x="7229" y="2124"/>
                  </a:lnTo>
                  <a:lnTo>
                    <a:pt x="7247" y="2124"/>
                  </a:lnTo>
                  <a:lnTo>
                    <a:pt x="7257" y="2124"/>
                  </a:lnTo>
                  <a:lnTo>
                    <a:pt x="7266" y="2134"/>
                  </a:lnTo>
                  <a:lnTo>
                    <a:pt x="7266" y="2124"/>
                  </a:lnTo>
                  <a:lnTo>
                    <a:pt x="7295" y="2134"/>
                  </a:lnTo>
                  <a:lnTo>
                    <a:pt x="7295" y="2124"/>
                  </a:lnTo>
                  <a:lnTo>
                    <a:pt x="7322" y="2134"/>
                  </a:lnTo>
                  <a:lnTo>
                    <a:pt x="7332" y="2124"/>
                  </a:lnTo>
                  <a:lnTo>
                    <a:pt x="7341" y="2124"/>
                  </a:lnTo>
                  <a:lnTo>
                    <a:pt x="7359" y="2124"/>
                  </a:lnTo>
                  <a:lnTo>
                    <a:pt x="7369" y="2124"/>
                  </a:lnTo>
                  <a:lnTo>
                    <a:pt x="7388" y="2124"/>
                  </a:lnTo>
                  <a:lnTo>
                    <a:pt x="7415" y="2124"/>
                  </a:lnTo>
                  <a:lnTo>
                    <a:pt x="7415" y="2134"/>
                  </a:lnTo>
                  <a:lnTo>
                    <a:pt x="7425" y="2124"/>
                  </a:lnTo>
                  <a:lnTo>
                    <a:pt x="7434" y="2134"/>
                  </a:lnTo>
                  <a:lnTo>
                    <a:pt x="7434" y="2124"/>
                  </a:lnTo>
                  <a:lnTo>
                    <a:pt x="7452" y="2124"/>
                  </a:lnTo>
                  <a:lnTo>
                    <a:pt x="7452" y="2134"/>
                  </a:lnTo>
                  <a:lnTo>
                    <a:pt x="7463" y="2124"/>
                  </a:lnTo>
                  <a:lnTo>
                    <a:pt x="7471" y="2124"/>
                  </a:lnTo>
                  <a:lnTo>
                    <a:pt x="7490" y="2124"/>
                  </a:lnTo>
                  <a:lnTo>
                    <a:pt x="7500" y="2124"/>
                  </a:lnTo>
                  <a:lnTo>
                    <a:pt x="7508" y="2124"/>
                  </a:lnTo>
                  <a:lnTo>
                    <a:pt x="7556" y="2134"/>
                  </a:lnTo>
                  <a:lnTo>
                    <a:pt x="7564" y="2124"/>
                  </a:lnTo>
                  <a:lnTo>
                    <a:pt x="7574" y="2124"/>
                  </a:lnTo>
                  <a:lnTo>
                    <a:pt x="7583" y="2134"/>
                  </a:lnTo>
                  <a:lnTo>
                    <a:pt x="7601" y="2124"/>
                  </a:lnTo>
                  <a:lnTo>
                    <a:pt x="7620" y="2134"/>
                  </a:lnTo>
                  <a:lnTo>
                    <a:pt x="7620" y="2124"/>
                  </a:lnTo>
                  <a:lnTo>
                    <a:pt x="7630" y="2134"/>
                  </a:lnTo>
                  <a:lnTo>
                    <a:pt x="7630" y="2124"/>
                  </a:lnTo>
                  <a:lnTo>
                    <a:pt x="7657" y="2124"/>
                  </a:lnTo>
                  <a:lnTo>
                    <a:pt x="7657" y="2115"/>
                  </a:lnTo>
                  <a:lnTo>
                    <a:pt x="7668" y="2115"/>
                  </a:lnTo>
                  <a:lnTo>
                    <a:pt x="7668" y="2124"/>
                  </a:lnTo>
                  <a:lnTo>
                    <a:pt x="7676" y="2124"/>
                  </a:lnTo>
                  <a:lnTo>
                    <a:pt x="7686" y="2124"/>
                  </a:lnTo>
                  <a:lnTo>
                    <a:pt x="7686" y="2134"/>
                  </a:lnTo>
                  <a:lnTo>
                    <a:pt x="7695" y="2124"/>
                  </a:lnTo>
                  <a:lnTo>
                    <a:pt x="7695" y="2134"/>
                  </a:lnTo>
                  <a:lnTo>
                    <a:pt x="7705" y="2134"/>
                  </a:lnTo>
                  <a:lnTo>
                    <a:pt x="7705" y="2124"/>
                  </a:lnTo>
                  <a:lnTo>
                    <a:pt x="7713" y="2124"/>
                  </a:lnTo>
                  <a:lnTo>
                    <a:pt x="7723" y="2124"/>
                  </a:lnTo>
                  <a:lnTo>
                    <a:pt x="7723" y="2134"/>
                  </a:lnTo>
                  <a:lnTo>
                    <a:pt x="7732" y="2124"/>
                  </a:lnTo>
                  <a:lnTo>
                    <a:pt x="7769" y="2134"/>
                  </a:lnTo>
                  <a:lnTo>
                    <a:pt x="7769" y="2124"/>
                  </a:lnTo>
                  <a:lnTo>
                    <a:pt x="7788" y="2134"/>
                  </a:lnTo>
                  <a:lnTo>
                    <a:pt x="7798" y="2124"/>
                  </a:lnTo>
                  <a:lnTo>
                    <a:pt x="7807" y="2134"/>
                  </a:lnTo>
                  <a:lnTo>
                    <a:pt x="7807" y="2124"/>
                  </a:lnTo>
                  <a:lnTo>
                    <a:pt x="7825" y="2134"/>
                  </a:lnTo>
                  <a:lnTo>
                    <a:pt x="7835" y="2124"/>
                  </a:lnTo>
                  <a:lnTo>
                    <a:pt x="7835" y="2134"/>
                  </a:lnTo>
                  <a:lnTo>
                    <a:pt x="7844" y="2124"/>
                  </a:lnTo>
                  <a:lnTo>
                    <a:pt x="7854" y="2124"/>
                  </a:lnTo>
                  <a:lnTo>
                    <a:pt x="7854" y="2134"/>
                  </a:lnTo>
                  <a:lnTo>
                    <a:pt x="7862" y="2124"/>
                  </a:lnTo>
                  <a:lnTo>
                    <a:pt x="7873" y="2134"/>
                  </a:lnTo>
                  <a:lnTo>
                    <a:pt x="7881" y="2124"/>
                  </a:lnTo>
                  <a:lnTo>
                    <a:pt x="7901" y="2134"/>
                  </a:lnTo>
                  <a:lnTo>
                    <a:pt x="7910" y="2124"/>
                  </a:lnTo>
                  <a:lnTo>
                    <a:pt x="7920" y="2134"/>
                  </a:lnTo>
                  <a:lnTo>
                    <a:pt x="7929" y="2124"/>
                  </a:lnTo>
                  <a:lnTo>
                    <a:pt x="7939" y="2134"/>
                  </a:lnTo>
                  <a:lnTo>
                    <a:pt x="7947" y="2124"/>
                  </a:lnTo>
                  <a:lnTo>
                    <a:pt x="7957" y="2134"/>
                  </a:lnTo>
                  <a:lnTo>
                    <a:pt x="7966" y="2124"/>
                  </a:lnTo>
                  <a:lnTo>
                    <a:pt x="7976" y="2134"/>
                  </a:lnTo>
                  <a:lnTo>
                    <a:pt x="7984" y="2124"/>
                  </a:lnTo>
                  <a:lnTo>
                    <a:pt x="7995" y="2124"/>
                  </a:lnTo>
                  <a:lnTo>
                    <a:pt x="8013" y="2124"/>
                  </a:lnTo>
                  <a:lnTo>
                    <a:pt x="8032" y="2134"/>
                  </a:lnTo>
                  <a:lnTo>
                    <a:pt x="8040" y="2124"/>
                  </a:lnTo>
                  <a:lnTo>
                    <a:pt x="8051" y="2124"/>
                  </a:lnTo>
                  <a:lnTo>
                    <a:pt x="8051" y="2096"/>
                  </a:lnTo>
                  <a:lnTo>
                    <a:pt x="8059" y="2067"/>
                  </a:lnTo>
                  <a:lnTo>
                    <a:pt x="8059" y="2105"/>
                  </a:lnTo>
                  <a:lnTo>
                    <a:pt x="8069" y="2105"/>
                  </a:lnTo>
                  <a:lnTo>
                    <a:pt x="8069" y="2124"/>
                  </a:lnTo>
                  <a:lnTo>
                    <a:pt x="8078" y="2124"/>
                  </a:lnTo>
                  <a:lnTo>
                    <a:pt x="8078" y="2115"/>
                  </a:lnTo>
                  <a:lnTo>
                    <a:pt x="8088" y="2115"/>
                  </a:lnTo>
                  <a:lnTo>
                    <a:pt x="8096" y="2105"/>
                  </a:lnTo>
                  <a:lnTo>
                    <a:pt x="8096" y="2124"/>
                  </a:lnTo>
                  <a:lnTo>
                    <a:pt x="8106" y="2124"/>
                  </a:lnTo>
                  <a:lnTo>
                    <a:pt x="8115" y="2134"/>
                  </a:lnTo>
                  <a:lnTo>
                    <a:pt x="8125" y="2124"/>
                  </a:lnTo>
                  <a:lnTo>
                    <a:pt x="8134" y="2124"/>
                  </a:lnTo>
                  <a:lnTo>
                    <a:pt x="8144" y="2124"/>
                  </a:lnTo>
                  <a:lnTo>
                    <a:pt x="8171" y="2134"/>
                  </a:lnTo>
                  <a:lnTo>
                    <a:pt x="8171" y="2124"/>
                  </a:lnTo>
                  <a:lnTo>
                    <a:pt x="8189" y="2124"/>
                  </a:lnTo>
                  <a:lnTo>
                    <a:pt x="8200" y="2124"/>
                  </a:lnTo>
                  <a:lnTo>
                    <a:pt x="8218" y="2124"/>
                  </a:lnTo>
                  <a:lnTo>
                    <a:pt x="8227" y="2124"/>
                  </a:lnTo>
                  <a:lnTo>
                    <a:pt x="8237" y="2124"/>
                  </a:lnTo>
                  <a:lnTo>
                    <a:pt x="8256" y="2134"/>
                  </a:lnTo>
                  <a:lnTo>
                    <a:pt x="8264" y="2124"/>
                  </a:lnTo>
                  <a:lnTo>
                    <a:pt x="8293" y="2124"/>
                  </a:lnTo>
                  <a:lnTo>
                    <a:pt x="8301" y="2124"/>
                  </a:lnTo>
                  <a:lnTo>
                    <a:pt x="8301" y="2134"/>
                  </a:lnTo>
                  <a:lnTo>
                    <a:pt x="8339" y="2124"/>
                  </a:lnTo>
                  <a:lnTo>
                    <a:pt x="8349" y="2124"/>
                  </a:lnTo>
                  <a:lnTo>
                    <a:pt x="8357" y="2124"/>
                  </a:lnTo>
                  <a:lnTo>
                    <a:pt x="8376" y="2124"/>
                  </a:lnTo>
                  <a:lnTo>
                    <a:pt x="8386" y="2124"/>
                  </a:lnTo>
                  <a:lnTo>
                    <a:pt x="8405" y="2134"/>
                  </a:lnTo>
                  <a:lnTo>
                    <a:pt x="8413" y="21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57" name="Rectangle 5"/>
            <p:cNvSpPr>
              <a:spLocks noChangeArrowheads="1"/>
            </p:cNvSpPr>
            <p:nvPr/>
          </p:nvSpPr>
          <p:spPr bwMode="auto">
            <a:xfrm>
              <a:off x="2683" y="1608"/>
              <a:ext cx="1179" cy="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77158" name="Picture 6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92225"/>
            <a:ext cx="1543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371850" y="24447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MALDI MS, SELDI MS</a:t>
            </a:r>
          </a:p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(3 – 20 kDa)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329363" y="244475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1600">
                <a:latin typeface="Arial Black" panose="020B0A04020102020204" pitchFamily="34" charset="0"/>
              </a:rPr>
              <a:t>klastrov</a:t>
            </a:r>
            <a:r>
              <a:rPr lang="cs-CZ" altLang="cs-CZ" sz="1600">
                <a:latin typeface="Arial Black" panose="020B0A04020102020204" pitchFamily="34" charset="0"/>
              </a:rPr>
              <a:t>á analýza</a:t>
            </a:r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1392238" y="1436688"/>
            <a:ext cx="1223962" cy="719137"/>
            <a:chOff x="567" y="2432"/>
            <a:chExt cx="771" cy="45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567" y="2432"/>
              <a:ext cx="771" cy="4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757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4" name="Oval 12"/>
            <p:cNvSpPr>
              <a:spLocks noChangeArrowheads="1"/>
            </p:cNvSpPr>
            <p:nvPr/>
          </p:nvSpPr>
          <p:spPr bwMode="auto">
            <a:xfrm>
              <a:off x="896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5" name="Oval 13"/>
            <p:cNvSpPr>
              <a:spLocks noChangeArrowheads="1"/>
            </p:cNvSpPr>
            <p:nvPr/>
          </p:nvSpPr>
          <p:spPr bwMode="auto">
            <a:xfrm>
              <a:off x="1035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618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7" name="Oval 15"/>
            <p:cNvSpPr>
              <a:spLocks noChangeArrowheads="1"/>
            </p:cNvSpPr>
            <p:nvPr/>
          </p:nvSpPr>
          <p:spPr bwMode="auto">
            <a:xfrm>
              <a:off x="1174" y="24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757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896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1035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618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2" name="Oval 20"/>
            <p:cNvSpPr>
              <a:spLocks noChangeArrowheads="1"/>
            </p:cNvSpPr>
            <p:nvPr/>
          </p:nvSpPr>
          <p:spPr bwMode="auto">
            <a:xfrm>
              <a:off x="1174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757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896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1035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618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1174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77178" name="Group 26"/>
          <p:cNvGrpSpPr>
            <a:grpSpLocks/>
          </p:cNvGrpSpPr>
          <p:nvPr/>
        </p:nvGrpSpPr>
        <p:grpSpPr bwMode="auto">
          <a:xfrm>
            <a:off x="468313" y="139700"/>
            <a:ext cx="719137" cy="1296988"/>
            <a:chOff x="68" y="1661"/>
            <a:chExt cx="453" cy="817"/>
          </a:xfrm>
        </p:grpSpPr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68" y="1661"/>
              <a:ext cx="453" cy="8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158" y="1797"/>
              <a:ext cx="289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cs-CZ" altLang="cs-CZ" sz="1800">
                  <a:latin typeface="Arial" panose="020B0604020202020204" pitchFamily="34" charset="0"/>
                </a:rPr>
                <a:t>Pacient</a:t>
              </a:r>
            </a:p>
          </p:txBody>
        </p:sp>
      </p:grpSp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2832100" y="1797050"/>
            <a:ext cx="7921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5567363" y="179705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7183" name="Group 31"/>
          <p:cNvGrpSpPr>
            <a:grpSpLocks/>
          </p:cNvGrpSpPr>
          <p:nvPr/>
        </p:nvGrpSpPr>
        <p:grpSpPr bwMode="auto">
          <a:xfrm>
            <a:off x="1322388" y="635000"/>
            <a:ext cx="685800" cy="657225"/>
            <a:chOff x="612" y="2070"/>
            <a:chExt cx="432" cy="414"/>
          </a:xfrm>
        </p:grpSpPr>
        <p:sp>
          <p:nvSpPr>
            <p:cNvPr id="177184" name="Freeform 32"/>
            <p:cNvSpPr>
              <a:spLocks/>
            </p:cNvSpPr>
            <p:nvPr/>
          </p:nvSpPr>
          <p:spPr bwMode="auto">
            <a:xfrm rot="285818">
              <a:off x="612" y="2070"/>
              <a:ext cx="408" cy="408"/>
            </a:xfrm>
            <a:custGeom>
              <a:avLst/>
              <a:gdLst>
                <a:gd name="T0" fmla="*/ 0 w 635"/>
                <a:gd name="T1" fmla="*/ 76 h 530"/>
                <a:gd name="T2" fmla="*/ 499 w 635"/>
                <a:gd name="T3" fmla="*/ 76 h 530"/>
                <a:gd name="T4" fmla="*/ 635 w 635"/>
                <a:gd name="T5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530">
                  <a:moveTo>
                    <a:pt x="0" y="76"/>
                  </a:moveTo>
                  <a:cubicBezTo>
                    <a:pt x="196" y="38"/>
                    <a:pt x="393" y="0"/>
                    <a:pt x="499" y="76"/>
                  </a:cubicBezTo>
                  <a:cubicBezTo>
                    <a:pt x="605" y="152"/>
                    <a:pt x="612" y="454"/>
                    <a:pt x="635" y="5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V="1">
              <a:off x="999" y="2393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186" name="Line 34"/>
            <p:cNvSpPr>
              <a:spLocks noChangeShapeType="1"/>
            </p:cNvSpPr>
            <p:nvPr/>
          </p:nvSpPr>
          <p:spPr bwMode="auto">
            <a:xfrm flipH="1" flipV="1">
              <a:off x="948" y="2387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755650" y="2444750"/>
            <a:ext cx="2432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>
                <a:latin typeface="Arial Black" panose="020B0A04020102020204" pitchFamily="34" charset="0"/>
              </a:rPr>
              <a:t>žádná či minimální úprava vzorku</a:t>
            </a:r>
          </a:p>
          <a:p>
            <a:pPr algn="ctr"/>
            <a:r>
              <a:rPr lang="cs-CZ" altLang="cs-CZ" sz="1200" i="1">
                <a:latin typeface="Arial Black" panose="020B0A04020102020204" pitchFamily="34" charset="0"/>
              </a:rPr>
              <a:t>(ionex, IMAC, afinitní sorbent)</a:t>
            </a:r>
          </a:p>
        </p:txBody>
      </p:sp>
      <p:pic>
        <p:nvPicPr>
          <p:cNvPr id="17718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262313"/>
            <a:ext cx="47307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92" name="WordArt 40"/>
          <p:cNvSpPr>
            <a:spLocks noChangeArrowheads="1" noChangeShapeType="1" noTextEdit="1"/>
          </p:cNvSpPr>
          <p:nvPr/>
        </p:nvSpPr>
        <p:spPr bwMode="auto">
          <a:xfrm rot="5400000">
            <a:off x="3921919" y="4656932"/>
            <a:ext cx="180498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1259632" y="1412776"/>
            <a:ext cx="6480720" cy="3744143"/>
            <a:chOff x="884" y="1253"/>
            <a:chExt cx="3448" cy="1814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884" y="1253"/>
              <a:ext cx="3448" cy="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78180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267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1536" y="2766"/>
              <a:ext cx="216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200" i="1"/>
                <a:t>J</a:t>
              </a:r>
              <a:r>
                <a:rPr lang="cs-CZ" altLang="cs-CZ" sz="1200" i="1"/>
                <a:t>. </a:t>
              </a:r>
              <a:r>
                <a:rPr lang="en-US" altLang="cs-CZ" sz="1200" i="1"/>
                <a:t>LaBa</a:t>
              </a:r>
              <a:r>
                <a:rPr lang="cs-CZ" altLang="cs-CZ" sz="1200" i="1"/>
                <a:t>er et al., </a:t>
              </a:r>
              <a:r>
                <a:rPr lang="en-US" altLang="cs-CZ" sz="1200" i="1"/>
                <a:t>J. </a:t>
              </a:r>
              <a:r>
                <a:rPr lang="cs-CZ" altLang="cs-CZ" sz="1200" i="1"/>
                <a:t>Proteom</a:t>
              </a:r>
              <a:r>
                <a:rPr lang="en-US" altLang="cs-CZ" sz="1200" i="1"/>
                <a:t>e Res., </a:t>
              </a:r>
              <a:r>
                <a:rPr lang="en-US" altLang="cs-CZ" sz="1200" b="1" i="1"/>
                <a:t>4 </a:t>
              </a:r>
              <a:r>
                <a:rPr lang="en-US" altLang="cs-CZ" sz="1200" i="1"/>
                <a:t>(4)</a:t>
              </a:r>
              <a:r>
                <a:rPr lang="cs-CZ" altLang="cs-CZ" sz="1200" i="1"/>
                <a:t> </a:t>
              </a:r>
              <a:r>
                <a:rPr lang="en-US" altLang="cs-CZ" sz="1200" i="1"/>
                <a:t>1053-1059 (</a:t>
              </a:r>
              <a:r>
                <a:rPr lang="cs-CZ" altLang="cs-CZ" sz="1200"/>
                <a:t>200</a:t>
              </a:r>
              <a:r>
                <a:rPr lang="en-US" altLang="cs-CZ" sz="1200"/>
                <a:t>5).</a:t>
              </a:r>
              <a:endParaRPr lang="cs-CZ" altLang="cs-CZ" sz="1200"/>
            </a:p>
          </p:txBody>
        </p:sp>
      </p:grp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07390" y="174742"/>
            <a:ext cx="569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 err="1" smtClean="0">
                <a:latin typeface="+mj-lt"/>
              </a:rPr>
              <a:t>Glycan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profiling</a:t>
            </a:r>
            <a:r>
              <a:rPr lang="cs-CZ" sz="2000" b="1" dirty="0" smtClean="0">
                <a:latin typeface="+mj-lt"/>
              </a:rPr>
              <a:t> and </a:t>
            </a:r>
            <a:r>
              <a:rPr lang="cs-CZ" sz="2000" b="1" dirty="0" err="1" smtClean="0">
                <a:latin typeface="+mj-lt"/>
              </a:rPr>
              <a:t>structural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analysis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of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glycans</a:t>
            </a:r>
            <a:endParaRPr lang="cs-CZ" sz="2000" b="1" dirty="0">
              <a:latin typeface="+mj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48064" y="1031547"/>
            <a:ext cx="2626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j-lt"/>
                <a:cs typeface="Arial" panose="020B0604020202020204" pitchFamily="34" charset="0"/>
              </a:rPr>
              <a:t>NSCLC </a:t>
            </a:r>
            <a:r>
              <a:rPr lang="en-US" altLang="en-US" sz="1200" b="1" i="1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US" altLang="en-US" sz="1200" b="1" i="1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1200" b="1" i="1" dirty="0" err="1" smtClean="0">
                <a:latin typeface="+mj-lt"/>
                <a:cs typeface="Arial" panose="020B0604020202020204" pitchFamily="34" charset="0"/>
              </a:rPr>
              <a:t>ronchoalveolar</a:t>
            </a:r>
            <a:r>
              <a:rPr lang="en-US" altLang="en-US" sz="1200" b="1" i="1" dirty="0" smtClean="0">
                <a:latin typeface="+mj-lt"/>
                <a:cs typeface="Arial" panose="020B0604020202020204" pitchFamily="34" charset="0"/>
              </a:rPr>
              <a:t> Carcinoma</a:t>
            </a:r>
            <a:endParaRPr lang="en-US" altLang="en-US" sz="1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2764"/>
          <p:cNvSpPr txBox="1">
            <a:spLocks noChangeArrowheads="1"/>
          </p:cNvSpPr>
          <p:nvPr/>
        </p:nvSpPr>
        <p:spPr bwMode="auto">
          <a:xfrm>
            <a:off x="5172470" y="2918760"/>
            <a:ext cx="2682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 err="1" smtClean="0">
                <a:latin typeface="+mj-lt"/>
              </a:rPr>
              <a:t>Bronchoalveolar</a:t>
            </a:r>
            <a:r>
              <a:rPr lang="en-US" altLang="en-US" sz="1200" b="1" i="1" dirty="0" smtClean="0">
                <a:latin typeface="+mj-lt"/>
              </a:rPr>
              <a:t> Adenocarcinoma</a:t>
            </a:r>
            <a:endParaRPr lang="en-US" altLang="en-US" sz="1200" b="1" i="1" dirty="0">
              <a:latin typeface="+mj-lt"/>
            </a:endParaRPr>
          </a:p>
        </p:txBody>
      </p:sp>
      <p:sp>
        <p:nvSpPr>
          <p:cNvPr id="11" name="TextBox 2764"/>
          <p:cNvSpPr txBox="1">
            <a:spLocks noChangeArrowheads="1"/>
          </p:cNvSpPr>
          <p:nvPr/>
        </p:nvSpPr>
        <p:spPr bwMode="auto">
          <a:xfrm>
            <a:off x="5208679" y="4582276"/>
            <a:ext cx="1765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+mn-lt"/>
              </a:rPr>
              <a:t>Large </a:t>
            </a:r>
            <a:r>
              <a:rPr lang="en-US" altLang="en-US" sz="1200" b="1" i="1" dirty="0" smtClean="0">
                <a:latin typeface="+mn-lt"/>
              </a:rPr>
              <a:t>Cell Carcinoma</a:t>
            </a:r>
            <a:endParaRPr lang="en-US" altLang="en-US" sz="1200" b="1" i="1" dirty="0">
              <a:latin typeface="+mn-lt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211089" y="713643"/>
            <a:ext cx="5008983" cy="6006880"/>
            <a:chOff x="440428" y="653186"/>
            <a:chExt cx="5050088" cy="5917132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3287" y="5153794"/>
              <a:ext cx="4577862" cy="1154074"/>
            </a:xfrm>
            <a:custGeom>
              <a:avLst/>
              <a:gdLst>
                <a:gd name="T0" fmla="*/ 2147483647 w 2884"/>
                <a:gd name="T1" fmla="*/ 2147483647 h 727"/>
                <a:gd name="T2" fmla="*/ 2147483647 w 2884"/>
                <a:gd name="T3" fmla="*/ 2147483647 h 727"/>
                <a:gd name="T4" fmla="*/ 2147483647 w 2884"/>
                <a:gd name="T5" fmla="*/ 2147483647 h 727"/>
                <a:gd name="T6" fmla="*/ 2147483647 w 2884"/>
                <a:gd name="T7" fmla="*/ 2147483647 h 727"/>
                <a:gd name="T8" fmla="*/ 2147483647 w 2884"/>
                <a:gd name="T9" fmla="*/ 2147483647 h 727"/>
                <a:gd name="T10" fmla="*/ 2147483647 w 2884"/>
                <a:gd name="T11" fmla="*/ 2147483647 h 727"/>
                <a:gd name="T12" fmla="*/ 2147483647 w 2884"/>
                <a:gd name="T13" fmla="*/ 2147483647 h 727"/>
                <a:gd name="T14" fmla="*/ 2147483647 w 2884"/>
                <a:gd name="T15" fmla="*/ 2147483647 h 727"/>
                <a:gd name="T16" fmla="*/ 2147483647 w 2884"/>
                <a:gd name="T17" fmla="*/ 2147483647 h 727"/>
                <a:gd name="T18" fmla="*/ 2147483647 w 2884"/>
                <a:gd name="T19" fmla="*/ 2147483647 h 727"/>
                <a:gd name="T20" fmla="*/ 2147483647 w 2884"/>
                <a:gd name="T21" fmla="*/ 2147483647 h 727"/>
                <a:gd name="T22" fmla="*/ 2147483647 w 2884"/>
                <a:gd name="T23" fmla="*/ 2147483647 h 727"/>
                <a:gd name="T24" fmla="*/ 2147483647 w 2884"/>
                <a:gd name="T25" fmla="*/ 2147483647 h 727"/>
                <a:gd name="T26" fmla="*/ 2147483647 w 2884"/>
                <a:gd name="T27" fmla="*/ 2147483647 h 727"/>
                <a:gd name="T28" fmla="*/ 2147483647 w 2884"/>
                <a:gd name="T29" fmla="*/ 2147483647 h 727"/>
                <a:gd name="T30" fmla="*/ 2147483647 w 2884"/>
                <a:gd name="T31" fmla="*/ 2147483647 h 727"/>
                <a:gd name="T32" fmla="*/ 2147483647 w 2884"/>
                <a:gd name="T33" fmla="*/ 2147483647 h 727"/>
                <a:gd name="T34" fmla="*/ 2147483647 w 2884"/>
                <a:gd name="T35" fmla="*/ 2147483647 h 727"/>
                <a:gd name="T36" fmla="*/ 2147483647 w 2884"/>
                <a:gd name="T37" fmla="*/ 2147483647 h 727"/>
                <a:gd name="T38" fmla="*/ 2147483647 w 2884"/>
                <a:gd name="T39" fmla="*/ 2147483647 h 727"/>
                <a:gd name="T40" fmla="*/ 2147483647 w 2884"/>
                <a:gd name="T41" fmla="*/ 2147483647 h 727"/>
                <a:gd name="T42" fmla="*/ 2147483647 w 2884"/>
                <a:gd name="T43" fmla="*/ 2147483647 h 727"/>
                <a:gd name="T44" fmla="*/ 2147483647 w 2884"/>
                <a:gd name="T45" fmla="*/ 2147483647 h 727"/>
                <a:gd name="T46" fmla="*/ 2147483647 w 2884"/>
                <a:gd name="T47" fmla="*/ 2147483647 h 727"/>
                <a:gd name="T48" fmla="*/ 2147483647 w 2884"/>
                <a:gd name="T49" fmla="*/ 2147483647 h 727"/>
                <a:gd name="T50" fmla="*/ 2147483647 w 2884"/>
                <a:gd name="T51" fmla="*/ 2147483647 h 727"/>
                <a:gd name="T52" fmla="*/ 2147483647 w 2884"/>
                <a:gd name="T53" fmla="*/ 2147483647 h 727"/>
                <a:gd name="T54" fmla="*/ 2147483647 w 2884"/>
                <a:gd name="T55" fmla="*/ 2147483647 h 727"/>
                <a:gd name="T56" fmla="*/ 2147483647 w 2884"/>
                <a:gd name="T57" fmla="*/ 2147483647 h 727"/>
                <a:gd name="T58" fmla="*/ 2147483647 w 2884"/>
                <a:gd name="T59" fmla="*/ 2147483647 h 727"/>
                <a:gd name="T60" fmla="*/ 2147483647 w 2884"/>
                <a:gd name="T61" fmla="*/ 2147483647 h 727"/>
                <a:gd name="T62" fmla="*/ 2147483647 w 2884"/>
                <a:gd name="T63" fmla="*/ 2147483647 h 727"/>
                <a:gd name="T64" fmla="*/ 2147483647 w 2884"/>
                <a:gd name="T65" fmla="*/ 2147483647 h 727"/>
                <a:gd name="T66" fmla="*/ 2147483647 w 2884"/>
                <a:gd name="T67" fmla="*/ 2147483647 h 727"/>
                <a:gd name="T68" fmla="*/ 2147483647 w 2884"/>
                <a:gd name="T69" fmla="*/ 2147483647 h 727"/>
                <a:gd name="T70" fmla="*/ 2147483647 w 2884"/>
                <a:gd name="T71" fmla="*/ 2147483647 h 727"/>
                <a:gd name="T72" fmla="*/ 2147483647 w 2884"/>
                <a:gd name="T73" fmla="*/ 2147483647 h 727"/>
                <a:gd name="T74" fmla="*/ 2147483647 w 2884"/>
                <a:gd name="T75" fmla="*/ 2147483647 h 727"/>
                <a:gd name="T76" fmla="*/ 2147483647 w 2884"/>
                <a:gd name="T77" fmla="*/ 2147483647 h 727"/>
                <a:gd name="T78" fmla="*/ 2147483647 w 2884"/>
                <a:gd name="T79" fmla="*/ 2147483647 h 727"/>
                <a:gd name="T80" fmla="*/ 2147483647 w 2884"/>
                <a:gd name="T81" fmla="*/ 2147483647 h 727"/>
                <a:gd name="T82" fmla="*/ 2147483647 w 2884"/>
                <a:gd name="T83" fmla="*/ 2147483647 h 727"/>
                <a:gd name="T84" fmla="*/ 2147483647 w 2884"/>
                <a:gd name="T85" fmla="*/ 2147483647 h 727"/>
                <a:gd name="T86" fmla="*/ 2147483647 w 2884"/>
                <a:gd name="T87" fmla="*/ 2147483647 h 727"/>
                <a:gd name="T88" fmla="*/ 2147483647 w 2884"/>
                <a:gd name="T89" fmla="*/ 2147483647 h 727"/>
                <a:gd name="T90" fmla="*/ 2147483647 w 2884"/>
                <a:gd name="T91" fmla="*/ 2147483647 h 727"/>
                <a:gd name="T92" fmla="*/ 2147483647 w 2884"/>
                <a:gd name="T93" fmla="*/ 2147483647 h 727"/>
                <a:gd name="T94" fmla="*/ 2147483647 w 2884"/>
                <a:gd name="T95" fmla="*/ 2147483647 h 727"/>
                <a:gd name="T96" fmla="*/ 2147483647 w 2884"/>
                <a:gd name="T97" fmla="*/ 2147483647 h 727"/>
                <a:gd name="T98" fmla="*/ 2147483647 w 2884"/>
                <a:gd name="T99" fmla="*/ 2147483647 h 727"/>
                <a:gd name="T100" fmla="*/ 2147483647 w 2884"/>
                <a:gd name="T101" fmla="*/ 2147483647 h 727"/>
                <a:gd name="T102" fmla="*/ 2147483647 w 2884"/>
                <a:gd name="T103" fmla="*/ 2147483647 h 727"/>
                <a:gd name="T104" fmla="*/ 2147483647 w 2884"/>
                <a:gd name="T105" fmla="*/ 2147483647 h 727"/>
                <a:gd name="T106" fmla="*/ 2147483647 w 2884"/>
                <a:gd name="T107" fmla="*/ 2147483647 h 727"/>
                <a:gd name="T108" fmla="*/ 2147483647 w 2884"/>
                <a:gd name="T109" fmla="*/ 2147483647 h 727"/>
                <a:gd name="T110" fmla="*/ 2147483647 w 2884"/>
                <a:gd name="T111" fmla="*/ 2147483647 h 727"/>
                <a:gd name="T112" fmla="*/ 2147483647 w 2884"/>
                <a:gd name="T113" fmla="*/ 2147483647 h 727"/>
                <a:gd name="T114" fmla="*/ 2147483647 w 2884"/>
                <a:gd name="T115" fmla="*/ 2147483647 h 727"/>
                <a:gd name="T116" fmla="*/ 2147483647 w 2884"/>
                <a:gd name="T117" fmla="*/ 2147483647 h 727"/>
                <a:gd name="T118" fmla="*/ 2147483647 w 2884"/>
                <a:gd name="T119" fmla="*/ 2147483647 h 7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84" h="727">
                  <a:moveTo>
                    <a:pt x="0" y="716"/>
                  </a:moveTo>
                  <a:lnTo>
                    <a:pt x="0" y="716"/>
                  </a:lnTo>
                  <a:lnTo>
                    <a:pt x="5" y="716"/>
                  </a:lnTo>
                  <a:lnTo>
                    <a:pt x="11" y="703"/>
                  </a:lnTo>
                  <a:lnTo>
                    <a:pt x="11" y="698"/>
                  </a:lnTo>
                  <a:lnTo>
                    <a:pt x="16" y="716"/>
                  </a:lnTo>
                  <a:lnTo>
                    <a:pt x="16" y="692"/>
                  </a:lnTo>
                  <a:lnTo>
                    <a:pt x="21" y="692"/>
                  </a:lnTo>
                  <a:lnTo>
                    <a:pt x="27" y="708"/>
                  </a:lnTo>
                  <a:lnTo>
                    <a:pt x="27" y="724"/>
                  </a:lnTo>
                  <a:lnTo>
                    <a:pt x="32" y="716"/>
                  </a:lnTo>
                  <a:lnTo>
                    <a:pt x="32" y="668"/>
                  </a:lnTo>
                  <a:lnTo>
                    <a:pt x="37" y="631"/>
                  </a:lnTo>
                  <a:lnTo>
                    <a:pt x="43" y="620"/>
                  </a:lnTo>
                  <a:lnTo>
                    <a:pt x="43" y="642"/>
                  </a:lnTo>
                  <a:lnTo>
                    <a:pt x="48" y="708"/>
                  </a:lnTo>
                  <a:lnTo>
                    <a:pt x="48" y="700"/>
                  </a:lnTo>
                  <a:lnTo>
                    <a:pt x="53" y="679"/>
                  </a:lnTo>
                  <a:lnTo>
                    <a:pt x="59" y="679"/>
                  </a:lnTo>
                  <a:lnTo>
                    <a:pt x="59" y="500"/>
                  </a:lnTo>
                  <a:lnTo>
                    <a:pt x="64" y="471"/>
                  </a:lnTo>
                  <a:lnTo>
                    <a:pt x="64" y="636"/>
                  </a:lnTo>
                  <a:lnTo>
                    <a:pt x="69" y="713"/>
                  </a:lnTo>
                  <a:lnTo>
                    <a:pt x="69" y="695"/>
                  </a:lnTo>
                  <a:lnTo>
                    <a:pt x="75" y="698"/>
                  </a:lnTo>
                  <a:lnTo>
                    <a:pt x="80" y="698"/>
                  </a:lnTo>
                  <a:lnTo>
                    <a:pt x="80" y="703"/>
                  </a:lnTo>
                  <a:lnTo>
                    <a:pt x="85" y="721"/>
                  </a:lnTo>
                  <a:lnTo>
                    <a:pt x="90" y="706"/>
                  </a:lnTo>
                  <a:lnTo>
                    <a:pt x="96" y="700"/>
                  </a:lnTo>
                  <a:lnTo>
                    <a:pt x="96" y="708"/>
                  </a:lnTo>
                  <a:lnTo>
                    <a:pt x="101" y="724"/>
                  </a:lnTo>
                  <a:lnTo>
                    <a:pt x="101" y="713"/>
                  </a:lnTo>
                  <a:lnTo>
                    <a:pt x="106" y="700"/>
                  </a:lnTo>
                  <a:lnTo>
                    <a:pt x="112" y="676"/>
                  </a:lnTo>
                  <a:lnTo>
                    <a:pt x="112" y="674"/>
                  </a:lnTo>
                  <a:lnTo>
                    <a:pt x="117" y="719"/>
                  </a:lnTo>
                  <a:lnTo>
                    <a:pt x="117" y="724"/>
                  </a:lnTo>
                  <a:lnTo>
                    <a:pt x="122" y="721"/>
                  </a:lnTo>
                  <a:lnTo>
                    <a:pt x="128" y="663"/>
                  </a:lnTo>
                  <a:lnTo>
                    <a:pt x="128" y="530"/>
                  </a:lnTo>
                  <a:lnTo>
                    <a:pt x="133" y="538"/>
                  </a:lnTo>
                  <a:lnTo>
                    <a:pt x="133" y="684"/>
                  </a:lnTo>
                  <a:lnTo>
                    <a:pt x="138" y="716"/>
                  </a:lnTo>
                  <a:lnTo>
                    <a:pt x="144" y="721"/>
                  </a:lnTo>
                  <a:lnTo>
                    <a:pt x="144" y="692"/>
                  </a:lnTo>
                  <a:lnTo>
                    <a:pt x="149" y="679"/>
                  </a:lnTo>
                  <a:lnTo>
                    <a:pt x="149" y="692"/>
                  </a:lnTo>
                  <a:lnTo>
                    <a:pt x="154" y="706"/>
                  </a:lnTo>
                  <a:lnTo>
                    <a:pt x="160" y="716"/>
                  </a:lnTo>
                  <a:lnTo>
                    <a:pt x="160" y="724"/>
                  </a:lnTo>
                  <a:lnTo>
                    <a:pt x="165" y="713"/>
                  </a:lnTo>
                  <a:lnTo>
                    <a:pt x="165" y="698"/>
                  </a:lnTo>
                  <a:lnTo>
                    <a:pt x="170" y="698"/>
                  </a:lnTo>
                  <a:lnTo>
                    <a:pt x="175" y="721"/>
                  </a:lnTo>
                  <a:lnTo>
                    <a:pt x="181" y="706"/>
                  </a:lnTo>
                  <a:lnTo>
                    <a:pt x="181" y="711"/>
                  </a:lnTo>
                  <a:lnTo>
                    <a:pt x="186" y="713"/>
                  </a:lnTo>
                  <a:lnTo>
                    <a:pt x="186" y="706"/>
                  </a:lnTo>
                  <a:lnTo>
                    <a:pt x="191" y="700"/>
                  </a:lnTo>
                  <a:lnTo>
                    <a:pt x="197" y="706"/>
                  </a:lnTo>
                  <a:lnTo>
                    <a:pt x="197" y="698"/>
                  </a:lnTo>
                  <a:lnTo>
                    <a:pt x="202" y="708"/>
                  </a:lnTo>
                  <a:lnTo>
                    <a:pt x="202" y="721"/>
                  </a:lnTo>
                  <a:lnTo>
                    <a:pt x="207" y="724"/>
                  </a:lnTo>
                  <a:lnTo>
                    <a:pt x="213" y="721"/>
                  </a:lnTo>
                  <a:lnTo>
                    <a:pt x="213" y="706"/>
                  </a:lnTo>
                  <a:lnTo>
                    <a:pt x="218" y="687"/>
                  </a:lnTo>
                  <a:lnTo>
                    <a:pt x="223" y="716"/>
                  </a:lnTo>
                  <a:lnTo>
                    <a:pt x="229" y="716"/>
                  </a:lnTo>
                  <a:lnTo>
                    <a:pt x="229" y="698"/>
                  </a:lnTo>
                  <a:lnTo>
                    <a:pt x="234" y="687"/>
                  </a:lnTo>
                  <a:lnTo>
                    <a:pt x="234" y="650"/>
                  </a:lnTo>
                  <a:lnTo>
                    <a:pt x="239" y="242"/>
                  </a:lnTo>
                  <a:lnTo>
                    <a:pt x="244" y="245"/>
                  </a:lnTo>
                  <a:lnTo>
                    <a:pt x="244" y="618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5" y="700"/>
                  </a:lnTo>
                  <a:lnTo>
                    <a:pt x="260" y="692"/>
                  </a:lnTo>
                  <a:lnTo>
                    <a:pt x="260" y="682"/>
                  </a:lnTo>
                  <a:lnTo>
                    <a:pt x="266" y="721"/>
                  </a:lnTo>
                  <a:lnTo>
                    <a:pt x="266" y="719"/>
                  </a:lnTo>
                  <a:lnTo>
                    <a:pt x="271" y="713"/>
                  </a:lnTo>
                  <a:lnTo>
                    <a:pt x="276" y="708"/>
                  </a:lnTo>
                  <a:lnTo>
                    <a:pt x="276" y="716"/>
                  </a:lnTo>
                  <a:lnTo>
                    <a:pt x="282" y="719"/>
                  </a:lnTo>
                  <a:lnTo>
                    <a:pt x="282" y="716"/>
                  </a:lnTo>
                  <a:lnTo>
                    <a:pt x="287" y="708"/>
                  </a:lnTo>
                  <a:lnTo>
                    <a:pt x="292" y="660"/>
                  </a:lnTo>
                  <a:lnTo>
                    <a:pt x="292" y="671"/>
                  </a:lnTo>
                  <a:lnTo>
                    <a:pt x="298" y="719"/>
                  </a:lnTo>
                  <a:lnTo>
                    <a:pt x="303" y="719"/>
                  </a:lnTo>
                  <a:lnTo>
                    <a:pt x="303" y="684"/>
                  </a:lnTo>
                  <a:lnTo>
                    <a:pt x="308" y="604"/>
                  </a:lnTo>
                  <a:lnTo>
                    <a:pt x="314" y="580"/>
                  </a:lnTo>
                  <a:lnTo>
                    <a:pt x="314" y="679"/>
                  </a:lnTo>
                  <a:lnTo>
                    <a:pt x="319" y="703"/>
                  </a:lnTo>
                  <a:lnTo>
                    <a:pt x="319" y="700"/>
                  </a:lnTo>
                  <a:lnTo>
                    <a:pt x="324" y="687"/>
                  </a:lnTo>
                  <a:lnTo>
                    <a:pt x="329" y="447"/>
                  </a:lnTo>
                  <a:lnTo>
                    <a:pt x="329" y="397"/>
                  </a:lnTo>
                  <a:lnTo>
                    <a:pt x="335" y="586"/>
                  </a:lnTo>
                  <a:lnTo>
                    <a:pt x="335" y="698"/>
                  </a:lnTo>
                  <a:lnTo>
                    <a:pt x="340" y="706"/>
                  </a:lnTo>
                  <a:lnTo>
                    <a:pt x="345" y="703"/>
                  </a:lnTo>
                  <a:lnTo>
                    <a:pt x="345" y="698"/>
                  </a:lnTo>
                  <a:lnTo>
                    <a:pt x="351" y="695"/>
                  </a:lnTo>
                  <a:lnTo>
                    <a:pt x="351" y="711"/>
                  </a:lnTo>
                  <a:lnTo>
                    <a:pt x="356" y="724"/>
                  </a:lnTo>
                  <a:lnTo>
                    <a:pt x="361" y="719"/>
                  </a:lnTo>
                  <a:lnTo>
                    <a:pt x="361" y="713"/>
                  </a:lnTo>
                  <a:lnTo>
                    <a:pt x="367" y="721"/>
                  </a:lnTo>
                  <a:lnTo>
                    <a:pt x="367" y="724"/>
                  </a:lnTo>
                  <a:lnTo>
                    <a:pt x="372" y="719"/>
                  </a:lnTo>
                  <a:lnTo>
                    <a:pt x="377" y="700"/>
                  </a:lnTo>
                  <a:lnTo>
                    <a:pt x="377" y="684"/>
                  </a:lnTo>
                  <a:lnTo>
                    <a:pt x="383" y="706"/>
                  </a:lnTo>
                  <a:lnTo>
                    <a:pt x="383" y="721"/>
                  </a:lnTo>
                  <a:lnTo>
                    <a:pt x="388" y="724"/>
                  </a:lnTo>
                  <a:lnTo>
                    <a:pt x="393" y="724"/>
                  </a:lnTo>
                  <a:lnTo>
                    <a:pt x="393" y="690"/>
                  </a:lnTo>
                  <a:lnTo>
                    <a:pt x="399" y="666"/>
                  </a:lnTo>
                  <a:lnTo>
                    <a:pt x="399" y="690"/>
                  </a:lnTo>
                  <a:lnTo>
                    <a:pt x="404" y="721"/>
                  </a:lnTo>
                  <a:lnTo>
                    <a:pt x="409" y="727"/>
                  </a:lnTo>
                  <a:lnTo>
                    <a:pt x="409" y="716"/>
                  </a:lnTo>
                  <a:lnTo>
                    <a:pt x="414" y="706"/>
                  </a:lnTo>
                  <a:lnTo>
                    <a:pt x="414" y="652"/>
                  </a:lnTo>
                  <a:lnTo>
                    <a:pt x="420" y="423"/>
                  </a:lnTo>
                  <a:lnTo>
                    <a:pt x="420" y="482"/>
                  </a:lnTo>
                  <a:lnTo>
                    <a:pt x="425" y="660"/>
                  </a:lnTo>
                  <a:lnTo>
                    <a:pt x="430" y="700"/>
                  </a:lnTo>
                  <a:lnTo>
                    <a:pt x="430" y="706"/>
                  </a:lnTo>
                  <a:lnTo>
                    <a:pt x="436" y="716"/>
                  </a:lnTo>
                  <a:lnTo>
                    <a:pt x="436" y="700"/>
                  </a:lnTo>
                  <a:lnTo>
                    <a:pt x="441" y="703"/>
                  </a:lnTo>
                  <a:lnTo>
                    <a:pt x="446" y="724"/>
                  </a:lnTo>
                  <a:lnTo>
                    <a:pt x="446" y="719"/>
                  </a:lnTo>
                  <a:lnTo>
                    <a:pt x="452" y="719"/>
                  </a:lnTo>
                  <a:lnTo>
                    <a:pt x="452" y="716"/>
                  </a:lnTo>
                  <a:lnTo>
                    <a:pt x="457" y="721"/>
                  </a:lnTo>
                  <a:lnTo>
                    <a:pt x="462" y="721"/>
                  </a:lnTo>
                  <a:lnTo>
                    <a:pt x="468" y="713"/>
                  </a:lnTo>
                  <a:lnTo>
                    <a:pt x="468" y="668"/>
                  </a:lnTo>
                  <a:lnTo>
                    <a:pt x="473" y="682"/>
                  </a:lnTo>
                  <a:lnTo>
                    <a:pt x="478" y="713"/>
                  </a:lnTo>
                  <a:lnTo>
                    <a:pt x="478" y="719"/>
                  </a:lnTo>
                  <a:lnTo>
                    <a:pt x="483" y="719"/>
                  </a:lnTo>
                  <a:lnTo>
                    <a:pt x="483" y="692"/>
                  </a:lnTo>
                  <a:lnTo>
                    <a:pt x="489" y="447"/>
                  </a:lnTo>
                  <a:lnTo>
                    <a:pt x="494" y="492"/>
                  </a:lnTo>
                  <a:lnTo>
                    <a:pt x="494" y="660"/>
                  </a:lnTo>
                  <a:lnTo>
                    <a:pt x="499" y="687"/>
                  </a:lnTo>
                  <a:lnTo>
                    <a:pt x="499" y="676"/>
                  </a:lnTo>
                  <a:lnTo>
                    <a:pt x="505" y="676"/>
                  </a:lnTo>
                  <a:lnTo>
                    <a:pt x="510" y="349"/>
                  </a:lnTo>
                  <a:lnTo>
                    <a:pt x="510" y="325"/>
                  </a:lnTo>
                  <a:lnTo>
                    <a:pt x="515" y="604"/>
                  </a:lnTo>
                  <a:lnTo>
                    <a:pt x="515" y="682"/>
                  </a:lnTo>
                  <a:lnTo>
                    <a:pt x="521" y="655"/>
                  </a:lnTo>
                  <a:lnTo>
                    <a:pt x="526" y="674"/>
                  </a:lnTo>
                  <a:lnTo>
                    <a:pt x="526" y="692"/>
                  </a:lnTo>
                  <a:lnTo>
                    <a:pt x="531" y="695"/>
                  </a:lnTo>
                  <a:lnTo>
                    <a:pt x="531" y="711"/>
                  </a:lnTo>
                  <a:lnTo>
                    <a:pt x="537" y="721"/>
                  </a:lnTo>
                  <a:lnTo>
                    <a:pt x="542" y="708"/>
                  </a:lnTo>
                  <a:lnTo>
                    <a:pt x="542" y="706"/>
                  </a:lnTo>
                  <a:lnTo>
                    <a:pt x="547" y="708"/>
                  </a:lnTo>
                  <a:lnTo>
                    <a:pt x="547" y="721"/>
                  </a:lnTo>
                  <a:lnTo>
                    <a:pt x="553" y="719"/>
                  </a:lnTo>
                  <a:lnTo>
                    <a:pt x="553" y="708"/>
                  </a:lnTo>
                  <a:lnTo>
                    <a:pt x="558" y="703"/>
                  </a:lnTo>
                  <a:lnTo>
                    <a:pt x="563" y="703"/>
                  </a:lnTo>
                  <a:lnTo>
                    <a:pt x="563" y="724"/>
                  </a:lnTo>
                  <a:lnTo>
                    <a:pt x="568" y="721"/>
                  </a:lnTo>
                  <a:lnTo>
                    <a:pt x="568" y="724"/>
                  </a:lnTo>
                  <a:lnTo>
                    <a:pt x="574" y="690"/>
                  </a:lnTo>
                  <a:lnTo>
                    <a:pt x="579" y="668"/>
                  </a:lnTo>
                  <a:lnTo>
                    <a:pt x="579" y="682"/>
                  </a:lnTo>
                  <a:lnTo>
                    <a:pt x="584" y="708"/>
                  </a:lnTo>
                  <a:lnTo>
                    <a:pt x="584" y="721"/>
                  </a:lnTo>
                  <a:lnTo>
                    <a:pt x="590" y="716"/>
                  </a:lnTo>
                  <a:lnTo>
                    <a:pt x="595" y="684"/>
                  </a:lnTo>
                  <a:lnTo>
                    <a:pt x="595" y="679"/>
                  </a:lnTo>
                  <a:lnTo>
                    <a:pt x="600" y="684"/>
                  </a:lnTo>
                  <a:lnTo>
                    <a:pt x="600" y="708"/>
                  </a:lnTo>
                  <a:lnTo>
                    <a:pt x="606" y="716"/>
                  </a:lnTo>
                  <a:lnTo>
                    <a:pt x="611" y="716"/>
                  </a:lnTo>
                  <a:lnTo>
                    <a:pt x="616" y="713"/>
                  </a:lnTo>
                  <a:lnTo>
                    <a:pt x="616" y="711"/>
                  </a:lnTo>
                  <a:lnTo>
                    <a:pt x="622" y="716"/>
                  </a:lnTo>
                  <a:lnTo>
                    <a:pt x="627" y="719"/>
                  </a:lnTo>
                  <a:lnTo>
                    <a:pt x="627" y="716"/>
                  </a:lnTo>
                  <a:lnTo>
                    <a:pt x="632" y="711"/>
                  </a:lnTo>
                  <a:lnTo>
                    <a:pt x="632" y="713"/>
                  </a:lnTo>
                  <a:lnTo>
                    <a:pt x="637" y="721"/>
                  </a:lnTo>
                  <a:lnTo>
                    <a:pt x="643" y="721"/>
                  </a:lnTo>
                  <a:lnTo>
                    <a:pt x="643" y="716"/>
                  </a:lnTo>
                  <a:lnTo>
                    <a:pt x="648" y="713"/>
                  </a:lnTo>
                  <a:lnTo>
                    <a:pt x="648" y="721"/>
                  </a:lnTo>
                  <a:lnTo>
                    <a:pt x="653" y="721"/>
                  </a:lnTo>
                  <a:lnTo>
                    <a:pt x="659" y="724"/>
                  </a:lnTo>
                  <a:lnTo>
                    <a:pt x="659" y="719"/>
                  </a:lnTo>
                  <a:lnTo>
                    <a:pt x="664" y="713"/>
                  </a:lnTo>
                  <a:lnTo>
                    <a:pt x="664" y="682"/>
                  </a:lnTo>
                  <a:lnTo>
                    <a:pt x="669" y="463"/>
                  </a:lnTo>
                  <a:lnTo>
                    <a:pt x="675" y="516"/>
                  </a:lnTo>
                  <a:lnTo>
                    <a:pt x="675" y="676"/>
                  </a:lnTo>
                  <a:lnTo>
                    <a:pt x="680" y="682"/>
                  </a:lnTo>
                  <a:lnTo>
                    <a:pt x="685" y="668"/>
                  </a:lnTo>
                  <a:lnTo>
                    <a:pt x="685" y="176"/>
                  </a:lnTo>
                  <a:lnTo>
                    <a:pt x="691" y="237"/>
                  </a:lnTo>
                  <a:lnTo>
                    <a:pt x="696" y="554"/>
                  </a:lnTo>
                  <a:lnTo>
                    <a:pt x="696" y="671"/>
                  </a:lnTo>
                  <a:lnTo>
                    <a:pt x="701" y="679"/>
                  </a:lnTo>
                  <a:lnTo>
                    <a:pt x="701" y="706"/>
                  </a:lnTo>
                  <a:lnTo>
                    <a:pt x="707" y="692"/>
                  </a:lnTo>
                  <a:lnTo>
                    <a:pt x="712" y="690"/>
                  </a:lnTo>
                  <a:lnTo>
                    <a:pt x="712" y="716"/>
                  </a:lnTo>
                  <a:lnTo>
                    <a:pt x="717" y="713"/>
                  </a:lnTo>
                  <a:lnTo>
                    <a:pt x="717" y="703"/>
                  </a:lnTo>
                  <a:lnTo>
                    <a:pt x="722" y="692"/>
                  </a:lnTo>
                  <a:lnTo>
                    <a:pt x="728" y="700"/>
                  </a:lnTo>
                  <a:lnTo>
                    <a:pt x="728" y="711"/>
                  </a:lnTo>
                  <a:lnTo>
                    <a:pt x="733" y="716"/>
                  </a:lnTo>
                  <a:lnTo>
                    <a:pt x="733" y="706"/>
                  </a:lnTo>
                  <a:lnTo>
                    <a:pt x="738" y="687"/>
                  </a:lnTo>
                  <a:lnTo>
                    <a:pt x="744" y="692"/>
                  </a:lnTo>
                  <a:lnTo>
                    <a:pt x="744" y="711"/>
                  </a:lnTo>
                  <a:lnTo>
                    <a:pt x="749" y="716"/>
                  </a:lnTo>
                  <a:lnTo>
                    <a:pt x="749" y="727"/>
                  </a:lnTo>
                  <a:lnTo>
                    <a:pt x="754" y="690"/>
                  </a:lnTo>
                  <a:lnTo>
                    <a:pt x="760" y="559"/>
                  </a:lnTo>
                  <a:lnTo>
                    <a:pt x="760" y="562"/>
                  </a:lnTo>
                  <a:lnTo>
                    <a:pt x="765" y="671"/>
                  </a:lnTo>
                  <a:lnTo>
                    <a:pt x="765" y="684"/>
                  </a:lnTo>
                  <a:lnTo>
                    <a:pt x="770" y="713"/>
                  </a:lnTo>
                  <a:lnTo>
                    <a:pt x="776" y="690"/>
                  </a:lnTo>
                  <a:lnTo>
                    <a:pt x="776" y="631"/>
                  </a:lnTo>
                  <a:lnTo>
                    <a:pt x="781" y="618"/>
                  </a:lnTo>
                  <a:lnTo>
                    <a:pt x="781" y="671"/>
                  </a:lnTo>
                  <a:lnTo>
                    <a:pt x="786" y="716"/>
                  </a:lnTo>
                  <a:lnTo>
                    <a:pt x="792" y="711"/>
                  </a:lnTo>
                  <a:lnTo>
                    <a:pt x="797" y="706"/>
                  </a:lnTo>
                  <a:lnTo>
                    <a:pt x="797" y="708"/>
                  </a:lnTo>
                  <a:lnTo>
                    <a:pt x="802" y="713"/>
                  </a:lnTo>
                  <a:lnTo>
                    <a:pt x="807" y="724"/>
                  </a:lnTo>
                  <a:lnTo>
                    <a:pt x="807" y="719"/>
                  </a:lnTo>
                  <a:lnTo>
                    <a:pt x="813" y="708"/>
                  </a:lnTo>
                  <a:lnTo>
                    <a:pt x="813" y="716"/>
                  </a:lnTo>
                  <a:lnTo>
                    <a:pt x="818" y="721"/>
                  </a:lnTo>
                  <a:lnTo>
                    <a:pt x="823" y="719"/>
                  </a:lnTo>
                  <a:lnTo>
                    <a:pt x="823" y="716"/>
                  </a:lnTo>
                  <a:lnTo>
                    <a:pt x="829" y="716"/>
                  </a:lnTo>
                  <a:lnTo>
                    <a:pt x="829" y="721"/>
                  </a:lnTo>
                  <a:lnTo>
                    <a:pt x="834" y="724"/>
                  </a:lnTo>
                  <a:lnTo>
                    <a:pt x="839" y="721"/>
                  </a:lnTo>
                  <a:lnTo>
                    <a:pt x="845" y="706"/>
                  </a:lnTo>
                  <a:lnTo>
                    <a:pt x="845" y="687"/>
                  </a:lnTo>
                  <a:lnTo>
                    <a:pt x="850" y="700"/>
                  </a:lnTo>
                  <a:lnTo>
                    <a:pt x="850" y="716"/>
                  </a:lnTo>
                  <a:lnTo>
                    <a:pt x="855" y="713"/>
                  </a:lnTo>
                  <a:lnTo>
                    <a:pt x="861" y="703"/>
                  </a:lnTo>
                  <a:lnTo>
                    <a:pt x="861" y="687"/>
                  </a:lnTo>
                  <a:lnTo>
                    <a:pt x="866" y="655"/>
                  </a:lnTo>
                  <a:lnTo>
                    <a:pt x="866" y="322"/>
                  </a:lnTo>
                  <a:lnTo>
                    <a:pt x="871" y="378"/>
                  </a:lnTo>
                  <a:lnTo>
                    <a:pt x="876" y="636"/>
                  </a:lnTo>
                  <a:lnTo>
                    <a:pt x="876" y="682"/>
                  </a:lnTo>
                  <a:lnTo>
                    <a:pt x="882" y="700"/>
                  </a:lnTo>
                  <a:lnTo>
                    <a:pt x="882" y="713"/>
                  </a:lnTo>
                  <a:lnTo>
                    <a:pt x="887" y="703"/>
                  </a:lnTo>
                  <a:lnTo>
                    <a:pt x="892" y="703"/>
                  </a:lnTo>
                  <a:lnTo>
                    <a:pt x="892" y="721"/>
                  </a:lnTo>
                  <a:lnTo>
                    <a:pt x="898" y="716"/>
                  </a:lnTo>
                  <a:lnTo>
                    <a:pt x="898" y="711"/>
                  </a:lnTo>
                  <a:lnTo>
                    <a:pt x="903" y="706"/>
                  </a:lnTo>
                  <a:lnTo>
                    <a:pt x="908" y="713"/>
                  </a:lnTo>
                  <a:lnTo>
                    <a:pt x="908" y="719"/>
                  </a:lnTo>
                  <a:lnTo>
                    <a:pt x="914" y="721"/>
                  </a:lnTo>
                  <a:lnTo>
                    <a:pt x="914" y="703"/>
                  </a:lnTo>
                  <a:lnTo>
                    <a:pt x="919" y="687"/>
                  </a:lnTo>
                  <a:lnTo>
                    <a:pt x="924" y="700"/>
                  </a:lnTo>
                  <a:lnTo>
                    <a:pt x="924" y="713"/>
                  </a:lnTo>
                  <a:lnTo>
                    <a:pt x="930" y="719"/>
                  </a:lnTo>
                  <a:lnTo>
                    <a:pt x="930" y="727"/>
                  </a:lnTo>
                  <a:lnTo>
                    <a:pt x="935" y="698"/>
                  </a:lnTo>
                  <a:lnTo>
                    <a:pt x="940" y="559"/>
                  </a:lnTo>
                  <a:lnTo>
                    <a:pt x="940" y="578"/>
                  </a:lnTo>
                  <a:lnTo>
                    <a:pt x="946" y="666"/>
                  </a:lnTo>
                  <a:lnTo>
                    <a:pt x="946" y="690"/>
                  </a:lnTo>
                  <a:lnTo>
                    <a:pt x="951" y="716"/>
                  </a:lnTo>
                  <a:lnTo>
                    <a:pt x="956" y="658"/>
                  </a:lnTo>
                  <a:lnTo>
                    <a:pt x="956" y="0"/>
                  </a:lnTo>
                  <a:lnTo>
                    <a:pt x="961" y="42"/>
                  </a:lnTo>
                  <a:lnTo>
                    <a:pt x="961" y="487"/>
                  </a:lnTo>
                  <a:lnTo>
                    <a:pt x="967" y="682"/>
                  </a:lnTo>
                  <a:lnTo>
                    <a:pt x="972" y="700"/>
                  </a:lnTo>
                  <a:lnTo>
                    <a:pt x="972" y="703"/>
                  </a:lnTo>
                  <a:lnTo>
                    <a:pt x="977" y="674"/>
                  </a:lnTo>
                  <a:lnTo>
                    <a:pt x="977" y="679"/>
                  </a:lnTo>
                  <a:lnTo>
                    <a:pt x="983" y="706"/>
                  </a:lnTo>
                  <a:lnTo>
                    <a:pt x="988" y="719"/>
                  </a:lnTo>
                  <a:lnTo>
                    <a:pt x="988" y="708"/>
                  </a:lnTo>
                  <a:lnTo>
                    <a:pt x="993" y="708"/>
                  </a:lnTo>
                  <a:lnTo>
                    <a:pt x="993" y="716"/>
                  </a:lnTo>
                  <a:lnTo>
                    <a:pt x="999" y="706"/>
                  </a:lnTo>
                  <a:lnTo>
                    <a:pt x="999" y="708"/>
                  </a:lnTo>
                  <a:lnTo>
                    <a:pt x="1004" y="713"/>
                  </a:lnTo>
                  <a:lnTo>
                    <a:pt x="1009" y="713"/>
                  </a:lnTo>
                  <a:lnTo>
                    <a:pt x="1009" y="716"/>
                  </a:lnTo>
                  <a:lnTo>
                    <a:pt x="1015" y="724"/>
                  </a:lnTo>
                  <a:lnTo>
                    <a:pt x="1020" y="721"/>
                  </a:lnTo>
                  <a:lnTo>
                    <a:pt x="1025" y="692"/>
                  </a:lnTo>
                  <a:lnTo>
                    <a:pt x="1025" y="695"/>
                  </a:lnTo>
                  <a:lnTo>
                    <a:pt x="1031" y="700"/>
                  </a:lnTo>
                  <a:lnTo>
                    <a:pt x="1031" y="719"/>
                  </a:lnTo>
                  <a:lnTo>
                    <a:pt x="1036" y="721"/>
                  </a:lnTo>
                  <a:lnTo>
                    <a:pt x="1041" y="719"/>
                  </a:lnTo>
                  <a:lnTo>
                    <a:pt x="1041" y="695"/>
                  </a:lnTo>
                  <a:lnTo>
                    <a:pt x="1046" y="620"/>
                  </a:lnTo>
                  <a:lnTo>
                    <a:pt x="1046" y="562"/>
                  </a:lnTo>
                  <a:lnTo>
                    <a:pt x="1052" y="610"/>
                  </a:lnTo>
                  <a:lnTo>
                    <a:pt x="1057" y="695"/>
                  </a:lnTo>
                  <a:lnTo>
                    <a:pt x="1057" y="708"/>
                  </a:lnTo>
                  <a:lnTo>
                    <a:pt x="1062" y="721"/>
                  </a:lnTo>
                  <a:lnTo>
                    <a:pt x="1062" y="698"/>
                  </a:lnTo>
                  <a:lnTo>
                    <a:pt x="1068" y="695"/>
                  </a:lnTo>
                  <a:lnTo>
                    <a:pt x="1073" y="708"/>
                  </a:lnTo>
                  <a:lnTo>
                    <a:pt x="1073" y="721"/>
                  </a:lnTo>
                  <a:lnTo>
                    <a:pt x="1078" y="721"/>
                  </a:lnTo>
                  <a:lnTo>
                    <a:pt x="1084" y="719"/>
                  </a:lnTo>
                  <a:lnTo>
                    <a:pt x="1089" y="719"/>
                  </a:lnTo>
                  <a:lnTo>
                    <a:pt x="1089" y="721"/>
                  </a:lnTo>
                  <a:lnTo>
                    <a:pt x="1094" y="719"/>
                  </a:lnTo>
                  <a:lnTo>
                    <a:pt x="1094" y="716"/>
                  </a:lnTo>
                  <a:lnTo>
                    <a:pt x="1100" y="713"/>
                  </a:lnTo>
                  <a:lnTo>
                    <a:pt x="1105" y="721"/>
                  </a:lnTo>
                  <a:lnTo>
                    <a:pt x="1105" y="719"/>
                  </a:lnTo>
                  <a:lnTo>
                    <a:pt x="1110" y="727"/>
                  </a:lnTo>
                  <a:lnTo>
                    <a:pt x="1110" y="719"/>
                  </a:lnTo>
                  <a:lnTo>
                    <a:pt x="1115" y="636"/>
                  </a:lnTo>
                  <a:lnTo>
                    <a:pt x="1121" y="588"/>
                  </a:lnTo>
                  <a:lnTo>
                    <a:pt x="1121" y="626"/>
                  </a:lnTo>
                  <a:lnTo>
                    <a:pt x="1126" y="679"/>
                  </a:lnTo>
                  <a:lnTo>
                    <a:pt x="1126" y="708"/>
                  </a:lnTo>
                  <a:lnTo>
                    <a:pt x="1131" y="719"/>
                  </a:lnTo>
                  <a:lnTo>
                    <a:pt x="1137" y="346"/>
                  </a:lnTo>
                  <a:lnTo>
                    <a:pt x="1137" y="61"/>
                  </a:lnTo>
                  <a:lnTo>
                    <a:pt x="1142" y="247"/>
                  </a:lnTo>
                  <a:lnTo>
                    <a:pt x="1142" y="580"/>
                  </a:lnTo>
                  <a:lnTo>
                    <a:pt x="1147" y="690"/>
                  </a:lnTo>
                  <a:lnTo>
                    <a:pt x="1153" y="706"/>
                  </a:lnTo>
                  <a:lnTo>
                    <a:pt x="1153" y="711"/>
                  </a:lnTo>
                  <a:lnTo>
                    <a:pt x="1158" y="679"/>
                  </a:lnTo>
                  <a:lnTo>
                    <a:pt x="1158" y="684"/>
                  </a:lnTo>
                  <a:lnTo>
                    <a:pt x="1163" y="711"/>
                  </a:lnTo>
                  <a:lnTo>
                    <a:pt x="1163" y="716"/>
                  </a:lnTo>
                  <a:lnTo>
                    <a:pt x="1169" y="708"/>
                  </a:lnTo>
                  <a:lnTo>
                    <a:pt x="1174" y="711"/>
                  </a:lnTo>
                  <a:lnTo>
                    <a:pt x="1179" y="708"/>
                  </a:lnTo>
                  <a:lnTo>
                    <a:pt x="1179" y="716"/>
                  </a:lnTo>
                  <a:lnTo>
                    <a:pt x="1185" y="716"/>
                  </a:lnTo>
                  <a:lnTo>
                    <a:pt x="1190" y="708"/>
                  </a:lnTo>
                  <a:lnTo>
                    <a:pt x="1190" y="716"/>
                  </a:lnTo>
                  <a:lnTo>
                    <a:pt x="1195" y="721"/>
                  </a:lnTo>
                  <a:lnTo>
                    <a:pt x="1195" y="724"/>
                  </a:lnTo>
                  <a:lnTo>
                    <a:pt x="1200" y="719"/>
                  </a:lnTo>
                  <a:lnTo>
                    <a:pt x="1206" y="706"/>
                  </a:lnTo>
                  <a:lnTo>
                    <a:pt x="1206" y="676"/>
                  </a:lnTo>
                  <a:lnTo>
                    <a:pt x="1211" y="679"/>
                  </a:lnTo>
                  <a:lnTo>
                    <a:pt x="1211" y="711"/>
                  </a:lnTo>
                  <a:lnTo>
                    <a:pt x="1216" y="724"/>
                  </a:lnTo>
                  <a:lnTo>
                    <a:pt x="1222" y="719"/>
                  </a:lnTo>
                  <a:lnTo>
                    <a:pt x="1222" y="711"/>
                  </a:lnTo>
                  <a:lnTo>
                    <a:pt x="1227" y="708"/>
                  </a:lnTo>
                  <a:lnTo>
                    <a:pt x="1227" y="706"/>
                  </a:lnTo>
                  <a:lnTo>
                    <a:pt x="1232" y="716"/>
                  </a:lnTo>
                  <a:lnTo>
                    <a:pt x="1238" y="719"/>
                  </a:lnTo>
                  <a:lnTo>
                    <a:pt x="1238" y="724"/>
                  </a:lnTo>
                  <a:lnTo>
                    <a:pt x="1243" y="721"/>
                  </a:lnTo>
                  <a:lnTo>
                    <a:pt x="1243" y="706"/>
                  </a:lnTo>
                  <a:lnTo>
                    <a:pt x="1248" y="706"/>
                  </a:lnTo>
                  <a:lnTo>
                    <a:pt x="1248" y="719"/>
                  </a:lnTo>
                  <a:lnTo>
                    <a:pt x="1254" y="724"/>
                  </a:lnTo>
                  <a:lnTo>
                    <a:pt x="1259" y="724"/>
                  </a:lnTo>
                  <a:lnTo>
                    <a:pt x="1259" y="721"/>
                  </a:lnTo>
                  <a:lnTo>
                    <a:pt x="1264" y="724"/>
                  </a:lnTo>
                  <a:lnTo>
                    <a:pt x="1264" y="719"/>
                  </a:lnTo>
                  <a:lnTo>
                    <a:pt x="1270" y="724"/>
                  </a:lnTo>
                  <a:lnTo>
                    <a:pt x="1275" y="721"/>
                  </a:lnTo>
                  <a:lnTo>
                    <a:pt x="1280" y="724"/>
                  </a:lnTo>
                  <a:lnTo>
                    <a:pt x="1285" y="727"/>
                  </a:lnTo>
                  <a:lnTo>
                    <a:pt x="1291" y="724"/>
                  </a:lnTo>
                  <a:lnTo>
                    <a:pt x="1291" y="716"/>
                  </a:lnTo>
                  <a:lnTo>
                    <a:pt x="1296" y="668"/>
                  </a:lnTo>
                  <a:lnTo>
                    <a:pt x="1296" y="671"/>
                  </a:lnTo>
                  <a:lnTo>
                    <a:pt x="1301" y="692"/>
                  </a:lnTo>
                  <a:lnTo>
                    <a:pt x="1307" y="708"/>
                  </a:lnTo>
                  <a:lnTo>
                    <a:pt x="1307" y="716"/>
                  </a:lnTo>
                  <a:lnTo>
                    <a:pt x="1312" y="698"/>
                  </a:lnTo>
                  <a:lnTo>
                    <a:pt x="1312" y="322"/>
                  </a:lnTo>
                  <a:lnTo>
                    <a:pt x="1317" y="231"/>
                  </a:lnTo>
                  <a:lnTo>
                    <a:pt x="1323" y="423"/>
                  </a:lnTo>
                  <a:lnTo>
                    <a:pt x="1323" y="650"/>
                  </a:lnTo>
                  <a:lnTo>
                    <a:pt x="1328" y="706"/>
                  </a:lnTo>
                  <a:lnTo>
                    <a:pt x="1328" y="716"/>
                  </a:lnTo>
                  <a:lnTo>
                    <a:pt x="1333" y="708"/>
                  </a:lnTo>
                  <a:lnTo>
                    <a:pt x="1339" y="700"/>
                  </a:lnTo>
                  <a:lnTo>
                    <a:pt x="1339" y="706"/>
                  </a:lnTo>
                  <a:lnTo>
                    <a:pt x="1344" y="719"/>
                  </a:lnTo>
                  <a:lnTo>
                    <a:pt x="1349" y="716"/>
                  </a:lnTo>
                  <a:lnTo>
                    <a:pt x="1354" y="716"/>
                  </a:lnTo>
                  <a:lnTo>
                    <a:pt x="1354" y="713"/>
                  </a:lnTo>
                  <a:lnTo>
                    <a:pt x="1360" y="716"/>
                  </a:lnTo>
                  <a:lnTo>
                    <a:pt x="1360" y="719"/>
                  </a:lnTo>
                  <a:lnTo>
                    <a:pt x="1365" y="713"/>
                  </a:lnTo>
                  <a:lnTo>
                    <a:pt x="1370" y="708"/>
                  </a:lnTo>
                  <a:lnTo>
                    <a:pt x="1370" y="719"/>
                  </a:lnTo>
                  <a:lnTo>
                    <a:pt x="1376" y="724"/>
                  </a:lnTo>
                  <a:lnTo>
                    <a:pt x="1381" y="716"/>
                  </a:lnTo>
                  <a:lnTo>
                    <a:pt x="1386" y="679"/>
                  </a:lnTo>
                  <a:lnTo>
                    <a:pt x="1386" y="642"/>
                  </a:lnTo>
                  <a:lnTo>
                    <a:pt x="1392" y="660"/>
                  </a:lnTo>
                  <a:lnTo>
                    <a:pt x="1392" y="708"/>
                  </a:lnTo>
                  <a:lnTo>
                    <a:pt x="1397" y="721"/>
                  </a:lnTo>
                  <a:lnTo>
                    <a:pt x="1402" y="719"/>
                  </a:lnTo>
                  <a:lnTo>
                    <a:pt x="1402" y="713"/>
                  </a:lnTo>
                  <a:lnTo>
                    <a:pt x="1408" y="687"/>
                  </a:lnTo>
                  <a:lnTo>
                    <a:pt x="1408" y="692"/>
                  </a:lnTo>
                  <a:lnTo>
                    <a:pt x="1413" y="716"/>
                  </a:lnTo>
                  <a:lnTo>
                    <a:pt x="1418" y="724"/>
                  </a:lnTo>
                  <a:lnTo>
                    <a:pt x="1424" y="719"/>
                  </a:lnTo>
                  <a:lnTo>
                    <a:pt x="1424" y="708"/>
                  </a:lnTo>
                  <a:lnTo>
                    <a:pt x="1429" y="713"/>
                  </a:lnTo>
                  <a:lnTo>
                    <a:pt x="1429" y="721"/>
                  </a:lnTo>
                  <a:lnTo>
                    <a:pt x="1434" y="721"/>
                  </a:lnTo>
                  <a:lnTo>
                    <a:pt x="1439" y="721"/>
                  </a:lnTo>
                  <a:lnTo>
                    <a:pt x="1439" y="724"/>
                  </a:lnTo>
                  <a:lnTo>
                    <a:pt x="1445" y="724"/>
                  </a:lnTo>
                  <a:lnTo>
                    <a:pt x="1445" y="721"/>
                  </a:lnTo>
                  <a:lnTo>
                    <a:pt x="1450" y="724"/>
                  </a:lnTo>
                  <a:lnTo>
                    <a:pt x="1455" y="721"/>
                  </a:lnTo>
                  <a:lnTo>
                    <a:pt x="1455" y="719"/>
                  </a:lnTo>
                  <a:lnTo>
                    <a:pt x="1461" y="724"/>
                  </a:lnTo>
                  <a:lnTo>
                    <a:pt x="1461" y="721"/>
                  </a:lnTo>
                  <a:lnTo>
                    <a:pt x="1466" y="727"/>
                  </a:lnTo>
                  <a:lnTo>
                    <a:pt x="1471" y="724"/>
                  </a:lnTo>
                  <a:lnTo>
                    <a:pt x="1471" y="719"/>
                  </a:lnTo>
                  <a:lnTo>
                    <a:pt x="1477" y="716"/>
                  </a:lnTo>
                  <a:lnTo>
                    <a:pt x="1477" y="721"/>
                  </a:lnTo>
                  <a:lnTo>
                    <a:pt x="1482" y="724"/>
                  </a:lnTo>
                  <a:lnTo>
                    <a:pt x="1487" y="724"/>
                  </a:lnTo>
                  <a:lnTo>
                    <a:pt x="1493" y="700"/>
                  </a:lnTo>
                  <a:lnTo>
                    <a:pt x="1493" y="522"/>
                  </a:lnTo>
                  <a:lnTo>
                    <a:pt x="1498" y="500"/>
                  </a:lnTo>
                  <a:lnTo>
                    <a:pt x="1503" y="623"/>
                  </a:lnTo>
                  <a:lnTo>
                    <a:pt x="1503" y="698"/>
                  </a:lnTo>
                  <a:lnTo>
                    <a:pt x="1509" y="719"/>
                  </a:lnTo>
                  <a:lnTo>
                    <a:pt x="1509" y="724"/>
                  </a:lnTo>
                  <a:lnTo>
                    <a:pt x="1514" y="716"/>
                  </a:lnTo>
                  <a:lnTo>
                    <a:pt x="1519" y="716"/>
                  </a:lnTo>
                  <a:lnTo>
                    <a:pt x="1519" y="719"/>
                  </a:lnTo>
                  <a:lnTo>
                    <a:pt x="1524" y="724"/>
                  </a:lnTo>
                  <a:lnTo>
                    <a:pt x="1530" y="724"/>
                  </a:lnTo>
                  <a:lnTo>
                    <a:pt x="1535" y="721"/>
                  </a:lnTo>
                  <a:lnTo>
                    <a:pt x="1540" y="724"/>
                  </a:lnTo>
                  <a:lnTo>
                    <a:pt x="1546" y="721"/>
                  </a:lnTo>
                  <a:lnTo>
                    <a:pt x="1551" y="721"/>
                  </a:lnTo>
                  <a:lnTo>
                    <a:pt x="1551" y="724"/>
                  </a:lnTo>
                  <a:lnTo>
                    <a:pt x="1556" y="724"/>
                  </a:lnTo>
                  <a:lnTo>
                    <a:pt x="1562" y="719"/>
                  </a:lnTo>
                  <a:lnTo>
                    <a:pt x="1567" y="655"/>
                  </a:lnTo>
                  <a:lnTo>
                    <a:pt x="1567" y="647"/>
                  </a:lnTo>
                  <a:lnTo>
                    <a:pt x="1572" y="687"/>
                  </a:lnTo>
                  <a:lnTo>
                    <a:pt x="1572" y="711"/>
                  </a:lnTo>
                  <a:lnTo>
                    <a:pt x="1578" y="721"/>
                  </a:lnTo>
                  <a:lnTo>
                    <a:pt x="1583" y="719"/>
                  </a:lnTo>
                  <a:lnTo>
                    <a:pt x="1583" y="663"/>
                  </a:lnTo>
                  <a:lnTo>
                    <a:pt x="1588" y="658"/>
                  </a:lnTo>
                  <a:lnTo>
                    <a:pt x="1588" y="679"/>
                  </a:lnTo>
                  <a:lnTo>
                    <a:pt x="1593" y="711"/>
                  </a:lnTo>
                  <a:lnTo>
                    <a:pt x="1599" y="719"/>
                  </a:lnTo>
                  <a:lnTo>
                    <a:pt x="1604" y="716"/>
                  </a:lnTo>
                  <a:lnTo>
                    <a:pt x="1604" y="713"/>
                  </a:lnTo>
                  <a:lnTo>
                    <a:pt x="1609" y="716"/>
                  </a:lnTo>
                  <a:lnTo>
                    <a:pt x="1609" y="721"/>
                  </a:lnTo>
                  <a:lnTo>
                    <a:pt x="1615" y="727"/>
                  </a:lnTo>
                  <a:lnTo>
                    <a:pt x="1620" y="724"/>
                  </a:lnTo>
                  <a:lnTo>
                    <a:pt x="1620" y="721"/>
                  </a:lnTo>
                  <a:lnTo>
                    <a:pt x="1625" y="724"/>
                  </a:lnTo>
                  <a:lnTo>
                    <a:pt x="1631" y="724"/>
                  </a:lnTo>
                  <a:lnTo>
                    <a:pt x="1636" y="724"/>
                  </a:lnTo>
                  <a:lnTo>
                    <a:pt x="1641" y="724"/>
                  </a:lnTo>
                  <a:lnTo>
                    <a:pt x="1647" y="724"/>
                  </a:lnTo>
                  <a:lnTo>
                    <a:pt x="1652" y="724"/>
                  </a:lnTo>
                  <a:lnTo>
                    <a:pt x="1652" y="716"/>
                  </a:lnTo>
                  <a:lnTo>
                    <a:pt x="1657" y="711"/>
                  </a:lnTo>
                  <a:lnTo>
                    <a:pt x="1657" y="716"/>
                  </a:lnTo>
                  <a:lnTo>
                    <a:pt x="1663" y="724"/>
                  </a:lnTo>
                  <a:lnTo>
                    <a:pt x="1668" y="727"/>
                  </a:lnTo>
                  <a:lnTo>
                    <a:pt x="1668" y="721"/>
                  </a:lnTo>
                  <a:lnTo>
                    <a:pt x="1673" y="708"/>
                  </a:lnTo>
                  <a:lnTo>
                    <a:pt x="1673" y="695"/>
                  </a:lnTo>
                  <a:lnTo>
                    <a:pt x="1678" y="700"/>
                  </a:lnTo>
                  <a:lnTo>
                    <a:pt x="1684" y="719"/>
                  </a:lnTo>
                  <a:lnTo>
                    <a:pt x="1684" y="724"/>
                  </a:lnTo>
                  <a:lnTo>
                    <a:pt x="1689" y="724"/>
                  </a:lnTo>
                  <a:lnTo>
                    <a:pt x="1694" y="721"/>
                  </a:lnTo>
                  <a:lnTo>
                    <a:pt x="1700" y="721"/>
                  </a:lnTo>
                  <a:lnTo>
                    <a:pt x="1700" y="724"/>
                  </a:lnTo>
                  <a:lnTo>
                    <a:pt x="1705" y="724"/>
                  </a:lnTo>
                  <a:lnTo>
                    <a:pt x="1705" y="727"/>
                  </a:lnTo>
                  <a:lnTo>
                    <a:pt x="1710" y="724"/>
                  </a:lnTo>
                  <a:lnTo>
                    <a:pt x="1716" y="724"/>
                  </a:lnTo>
                  <a:lnTo>
                    <a:pt x="1721" y="724"/>
                  </a:lnTo>
                  <a:lnTo>
                    <a:pt x="1726" y="724"/>
                  </a:lnTo>
                  <a:lnTo>
                    <a:pt x="1732" y="724"/>
                  </a:lnTo>
                  <a:lnTo>
                    <a:pt x="1737" y="724"/>
                  </a:lnTo>
                  <a:lnTo>
                    <a:pt x="1742" y="706"/>
                  </a:lnTo>
                  <a:lnTo>
                    <a:pt x="1748" y="684"/>
                  </a:lnTo>
                  <a:lnTo>
                    <a:pt x="1748" y="692"/>
                  </a:lnTo>
                  <a:lnTo>
                    <a:pt x="1753" y="711"/>
                  </a:lnTo>
                  <a:lnTo>
                    <a:pt x="1753" y="716"/>
                  </a:lnTo>
                  <a:lnTo>
                    <a:pt x="1758" y="724"/>
                  </a:lnTo>
                  <a:lnTo>
                    <a:pt x="1763" y="703"/>
                  </a:lnTo>
                  <a:lnTo>
                    <a:pt x="1763" y="639"/>
                  </a:lnTo>
                  <a:lnTo>
                    <a:pt x="1769" y="647"/>
                  </a:lnTo>
                  <a:lnTo>
                    <a:pt x="1769" y="692"/>
                  </a:lnTo>
                  <a:lnTo>
                    <a:pt x="1774" y="713"/>
                  </a:lnTo>
                  <a:lnTo>
                    <a:pt x="1779" y="721"/>
                  </a:lnTo>
                  <a:lnTo>
                    <a:pt x="1779" y="724"/>
                  </a:lnTo>
                  <a:lnTo>
                    <a:pt x="1785" y="719"/>
                  </a:lnTo>
                  <a:lnTo>
                    <a:pt x="1790" y="724"/>
                  </a:lnTo>
                  <a:lnTo>
                    <a:pt x="1795" y="724"/>
                  </a:lnTo>
                  <a:lnTo>
                    <a:pt x="1801" y="724"/>
                  </a:lnTo>
                  <a:lnTo>
                    <a:pt x="1806" y="724"/>
                  </a:lnTo>
                  <a:lnTo>
                    <a:pt x="1811" y="724"/>
                  </a:lnTo>
                  <a:lnTo>
                    <a:pt x="1817" y="727"/>
                  </a:lnTo>
                  <a:lnTo>
                    <a:pt x="1817" y="724"/>
                  </a:lnTo>
                  <a:lnTo>
                    <a:pt x="1822" y="724"/>
                  </a:lnTo>
                  <a:lnTo>
                    <a:pt x="1827" y="727"/>
                  </a:lnTo>
                  <a:lnTo>
                    <a:pt x="1832" y="721"/>
                  </a:lnTo>
                  <a:lnTo>
                    <a:pt x="1832" y="708"/>
                  </a:lnTo>
                  <a:lnTo>
                    <a:pt x="1838" y="706"/>
                  </a:lnTo>
                  <a:lnTo>
                    <a:pt x="1838" y="713"/>
                  </a:lnTo>
                  <a:lnTo>
                    <a:pt x="1843" y="721"/>
                  </a:lnTo>
                  <a:lnTo>
                    <a:pt x="1848" y="727"/>
                  </a:lnTo>
                  <a:lnTo>
                    <a:pt x="1848" y="724"/>
                  </a:lnTo>
                  <a:lnTo>
                    <a:pt x="1854" y="703"/>
                  </a:lnTo>
                  <a:lnTo>
                    <a:pt x="1859" y="708"/>
                  </a:lnTo>
                  <a:lnTo>
                    <a:pt x="1864" y="721"/>
                  </a:lnTo>
                  <a:lnTo>
                    <a:pt x="1864" y="727"/>
                  </a:lnTo>
                  <a:lnTo>
                    <a:pt x="1870" y="724"/>
                  </a:lnTo>
                  <a:lnTo>
                    <a:pt x="1875" y="721"/>
                  </a:lnTo>
                  <a:lnTo>
                    <a:pt x="1880" y="724"/>
                  </a:lnTo>
                  <a:lnTo>
                    <a:pt x="1886" y="724"/>
                  </a:lnTo>
                  <a:lnTo>
                    <a:pt x="1891" y="724"/>
                  </a:lnTo>
                  <a:lnTo>
                    <a:pt x="1896" y="727"/>
                  </a:lnTo>
                  <a:lnTo>
                    <a:pt x="1902" y="721"/>
                  </a:lnTo>
                  <a:lnTo>
                    <a:pt x="1907" y="724"/>
                  </a:lnTo>
                  <a:lnTo>
                    <a:pt x="1912" y="724"/>
                  </a:lnTo>
                  <a:lnTo>
                    <a:pt x="1912" y="727"/>
                  </a:lnTo>
                  <a:lnTo>
                    <a:pt x="1917" y="724"/>
                  </a:lnTo>
                  <a:lnTo>
                    <a:pt x="1923" y="719"/>
                  </a:lnTo>
                  <a:lnTo>
                    <a:pt x="1928" y="719"/>
                  </a:lnTo>
                  <a:lnTo>
                    <a:pt x="1928" y="721"/>
                  </a:lnTo>
                  <a:lnTo>
                    <a:pt x="1933" y="721"/>
                  </a:lnTo>
                  <a:lnTo>
                    <a:pt x="1933" y="724"/>
                  </a:lnTo>
                  <a:lnTo>
                    <a:pt x="1939" y="721"/>
                  </a:lnTo>
                  <a:lnTo>
                    <a:pt x="1944" y="706"/>
                  </a:lnTo>
                  <a:lnTo>
                    <a:pt x="1944" y="682"/>
                  </a:lnTo>
                  <a:lnTo>
                    <a:pt x="1949" y="684"/>
                  </a:lnTo>
                  <a:lnTo>
                    <a:pt x="1949" y="713"/>
                  </a:lnTo>
                  <a:lnTo>
                    <a:pt x="1955" y="721"/>
                  </a:lnTo>
                  <a:lnTo>
                    <a:pt x="1960" y="727"/>
                  </a:lnTo>
                  <a:lnTo>
                    <a:pt x="1960" y="724"/>
                  </a:lnTo>
                  <a:lnTo>
                    <a:pt x="1965" y="721"/>
                  </a:lnTo>
                  <a:lnTo>
                    <a:pt x="1965" y="724"/>
                  </a:lnTo>
                  <a:lnTo>
                    <a:pt x="1971" y="724"/>
                  </a:lnTo>
                  <a:lnTo>
                    <a:pt x="1976" y="721"/>
                  </a:lnTo>
                  <a:lnTo>
                    <a:pt x="1976" y="724"/>
                  </a:lnTo>
                  <a:lnTo>
                    <a:pt x="1981" y="724"/>
                  </a:lnTo>
                  <a:lnTo>
                    <a:pt x="1987" y="724"/>
                  </a:lnTo>
                  <a:lnTo>
                    <a:pt x="1992" y="724"/>
                  </a:lnTo>
                  <a:lnTo>
                    <a:pt x="1992" y="721"/>
                  </a:lnTo>
                  <a:lnTo>
                    <a:pt x="1997" y="721"/>
                  </a:lnTo>
                  <a:lnTo>
                    <a:pt x="1997" y="724"/>
                  </a:lnTo>
                  <a:lnTo>
                    <a:pt x="2002" y="727"/>
                  </a:lnTo>
                  <a:lnTo>
                    <a:pt x="2008" y="724"/>
                  </a:lnTo>
                  <a:lnTo>
                    <a:pt x="2013" y="713"/>
                  </a:lnTo>
                  <a:lnTo>
                    <a:pt x="2013" y="708"/>
                  </a:lnTo>
                  <a:lnTo>
                    <a:pt x="2018" y="711"/>
                  </a:lnTo>
                  <a:lnTo>
                    <a:pt x="2024" y="719"/>
                  </a:lnTo>
                  <a:lnTo>
                    <a:pt x="2024" y="721"/>
                  </a:lnTo>
                  <a:lnTo>
                    <a:pt x="2029" y="724"/>
                  </a:lnTo>
                  <a:lnTo>
                    <a:pt x="2029" y="708"/>
                  </a:lnTo>
                  <a:lnTo>
                    <a:pt x="2034" y="684"/>
                  </a:lnTo>
                  <a:lnTo>
                    <a:pt x="2040" y="687"/>
                  </a:lnTo>
                  <a:lnTo>
                    <a:pt x="2040" y="713"/>
                  </a:lnTo>
                  <a:lnTo>
                    <a:pt x="2045" y="719"/>
                  </a:lnTo>
                  <a:lnTo>
                    <a:pt x="2045" y="724"/>
                  </a:lnTo>
                  <a:lnTo>
                    <a:pt x="2050" y="724"/>
                  </a:lnTo>
                  <a:lnTo>
                    <a:pt x="2056" y="721"/>
                  </a:lnTo>
                  <a:lnTo>
                    <a:pt x="2061" y="724"/>
                  </a:lnTo>
                  <a:lnTo>
                    <a:pt x="2061" y="727"/>
                  </a:lnTo>
                  <a:lnTo>
                    <a:pt x="2066" y="724"/>
                  </a:lnTo>
                  <a:lnTo>
                    <a:pt x="2071" y="724"/>
                  </a:lnTo>
                  <a:lnTo>
                    <a:pt x="2077" y="724"/>
                  </a:lnTo>
                  <a:lnTo>
                    <a:pt x="2082" y="724"/>
                  </a:lnTo>
                  <a:lnTo>
                    <a:pt x="2082" y="721"/>
                  </a:lnTo>
                  <a:lnTo>
                    <a:pt x="2087" y="724"/>
                  </a:lnTo>
                  <a:lnTo>
                    <a:pt x="2093" y="724"/>
                  </a:lnTo>
                  <a:lnTo>
                    <a:pt x="2093" y="727"/>
                  </a:lnTo>
                  <a:lnTo>
                    <a:pt x="2098" y="724"/>
                  </a:lnTo>
                  <a:lnTo>
                    <a:pt x="2098" y="721"/>
                  </a:lnTo>
                  <a:lnTo>
                    <a:pt x="2103" y="716"/>
                  </a:lnTo>
                  <a:lnTo>
                    <a:pt x="2109" y="716"/>
                  </a:lnTo>
                  <a:lnTo>
                    <a:pt x="2109" y="721"/>
                  </a:lnTo>
                  <a:lnTo>
                    <a:pt x="2114" y="724"/>
                  </a:lnTo>
                  <a:lnTo>
                    <a:pt x="2119" y="721"/>
                  </a:lnTo>
                  <a:lnTo>
                    <a:pt x="2125" y="716"/>
                  </a:lnTo>
                  <a:lnTo>
                    <a:pt x="2125" y="711"/>
                  </a:lnTo>
                  <a:lnTo>
                    <a:pt x="2130" y="716"/>
                  </a:lnTo>
                  <a:lnTo>
                    <a:pt x="2130" y="721"/>
                  </a:lnTo>
                  <a:lnTo>
                    <a:pt x="2135" y="727"/>
                  </a:lnTo>
                  <a:lnTo>
                    <a:pt x="2141" y="724"/>
                  </a:lnTo>
                  <a:lnTo>
                    <a:pt x="2146" y="721"/>
                  </a:lnTo>
                  <a:lnTo>
                    <a:pt x="2146" y="727"/>
                  </a:lnTo>
                  <a:lnTo>
                    <a:pt x="2151" y="724"/>
                  </a:lnTo>
                  <a:lnTo>
                    <a:pt x="2156" y="727"/>
                  </a:lnTo>
                  <a:lnTo>
                    <a:pt x="2162" y="724"/>
                  </a:lnTo>
                  <a:lnTo>
                    <a:pt x="2162" y="721"/>
                  </a:lnTo>
                  <a:lnTo>
                    <a:pt x="2167" y="727"/>
                  </a:lnTo>
                  <a:lnTo>
                    <a:pt x="2167" y="724"/>
                  </a:lnTo>
                  <a:lnTo>
                    <a:pt x="2172" y="724"/>
                  </a:lnTo>
                  <a:lnTo>
                    <a:pt x="2178" y="724"/>
                  </a:lnTo>
                  <a:lnTo>
                    <a:pt x="2183" y="724"/>
                  </a:lnTo>
                  <a:lnTo>
                    <a:pt x="2188" y="724"/>
                  </a:lnTo>
                  <a:lnTo>
                    <a:pt x="2194" y="713"/>
                  </a:lnTo>
                  <a:lnTo>
                    <a:pt x="2194" y="711"/>
                  </a:lnTo>
                  <a:lnTo>
                    <a:pt x="2199" y="716"/>
                  </a:lnTo>
                  <a:lnTo>
                    <a:pt x="2199" y="721"/>
                  </a:lnTo>
                  <a:lnTo>
                    <a:pt x="2204" y="724"/>
                  </a:lnTo>
                  <a:lnTo>
                    <a:pt x="2210" y="721"/>
                  </a:lnTo>
                  <a:lnTo>
                    <a:pt x="2210" y="690"/>
                  </a:lnTo>
                  <a:lnTo>
                    <a:pt x="2215" y="682"/>
                  </a:lnTo>
                  <a:lnTo>
                    <a:pt x="2215" y="687"/>
                  </a:lnTo>
                  <a:lnTo>
                    <a:pt x="2220" y="713"/>
                  </a:lnTo>
                  <a:lnTo>
                    <a:pt x="2225" y="721"/>
                  </a:lnTo>
                  <a:lnTo>
                    <a:pt x="2225" y="724"/>
                  </a:lnTo>
                  <a:lnTo>
                    <a:pt x="2231" y="724"/>
                  </a:lnTo>
                  <a:lnTo>
                    <a:pt x="2236" y="721"/>
                  </a:lnTo>
                  <a:lnTo>
                    <a:pt x="2241" y="724"/>
                  </a:lnTo>
                  <a:lnTo>
                    <a:pt x="2247" y="724"/>
                  </a:lnTo>
                  <a:lnTo>
                    <a:pt x="2252" y="724"/>
                  </a:lnTo>
                  <a:lnTo>
                    <a:pt x="2257" y="724"/>
                  </a:lnTo>
                  <a:lnTo>
                    <a:pt x="2263" y="724"/>
                  </a:lnTo>
                  <a:lnTo>
                    <a:pt x="2268" y="724"/>
                  </a:lnTo>
                  <a:lnTo>
                    <a:pt x="2273" y="724"/>
                  </a:lnTo>
                  <a:lnTo>
                    <a:pt x="2279" y="724"/>
                  </a:lnTo>
                  <a:lnTo>
                    <a:pt x="2284" y="716"/>
                  </a:lnTo>
                  <a:lnTo>
                    <a:pt x="2284" y="713"/>
                  </a:lnTo>
                  <a:lnTo>
                    <a:pt x="2289" y="713"/>
                  </a:lnTo>
                  <a:lnTo>
                    <a:pt x="2289" y="721"/>
                  </a:lnTo>
                  <a:lnTo>
                    <a:pt x="2295" y="727"/>
                  </a:lnTo>
                  <a:lnTo>
                    <a:pt x="2300" y="727"/>
                  </a:lnTo>
                  <a:lnTo>
                    <a:pt x="2300" y="719"/>
                  </a:lnTo>
                  <a:lnTo>
                    <a:pt x="2305" y="713"/>
                  </a:lnTo>
                  <a:lnTo>
                    <a:pt x="2305" y="716"/>
                  </a:lnTo>
                  <a:lnTo>
                    <a:pt x="2310" y="724"/>
                  </a:lnTo>
                  <a:lnTo>
                    <a:pt x="2316" y="724"/>
                  </a:lnTo>
                  <a:lnTo>
                    <a:pt x="2321" y="724"/>
                  </a:lnTo>
                  <a:lnTo>
                    <a:pt x="2326" y="727"/>
                  </a:lnTo>
                  <a:lnTo>
                    <a:pt x="2326" y="724"/>
                  </a:lnTo>
                  <a:lnTo>
                    <a:pt x="2332" y="727"/>
                  </a:lnTo>
                  <a:lnTo>
                    <a:pt x="2337" y="727"/>
                  </a:lnTo>
                  <a:lnTo>
                    <a:pt x="2337" y="724"/>
                  </a:lnTo>
                  <a:lnTo>
                    <a:pt x="2342" y="727"/>
                  </a:lnTo>
                  <a:lnTo>
                    <a:pt x="2342" y="724"/>
                  </a:lnTo>
                  <a:lnTo>
                    <a:pt x="2348" y="727"/>
                  </a:lnTo>
                  <a:lnTo>
                    <a:pt x="2353" y="724"/>
                  </a:lnTo>
                  <a:lnTo>
                    <a:pt x="2358" y="721"/>
                  </a:lnTo>
                  <a:lnTo>
                    <a:pt x="2358" y="724"/>
                  </a:lnTo>
                  <a:lnTo>
                    <a:pt x="2364" y="727"/>
                  </a:lnTo>
                  <a:lnTo>
                    <a:pt x="2369" y="724"/>
                  </a:lnTo>
                  <a:lnTo>
                    <a:pt x="2374" y="721"/>
                  </a:lnTo>
                  <a:lnTo>
                    <a:pt x="2380" y="724"/>
                  </a:lnTo>
                  <a:lnTo>
                    <a:pt x="2385" y="724"/>
                  </a:lnTo>
                  <a:lnTo>
                    <a:pt x="2390" y="719"/>
                  </a:lnTo>
                  <a:lnTo>
                    <a:pt x="2390" y="695"/>
                  </a:lnTo>
                  <a:lnTo>
                    <a:pt x="2395" y="695"/>
                  </a:lnTo>
                  <a:lnTo>
                    <a:pt x="2395" y="708"/>
                  </a:lnTo>
                  <a:lnTo>
                    <a:pt x="2401" y="721"/>
                  </a:lnTo>
                  <a:lnTo>
                    <a:pt x="2406" y="724"/>
                  </a:lnTo>
                  <a:lnTo>
                    <a:pt x="2406" y="727"/>
                  </a:lnTo>
                  <a:lnTo>
                    <a:pt x="2411" y="724"/>
                  </a:lnTo>
                  <a:lnTo>
                    <a:pt x="2411" y="721"/>
                  </a:lnTo>
                  <a:lnTo>
                    <a:pt x="2417" y="724"/>
                  </a:lnTo>
                  <a:lnTo>
                    <a:pt x="2422" y="727"/>
                  </a:lnTo>
                  <a:lnTo>
                    <a:pt x="2422" y="724"/>
                  </a:lnTo>
                  <a:lnTo>
                    <a:pt x="2427" y="724"/>
                  </a:lnTo>
                  <a:lnTo>
                    <a:pt x="2433" y="724"/>
                  </a:lnTo>
                  <a:lnTo>
                    <a:pt x="2438" y="724"/>
                  </a:lnTo>
                  <a:lnTo>
                    <a:pt x="2443" y="724"/>
                  </a:lnTo>
                  <a:lnTo>
                    <a:pt x="2449" y="724"/>
                  </a:lnTo>
                  <a:lnTo>
                    <a:pt x="2454" y="727"/>
                  </a:lnTo>
                  <a:lnTo>
                    <a:pt x="2459" y="724"/>
                  </a:lnTo>
                  <a:lnTo>
                    <a:pt x="2459" y="713"/>
                  </a:lnTo>
                  <a:lnTo>
                    <a:pt x="2464" y="711"/>
                  </a:lnTo>
                  <a:lnTo>
                    <a:pt x="2470" y="716"/>
                  </a:lnTo>
                  <a:lnTo>
                    <a:pt x="2470" y="721"/>
                  </a:lnTo>
                  <a:lnTo>
                    <a:pt x="2475" y="724"/>
                  </a:lnTo>
                  <a:lnTo>
                    <a:pt x="2480" y="711"/>
                  </a:lnTo>
                  <a:lnTo>
                    <a:pt x="2486" y="706"/>
                  </a:lnTo>
                  <a:lnTo>
                    <a:pt x="2486" y="711"/>
                  </a:lnTo>
                  <a:lnTo>
                    <a:pt x="2491" y="721"/>
                  </a:lnTo>
                  <a:lnTo>
                    <a:pt x="2491" y="724"/>
                  </a:lnTo>
                  <a:lnTo>
                    <a:pt x="2496" y="724"/>
                  </a:lnTo>
                  <a:lnTo>
                    <a:pt x="2502" y="724"/>
                  </a:lnTo>
                  <a:lnTo>
                    <a:pt x="2502" y="721"/>
                  </a:lnTo>
                  <a:lnTo>
                    <a:pt x="2507" y="724"/>
                  </a:lnTo>
                  <a:lnTo>
                    <a:pt x="2512" y="724"/>
                  </a:lnTo>
                  <a:lnTo>
                    <a:pt x="2518" y="724"/>
                  </a:lnTo>
                  <a:lnTo>
                    <a:pt x="2523" y="724"/>
                  </a:lnTo>
                  <a:lnTo>
                    <a:pt x="2523" y="727"/>
                  </a:lnTo>
                  <a:lnTo>
                    <a:pt x="2528" y="724"/>
                  </a:lnTo>
                  <a:lnTo>
                    <a:pt x="2534" y="724"/>
                  </a:lnTo>
                  <a:lnTo>
                    <a:pt x="2534" y="721"/>
                  </a:lnTo>
                  <a:lnTo>
                    <a:pt x="2539" y="724"/>
                  </a:lnTo>
                  <a:lnTo>
                    <a:pt x="2539" y="727"/>
                  </a:lnTo>
                  <a:lnTo>
                    <a:pt x="2544" y="724"/>
                  </a:lnTo>
                  <a:lnTo>
                    <a:pt x="2549" y="724"/>
                  </a:lnTo>
                  <a:lnTo>
                    <a:pt x="2549" y="721"/>
                  </a:lnTo>
                  <a:lnTo>
                    <a:pt x="2555" y="721"/>
                  </a:lnTo>
                  <a:lnTo>
                    <a:pt x="2560" y="724"/>
                  </a:lnTo>
                  <a:lnTo>
                    <a:pt x="2565" y="727"/>
                  </a:lnTo>
                  <a:lnTo>
                    <a:pt x="2571" y="716"/>
                  </a:lnTo>
                  <a:lnTo>
                    <a:pt x="2571" y="713"/>
                  </a:lnTo>
                  <a:lnTo>
                    <a:pt x="2576" y="716"/>
                  </a:lnTo>
                  <a:lnTo>
                    <a:pt x="2581" y="724"/>
                  </a:lnTo>
                  <a:lnTo>
                    <a:pt x="2587" y="727"/>
                  </a:lnTo>
                  <a:lnTo>
                    <a:pt x="2587" y="724"/>
                  </a:lnTo>
                  <a:lnTo>
                    <a:pt x="2592" y="724"/>
                  </a:lnTo>
                  <a:lnTo>
                    <a:pt x="2597" y="724"/>
                  </a:lnTo>
                  <a:lnTo>
                    <a:pt x="2597" y="727"/>
                  </a:lnTo>
                  <a:lnTo>
                    <a:pt x="2603" y="727"/>
                  </a:lnTo>
                  <a:lnTo>
                    <a:pt x="2608" y="724"/>
                  </a:lnTo>
                  <a:lnTo>
                    <a:pt x="2608" y="727"/>
                  </a:lnTo>
                  <a:lnTo>
                    <a:pt x="2613" y="724"/>
                  </a:lnTo>
                  <a:lnTo>
                    <a:pt x="2613" y="727"/>
                  </a:lnTo>
                  <a:lnTo>
                    <a:pt x="2619" y="724"/>
                  </a:lnTo>
                  <a:lnTo>
                    <a:pt x="2624" y="721"/>
                  </a:lnTo>
                  <a:lnTo>
                    <a:pt x="2629" y="724"/>
                  </a:lnTo>
                  <a:lnTo>
                    <a:pt x="2634" y="727"/>
                  </a:lnTo>
                  <a:lnTo>
                    <a:pt x="2634" y="724"/>
                  </a:lnTo>
                  <a:lnTo>
                    <a:pt x="2640" y="719"/>
                  </a:lnTo>
                  <a:lnTo>
                    <a:pt x="2645" y="716"/>
                  </a:lnTo>
                  <a:lnTo>
                    <a:pt x="2645" y="719"/>
                  </a:lnTo>
                  <a:lnTo>
                    <a:pt x="2650" y="721"/>
                  </a:lnTo>
                  <a:lnTo>
                    <a:pt x="2650" y="724"/>
                  </a:lnTo>
                  <a:lnTo>
                    <a:pt x="2656" y="724"/>
                  </a:lnTo>
                  <a:lnTo>
                    <a:pt x="2661" y="716"/>
                  </a:lnTo>
                  <a:lnTo>
                    <a:pt x="2661" y="700"/>
                  </a:lnTo>
                  <a:lnTo>
                    <a:pt x="2666" y="700"/>
                  </a:lnTo>
                  <a:lnTo>
                    <a:pt x="2666" y="716"/>
                  </a:lnTo>
                  <a:lnTo>
                    <a:pt x="2672" y="724"/>
                  </a:lnTo>
                  <a:lnTo>
                    <a:pt x="2677" y="724"/>
                  </a:lnTo>
                  <a:lnTo>
                    <a:pt x="2682" y="721"/>
                  </a:lnTo>
                  <a:lnTo>
                    <a:pt x="2682" y="724"/>
                  </a:lnTo>
                  <a:lnTo>
                    <a:pt x="2688" y="724"/>
                  </a:lnTo>
                  <a:lnTo>
                    <a:pt x="2688" y="727"/>
                  </a:lnTo>
                  <a:lnTo>
                    <a:pt x="2693" y="724"/>
                  </a:lnTo>
                  <a:lnTo>
                    <a:pt x="2698" y="724"/>
                  </a:lnTo>
                  <a:lnTo>
                    <a:pt x="2703" y="724"/>
                  </a:lnTo>
                  <a:lnTo>
                    <a:pt x="2709" y="724"/>
                  </a:lnTo>
                  <a:lnTo>
                    <a:pt x="2714" y="721"/>
                  </a:lnTo>
                  <a:lnTo>
                    <a:pt x="2714" y="724"/>
                  </a:lnTo>
                  <a:lnTo>
                    <a:pt x="2719" y="724"/>
                  </a:lnTo>
                  <a:lnTo>
                    <a:pt x="2719" y="727"/>
                  </a:lnTo>
                  <a:lnTo>
                    <a:pt x="2725" y="727"/>
                  </a:lnTo>
                  <a:lnTo>
                    <a:pt x="2730" y="724"/>
                  </a:lnTo>
                  <a:lnTo>
                    <a:pt x="2730" y="719"/>
                  </a:lnTo>
                  <a:lnTo>
                    <a:pt x="2735" y="719"/>
                  </a:lnTo>
                  <a:lnTo>
                    <a:pt x="2735" y="724"/>
                  </a:lnTo>
                  <a:lnTo>
                    <a:pt x="2741" y="727"/>
                  </a:lnTo>
                  <a:lnTo>
                    <a:pt x="2746" y="724"/>
                  </a:lnTo>
                  <a:lnTo>
                    <a:pt x="2751" y="719"/>
                  </a:lnTo>
                  <a:lnTo>
                    <a:pt x="2751" y="721"/>
                  </a:lnTo>
                  <a:lnTo>
                    <a:pt x="2757" y="721"/>
                  </a:lnTo>
                  <a:lnTo>
                    <a:pt x="2762" y="724"/>
                  </a:lnTo>
                  <a:lnTo>
                    <a:pt x="2767" y="724"/>
                  </a:lnTo>
                  <a:lnTo>
                    <a:pt x="2773" y="724"/>
                  </a:lnTo>
                  <a:lnTo>
                    <a:pt x="2778" y="724"/>
                  </a:lnTo>
                  <a:lnTo>
                    <a:pt x="2778" y="727"/>
                  </a:lnTo>
                  <a:lnTo>
                    <a:pt x="2783" y="727"/>
                  </a:lnTo>
                  <a:lnTo>
                    <a:pt x="2783" y="724"/>
                  </a:lnTo>
                  <a:lnTo>
                    <a:pt x="2788" y="724"/>
                  </a:lnTo>
                  <a:lnTo>
                    <a:pt x="2794" y="724"/>
                  </a:lnTo>
                  <a:lnTo>
                    <a:pt x="2794" y="727"/>
                  </a:lnTo>
                  <a:lnTo>
                    <a:pt x="2799" y="727"/>
                  </a:lnTo>
                  <a:lnTo>
                    <a:pt x="2799" y="724"/>
                  </a:lnTo>
                  <a:lnTo>
                    <a:pt x="2804" y="727"/>
                  </a:lnTo>
                  <a:lnTo>
                    <a:pt x="2810" y="724"/>
                  </a:lnTo>
                  <a:lnTo>
                    <a:pt x="2815" y="724"/>
                  </a:lnTo>
                  <a:lnTo>
                    <a:pt x="2820" y="721"/>
                  </a:lnTo>
                  <a:lnTo>
                    <a:pt x="2826" y="721"/>
                  </a:lnTo>
                  <a:lnTo>
                    <a:pt x="2831" y="724"/>
                  </a:lnTo>
                  <a:lnTo>
                    <a:pt x="2836" y="724"/>
                  </a:lnTo>
                  <a:lnTo>
                    <a:pt x="2842" y="708"/>
                  </a:lnTo>
                  <a:lnTo>
                    <a:pt x="2842" y="706"/>
                  </a:lnTo>
                  <a:lnTo>
                    <a:pt x="2847" y="711"/>
                  </a:lnTo>
                  <a:lnTo>
                    <a:pt x="2847" y="719"/>
                  </a:lnTo>
                  <a:lnTo>
                    <a:pt x="2852" y="727"/>
                  </a:lnTo>
                  <a:lnTo>
                    <a:pt x="2858" y="724"/>
                  </a:lnTo>
                  <a:lnTo>
                    <a:pt x="2863" y="724"/>
                  </a:lnTo>
                  <a:lnTo>
                    <a:pt x="2868" y="724"/>
                  </a:lnTo>
                  <a:lnTo>
                    <a:pt x="2873" y="724"/>
                  </a:lnTo>
                  <a:lnTo>
                    <a:pt x="2873" y="727"/>
                  </a:lnTo>
                  <a:lnTo>
                    <a:pt x="2879" y="724"/>
                  </a:lnTo>
                  <a:lnTo>
                    <a:pt x="2884" y="72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16200000">
              <a:off x="1096776" y="527576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>
              <a:off x="2246004" y="49201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16200000">
              <a:off x="2507913" y="499161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16200000">
              <a:off x="1533292" y="53995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 rot="16200000">
              <a:off x="1226938" y="555833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 rot="16200000">
              <a:off x="1798377" y="518210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 rot="16200000">
              <a:off x="806294" y="564564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 rot="16200000">
              <a:off x="2804744" y="52932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2922.1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 rot="16200000">
              <a:off x="2082508" y="541863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2557.0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 rot="16200000">
              <a:off x="3515869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3287.3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3634927" y="61126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 rot="16200000">
              <a:off x="3260308" y="588852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347619" y="612531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16200000">
              <a:off x="3092051" y="57139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3068.2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 rot="16200000">
              <a:off x="4219056" y="59440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3652.5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4349225" y="618087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 rot="16200000">
              <a:off x="3931749" y="594884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V="1">
              <a:off x="4061918" y="6185634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 rot="16200000">
              <a:off x="4934942" y="597424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5058762" y="6211033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 rot="16200000">
              <a:off x="4504775" y="596471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3798.5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4634945" y="6201508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 rot="16200000">
              <a:off x="4784146" y="599487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3944.5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4914315" y="6231670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782492" y="6311043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699951" y="6276119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799954" y="62523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>
              <a:off x="799954" y="619833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799954" y="61380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799954" y="608403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782492" y="602847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699951" y="5991966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799954" y="596974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799954" y="59141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799954" y="585544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799954" y="579988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782492" y="5741149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699951" y="5704638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>
              <a:off x="799954" y="568558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799954" y="562685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>
              <a:off x="799954" y="5571293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>
              <a:off x="799954" y="551732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782492" y="5456997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65"/>
            <p:cNvSpPr>
              <a:spLocks noChangeArrowheads="1"/>
            </p:cNvSpPr>
            <p:nvPr/>
          </p:nvSpPr>
          <p:spPr bwMode="auto">
            <a:xfrm>
              <a:off x="699951" y="5422073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799954" y="54030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99954" y="534428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799954" y="528872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799954" y="522999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782492" y="5174431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699951" y="5137920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>
              <a:off x="799954" y="51188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>
              <a:off x="799954" y="50601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799954" y="500616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99954" y="494583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82492" y="4891866"/>
              <a:ext cx="428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717412" y="4817255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0" name="Rectangle 78"/>
            <p:cNvSpPr>
              <a:spLocks noChangeArrowheads="1"/>
            </p:cNvSpPr>
            <p:nvPr/>
          </p:nvSpPr>
          <p:spPr bwMode="auto">
            <a:xfrm>
              <a:off x="596775" y="482995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1" name="Rectangle 79"/>
            <p:cNvSpPr>
              <a:spLocks noChangeArrowheads="1"/>
            </p:cNvSpPr>
            <p:nvPr/>
          </p:nvSpPr>
          <p:spPr bwMode="auto">
            <a:xfrm rot="16200000">
              <a:off x="349930" y="5468641"/>
              <a:ext cx="4174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83328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>
              <a:off x="93487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102694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112853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1034879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>
              <a:off x="122059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>
              <a:off x="132218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>
              <a:off x="14158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>
              <a:off x="151583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>
              <a:off x="1609492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>
              <a:off x="171108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>
              <a:off x="181108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>
              <a:off x="190473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>
              <a:off x="200473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>
              <a:off x="2098390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2004737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219997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>
              <a:off x="22920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2393634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>
              <a:off x="2485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>
              <a:off x="2587288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>
              <a:off x="268887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02"/>
            <p:cNvSpPr>
              <a:spLocks noChangeShapeType="1"/>
            </p:cNvSpPr>
            <p:nvPr/>
          </p:nvSpPr>
          <p:spPr bwMode="auto">
            <a:xfrm>
              <a:off x="278094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882532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2974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>
              <a:off x="3076186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Rectangle 106"/>
            <p:cNvSpPr>
              <a:spLocks noChangeArrowheads="1"/>
            </p:cNvSpPr>
            <p:nvPr/>
          </p:nvSpPr>
          <p:spPr bwMode="auto">
            <a:xfrm>
              <a:off x="298253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>
              <a:off x="3168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08"/>
            <p:cNvSpPr>
              <a:spLocks noChangeShapeType="1"/>
            </p:cNvSpPr>
            <p:nvPr/>
          </p:nvSpPr>
          <p:spPr bwMode="auto">
            <a:xfrm>
              <a:off x="326984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3361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3463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>
              <a:off x="3557147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>
              <a:off x="3657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>
              <a:off x="375873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>
              <a:off x="385239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115"/>
            <p:cNvSpPr>
              <a:spLocks noChangeShapeType="1"/>
            </p:cNvSpPr>
            <p:nvPr/>
          </p:nvSpPr>
          <p:spPr bwMode="auto">
            <a:xfrm>
              <a:off x="395239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>
              <a:off x="4046045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117"/>
            <p:cNvSpPr>
              <a:spLocks noChangeArrowheads="1"/>
            </p:cNvSpPr>
            <p:nvPr/>
          </p:nvSpPr>
          <p:spPr bwMode="auto">
            <a:xfrm>
              <a:off x="3952393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>
              <a:off x="414604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>
              <a:off x="423969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120"/>
            <p:cNvSpPr>
              <a:spLocks noChangeShapeType="1"/>
            </p:cNvSpPr>
            <p:nvPr/>
          </p:nvSpPr>
          <p:spPr bwMode="auto">
            <a:xfrm>
              <a:off x="4341288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21"/>
            <p:cNvSpPr>
              <a:spLocks noChangeShapeType="1"/>
            </p:cNvSpPr>
            <p:nvPr/>
          </p:nvSpPr>
          <p:spPr bwMode="auto">
            <a:xfrm>
              <a:off x="4433353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>
              <a:off x="4534943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463494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4728597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483018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4922251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5023841" y="6345966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Rectangle 128"/>
            <p:cNvSpPr>
              <a:spLocks noChangeArrowheads="1"/>
            </p:cNvSpPr>
            <p:nvPr/>
          </p:nvSpPr>
          <p:spPr bwMode="auto">
            <a:xfrm>
              <a:off x="4930188" y="6385652"/>
              <a:ext cx="171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4000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5115906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5217495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>
              <a:off x="5309560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32"/>
            <p:cNvSpPr>
              <a:spLocks noChangeShapeType="1"/>
            </p:cNvSpPr>
            <p:nvPr/>
          </p:nvSpPr>
          <p:spPr bwMode="auto">
            <a:xfrm>
              <a:off x="5411149" y="634596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Rectangle 133"/>
            <p:cNvSpPr>
              <a:spLocks noChangeArrowheads="1"/>
            </p:cNvSpPr>
            <p:nvPr/>
          </p:nvSpPr>
          <p:spPr bwMode="auto">
            <a:xfrm>
              <a:off x="5336545" y="6385652"/>
              <a:ext cx="12222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m/z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6" name="Line 135"/>
            <p:cNvSpPr>
              <a:spLocks noChangeShapeType="1"/>
            </p:cNvSpPr>
            <p:nvPr/>
          </p:nvSpPr>
          <p:spPr bwMode="auto">
            <a:xfrm>
              <a:off x="823763" y="6338029"/>
              <a:ext cx="4608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136"/>
            <p:cNvSpPr>
              <a:spLocks noChangeShapeType="1"/>
            </p:cNvSpPr>
            <p:nvPr/>
          </p:nvSpPr>
          <p:spPr bwMode="auto">
            <a:xfrm>
              <a:off x="822176" y="4815669"/>
              <a:ext cx="0" cy="1517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137"/>
            <p:cNvSpPr>
              <a:spLocks noChangeArrowheads="1"/>
            </p:cNvSpPr>
            <p:nvPr/>
          </p:nvSpPr>
          <p:spPr bwMode="auto">
            <a:xfrm rot="16200000">
              <a:off x="5222249" y="602980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4163.7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825351" y="3102814"/>
              <a:ext cx="4588973" cy="1173123"/>
            </a:xfrm>
            <a:custGeom>
              <a:avLst/>
              <a:gdLst>
                <a:gd name="T0" fmla="*/ 2147483647 w 2891"/>
                <a:gd name="T1" fmla="*/ 2147483647 h 739"/>
                <a:gd name="T2" fmla="*/ 2147483647 w 2891"/>
                <a:gd name="T3" fmla="*/ 2147483647 h 739"/>
                <a:gd name="T4" fmla="*/ 2147483647 w 2891"/>
                <a:gd name="T5" fmla="*/ 2147483647 h 739"/>
                <a:gd name="T6" fmla="*/ 2147483647 w 2891"/>
                <a:gd name="T7" fmla="*/ 2147483647 h 739"/>
                <a:gd name="T8" fmla="*/ 2147483647 w 2891"/>
                <a:gd name="T9" fmla="*/ 2147483647 h 739"/>
                <a:gd name="T10" fmla="*/ 2147483647 w 2891"/>
                <a:gd name="T11" fmla="*/ 2147483647 h 739"/>
                <a:gd name="T12" fmla="*/ 2147483647 w 2891"/>
                <a:gd name="T13" fmla="*/ 2147483647 h 739"/>
                <a:gd name="T14" fmla="*/ 2147483647 w 2891"/>
                <a:gd name="T15" fmla="*/ 2147483647 h 739"/>
                <a:gd name="T16" fmla="*/ 2147483647 w 2891"/>
                <a:gd name="T17" fmla="*/ 2147483647 h 739"/>
                <a:gd name="T18" fmla="*/ 2147483647 w 2891"/>
                <a:gd name="T19" fmla="*/ 2147483647 h 739"/>
                <a:gd name="T20" fmla="*/ 2147483647 w 2891"/>
                <a:gd name="T21" fmla="*/ 2147483647 h 739"/>
                <a:gd name="T22" fmla="*/ 2147483647 w 2891"/>
                <a:gd name="T23" fmla="*/ 2147483647 h 739"/>
                <a:gd name="T24" fmla="*/ 2147483647 w 2891"/>
                <a:gd name="T25" fmla="*/ 2147483647 h 739"/>
                <a:gd name="T26" fmla="*/ 2147483647 w 2891"/>
                <a:gd name="T27" fmla="*/ 2147483647 h 739"/>
                <a:gd name="T28" fmla="*/ 2147483647 w 2891"/>
                <a:gd name="T29" fmla="*/ 2147483647 h 739"/>
                <a:gd name="T30" fmla="*/ 2147483647 w 2891"/>
                <a:gd name="T31" fmla="*/ 2147483647 h 739"/>
                <a:gd name="T32" fmla="*/ 2147483647 w 2891"/>
                <a:gd name="T33" fmla="*/ 2147483647 h 739"/>
                <a:gd name="T34" fmla="*/ 2147483647 w 2891"/>
                <a:gd name="T35" fmla="*/ 2147483647 h 739"/>
                <a:gd name="T36" fmla="*/ 2147483647 w 2891"/>
                <a:gd name="T37" fmla="*/ 2147483647 h 739"/>
                <a:gd name="T38" fmla="*/ 2147483647 w 2891"/>
                <a:gd name="T39" fmla="*/ 2147483647 h 739"/>
                <a:gd name="T40" fmla="*/ 2147483647 w 2891"/>
                <a:gd name="T41" fmla="*/ 2147483647 h 739"/>
                <a:gd name="T42" fmla="*/ 2147483647 w 2891"/>
                <a:gd name="T43" fmla="*/ 2147483647 h 739"/>
                <a:gd name="T44" fmla="*/ 2147483647 w 2891"/>
                <a:gd name="T45" fmla="*/ 2147483647 h 739"/>
                <a:gd name="T46" fmla="*/ 2147483647 w 2891"/>
                <a:gd name="T47" fmla="*/ 2147483647 h 739"/>
                <a:gd name="T48" fmla="*/ 2147483647 w 2891"/>
                <a:gd name="T49" fmla="*/ 2147483647 h 739"/>
                <a:gd name="T50" fmla="*/ 2147483647 w 2891"/>
                <a:gd name="T51" fmla="*/ 2147483647 h 739"/>
                <a:gd name="T52" fmla="*/ 2147483647 w 2891"/>
                <a:gd name="T53" fmla="*/ 2147483647 h 739"/>
                <a:gd name="T54" fmla="*/ 2147483647 w 2891"/>
                <a:gd name="T55" fmla="*/ 2147483647 h 739"/>
                <a:gd name="T56" fmla="*/ 2147483647 w 2891"/>
                <a:gd name="T57" fmla="*/ 2147483647 h 739"/>
                <a:gd name="T58" fmla="*/ 2147483647 w 2891"/>
                <a:gd name="T59" fmla="*/ 2147483647 h 739"/>
                <a:gd name="T60" fmla="*/ 2147483647 w 2891"/>
                <a:gd name="T61" fmla="*/ 2147483647 h 739"/>
                <a:gd name="T62" fmla="*/ 2147483647 w 2891"/>
                <a:gd name="T63" fmla="*/ 2147483647 h 739"/>
                <a:gd name="T64" fmla="*/ 2147483647 w 2891"/>
                <a:gd name="T65" fmla="*/ 2147483647 h 739"/>
                <a:gd name="T66" fmla="*/ 2147483647 w 2891"/>
                <a:gd name="T67" fmla="*/ 2147483647 h 739"/>
                <a:gd name="T68" fmla="*/ 2147483647 w 2891"/>
                <a:gd name="T69" fmla="*/ 2147483647 h 739"/>
                <a:gd name="T70" fmla="*/ 2147483647 w 2891"/>
                <a:gd name="T71" fmla="*/ 2147483647 h 739"/>
                <a:gd name="T72" fmla="*/ 2147483647 w 2891"/>
                <a:gd name="T73" fmla="*/ 2147483647 h 739"/>
                <a:gd name="T74" fmla="*/ 2147483647 w 2891"/>
                <a:gd name="T75" fmla="*/ 2147483647 h 739"/>
                <a:gd name="T76" fmla="*/ 2147483647 w 2891"/>
                <a:gd name="T77" fmla="*/ 2147483647 h 739"/>
                <a:gd name="T78" fmla="*/ 2147483647 w 2891"/>
                <a:gd name="T79" fmla="*/ 2147483647 h 739"/>
                <a:gd name="T80" fmla="*/ 2147483647 w 2891"/>
                <a:gd name="T81" fmla="*/ 2147483647 h 739"/>
                <a:gd name="T82" fmla="*/ 2147483647 w 2891"/>
                <a:gd name="T83" fmla="*/ 2147483647 h 739"/>
                <a:gd name="T84" fmla="*/ 2147483647 w 2891"/>
                <a:gd name="T85" fmla="*/ 2147483647 h 739"/>
                <a:gd name="T86" fmla="*/ 2147483647 w 2891"/>
                <a:gd name="T87" fmla="*/ 2147483647 h 739"/>
                <a:gd name="T88" fmla="*/ 2147483647 w 2891"/>
                <a:gd name="T89" fmla="*/ 2147483647 h 739"/>
                <a:gd name="T90" fmla="*/ 2147483647 w 2891"/>
                <a:gd name="T91" fmla="*/ 2147483647 h 739"/>
                <a:gd name="T92" fmla="*/ 2147483647 w 2891"/>
                <a:gd name="T93" fmla="*/ 2147483647 h 739"/>
                <a:gd name="T94" fmla="*/ 2147483647 w 2891"/>
                <a:gd name="T95" fmla="*/ 2147483647 h 739"/>
                <a:gd name="T96" fmla="*/ 2147483647 w 2891"/>
                <a:gd name="T97" fmla="*/ 2147483647 h 739"/>
                <a:gd name="T98" fmla="*/ 2147483647 w 2891"/>
                <a:gd name="T99" fmla="*/ 2147483647 h 739"/>
                <a:gd name="T100" fmla="*/ 2147483647 w 2891"/>
                <a:gd name="T101" fmla="*/ 2147483647 h 739"/>
                <a:gd name="T102" fmla="*/ 2147483647 w 2891"/>
                <a:gd name="T103" fmla="*/ 2147483647 h 739"/>
                <a:gd name="T104" fmla="*/ 2147483647 w 2891"/>
                <a:gd name="T105" fmla="*/ 2147483647 h 739"/>
                <a:gd name="T106" fmla="*/ 2147483647 w 2891"/>
                <a:gd name="T107" fmla="*/ 2147483647 h 739"/>
                <a:gd name="T108" fmla="*/ 2147483647 w 2891"/>
                <a:gd name="T109" fmla="*/ 2147483647 h 739"/>
                <a:gd name="T110" fmla="*/ 2147483647 w 2891"/>
                <a:gd name="T111" fmla="*/ 2147483647 h 739"/>
                <a:gd name="T112" fmla="*/ 2147483647 w 2891"/>
                <a:gd name="T113" fmla="*/ 2147483647 h 739"/>
                <a:gd name="T114" fmla="*/ 2147483647 w 2891"/>
                <a:gd name="T115" fmla="*/ 2147483647 h 739"/>
                <a:gd name="T116" fmla="*/ 2147483647 w 2891"/>
                <a:gd name="T117" fmla="*/ 2147483647 h 739"/>
                <a:gd name="T118" fmla="*/ 2147483647 w 2891"/>
                <a:gd name="T119" fmla="*/ 2147483647 h 7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1" h="739">
                  <a:moveTo>
                    <a:pt x="0" y="726"/>
                  </a:moveTo>
                  <a:lnTo>
                    <a:pt x="0" y="731"/>
                  </a:lnTo>
                  <a:lnTo>
                    <a:pt x="5" y="734"/>
                  </a:lnTo>
                  <a:lnTo>
                    <a:pt x="11" y="728"/>
                  </a:lnTo>
                  <a:lnTo>
                    <a:pt x="16" y="734"/>
                  </a:lnTo>
                  <a:lnTo>
                    <a:pt x="16" y="728"/>
                  </a:lnTo>
                  <a:lnTo>
                    <a:pt x="21" y="728"/>
                  </a:lnTo>
                  <a:lnTo>
                    <a:pt x="26" y="736"/>
                  </a:lnTo>
                  <a:lnTo>
                    <a:pt x="26" y="739"/>
                  </a:lnTo>
                  <a:lnTo>
                    <a:pt x="32" y="734"/>
                  </a:lnTo>
                  <a:lnTo>
                    <a:pt x="32" y="731"/>
                  </a:lnTo>
                  <a:lnTo>
                    <a:pt x="37" y="717"/>
                  </a:lnTo>
                  <a:lnTo>
                    <a:pt x="42" y="720"/>
                  </a:lnTo>
                  <a:lnTo>
                    <a:pt x="42" y="734"/>
                  </a:lnTo>
                  <a:lnTo>
                    <a:pt x="48" y="739"/>
                  </a:lnTo>
                  <a:lnTo>
                    <a:pt x="48" y="736"/>
                  </a:lnTo>
                  <a:lnTo>
                    <a:pt x="53" y="717"/>
                  </a:lnTo>
                  <a:lnTo>
                    <a:pt x="58" y="682"/>
                  </a:lnTo>
                  <a:lnTo>
                    <a:pt x="58" y="0"/>
                  </a:lnTo>
                  <a:lnTo>
                    <a:pt x="64" y="18"/>
                  </a:lnTo>
                  <a:lnTo>
                    <a:pt x="64" y="561"/>
                  </a:lnTo>
                  <a:lnTo>
                    <a:pt x="69" y="715"/>
                  </a:lnTo>
                  <a:lnTo>
                    <a:pt x="74" y="726"/>
                  </a:lnTo>
                  <a:lnTo>
                    <a:pt x="80" y="696"/>
                  </a:lnTo>
                  <a:lnTo>
                    <a:pt x="80" y="693"/>
                  </a:lnTo>
                  <a:lnTo>
                    <a:pt x="85" y="726"/>
                  </a:lnTo>
                  <a:lnTo>
                    <a:pt x="85" y="734"/>
                  </a:lnTo>
                  <a:lnTo>
                    <a:pt x="90" y="734"/>
                  </a:lnTo>
                  <a:lnTo>
                    <a:pt x="96" y="731"/>
                  </a:lnTo>
                  <a:lnTo>
                    <a:pt x="96" y="734"/>
                  </a:lnTo>
                  <a:lnTo>
                    <a:pt x="101" y="728"/>
                  </a:lnTo>
                  <a:lnTo>
                    <a:pt x="101" y="731"/>
                  </a:lnTo>
                  <a:lnTo>
                    <a:pt x="106" y="731"/>
                  </a:lnTo>
                  <a:lnTo>
                    <a:pt x="112" y="728"/>
                  </a:lnTo>
                  <a:lnTo>
                    <a:pt x="112" y="726"/>
                  </a:lnTo>
                  <a:lnTo>
                    <a:pt x="117" y="736"/>
                  </a:lnTo>
                  <a:lnTo>
                    <a:pt x="122" y="736"/>
                  </a:lnTo>
                  <a:lnTo>
                    <a:pt x="128" y="728"/>
                  </a:lnTo>
                  <a:lnTo>
                    <a:pt x="128" y="712"/>
                  </a:lnTo>
                  <a:lnTo>
                    <a:pt x="133" y="720"/>
                  </a:lnTo>
                  <a:lnTo>
                    <a:pt x="133" y="734"/>
                  </a:lnTo>
                  <a:lnTo>
                    <a:pt x="138" y="736"/>
                  </a:lnTo>
                  <a:lnTo>
                    <a:pt x="144" y="736"/>
                  </a:lnTo>
                  <a:lnTo>
                    <a:pt x="144" y="728"/>
                  </a:lnTo>
                  <a:lnTo>
                    <a:pt x="149" y="728"/>
                  </a:lnTo>
                  <a:lnTo>
                    <a:pt x="149" y="734"/>
                  </a:lnTo>
                  <a:lnTo>
                    <a:pt x="154" y="734"/>
                  </a:lnTo>
                  <a:lnTo>
                    <a:pt x="160" y="736"/>
                  </a:lnTo>
                  <a:lnTo>
                    <a:pt x="160" y="734"/>
                  </a:lnTo>
                  <a:lnTo>
                    <a:pt x="165" y="734"/>
                  </a:lnTo>
                  <a:lnTo>
                    <a:pt x="165" y="712"/>
                  </a:lnTo>
                  <a:lnTo>
                    <a:pt x="170" y="712"/>
                  </a:lnTo>
                  <a:lnTo>
                    <a:pt x="176" y="728"/>
                  </a:lnTo>
                  <a:lnTo>
                    <a:pt x="176" y="731"/>
                  </a:lnTo>
                  <a:lnTo>
                    <a:pt x="181" y="720"/>
                  </a:lnTo>
                  <a:lnTo>
                    <a:pt x="181" y="728"/>
                  </a:lnTo>
                  <a:lnTo>
                    <a:pt x="186" y="734"/>
                  </a:lnTo>
                  <a:lnTo>
                    <a:pt x="186" y="736"/>
                  </a:lnTo>
                  <a:lnTo>
                    <a:pt x="192" y="734"/>
                  </a:lnTo>
                  <a:lnTo>
                    <a:pt x="197" y="726"/>
                  </a:lnTo>
                  <a:lnTo>
                    <a:pt x="197" y="723"/>
                  </a:lnTo>
                  <a:lnTo>
                    <a:pt x="202" y="731"/>
                  </a:lnTo>
                  <a:lnTo>
                    <a:pt x="202" y="736"/>
                  </a:lnTo>
                  <a:lnTo>
                    <a:pt x="208" y="736"/>
                  </a:lnTo>
                  <a:lnTo>
                    <a:pt x="213" y="736"/>
                  </a:lnTo>
                  <a:lnTo>
                    <a:pt x="218" y="720"/>
                  </a:lnTo>
                  <a:lnTo>
                    <a:pt x="218" y="723"/>
                  </a:lnTo>
                  <a:lnTo>
                    <a:pt x="223" y="734"/>
                  </a:lnTo>
                  <a:lnTo>
                    <a:pt x="229" y="736"/>
                  </a:lnTo>
                  <a:lnTo>
                    <a:pt x="234" y="734"/>
                  </a:lnTo>
                  <a:lnTo>
                    <a:pt x="234" y="712"/>
                  </a:lnTo>
                  <a:lnTo>
                    <a:pt x="239" y="693"/>
                  </a:lnTo>
                  <a:lnTo>
                    <a:pt x="245" y="704"/>
                  </a:lnTo>
                  <a:lnTo>
                    <a:pt x="245" y="728"/>
                  </a:lnTo>
                  <a:lnTo>
                    <a:pt x="250" y="734"/>
                  </a:lnTo>
                  <a:lnTo>
                    <a:pt x="255" y="736"/>
                  </a:lnTo>
                  <a:lnTo>
                    <a:pt x="261" y="736"/>
                  </a:lnTo>
                  <a:lnTo>
                    <a:pt x="261" y="734"/>
                  </a:lnTo>
                  <a:lnTo>
                    <a:pt x="266" y="739"/>
                  </a:lnTo>
                  <a:lnTo>
                    <a:pt x="271" y="734"/>
                  </a:lnTo>
                  <a:lnTo>
                    <a:pt x="277" y="723"/>
                  </a:lnTo>
                  <a:lnTo>
                    <a:pt x="277" y="715"/>
                  </a:lnTo>
                  <a:lnTo>
                    <a:pt x="282" y="728"/>
                  </a:lnTo>
                  <a:lnTo>
                    <a:pt x="282" y="734"/>
                  </a:lnTo>
                  <a:lnTo>
                    <a:pt x="287" y="731"/>
                  </a:lnTo>
                  <a:lnTo>
                    <a:pt x="293" y="731"/>
                  </a:lnTo>
                  <a:lnTo>
                    <a:pt x="293" y="736"/>
                  </a:lnTo>
                  <a:lnTo>
                    <a:pt x="298" y="734"/>
                  </a:lnTo>
                  <a:lnTo>
                    <a:pt x="298" y="736"/>
                  </a:lnTo>
                  <a:lnTo>
                    <a:pt x="303" y="731"/>
                  </a:lnTo>
                  <a:lnTo>
                    <a:pt x="303" y="728"/>
                  </a:lnTo>
                  <a:lnTo>
                    <a:pt x="309" y="685"/>
                  </a:lnTo>
                  <a:lnTo>
                    <a:pt x="314" y="682"/>
                  </a:lnTo>
                  <a:lnTo>
                    <a:pt x="314" y="715"/>
                  </a:lnTo>
                  <a:lnTo>
                    <a:pt x="319" y="712"/>
                  </a:lnTo>
                  <a:lnTo>
                    <a:pt x="319" y="720"/>
                  </a:lnTo>
                  <a:lnTo>
                    <a:pt x="325" y="728"/>
                  </a:lnTo>
                  <a:lnTo>
                    <a:pt x="330" y="669"/>
                  </a:lnTo>
                  <a:lnTo>
                    <a:pt x="330" y="666"/>
                  </a:lnTo>
                  <a:lnTo>
                    <a:pt x="335" y="717"/>
                  </a:lnTo>
                  <a:lnTo>
                    <a:pt x="335" y="736"/>
                  </a:lnTo>
                  <a:lnTo>
                    <a:pt x="341" y="728"/>
                  </a:lnTo>
                  <a:lnTo>
                    <a:pt x="346" y="728"/>
                  </a:lnTo>
                  <a:lnTo>
                    <a:pt x="346" y="731"/>
                  </a:lnTo>
                  <a:lnTo>
                    <a:pt x="351" y="734"/>
                  </a:lnTo>
                  <a:lnTo>
                    <a:pt x="351" y="736"/>
                  </a:lnTo>
                  <a:lnTo>
                    <a:pt x="357" y="736"/>
                  </a:lnTo>
                  <a:lnTo>
                    <a:pt x="362" y="731"/>
                  </a:lnTo>
                  <a:lnTo>
                    <a:pt x="367" y="734"/>
                  </a:lnTo>
                  <a:lnTo>
                    <a:pt x="367" y="736"/>
                  </a:lnTo>
                  <a:lnTo>
                    <a:pt x="373" y="731"/>
                  </a:lnTo>
                  <a:lnTo>
                    <a:pt x="378" y="723"/>
                  </a:lnTo>
                  <a:lnTo>
                    <a:pt x="378" y="720"/>
                  </a:lnTo>
                  <a:lnTo>
                    <a:pt x="383" y="734"/>
                  </a:lnTo>
                  <a:lnTo>
                    <a:pt x="383" y="739"/>
                  </a:lnTo>
                  <a:lnTo>
                    <a:pt x="389" y="736"/>
                  </a:lnTo>
                  <a:lnTo>
                    <a:pt x="394" y="739"/>
                  </a:lnTo>
                  <a:lnTo>
                    <a:pt x="394" y="704"/>
                  </a:lnTo>
                  <a:lnTo>
                    <a:pt x="399" y="696"/>
                  </a:lnTo>
                  <a:lnTo>
                    <a:pt x="399" y="707"/>
                  </a:lnTo>
                  <a:lnTo>
                    <a:pt x="405" y="734"/>
                  </a:lnTo>
                  <a:lnTo>
                    <a:pt x="410" y="734"/>
                  </a:lnTo>
                  <a:lnTo>
                    <a:pt x="410" y="736"/>
                  </a:lnTo>
                  <a:lnTo>
                    <a:pt x="415" y="728"/>
                  </a:lnTo>
                  <a:lnTo>
                    <a:pt x="415" y="717"/>
                  </a:lnTo>
                  <a:lnTo>
                    <a:pt x="420" y="723"/>
                  </a:lnTo>
                  <a:lnTo>
                    <a:pt x="420" y="734"/>
                  </a:lnTo>
                  <a:lnTo>
                    <a:pt x="426" y="736"/>
                  </a:lnTo>
                  <a:lnTo>
                    <a:pt x="431" y="736"/>
                  </a:lnTo>
                  <a:lnTo>
                    <a:pt x="436" y="734"/>
                  </a:lnTo>
                  <a:lnTo>
                    <a:pt x="442" y="736"/>
                  </a:lnTo>
                  <a:lnTo>
                    <a:pt x="447" y="731"/>
                  </a:lnTo>
                  <a:lnTo>
                    <a:pt x="447" y="728"/>
                  </a:lnTo>
                  <a:lnTo>
                    <a:pt x="452" y="734"/>
                  </a:lnTo>
                  <a:lnTo>
                    <a:pt x="452" y="739"/>
                  </a:lnTo>
                  <a:lnTo>
                    <a:pt x="458" y="736"/>
                  </a:lnTo>
                  <a:lnTo>
                    <a:pt x="463" y="736"/>
                  </a:lnTo>
                  <a:lnTo>
                    <a:pt x="468" y="734"/>
                  </a:lnTo>
                  <a:lnTo>
                    <a:pt x="474" y="739"/>
                  </a:lnTo>
                  <a:lnTo>
                    <a:pt x="479" y="723"/>
                  </a:lnTo>
                  <a:lnTo>
                    <a:pt x="479" y="728"/>
                  </a:lnTo>
                  <a:lnTo>
                    <a:pt x="484" y="734"/>
                  </a:lnTo>
                  <a:lnTo>
                    <a:pt x="484" y="731"/>
                  </a:lnTo>
                  <a:lnTo>
                    <a:pt x="490" y="731"/>
                  </a:lnTo>
                  <a:lnTo>
                    <a:pt x="495" y="734"/>
                  </a:lnTo>
                  <a:lnTo>
                    <a:pt x="495" y="739"/>
                  </a:lnTo>
                  <a:lnTo>
                    <a:pt x="500" y="726"/>
                  </a:lnTo>
                  <a:lnTo>
                    <a:pt x="500" y="717"/>
                  </a:lnTo>
                  <a:lnTo>
                    <a:pt x="506" y="712"/>
                  </a:lnTo>
                  <a:lnTo>
                    <a:pt x="511" y="302"/>
                  </a:lnTo>
                  <a:lnTo>
                    <a:pt x="516" y="669"/>
                  </a:lnTo>
                  <a:lnTo>
                    <a:pt x="516" y="712"/>
                  </a:lnTo>
                  <a:lnTo>
                    <a:pt x="522" y="720"/>
                  </a:lnTo>
                  <a:lnTo>
                    <a:pt x="527" y="731"/>
                  </a:lnTo>
                  <a:lnTo>
                    <a:pt x="527" y="720"/>
                  </a:lnTo>
                  <a:lnTo>
                    <a:pt x="532" y="717"/>
                  </a:lnTo>
                  <a:lnTo>
                    <a:pt x="532" y="731"/>
                  </a:lnTo>
                  <a:lnTo>
                    <a:pt x="538" y="736"/>
                  </a:lnTo>
                  <a:lnTo>
                    <a:pt x="543" y="736"/>
                  </a:lnTo>
                  <a:lnTo>
                    <a:pt x="543" y="734"/>
                  </a:lnTo>
                  <a:lnTo>
                    <a:pt x="548" y="736"/>
                  </a:lnTo>
                  <a:lnTo>
                    <a:pt x="548" y="734"/>
                  </a:lnTo>
                  <a:lnTo>
                    <a:pt x="554" y="736"/>
                  </a:lnTo>
                  <a:lnTo>
                    <a:pt x="559" y="734"/>
                  </a:lnTo>
                  <a:lnTo>
                    <a:pt x="564" y="734"/>
                  </a:lnTo>
                  <a:lnTo>
                    <a:pt x="570" y="736"/>
                  </a:lnTo>
                  <a:lnTo>
                    <a:pt x="575" y="736"/>
                  </a:lnTo>
                  <a:lnTo>
                    <a:pt x="580" y="734"/>
                  </a:lnTo>
                  <a:lnTo>
                    <a:pt x="580" y="731"/>
                  </a:lnTo>
                  <a:lnTo>
                    <a:pt x="586" y="736"/>
                  </a:lnTo>
                  <a:lnTo>
                    <a:pt x="591" y="736"/>
                  </a:lnTo>
                  <a:lnTo>
                    <a:pt x="596" y="731"/>
                  </a:lnTo>
                  <a:lnTo>
                    <a:pt x="596" y="734"/>
                  </a:lnTo>
                  <a:lnTo>
                    <a:pt x="602" y="736"/>
                  </a:lnTo>
                  <a:lnTo>
                    <a:pt x="607" y="736"/>
                  </a:lnTo>
                  <a:lnTo>
                    <a:pt x="612" y="736"/>
                  </a:lnTo>
                  <a:lnTo>
                    <a:pt x="612" y="734"/>
                  </a:lnTo>
                  <a:lnTo>
                    <a:pt x="618" y="726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4"/>
                  </a:lnTo>
                  <a:lnTo>
                    <a:pt x="633" y="736"/>
                  </a:lnTo>
                  <a:lnTo>
                    <a:pt x="639" y="736"/>
                  </a:lnTo>
                  <a:lnTo>
                    <a:pt x="644" y="739"/>
                  </a:lnTo>
                  <a:lnTo>
                    <a:pt x="644" y="731"/>
                  </a:lnTo>
                  <a:lnTo>
                    <a:pt x="649" y="728"/>
                  </a:lnTo>
                  <a:lnTo>
                    <a:pt x="649" y="736"/>
                  </a:lnTo>
                  <a:lnTo>
                    <a:pt x="655" y="739"/>
                  </a:lnTo>
                  <a:lnTo>
                    <a:pt x="660" y="736"/>
                  </a:lnTo>
                  <a:lnTo>
                    <a:pt x="665" y="734"/>
                  </a:lnTo>
                  <a:lnTo>
                    <a:pt x="665" y="726"/>
                  </a:lnTo>
                  <a:lnTo>
                    <a:pt x="671" y="728"/>
                  </a:lnTo>
                  <a:lnTo>
                    <a:pt x="676" y="728"/>
                  </a:lnTo>
                  <a:lnTo>
                    <a:pt x="676" y="726"/>
                  </a:lnTo>
                  <a:lnTo>
                    <a:pt x="681" y="734"/>
                  </a:lnTo>
                  <a:lnTo>
                    <a:pt x="687" y="726"/>
                  </a:lnTo>
                  <a:lnTo>
                    <a:pt x="687" y="712"/>
                  </a:lnTo>
                  <a:lnTo>
                    <a:pt x="692" y="715"/>
                  </a:lnTo>
                  <a:lnTo>
                    <a:pt x="697" y="731"/>
                  </a:lnTo>
                  <a:lnTo>
                    <a:pt x="697" y="734"/>
                  </a:lnTo>
                  <a:lnTo>
                    <a:pt x="703" y="736"/>
                  </a:lnTo>
                  <a:lnTo>
                    <a:pt x="708" y="736"/>
                  </a:lnTo>
                  <a:lnTo>
                    <a:pt x="713" y="736"/>
                  </a:lnTo>
                  <a:lnTo>
                    <a:pt x="713" y="739"/>
                  </a:lnTo>
                  <a:lnTo>
                    <a:pt x="719" y="736"/>
                  </a:lnTo>
                  <a:lnTo>
                    <a:pt x="724" y="731"/>
                  </a:lnTo>
                  <a:lnTo>
                    <a:pt x="729" y="731"/>
                  </a:lnTo>
                  <a:lnTo>
                    <a:pt x="729" y="734"/>
                  </a:lnTo>
                  <a:lnTo>
                    <a:pt x="735" y="736"/>
                  </a:lnTo>
                  <a:lnTo>
                    <a:pt x="735" y="734"/>
                  </a:lnTo>
                  <a:lnTo>
                    <a:pt x="740" y="731"/>
                  </a:lnTo>
                  <a:lnTo>
                    <a:pt x="745" y="736"/>
                  </a:lnTo>
                  <a:lnTo>
                    <a:pt x="751" y="736"/>
                  </a:lnTo>
                  <a:lnTo>
                    <a:pt x="756" y="734"/>
                  </a:lnTo>
                  <a:lnTo>
                    <a:pt x="761" y="696"/>
                  </a:lnTo>
                  <a:lnTo>
                    <a:pt x="761" y="699"/>
                  </a:lnTo>
                  <a:lnTo>
                    <a:pt x="767" y="712"/>
                  </a:lnTo>
                  <a:lnTo>
                    <a:pt x="767" y="715"/>
                  </a:lnTo>
                  <a:lnTo>
                    <a:pt x="772" y="726"/>
                  </a:lnTo>
                  <a:lnTo>
                    <a:pt x="777" y="731"/>
                  </a:lnTo>
                  <a:lnTo>
                    <a:pt x="777" y="699"/>
                  </a:lnTo>
                  <a:lnTo>
                    <a:pt x="783" y="690"/>
                  </a:lnTo>
                  <a:lnTo>
                    <a:pt x="783" y="726"/>
                  </a:lnTo>
                  <a:lnTo>
                    <a:pt x="788" y="736"/>
                  </a:lnTo>
                  <a:lnTo>
                    <a:pt x="793" y="731"/>
                  </a:lnTo>
                  <a:lnTo>
                    <a:pt x="793" y="728"/>
                  </a:lnTo>
                  <a:lnTo>
                    <a:pt x="799" y="736"/>
                  </a:lnTo>
                  <a:lnTo>
                    <a:pt x="804" y="736"/>
                  </a:lnTo>
                  <a:lnTo>
                    <a:pt x="809" y="739"/>
                  </a:lnTo>
                  <a:lnTo>
                    <a:pt x="809" y="736"/>
                  </a:lnTo>
                  <a:lnTo>
                    <a:pt x="815" y="734"/>
                  </a:lnTo>
                  <a:lnTo>
                    <a:pt x="815" y="736"/>
                  </a:lnTo>
                  <a:lnTo>
                    <a:pt x="820" y="734"/>
                  </a:lnTo>
                  <a:lnTo>
                    <a:pt x="825" y="734"/>
                  </a:lnTo>
                  <a:lnTo>
                    <a:pt x="825" y="731"/>
                  </a:lnTo>
                  <a:lnTo>
                    <a:pt x="830" y="731"/>
                  </a:lnTo>
                  <a:lnTo>
                    <a:pt x="830" y="736"/>
                  </a:lnTo>
                  <a:lnTo>
                    <a:pt x="836" y="736"/>
                  </a:lnTo>
                  <a:lnTo>
                    <a:pt x="836" y="739"/>
                  </a:lnTo>
                  <a:lnTo>
                    <a:pt x="841" y="736"/>
                  </a:lnTo>
                  <a:lnTo>
                    <a:pt x="846" y="715"/>
                  </a:lnTo>
                  <a:lnTo>
                    <a:pt x="846" y="709"/>
                  </a:lnTo>
                  <a:lnTo>
                    <a:pt x="852" y="723"/>
                  </a:lnTo>
                  <a:lnTo>
                    <a:pt x="852" y="736"/>
                  </a:lnTo>
                  <a:lnTo>
                    <a:pt x="857" y="736"/>
                  </a:lnTo>
                  <a:lnTo>
                    <a:pt x="862" y="736"/>
                  </a:lnTo>
                  <a:lnTo>
                    <a:pt x="862" y="723"/>
                  </a:lnTo>
                  <a:lnTo>
                    <a:pt x="868" y="726"/>
                  </a:lnTo>
                  <a:lnTo>
                    <a:pt x="873" y="728"/>
                  </a:lnTo>
                  <a:lnTo>
                    <a:pt x="878" y="726"/>
                  </a:lnTo>
                  <a:lnTo>
                    <a:pt x="878" y="736"/>
                  </a:lnTo>
                  <a:lnTo>
                    <a:pt x="884" y="736"/>
                  </a:lnTo>
                  <a:lnTo>
                    <a:pt x="889" y="736"/>
                  </a:lnTo>
                  <a:lnTo>
                    <a:pt x="894" y="736"/>
                  </a:lnTo>
                  <a:lnTo>
                    <a:pt x="894" y="734"/>
                  </a:lnTo>
                  <a:lnTo>
                    <a:pt x="900" y="734"/>
                  </a:lnTo>
                  <a:lnTo>
                    <a:pt x="900" y="736"/>
                  </a:lnTo>
                  <a:lnTo>
                    <a:pt x="905" y="739"/>
                  </a:lnTo>
                  <a:lnTo>
                    <a:pt x="910" y="739"/>
                  </a:lnTo>
                  <a:lnTo>
                    <a:pt x="910" y="736"/>
                  </a:lnTo>
                  <a:lnTo>
                    <a:pt x="916" y="736"/>
                  </a:lnTo>
                  <a:lnTo>
                    <a:pt x="916" y="734"/>
                  </a:lnTo>
                  <a:lnTo>
                    <a:pt x="921" y="734"/>
                  </a:lnTo>
                  <a:lnTo>
                    <a:pt x="926" y="739"/>
                  </a:lnTo>
                  <a:lnTo>
                    <a:pt x="932" y="739"/>
                  </a:lnTo>
                  <a:lnTo>
                    <a:pt x="932" y="736"/>
                  </a:lnTo>
                  <a:lnTo>
                    <a:pt x="937" y="734"/>
                  </a:lnTo>
                  <a:lnTo>
                    <a:pt x="942" y="734"/>
                  </a:lnTo>
                  <a:lnTo>
                    <a:pt x="948" y="736"/>
                  </a:lnTo>
                  <a:lnTo>
                    <a:pt x="948" y="728"/>
                  </a:lnTo>
                  <a:lnTo>
                    <a:pt x="953" y="728"/>
                  </a:lnTo>
                  <a:lnTo>
                    <a:pt x="958" y="709"/>
                  </a:lnTo>
                  <a:lnTo>
                    <a:pt x="958" y="385"/>
                  </a:lnTo>
                  <a:lnTo>
                    <a:pt x="964" y="458"/>
                  </a:lnTo>
                  <a:lnTo>
                    <a:pt x="964" y="677"/>
                  </a:lnTo>
                  <a:lnTo>
                    <a:pt x="969" y="717"/>
                  </a:lnTo>
                  <a:lnTo>
                    <a:pt x="974" y="728"/>
                  </a:lnTo>
                  <a:lnTo>
                    <a:pt x="974" y="734"/>
                  </a:lnTo>
                  <a:lnTo>
                    <a:pt x="980" y="726"/>
                  </a:lnTo>
                  <a:lnTo>
                    <a:pt x="985" y="736"/>
                  </a:lnTo>
                  <a:lnTo>
                    <a:pt x="990" y="736"/>
                  </a:lnTo>
                  <a:lnTo>
                    <a:pt x="996" y="736"/>
                  </a:lnTo>
                  <a:lnTo>
                    <a:pt x="1001" y="734"/>
                  </a:lnTo>
                  <a:lnTo>
                    <a:pt x="1001" y="739"/>
                  </a:lnTo>
                  <a:lnTo>
                    <a:pt x="1006" y="739"/>
                  </a:lnTo>
                  <a:lnTo>
                    <a:pt x="1012" y="736"/>
                  </a:lnTo>
                  <a:lnTo>
                    <a:pt x="1017" y="736"/>
                  </a:lnTo>
                  <a:lnTo>
                    <a:pt x="1022" y="739"/>
                  </a:lnTo>
                  <a:lnTo>
                    <a:pt x="1027" y="736"/>
                  </a:lnTo>
                  <a:lnTo>
                    <a:pt x="1027" y="734"/>
                  </a:lnTo>
                  <a:lnTo>
                    <a:pt x="1033" y="734"/>
                  </a:lnTo>
                  <a:lnTo>
                    <a:pt x="1033" y="736"/>
                  </a:lnTo>
                  <a:lnTo>
                    <a:pt x="1038" y="739"/>
                  </a:lnTo>
                  <a:lnTo>
                    <a:pt x="1043" y="736"/>
                  </a:lnTo>
                  <a:lnTo>
                    <a:pt x="1049" y="736"/>
                  </a:lnTo>
                  <a:lnTo>
                    <a:pt x="1054" y="736"/>
                  </a:lnTo>
                  <a:lnTo>
                    <a:pt x="1059" y="736"/>
                  </a:lnTo>
                  <a:lnTo>
                    <a:pt x="1059" y="739"/>
                  </a:lnTo>
                  <a:lnTo>
                    <a:pt x="1065" y="734"/>
                  </a:lnTo>
                  <a:lnTo>
                    <a:pt x="1065" y="726"/>
                  </a:lnTo>
                  <a:lnTo>
                    <a:pt x="1070" y="728"/>
                  </a:lnTo>
                  <a:lnTo>
                    <a:pt x="1075" y="728"/>
                  </a:lnTo>
                  <a:lnTo>
                    <a:pt x="1081" y="731"/>
                  </a:lnTo>
                  <a:lnTo>
                    <a:pt x="1081" y="736"/>
                  </a:lnTo>
                  <a:lnTo>
                    <a:pt x="1086" y="739"/>
                  </a:lnTo>
                  <a:lnTo>
                    <a:pt x="1091" y="739"/>
                  </a:lnTo>
                  <a:lnTo>
                    <a:pt x="1097" y="734"/>
                  </a:lnTo>
                  <a:lnTo>
                    <a:pt x="1102" y="736"/>
                  </a:lnTo>
                  <a:lnTo>
                    <a:pt x="1107" y="739"/>
                  </a:lnTo>
                  <a:lnTo>
                    <a:pt x="1113" y="736"/>
                  </a:lnTo>
                  <a:lnTo>
                    <a:pt x="1113" y="734"/>
                  </a:lnTo>
                  <a:lnTo>
                    <a:pt x="1118" y="728"/>
                  </a:lnTo>
                  <a:lnTo>
                    <a:pt x="1123" y="734"/>
                  </a:lnTo>
                  <a:lnTo>
                    <a:pt x="1123" y="736"/>
                  </a:lnTo>
                  <a:lnTo>
                    <a:pt x="1129" y="739"/>
                  </a:lnTo>
                  <a:lnTo>
                    <a:pt x="1129" y="736"/>
                  </a:lnTo>
                  <a:lnTo>
                    <a:pt x="1134" y="736"/>
                  </a:lnTo>
                  <a:lnTo>
                    <a:pt x="1139" y="720"/>
                  </a:lnTo>
                  <a:lnTo>
                    <a:pt x="1139" y="717"/>
                  </a:lnTo>
                  <a:lnTo>
                    <a:pt x="1145" y="728"/>
                  </a:lnTo>
                  <a:lnTo>
                    <a:pt x="1145" y="736"/>
                  </a:lnTo>
                  <a:lnTo>
                    <a:pt x="1150" y="736"/>
                  </a:lnTo>
                  <a:lnTo>
                    <a:pt x="1155" y="736"/>
                  </a:lnTo>
                  <a:lnTo>
                    <a:pt x="1155" y="739"/>
                  </a:lnTo>
                  <a:lnTo>
                    <a:pt x="1161" y="736"/>
                  </a:lnTo>
                  <a:lnTo>
                    <a:pt x="1161" y="739"/>
                  </a:lnTo>
                  <a:lnTo>
                    <a:pt x="1166" y="736"/>
                  </a:lnTo>
                  <a:lnTo>
                    <a:pt x="1171" y="736"/>
                  </a:lnTo>
                  <a:lnTo>
                    <a:pt x="1177" y="734"/>
                  </a:lnTo>
                  <a:lnTo>
                    <a:pt x="1177" y="736"/>
                  </a:lnTo>
                  <a:lnTo>
                    <a:pt x="1182" y="736"/>
                  </a:lnTo>
                  <a:lnTo>
                    <a:pt x="1187" y="734"/>
                  </a:lnTo>
                  <a:lnTo>
                    <a:pt x="1193" y="734"/>
                  </a:lnTo>
                  <a:lnTo>
                    <a:pt x="1193" y="736"/>
                  </a:lnTo>
                  <a:lnTo>
                    <a:pt x="1198" y="736"/>
                  </a:lnTo>
                  <a:lnTo>
                    <a:pt x="1203" y="736"/>
                  </a:lnTo>
                  <a:lnTo>
                    <a:pt x="1209" y="736"/>
                  </a:lnTo>
                  <a:lnTo>
                    <a:pt x="1209" y="707"/>
                  </a:lnTo>
                  <a:lnTo>
                    <a:pt x="1214" y="712"/>
                  </a:lnTo>
                  <a:lnTo>
                    <a:pt x="1214" y="717"/>
                  </a:lnTo>
                  <a:lnTo>
                    <a:pt x="1219" y="723"/>
                  </a:lnTo>
                  <a:lnTo>
                    <a:pt x="1224" y="734"/>
                  </a:lnTo>
                  <a:lnTo>
                    <a:pt x="1230" y="709"/>
                  </a:lnTo>
                  <a:lnTo>
                    <a:pt x="1230" y="712"/>
                  </a:lnTo>
                  <a:lnTo>
                    <a:pt x="1235" y="728"/>
                  </a:lnTo>
                  <a:lnTo>
                    <a:pt x="1240" y="736"/>
                  </a:lnTo>
                  <a:lnTo>
                    <a:pt x="1240" y="734"/>
                  </a:lnTo>
                  <a:lnTo>
                    <a:pt x="1246" y="734"/>
                  </a:lnTo>
                  <a:lnTo>
                    <a:pt x="1246" y="736"/>
                  </a:lnTo>
                  <a:lnTo>
                    <a:pt x="1251" y="736"/>
                  </a:lnTo>
                  <a:lnTo>
                    <a:pt x="1251" y="739"/>
                  </a:lnTo>
                  <a:lnTo>
                    <a:pt x="1256" y="739"/>
                  </a:lnTo>
                  <a:lnTo>
                    <a:pt x="1262" y="736"/>
                  </a:lnTo>
                  <a:lnTo>
                    <a:pt x="1267" y="739"/>
                  </a:lnTo>
                  <a:lnTo>
                    <a:pt x="1267" y="736"/>
                  </a:lnTo>
                  <a:lnTo>
                    <a:pt x="1272" y="728"/>
                  </a:lnTo>
                  <a:lnTo>
                    <a:pt x="1278" y="726"/>
                  </a:lnTo>
                  <a:lnTo>
                    <a:pt x="1278" y="734"/>
                  </a:lnTo>
                  <a:lnTo>
                    <a:pt x="1283" y="736"/>
                  </a:lnTo>
                  <a:lnTo>
                    <a:pt x="1283" y="739"/>
                  </a:lnTo>
                  <a:lnTo>
                    <a:pt x="1288" y="736"/>
                  </a:lnTo>
                  <a:lnTo>
                    <a:pt x="1294" y="734"/>
                  </a:lnTo>
                  <a:lnTo>
                    <a:pt x="1294" y="717"/>
                  </a:lnTo>
                  <a:lnTo>
                    <a:pt x="1299" y="720"/>
                  </a:lnTo>
                  <a:lnTo>
                    <a:pt x="1299" y="734"/>
                  </a:lnTo>
                  <a:lnTo>
                    <a:pt x="1304" y="736"/>
                  </a:lnTo>
                  <a:lnTo>
                    <a:pt x="1310" y="736"/>
                  </a:lnTo>
                  <a:lnTo>
                    <a:pt x="1310" y="734"/>
                  </a:lnTo>
                  <a:lnTo>
                    <a:pt x="1315" y="728"/>
                  </a:lnTo>
                  <a:lnTo>
                    <a:pt x="1320" y="731"/>
                  </a:lnTo>
                  <a:lnTo>
                    <a:pt x="1326" y="734"/>
                  </a:lnTo>
                  <a:lnTo>
                    <a:pt x="1326" y="736"/>
                  </a:lnTo>
                  <a:lnTo>
                    <a:pt x="1331" y="736"/>
                  </a:lnTo>
                  <a:lnTo>
                    <a:pt x="1331" y="739"/>
                  </a:lnTo>
                  <a:lnTo>
                    <a:pt x="1336" y="739"/>
                  </a:lnTo>
                  <a:lnTo>
                    <a:pt x="1342" y="739"/>
                  </a:lnTo>
                  <a:lnTo>
                    <a:pt x="1342" y="736"/>
                  </a:lnTo>
                  <a:lnTo>
                    <a:pt x="1347" y="734"/>
                  </a:lnTo>
                  <a:lnTo>
                    <a:pt x="1352" y="736"/>
                  </a:lnTo>
                  <a:lnTo>
                    <a:pt x="1352" y="739"/>
                  </a:lnTo>
                  <a:lnTo>
                    <a:pt x="1358" y="739"/>
                  </a:lnTo>
                  <a:lnTo>
                    <a:pt x="1363" y="736"/>
                  </a:lnTo>
                  <a:lnTo>
                    <a:pt x="1368" y="736"/>
                  </a:lnTo>
                  <a:lnTo>
                    <a:pt x="1374" y="739"/>
                  </a:lnTo>
                  <a:lnTo>
                    <a:pt x="1379" y="736"/>
                  </a:lnTo>
                  <a:lnTo>
                    <a:pt x="1384" y="734"/>
                  </a:lnTo>
                  <a:lnTo>
                    <a:pt x="1390" y="734"/>
                  </a:lnTo>
                  <a:lnTo>
                    <a:pt x="1395" y="739"/>
                  </a:lnTo>
                  <a:lnTo>
                    <a:pt x="1395" y="731"/>
                  </a:lnTo>
                  <a:lnTo>
                    <a:pt x="1400" y="728"/>
                  </a:lnTo>
                  <a:lnTo>
                    <a:pt x="1406" y="734"/>
                  </a:lnTo>
                  <a:lnTo>
                    <a:pt x="1406" y="615"/>
                  </a:lnTo>
                  <a:lnTo>
                    <a:pt x="1411" y="553"/>
                  </a:lnTo>
                  <a:lnTo>
                    <a:pt x="1411" y="626"/>
                  </a:lnTo>
                  <a:lnTo>
                    <a:pt x="1416" y="704"/>
                  </a:lnTo>
                  <a:lnTo>
                    <a:pt x="1421" y="723"/>
                  </a:lnTo>
                  <a:lnTo>
                    <a:pt x="1421" y="734"/>
                  </a:lnTo>
                  <a:lnTo>
                    <a:pt x="1427" y="736"/>
                  </a:lnTo>
                  <a:lnTo>
                    <a:pt x="1427" y="731"/>
                  </a:lnTo>
                  <a:lnTo>
                    <a:pt x="1432" y="731"/>
                  </a:lnTo>
                  <a:lnTo>
                    <a:pt x="1432" y="736"/>
                  </a:lnTo>
                  <a:lnTo>
                    <a:pt x="1437" y="736"/>
                  </a:lnTo>
                  <a:lnTo>
                    <a:pt x="1443" y="739"/>
                  </a:lnTo>
                  <a:lnTo>
                    <a:pt x="1443" y="736"/>
                  </a:lnTo>
                  <a:lnTo>
                    <a:pt x="1448" y="739"/>
                  </a:lnTo>
                  <a:lnTo>
                    <a:pt x="1453" y="739"/>
                  </a:lnTo>
                  <a:lnTo>
                    <a:pt x="1459" y="739"/>
                  </a:lnTo>
                  <a:lnTo>
                    <a:pt x="1459" y="736"/>
                  </a:lnTo>
                  <a:lnTo>
                    <a:pt x="1464" y="736"/>
                  </a:lnTo>
                  <a:lnTo>
                    <a:pt x="1469" y="739"/>
                  </a:lnTo>
                  <a:lnTo>
                    <a:pt x="1475" y="734"/>
                  </a:lnTo>
                  <a:lnTo>
                    <a:pt x="1480" y="734"/>
                  </a:lnTo>
                  <a:lnTo>
                    <a:pt x="1480" y="739"/>
                  </a:lnTo>
                  <a:lnTo>
                    <a:pt x="1485" y="739"/>
                  </a:lnTo>
                  <a:lnTo>
                    <a:pt x="1491" y="739"/>
                  </a:lnTo>
                  <a:lnTo>
                    <a:pt x="1491" y="736"/>
                  </a:lnTo>
                  <a:lnTo>
                    <a:pt x="1496" y="736"/>
                  </a:lnTo>
                  <a:lnTo>
                    <a:pt x="1496" y="739"/>
                  </a:lnTo>
                  <a:lnTo>
                    <a:pt x="1501" y="739"/>
                  </a:lnTo>
                  <a:lnTo>
                    <a:pt x="1507" y="736"/>
                  </a:lnTo>
                  <a:lnTo>
                    <a:pt x="1507" y="739"/>
                  </a:lnTo>
                  <a:lnTo>
                    <a:pt x="1512" y="739"/>
                  </a:lnTo>
                  <a:lnTo>
                    <a:pt x="1512" y="734"/>
                  </a:lnTo>
                  <a:lnTo>
                    <a:pt x="1517" y="731"/>
                  </a:lnTo>
                  <a:lnTo>
                    <a:pt x="1523" y="736"/>
                  </a:lnTo>
                  <a:lnTo>
                    <a:pt x="1528" y="736"/>
                  </a:lnTo>
                  <a:lnTo>
                    <a:pt x="1533" y="739"/>
                  </a:lnTo>
                  <a:lnTo>
                    <a:pt x="1539" y="739"/>
                  </a:lnTo>
                  <a:lnTo>
                    <a:pt x="1544" y="736"/>
                  </a:lnTo>
                  <a:lnTo>
                    <a:pt x="1544" y="734"/>
                  </a:lnTo>
                  <a:lnTo>
                    <a:pt x="1549" y="734"/>
                  </a:lnTo>
                  <a:lnTo>
                    <a:pt x="1555" y="739"/>
                  </a:lnTo>
                  <a:lnTo>
                    <a:pt x="1560" y="739"/>
                  </a:lnTo>
                  <a:lnTo>
                    <a:pt x="1560" y="736"/>
                  </a:lnTo>
                  <a:lnTo>
                    <a:pt x="1565" y="731"/>
                  </a:lnTo>
                  <a:lnTo>
                    <a:pt x="1571" y="734"/>
                  </a:lnTo>
                  <a:lnTo>
                    <a:pt x="1571" y="736"/>
                  </a:lnTo>
                  <a:lnTo>
                    <a:pt x="1576" y="739"/>
                  </a:lnTo>
                  <a:lnTo>
                    <a:pt x="1581" y="736"/>
                  </a:lnTo>
                  <a:lnTo>
                    <a:pt x="1587" y="734"/>
                  </a:lnTo>
                  <a:lnTo>
                    <a:pt x="1587" y="720"/>
                  </a:lnTo>
                  <a:lnTo>
                    <a:pt x="1592" y="723"/>
                  </a:lnTo>
                  <a:lnTo>
                    <a:pt x="1592" y="734"/>
                  </a:lnTo>
                  <a:lnTo>
                    <a:pt x="1597" y="736"/>
                  </a:lnTo>
                  <a:lnTo>
                    <a:pt x="1603" y="739"/>
                  </a:lnTo>
                  <a:lnTo>
                    <a:pt x="1608" y="739"/>
                  </a:lnTo>
                  <a:lnTo>
                    <a:pt x="1613" y="739"/>
                  </a:lnTo>
                  <a:lnTo>
                    <a:pt x="1613" y="736"/>
                  </a:lnTo>
                  <a:lnTo>
                    <a:pt x="1618" y="736"/>
                  </a:lnTo>
                  <a:lnTo>
                    <a:pt x="1624" y="734"/>
                  </a:lnTo>
                  <a:lnTo>
                    <a:pt x="1629" y="736"/>
                  </a:lnTo>
                  <a:lnTo>
                    <a:pt x="1634" y="736"/>
                  </a:lnTo>
                  <a:lnTo>
                    <a:pt x="1640" y="736"/>
                  </a:lnTo>
                  <a:lnTo>
                    <a:pt x="1645" y="739"/>
                  </a:lnTo>
                  <a:lnTo>
                    <a:pt x="1645" y="736"/>
                  </a:lnTo>
                  <a:lnTo>
                    <a:pt x="1650" y="736"/>
                  </a:lnTo>
                  <a:lnTo>
                    <a:pt x="1656" y="739"/>
                  </a:lnTo>
                  <a:lnTo>
                    <a:pt x="1656" y="720"/>
                  </a:lnTo>
                  <a:lnTo>
                    <a:pt x="1661" y="709"/>
                  </a:lnTo>
                  <a:lnTo>
                    <a:pt x="1661" y="715"/>
                  </a:lnTo>
                  <a:lnTo>
                    <a:pt x="1666" y="717"/>
                  </a:lnTo>
                  <a:lnTo>
                    <a:pt x="1672" y="731"/>
                  </a:lnTo>
                  <a:lnTo>
                    <a:pt x="1672" y="734"/>
                  </a:lnTo>
                  <a:lnTo>
                    <a:pt x="1677" y="720"/>
                  </a:lnTo>
                  <a:lnTo>
                    <a:pt x="1677" y="712"/>
                  </a:lnTo>
                  <a:lnTo>
                    <a:pt x="1682" y="720"/>
                  </a:lnTo>
                  <a:lnTo>
                    <a:pt x="1688" y="734"/>
                  </a:lnTo>
                  <a:lnTo>
                    <a:pt x="1688" y="736"/>
                  </a:lnTo>
                  <a:lnTo>
                    <a:pt x="1693" y="734"/>
                  </a:lnTo>
                  <a:lnTo>
                    <a:pt x="1698" y="736"/>
                  </a:lnTo>
                  <a:lnTo>
                    <a:pt x="1704" y="739"/>
                  </a:lnTo>
                  <a:lnTo>
                    <a:pt x="1709" y="739"/>
                  </a:lnTo>
                  <a:lnTo>
                    <a:pt x="1709" y="736"/>
                  </a:lnTo>
                  <a:lnTo>
                    <a:pt x="1714" y="736"/>
                  </a:lnTo>
                  <a:lnTo>
                    <a:pt x="1720" y="736"/>
                  </a:lnTo>
                  <a:lnTo>
                    <a:pt x="1720" y="734"/>
                  </a:lnTo>
                  <a:lnTo>
                    <a:pt x="1725" y="736"/>
                  </a:lnTo>
                  <a:lnTo>
                    <a:pt x="1730" y="736"/>
                  </a:lnTo>
                  <a:lnTo>
                    <a:pt x="1736" y="739"/>
                  </a:lnTo>
                  <a:lnTo>
                    <a:pt x="1741" y="739"/>
                  </a:lnTo>
                  <a:lnTo>
                    <a:pt x="1741" y="728"/>
                  </a:lnTo>
                  <a:lnTo>
                    <a:pt x="1746" y="720"/>
                  </a:lnTo>
                  <a:lnTo>
                    <a:pt x="1752" y="728"/>
                  </a:lnTo>
                  <a:lnTo>
                    <a:pt x="1752" y="734"/>
                  </a:lnTo>
                  <a:lnTo>
                    <a:pt x="1757" y="739"/>
                  </a:lnTo>
                  <a:lnTo>
                    <a:pt x="1762" y="734"/>
                  </a:lnTo>
                  <a:lnTo>
                    <a:pt x="1768" y="731"/>
                  </a:lnTo>
                  <a:lnTo>
                    <a:pt x="1773" y="736"/>
                  </a:lnTo>
                  <a:lnTo>
                    <a:pt x="1773" y="739"/>
                  </a:lnTo>
                  <a:lnTo>
                    <a:pt x="1778" y="736"/>
                  </a:lnTo>
                  <a:lnTo>
                    <a:pt x="1784" y="736"/>
                  </a:lnTo>
                  <a:lnTo>
                    <a:pt x="1784" y="739"/>
                  </a:lnTo>
                  <a:lnTo>
                    <a:pt x="1789" y="736"/>
                  </a:lnTo>
                  <a:lnTo>
                    <a:pt x="1789" y="739"/>
                  </a:lnTo>
                  <a:lnTo>
                    <a:pt x="1794" y="736"/>
                  </a:lnTo>
                  <a:lnTo>
                    <a:pt x="1800" y="736"/>
                  </a:lnTo>
                  <a:lnTo>
                    <a:pt x="1800" y="739"/>
                  </a:lnTo>
                  <a:lnTo>
                    <a:pt x="1805" y="739"/>
                  </a:lnTo>
                  <a:lnTo>
                    <a:pt x="1810" y="739"/>
                  </a:lnTo>
                  <a:lnTo>
                    <a:pt x="1815" y="736"/>
                  </a:lnTo>
                  <a:lnTo>
                    <a:pt x="1821" y="739"/>
                  </a:lnTo>
                  <a:lnTo>
                    <a:pt x="1826" y="739"/>
                  </a:lnTo>
                  <a:lnTo>
                    <a:pt x="1826" y="736"/>
                  </a:lnTo>
                  <a:lnTo>
                    <a:pt x="1831" y="736"/>
                  </a:lnTo>
                  <a:lnTo>
                    <a:pt x="1837" y="734"/>
                  </a:lnTo>
                  <a:lnTo>
                    <a:pt x="1842" y="736"/>
                  </a:lnTo>
                  <a:lnTo>
                    <a:pt x="1847" y="734"/>
                  </a:lnTo>
                  <a:lnTo>
                    <a:pt x="1853" y="734"/>
                  </a:lnTo>
                  <a:lnTo>
                    <a:pt x="1853" y="728"/>
                  </a:lnTo>
                  <a:lnTo>
                    <a:pt x="1858" y="572"/>
                  </a:lnTo>
                  <a:lnTo>
                    <a:pt x="1863" y="661"/>
                  </a:lnTo>
                  <a:lnTo>
                    <a:pt x="1869" y="717"/>
                  </a:lnTo>
                  <a:lnTo>
                    <a:pt x="1869" y="731"/>
                  </a:lnTo>
                  <a:lnTo>
                    <a:pt x="1874" y="731"/>
                  </a:lnTo>
                  <a:lnTo>
                    <a:pt x="1879" y="731"/>
                  </a:lnTo>
                  <a:lnTo>
                    <a:pt x="1885" y="734"/>
                  </a:lnTo>
                  <a:lnTo>
                    <a:pt x="1885" y="736"/>
                  </a:lnTo>
                  <a:lnTo>
                    <a:pt x="1890" y="739"/>
                  </a:lnTo>
                  <a:lnTo>
                    <a:pt x="1890" y="736"/>
                  </a:lnTo>
                  <a:lnTo>
                    <a:pt x="1895" y="736"/>
                  </a:lnTo>
                  <a:lnTo>
                    <a:pt x="1901" y="736"/>
                  </a:lnTo>
                  <a:lnTo>
                    <a:pt x="1906" y="739"/>
                  </a:lnTo>
                  <a:lnTo>
                    <a:pt x="1906" y="736"/>
                  </a:lnTo>
                  <a:lnTo>
                    <a:pt x="1911" y="736"/>
                  </a:lnTo>
                  <a:lnTo>
                    <a:pt x="1917" y="736"/>
                  </a:lnTo>
                  <a:lnTo>
                    <a:pt x="1917" y="739"/>
                  </a:lnTo>
                  <a:lnTo>
                    <a:pt x="1922" y="739"/>
                  </a:lnTo>
                  <a:lnTo>
                    <a:pt x="1922" y="736"/>
                  </a:lnTo>
                  <a:lnTo>
                    <a:pt x="1927" y="736"/>
                  </a:lnTo>
                  <a:lnTo>
                    <a:pt x="1933" y="736"/>
                  </a:lnTo>
                  <a:lnTo>
                    <a:pt x="1938" y="739"/>
                  </a:lnTo>
                  <a:lnTo>
                    <a:pt x="1943" y="736"/>
                  </a:lnTo>
                  <a:lnTo>
                    <a:pt x="1949" y="739"/>
                  </a:lnTo>
                  <a:lnTo>
                    <a:pt x="1949" y="736"/>
                  </a:lnTo>
                  <a:lnTo>
                    <a:pt x="1954" y="739"/>
                  </a:lnTo>
                  <a:lnTo>
                    <a:pt x="1959" y="739"/>
                  </a:lnTo>
                  <a:lnTo>
                    <a:pt x="1965" y="736"/>
                  </a:lnTo>
                  <a:lnTo>
                    <a:pt x="1965" y="734"/>
                  </a:lnTo>
                  <a:lnTo>
                    <a:pt x="1970" y="731"/>
                  </a:lnTo>
                  <a:lnTo>
                    <a:pt x="1970" y="736"/>
                  </a:lnTo>
                  <a:lnTo>
                    <a:pt x="1975" y="736"/>
                  </a:lnTo>
                  <a:lnTo>
                    <a:pt x="1981" y="739"/>
                  </a:lnTo>
                  <a:lnTo>
                    <a:pt x="1986" y="739"/>
                  </a:lnTo>
                  <a:lnTo>
                    <a:pt x="1991" y="739"/>
                  </a:lnTo>
                  <a:lnTo>
                    <a:pt x="1997" y="736"/>
                  </a:lnTo>
                  <a:lnTo>
                    <a:pt x="2002" y="736"/>
                  </a:lnTo>
                  <a:lnTo>
                    <a:pt x="2002" y="739"/>
                  </a:lnTo>
                  <a:lnTo>
                    <a:pt x="2007" y="739"/>
                  </a:lnTo>
                  <a:lnTo>
                    <a:pt x="2012" y="739"/>
                  </a:lnTo>
                  <a:lnTo>
                    <a:pt x="2012" y="736"/>
                  </a:lnTo>
                  <a:lnTo>
                    <a:pt x="2018" y="734"/>
                  </a:lnTo>
                  <a:lnTo>
                    <a:pt x="2018" y="736"/>
                  </a:lnTo>
                  <a:lnTo>
                    <a:pt x="2023" y="739"/>
                  </a:lnTo>
                  <a:lnTo>
                    <a:pt x="2028" y="739"/>
                  </a:lnTo>
                  <a:lnTo>
                    <a:pt x="2034" y="736"/>
                  </a:lnTo>
                  <a:lnTo>
                    <a:pt x="2034" y="728"/>
                  </a:lnTo>
                  <a:lnTo>
                    <a:pt x="2039" y="726"/>
                  </a:lnTo>
                  <a:lnTo>
                    <a:pt x="2044" y="731"/>
                  </a:lnTo>
                  <a:lnTo>
                    <a:pt x="2044" y="739"/>
                  </a:lnTo>
                  <a:lnTo>
                    <a:pt x="2050" y="739"/>
                  </a:lnTo>
                  <a:lnTo>
                    <a:pt x="2055" y="739"/>
                  </a:lnTo>
                  <a:lnTo>
                    <a:pt x="2060" y="739"/>
                  </a:lnTo>
                  <a:lnTo>
                    <a:pt x="2066" y="739"/>
                  </a:lnTo>
                  <a:lnTo>
                    <a:pt x="2066" y="736"/>
                  </a:lnTo>
                  <a:lnTo>
                    <a:pt x="2071" y="734"/>
                  </a:lnTo>
                  <a:lnTo>
                    <a:pt x="2071" y="731"/>
                  </a:lnTo>
                  <a:lnTo>
                    <a:pt x="2076" y="734"/>
                  </a:lnTo>
                  <a:lnTo>
                    <a:pt x="2082" y="736"/>
                  </a:lnTo>
                  <a:lnTo>
                    <a:pt x="2082" y="739"/>
                  </a:lnTo>
                  <a:lnTo>
                    <a:pt x="2087" y="736"/>
                  </a:lnTo>
                  <a:lnTo>
                    <a:pt x="2092" y="739"/>
                  </a:lnTo>
                  <a:lnTo>
                    <a:pt x="2098" y="736"/>
                  </a:lnTo>
                  <a:lnTo>
                    <a:pt x="2103" y="739"/>
                  </a:lnTo>
                  <a:lnTo>
                    <a:pt x="2103" y="731"/>
                  </a:lnTo>
                  <a:lnTo>
                    <a:pt x="2108" y="717"/>
                  </a:lnTo>
                  <a:lnTo>
                    <a:pt x="2114" y="715"/>
                  </a:lnTo>
                  <a:lnTo>
                    <a:pt x="2114" y="720"/>
                  </a:lnTo>
                  <a:lnTo>
                    <a:pt x="2119" y="731"/>
                  </a:lnTo>
                  <a:lnTo>
                    <a:pt x="2119" y="739"/>
                  </a:lnTo>
                  <a:lnTo>
                    <a:pt x="2124" y="736"/>
                  </a:lnTo>
                  <a:lnTo>
                    <a:pt x="2130" y="723"/>
                  </a:lnTo>
                  <a:lnTo>
                    <a:pt x="2130" y="720"/>
                  </a:lnTo>
                  <a:lnTo>
                    <a:pt x="2135" y="731"/>
                  </a:lnTo>
                  <a:lnTo>
                    <a:pt x="2135" y="739"/>
                  </a:lnTo>
                  <a:lnTo>
                    <a:pt x="2140" y="736"/>
                  </a:lnTo>
                  <a:lnTo>
                    <a:pt x="2146" y="734"/>
                  </a:lnTo>
                  <a:lnTo>
                    <a:pt x="2146" y="736"/>
                  </a:lnTo>
                  <a:lnTo>
                    <a:pt x="2151" y="736"/>
                  </a:lnTo>
                  <a:lnTo>
                    <a:pt x="2151" y="739"/>
                  </a:lnTo>
                  <a:lnTo>
                    <a:pt x="2156" y="739"/>
                  </a:lnTo>
                  <a:lnTo>
                    <a:pt x="2156" y="736"/>
                  </a:lnTo>
                  <a:lnTo>
                    <a:pt x="2162" y="734"/>
                  </a:lnTo>
                  <a:lnTo>
                    <a:pt x="2167" y="736"/>
                  </a:lnTo>
                  <a:lnTo>
                    <a:pt x="2172" y="736"/>
                  </a:lnTo>
                  <a:lnTo>
                    <a:pt x="2178" y="736"/>
                  </a:lnTo>
                  <a:lnTo>
                    <a:pt x="2183" y="739"/>
                  </a:lnTo>
                  <a:lnTo>
                    <a:pt x="2188" y="739"/>
                  </a:lnTo>
                  <a:lnTo>
                    <a:pt x="2194" y="726"/>
                  </a:lnTo>
                  <a:lnTo>
                    <a:pt x="2199" y="728"/>
                  </a:lnTo>
                  <a:lnTo>
                    <a:pt x="2199" y="734"/>
                  </a:lnTo>
                  <a:lnTo>
                    <a:pt x="2204" y="736"/>
                  </a:lnTo>
                  <a:lnTo>
                    <a:pt x="2204" y="739"/>
                  </a:lnTo>
                  <a:lnTo>
                    <a:pt x="2210" y="739"/>
                  </a:lnTo>
                  <a:lnTo>
                    <a:pt x="2215" y="734"/>
                  </a:lnTo>
                  <a:lnTo>
                    <a:pt x="2220" y="734"/>
                  </a:lnTo>
                  <a:lnTo>
                    <a:pt x="2220" y="739"/>
                  </a:lnTo>
                  <a:lnTo>
                    <a:pt x="2225" y="739"/>
                  </a:lnTo>
                  <a:lnTo>
                    <a:pt x="2231" y="739"/>
                  </a:lnTo>
                  <a:lnTo>
                    <a:pt x="2236" y="739"/>
                  </a:lnTo>
                  <a:lnTo>
                    <a:pt x="2241" y="739"/>
                  </a:lnTo>
                  <a:lnTo>
                    <a:pt x="2247" y="736"/>
                  </a:lnTo>
                  <a:lnTo>
                    <a:pt x="2247" y="739"/>
                  </a:lnTo>
                  <a:lnTo>
                    <a:pt x="2252" y="739"/>
                  </a:lnTo>
                  <a:lnTo>
                    <a:pt x="2257" y="739"/>
                  </a:lnTo>
                  <a:lnTo>
                    <a:pt x="2263" y="739"/>
                  </a:lnTo>
                  <a:lnTo>
                    <a:pt x="2268" y="736"/>
                  </a:lnTo>
                  <a:lnTo>
                    <a:pt x="2268" y="739"/>
                  </a:lnTo>
                  <a:lnTo>
                    <a:pt x="2273" y="736"/>
                  </a:lnTo>
                  <a:lnTo>
                    <a:pt x="2279" y="739"/>
                  </a:lnTo>
                  <a:lnTo>
                    <a:pt x="2279" y="736"/>
                  </a:lnTo>
                  <a:lnTo>
                    <a:pt x="2284" y="736"/>
                  </a:lnTo>
                  <a:lnTo>
                    <a:pt x="2289" y="736"/>
                  </a:lnTo>
                  <a:lnTo>
                    <a:pt x="2295" y="736"/>
                  </a:lnTo>
                  <a:lnTo>
                    <a:pt x="2295" y="734"/>
                  </a:lnTo>
                  <a:lnTo>
                    <a:pt x="2300" y="734"/>
                  </a:lnTo>
                  <a:lnTo>
                    <a:pt x="2305" y="734"/>
                  </a:lnTo>
                  <a:lnTo>
                    <a:pt x="2305" y="628"/>
                  </a:lnTo>
                  <a:lnTo>
                    <a:pt x="2311" y="609"/>
                  </a:lnTo>
                  <a:lnTo>
                    <a:pt x="2311" y="666"/>
                  </a:lnTo>
                  <a:lnTo>
                    <a:pt x="2316" y="717"/>
                  </a:lnTo>
                  <a:lnTo>
                    <a:pt x="2321" y="731"/>
                  </a:lnTo>
                  <a:lnTo>
                    <a:pt x="2321" y="736"/>
                  </a:lnTo>
                  <a:lnTo>
                    <a:pt x="2327" y="736"/>
                  </a:lnTo>
                  <a:lnTo>
                    <a:pt x="2327" y="734"/>
                  </a:lnTo>
                  <a:lnTo>
                    <a:pt x="2332" y="736"/>
                  </a:lnTo>
                  <a:lnTo>
                    <a:pt x="2332" y="739"/>
                  </a:lnTo>
                  <a:lnTo>
                    <a:pt x="2337" y="739"/>
                  </a:lnTo>
                  <a:lnTo>
                    <a:pt x="2343" y="739"/>
                  </a:lnTo>
                  <a:lnTo>
                    <a:pt x="2348" y="736"/>
                  </a:lnTo>
                  <a:lnTo>
                    <a:pt x="2348" y="739"/>
                  </a:lnTo>
                  <a:lnTo>
                    <a:pt x="2353" y="739"/>
                  </a:lnTo>
                  <a:lnTo>
                    <a:pt x="2359" y="736"/>
                  </a:lnTo>
                  <a:lnTo>
                    <a:pt x="2364" y="736"/>
                  </a:lnTo>
                  <a:lnTo>
                    <a:pt x="2364" y="739"/>
                  </a:lnTo>
                  <a:lnTo>
                    <a:pt x="2369" y="739"/>
                  </a:lnTo>
                  <a:lnTo>
                    <a:pt x="2375" y="739"/>
                  </a:lnTo>
                  <a:lnTo>
                    <a:pt x="2375" y="736"/>
                  </a:lnTo>
                  <a:lnTo>
                    <a:pt x="2380" y="736"/>
                  </a:lnTo>
                  <a:lnTo>
                    <a:pt x="2380" y="739"/>
                  </a:lnTo>
                  <a:lnTo>
                    <a:pt x="2385" y="736"/>
                  </a:lnTo>
                  <a:lnTo>
                    <a:pt x="2391" y="739"/>
                  </a:lnTo>
                  <a:lnTo>
                    <a:pt x="2396" y="739"/>
                  </a:lnTo>
                  <a:lnTo>
                    <a:pt x="2401" y="739"/>
                  </a:lnTo>
                  <a:lnTo>
                    <a:pt x="2407" y="739"/>
                  </a:lnTo>
                  <a:lnTo>
                    <a:pt x="2412" y="739"/>
                  </a:lnTo>
                  <a:lnTo>
                    <a:pt x="2412" y="734"/>
                  </a:lnTo>
                  <a:lnTo>
                    <a:pt x="2417" y="734"/>
                  </a:lnTo>
                  <a:lnTo>
                    <a:pt x="2422" y="739"/>
                  </a:lnTo>
                  <a:lnTo>
                    <a:pt x="2428" y="739"/>
                  </a:lnTo>
                  <a:lnTo>
                    <a:pt x="2433" y="739"/>
                  </a:lnTo>
                  <a:lnTo>
                    <a:pt x="2438" y="739"/>
                  </a:lnTo>
                  <a:lnTo>
                    <a:pt x="2444" y="739"/>
                  </a:lnTo>
                  <a:lnTo>
                    <a:pt x="2444" y="736"/>
                  </a:lnTo>
                  <a:lnTo>
                    <a:pt x="2449" y="736"/>
                  </a:lnTo>
                  <a:lnTo>
                    <a:pt x="2449" y="739"/>
                  </a:lnTo>
                  <a:lnTo>
                    <a:pt x="2454" y="739"/>
                  </a:lnTo>
                  <a:lnTo>
                    <a:pt x="2460" y="739"/>
                  </a:lnTo>
                  <a:lnTo>
                    <a:pt x="2465" y="736"/>
                  </a:lnTo>
                  <a:lnTo>
                    <a:pt x="2470" y="736"/>
                  </a:lnTo>
                  <a:lnTo>
                    <a:pt x="2476" y="736"/>
                  </a:lnTo>
                  <a:lnTo>
                    <a:pt x="2481" y="739"/>
                  </a:lnTo>
                  <a:lnTo>
                    <a:pt x="2481" y="734"/>
                  </a:lnTo>
                  <a:lnTo>
                    <a:pt x="2486" y="728"/>
                  </a:lnTo>
                  <a:lnTo>
                    <a:pt x="2492" y="728"/>
                  </a:lnTo>
                  <a:lnTo>
                    <a:pt x="2492" y="736"/>
                  </a:lnTo>
                  <a:lnTo>
                    <a:pt x="2497" y="739"/>
                  </a:lnTo>
                  <a:lnTo>
                    <a:pt x="2502" y="739"/>
                  </a:lnTo>
                  <a:lnTo>
                    <a:pt x="2508" y="739"/>
                  </a:lnTo>
                  <a:lnTo>
                    <a:pt x="2513" y="739"/>
                  </a:lnTo>
                  <a:lnTo>
                    <a:pt x="2518" y="739"/>
                  </a:lnTo>
                  <a:lnTo>
                    <a:pt x="2524" y="736"/>
                  </a:lnTo>
                  <a:lnTo>
                    <a:pt x="2529" y="739"/>
                  </a:lnTo>
                  <a:lnTo>
                    <a:pt x="2534" y="736"/>
                  </a:lnTo>
                  <a:lnTo>
                    <a:pt x="2540" y="736"/>
                  </a:lnTo>
                  <a:lnTo>
                    <a:pt x="2540" y="739"/>
                  </a:lnTo>
                  <a:lnTo>
                    <a:pt x="2545" y="736"/>
                  </a:lnTo>
                  <a:lnTo>
                    <a:pt x="2545" y="739"/>
                  </a:lnTo>
                  <a:lnTo>
                    <a:pt x="2550" y="739"/>
                  </a:lnTo>
                  <a:lnTo>
                    <a:pt x="2556" y="739"/>
                  </a:lnTo>
                  <a:lnTo>
                    <a:pt x="2556" y="717"/>
                  </a:lnTo>
                  <a:lnTo>
                    <a:pt x="2561" y="717"/>
                  </a:lnTo>
                  <a:lnTo>
                    <a:pt x="2561" y="723"/>
                  </a:lnTo>
                  <a:lnTo>
                    <a:pt x="2566" y="734"/>
                  </a:lnTo>
                  <a:lnTo>
                    <a:pt x="2572" y="739"/>
                  </a:lnTo>
                  <a:lnTo>
                    <a:pt x="2572" y="736"/>
                  </a:lnTo>
                  <a:lnTo>
                    <a:pt x="2577" y="728"/>
                  </a:lnTo>
                  <a:lnTo>
                    <a:pt x="2582" y="734"/>
                  </a:lnTo>
                  <a:lnTo>
                    <a:pt x="2588" y="739"/>
                  </a:lnTo>
                  <a:lnTo>
                    <a:pt x="2588" y="736"/>
                  </a:lnTo>
                  <a:lnTo>
                    <a:pt x="2593" y="736"/>
                  </a:lnTo>
                  <a:lnTo>
                    <a:pt x="2598" y="739"/>
                  </a:lnTo>
                  <a:lnTo>
                    <a:pt x="2604" y="739"/>
                  </a:lnTo>
                  <a:lnTo>
                    <a:pt x="2609" y="739"/>
                  </a:lnTo>
                  <a:lnTo>
                    <a:pt x="2614" y="739"/>
                  </a:lnTo>
                  <a:lnTo>
                    <a:pt x="2619" y="736"/>
                  </a:lnTo>
                  <a:lnTo>
                    <a:pt x="2619" y="739"/>
                  </a:lnTo>
                  <a:lnTo>
                    <a:pt x="2625" y="736"/>
                  </a:lnTo>
                  <a:lnTo>
                    <a:pt x="2630" y="739"/>
                  </a:lnTo>
                  <a:lnTo>
                    <a:pt x="2635" y="739"/>
                  </a:lnTo>
                  <a:lnTo>
                    <a:pt x="2641" y="739"/>
                  </a:lnTo>
                  <a:lnTo>
                    <a:pt x="2641" y="731"/>
                  </a:lnTo>
                  <a:lnTo>
                    <a:pt x="2646" y="728"/>
                  </a:lnTo>
                  <a:lnTo>
                    <a:pt x="2651" y="734"/>
                  </a:lnTo>
                  <a:lnTo>
                    <a:pt x="2651" y="739"/>
                  </a:lnTo>
                  <a:lnTo>
                    <a:pt x="2657" y="739"/>
                  </a:lnTo>
                  <a:lnTo>
                    <a:pt x="2662" y="736"/>
                  </a:lnTo>
                  <a:lnTo>
                    <a:pt x="2667" y="734"/>
                  </a:lnTo>
                  <a:lnTo>
                    <a:pt x="2667" y="736"/>
                  </a:lnTo>
                  <a:lnTo>
                    <a:pt x="2673" y="736"/>
                  </a:lnTo>
                  <a:lnTo>
                    <a:pt x="2673" y="739"/>
                  </a:lnTo>
                  <a:lnTo>
                    <a:pt x="2678" y="739"/>
                  </a:lnTo>
                  <a:lnTo>
                    <a:pt x="2683" y="739"/>
                  </a:lnTo>
                  <a:lnTo>
                    <a:pt x="2689" y="739"/>
                  </a:lnTo>
                  <a:lnTo>
                    <a:pt x="2694" y="739"/>
                  </a:lnTo>
                  <a:lnTo>
                    <a:pt x="2699" y="739"/>
                  </a:lnTo>
                  <a:lnTo>
                    <a:pt x="2705" y="739"/>
                  </a:lnTo>
                  <a:lnTo>
                    <a:pt x="2710" y="739"/>
                  </a:lnTo>
                  <a:lnTo>
                    <a:pt x="2715" y="739"/>
                  </a:lnTo>
                  <a:lnTo>
                    <a:pt x="2721" y="739"/>
                  </a:lnTo>
                  <a:lnTo>
                    <a:pt x="2726" y="739"/>
                  </a:lnTo>
                  <a:lnTo>
                    <a:pt x="2731" y="739"/>
                  </a:lnTo>
                  <a:lnTo>
                    <a:pt x="2737" y="736"/>
                  </a:lnTo>
                  <a:lnTo>
                    <a:pt x="2742" y="736"/>
                  </a:lnTo>
                  <a:lnTo>
                    <a:pt x="2747" y="736"/>
                  </a:lnTo>
                  <a:lnTo>
                    <a:pt x="2753" y="739"/>
                  </a:lnTo>
                  <a:lnTo>
                    <a:pt x="2753" y="715"/>
                  </a:lnTo>
                  <a:lnTo>
                    <a:pt x="2758" y="642"/>
                  </a:lnTo>
                  <a:lnTo>
                    <a:pt x="2758" y="647"/>
                  </a:lnTo>
                  <a:lnTo>
                    <a:pt x="2763" y="696"/>
                  </a:lnTo>
                  <a:lnTo>
                    <a:pt x="2769" y="728"/>
                  </a:lnTo>
                  <a:lnTo>
                    <a:pt x="2769" y="736"/>
                  </a:lnTo>
                  <a:lnTo>
                    <a:pt x="2774" y="739"/>
                  </a:lnTo>
                  <a:lnTo>
                    <a:pt x="2774" y="736"/>
                  </a:lnTo>
                  <a:lnTo>
                    <a:pt x="2779" y="736"/>
                  </a:lnTo>
                  <a:lnTo>
                    <a:pt x="2785" y="736"/>
                  </a:lnTo>
                  <a:lnTo>
                    <a:pt x="2785" y="739"/>
                  </a:lnTo>
                  <a:lnTo>
                    <a:pt x="2790" y="739"/>
                  </a:lnTo>
                  <a:lnTo>
                    <a:pt x="2795" y="739"/>
                  </a:lnTo>
                  <a:lnTo>
                    <a:pt x="2801" y="739"/>
                  </a:lnTo>
                  <a:lnTo>
                    <a:pt x="2806" y="739"/>
                  </a:lnTo>
                  <a:lnTo>
                    <a:pt x="2806" y="736"/>
                  </a:lnTo>
                  <a:lnTo>
                    <a:pt x="2811" y="736"/>
                  </a:lnTo>
                  <a:lnTo>
                    <a:pt x="2816" y="739"/>
                  </a:lnTo>
                  <a:lnTo>
                    <a:pt x="2822" y="739"/>
                  </a:lnTo>
                  <a:lnTo>
                    <a:pt x="2827" y="739"/>
                  </a:lnTo>
                  <a:lnTo>
                    <a:pt x="2832" y="736"/>
                  </a:lnTo>
                  <a:lnTo>
                    <a:pt x="2832" y="739"/>
                  </a:lnTo>
                  <a:lnTo>
                    <a:pt x="2838" y="739"/>
                  </a:lnTo>
                  <a:lnTo>
                    <a:pt x="2843" y="739"/>
                  </a:lnTo>
                  <a:lnTo>
                    <a:pt x="2848" y="739"/>
                  </a:lnTo>
                  <a:lnTo>
                    <a:pt x="2854" y="739"/>
                  </a:lnTo>
                  <a:lnTo>
                    <a:pt x="2859" y="739"/>
                  </a:lnTo>
                  <a:lnTo>
                    <a:pt x="2864" y="736"/>
                  </a:lnTo>
                  <a:lnTo>
                    <a:pt x="2870" y="734"/>
                  </a:lnTo>
                  <a:lnTo>
                    <a:pt x="2870" y="736"/>
                  </a:lnTo>
                  <a:lnTo>
                    <a:pt x="2875" y="739"/>
                  </a:lnTo>
                  <a:lnTo>
                    <a:pt x="2880" y="739"/>
                  </a:lnTo>
                  <a:lnTo>
                    <a:pt x="2886" y="739"/>
                  </a:lnTo>
                  <a:lnTo>
                    <a:pt x="2891" y="739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40"/>
            <p:cNvSpPr>
              <a:spLocks noChangeArrowheads="1"/>
            </p:cNvSpPr>
            <p:nvPr/>
          </p:nvSpPr>
          <p:spPr bwMode="auto">
            <a:xfrm rot="16200000">
              <a:off x="812644" y="28564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1" name="Line 143"/>
            <p:cNvSpPr>
              <a:spLocks noChangeShapeType="1"/>
            </p:cNvSpPr>
            <p:nvPr/>
          </p:nvSpPr>
          <p:spPr bwMode="auto">
            <a:xfrm flipV="1">
              <a:off x="1636476" y="3526662"/>
              <a:ext cx="0" cy="2476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45"/>
            <p:cNvSpPr>
              <a:spLocks noChangeShapeType="1"/>
            </p:cNvSpPr>
            <p:nvPr/>
          </p:nvSpPr>
          <p:spPr bwMode="auto">
            <a:xfrm flipV="1">
              <a:off x="2346014" y="3658420"/>
              <a:ext cx="0" cy="223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147"/>
            <p:cNvSpPr>
              <a:spLocks noChangeShapeType="1"/>
            </p:cNvSpPr>
            <p:nvPr/>
          </p:nvSpPr>
          <p:spPr bwMode="auto">
            <a:xfrm flipV="1">
              <a:off x="3065074" y="3925111"/>
              <a:ext cx="0" cy="2222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Rectangle 148"/>
            <p:cNvSpPr>
              <a:spLocks noChangeArrowheads="1"/>
            </p:cNvSpPr>
            <p:nvPr/>
          </p:nvSpPr>
          <p:spPr bwMode="auto">
            <a:xfrm rot="16200000">
              <a:off x="1228524" y="386294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2118.8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5" name="Line 149"/>
            <p:cNvSpPr>
              <a:spLocks noChangeShapeType="1"/>
            </p:cNvSpPr>
            <p:nvPr/>
          </p:nvSpPr>
          <p:spPr bwMode="auto">
            <a:xfrm flipV="1">
              <a:off x="1349170" y="4104493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50"/>
            <p:cNvSpPr>
              <a:spLocks noChangeArrowheads="1"/>
            </p:cNvSpPr>
            <p:nvPr/>
          </p:nvSpPr>
          <p:spPr bwMode="auto">
            <a:xfrm rot="16200000">
              <a:off x="3652379" y="372165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7" name="Line 151"/>
            <p:cNvSpPr>
              <a:spLocks noChangeShapeType="1"/>
            </p:cNvSpPr>
            <p:nvPr/>
          </p:nvSpPr>
          <p:spPr bwMode="auto">
            <a:xfrm flipV="1">
              <a:off x="3774612" y="3955273"/>
              <a:ext cx="0" cy="2174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152"/>
            <p:cNvSpPr>
              <a:spLocks noChangeArrowheads="1"/>
            </p:cNvSpPr>
            <p:nvPr/>
          </p:nvSpPr>
          <p:spPr bwMode="auto">
            <a:xfrm rot="16200000">
              <a:off x="1861866" y="3856590"/>
              <a:ext cx="3206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2468.461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39" name="Line 153"/>
            <p:cNvSpPr>
              <a:spLocks noChangeShapeType="1"/>
            </p:cNvSpPr>
            <p:nvPr/>
          </p:nvSpPr>
          <p:spPr bwMode="auto">
            <a:xfrm flipV="1">
              <a:off x="2033309" y="4142591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Rectangle 158"/>
            <p:cNvSpPr>
              <a:spLocks noChangeArrowheads="1"/>
            </p:cNvSpPr>
            <p:nvPr/>
          </p:nvSpPr>
          <p:spPr bwMode="auto">
            <a:xfrm rot="16200000">
              <a:off x="4355566" y="376928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1" name="Line 159"/>
            <p:cNvSpPr>
              <a:spLocks noChangeShapeType="1"/>
            </p:cNvSpPr>
            <p:nvPr/>
          </p:nvSpPr>
          <p:spPr bwMode="auto">
            <a:xfrm flipV="1">
              <a:off x="4484148" y="4014008"/>
              <a:ext cx="0" cy="2190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162"/>
            <p:cNvSpPr>
              <a:spLocks noChangeArrowheads="1"/>
            </p:cNvSpPr>
            <p:nvPr/>
          </p:nvSpPr>
          <p:spPr bwMode="auto">
            <a:xfrm rot="16200000">
              <a:off x="3214276" y="394389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3" name="Line 163"/>
            <p:cNvSpPr>
              <a:spLocks noChangeShapeType="1"/>
            </p:cNvSpPr>
            <p:nvPr/>
          </p:nvSpPr>
          <p:spPr bwMode="auto">
            <a:xfrm flipV="1">
              <a:off x="3344444" y="4190215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164"/>
            <p:cNvSpPr>
              <a:spLocks noChangeArrowheads="1"/>
            </p:cNvSpPr>
            <p:nvPr/>
          </p:nvSpPr>
          <p:spPr bwMode="auto">
            <a:xfrm rot="16200000">
              <a:off x="5074628" y="382007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5" name="Line 165"/>
            <p:cNvSpPr>
              <a:spLocks noChangeShapeType="1"/>
            </p:cNvSpPr>
            <p:nvPr/>
          </p:nvSpPr>
          <p:spPr bwMode="auto">
            <a:xfrm flipV="1">
              <a:off x="5203209" y="4066394"/>
              <a:ext cx="0" cy="1714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166"/>
            <p:cNvSpPr>
              <a:spLocks noChangeShapeType="1"/>
            </p:cNvSpPr>
            <p:nvPr/>
          </p:nvSpPr>
          <p:spPr bwMode="auto">
            <a:xfrm>
              <a:off x="774556" y="4280699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167"/>
            <p:cNvSpPr>
              <a:spLocks noChangeArrowheads="1"/>
            </p:cNvSpPr>
            <p:nvPr/>
          </p:nvSpPr>
          <p:spPr bwMode="auto">
            <a:xfrm>
              <a:off x="698364" y="423783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48" name="Line 168"/>
            <p:cNvSpPr>
              <a:spLocks noChangeShapeType="1"/>
            </p:cNvSpPr>
            <p:nvPr/>
          </p:nvSpPr>
          <p:spPr bwMode="auto">
            <a:xfrm>
              <a:off x="792016" y="408703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69"/>
            <p:cNvSpPr>
              <a:spLocks noChangeShapeType="1"/>
            </p:cNvSpPr>
            <p:nvPr/>
          </p:nvSpPr>
          <p:spPr bwMode="auto">
            <a:xfrm>
              <a:off x="774556" y="389495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Rectangle 170"/>
            <p:cNvSpPr>
              <a:spLocks noChangeArrowheads="1"/>
            </p:cNvSpPr>
            <p:nvPr/>
          </p:nvSpPr>
          <p:spPr bwMode="auto">
            <a:xfrm>
              <a:off x="698364" y="3852088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1" name="Line 171"/>
            <p:cNvSpPr>
              <a:spLocks noChangeShapeType="1"/>
            </p:cNvSpPr>
            <p:nvPr/>
          </p:nvSpPr>
          <p:spPr bwMode="auto">
            <a:xfrm>
              <a:off x="792016" y="370128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72"/>
            <p:cNvSpPr>
              <a:spLocks noChangeShapeType="1"/>
            </p:cNvSpPr>
            <p:nvPr/>
          </p:nvSpPr>
          <p:spPr bwMode="auto">
            <a:xfrm>
              <a:off x="774556" y="3509200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173"/>
            <p:cNvSpPr>
              <a:spLocks noChangeArrowheads="1"/>
            </p:cNvSpPr>
            <p:nvPr/>
          </p:nvSpPr>
          <p:spPr bwMode="auto">
            <a:xfrm>
              <a:off x="698364" y="346633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4" name="Line 174"/>
            <p:cNvSpPr>
              <a:spLocks noChangeShapeType="1"/>
            </p:cNvSpPr>
            <p:nvPr/>
          </p:nvSpPr>
          <p:spPr bwMode="auto">
            <a:xfrm>
              <a:off x="792016" y="331553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5"/>
            <p:cNvSpPr>
              <a:spLocks noChangeShapeType="1"/>
            </p:cNvSpPr>
            <p:nvPr/>
          </p:nvSpPr>
          <p:spPr bwMode="auto">
            <a:xfrm>
              <a:off x="774556" y="3123451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698364" y="3080589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7" name="Line 177"/>
            <p:cNvSpPr>
              <a:spLocks noChangeShapeType="1"/>
            </p:cNvSpPr>
            <p:nvPr/>
          </p:nvSpPr>
          <p:spPr bwMode="auto">
            <a:xfrm>
              <a:off x="792016" y="29313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178"/>
            <p:cNvSpPr>
              <a:spLocks noChangeArrowheads="1"/>
            </p:cNvSpPr>
            <p:nvPr/>
          </p:nvSpPr>
          <p:spPr bwMode="auto">
            <a:xfrm>
              <a:off x="715825" y="2755164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59" name="Rectangle 179"/>
            <p:cNvSpPr>
              <a:spLocks noChangeArrowheads="1"/>
            </p:cNvSpPr>
            <p:nvPr/>
          </p:nvSpPr>
          <p:spPr bwMode="auto">
            <a:xfrm>
              <a:off x="585663" y="2767863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0" name="Rectangle 180"/>
            <p:cNvSpPr>
              <a:spLocks noChangeArrowheads="1"/>
            </p:cNvSpPr>
            <p:nvPr/>
          </p:nvSpPr>
          <p:spPr bwMode="auto">
            <a:xfrm rot="16200000">
              <a:off x="341993" y="3397024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161" name="Line 181"/>
            <p:cNvSpPr>
              <a:spLocks noChangeShapeType="1"/>
            </p:cNvSpPr>
            <p:nvPr/>
          </p:nvSpPr>
          <p:spPr bwMode="auto">
            <a:xfrm>
              <a:off x="82535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182"/>
            <p:cNvSpPr>
              <a:spLocks noChangeShapeType="1"/>
            </p:cNvSpPr>
            <p:nvPr/>
          </p:nvSpPr>
          <p:spPr bwMode="auto">
            <a:xfrm>
              <a:off x="92694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183"/>
            <p:cNvSpPr>
              <a:spLocks noChangeShapeType="1"/>
            </p:cNvSpPr>
            <p:nvPr/>
          </p:nvSpPr>
          <p:spPr bwMode="auto">
            <a:xfrm>
              <a:off x="101900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184"/>
            <p:cNvSpPr>
              <a:spLocks noChangeShapeType="1"/>
            </p:cNvSpPr>
            <p:nvPr/>
          </p:nvSpPr>
          <p:spPr bwMode="auto">
            <a:xfrm>
              <a:off x="1120594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185"/>
            <p:cNvSpPr>
              <a:spLocks noChangeShapeType="1"/>
            </p:cNvSpPr>
            <p:nvPr/>
          </p:nvSpPr>
          <p:spPr bwMode="auto">
            <a:xfrm>
              <a:off x="121424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186"/>
            <p:cNvSpPr>
              <a:spLocks noChangeShapeType="1"/>
            </p:cNvSpPr>
            <p:nvPr/>
          </p:nvSpPr>
          <p:spPr bwMode="auto">
            <a:xfrm>
              <a:off x="13158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187"/>
            <p:cNvSpPr>
              <a:spLocks noChangeShapeType="1"/>
            </p:cNvSpPr>
            <p:nvPr/>
          </p:nvSpPr>
          <p:spPr bwMode="auto">
            <a:xfrm>
              <a:off x="140790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188"/>
            <p:cNvSpPr>
              <a:spLocks noChangeShapeType="1"/>
            </p:cNvSpPr>
            <p:nvPr/>
          </p:nvSpPr>
          <p:spPr bwMode="auto">
            <a:xfrm>
              <a:off x="150949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189"/>
            <p:cNvSpPr>
              <a:spLocks noChangeShapeType="1"/>
            </p:cNvSpPr>
            <p:nvPr/>
          </p:nvSpPr>
          <p:spPr bwMode="auto">
            <a:xfrm>
              <a:off x="16031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190"/>
            <p:cNvSpPr>
              <a:spLocks noChangeShapeType="1"/>
            </p:cNvSpPr>
            <p:nvPr/>
          </p:nvSpPr>
          <p:spPr bwMode="auto">
            <a:xfrm>
              <a:off x="17047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191"/>
            <p:cNvSpPr>
              <a:spLocks noChangeShapeType="1"/>
            </p:cNvSpPr>
            <p:nvPr/>
          </p:nvSpPr>
          <p:spPr bwMode="auto">
            <a:xfrm>
              <a:off x="180632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192"/>
            <p:cNvSpPr>
              <a:spLocks noChangeShapeType="1"/>
            </p:cNvSpPr>
            <p:nvPr/>
          </p:nvSpPr>
          <p:spPr bwMode="auto">
            <a:xfrm>
              <a:off x="189838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193"/>
            <p:cNvSpPr>
              <a:spLocks noChangeShapeType="1"/>
            </p:cNvSpPr>
            <p:nvPr/>
          </p:nvSpPr>
          <p:spPr bwMode="auto">
            <a:xfrm>
              <a:off x="199997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194"/>
            <p:cNvSpPr>
              <a:spLocks noChangeShapeType="1"/>
            </p:cNvSpPr>
            <p:nvPr/>
          </p:nvSpPr>
          <p:spPr bwMode="auto">
            <a:xfrm>
              <a:off x="20936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195"/>
            <p:cNvSpPr>
              <a:spLocks noChangeShapeType="1"/>
            </p:cNvSpPr>
            <p:nvPr/>
          </p:nvSpPr>
          <p:spPr bwMode="auto">
            <a:xfrm>
              <a:off x="219363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196"/>
            <p:cNvSpPr>
              <a:spLocks noChangeShapeType="1"/>
            </p:cNvSpPr>
            <p:nvPr/>
          </p:nvSpPr>
          <p:spPr bwMode="auto">
            <a:xfrm>
              <a:off x="228728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197"/>
            <p:cNvSpPr>
              <a:spLocks noChangeShapeType="1"/>
            </p:cNvSpPr>
            <p:nvPr/>
          </p:nvSpPr>
          <p:spPr bwMode="auto">
            <a:xfrm>
              <a:off x="2388871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198"/>
            <p:cNvSpPr>
              <a:spLocks noChangeShapeType="1"/>
            </p:cNvSpPr>
            <p:nvPr/>
          </p:nvSpPr>
          <p:spPr bwMode="auto">
            <a:xfrm>
              <a:off x="2480936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99"/>
            <p:cNvSpPr>
              <a:spLocks noChangeShapeType="1"/>
            </p:cNvSpPr>
            <p:nvPr/>
          </p:nvSpPr>
          <p:spPr bwMode="auto">
            <a:xfrm>
              <a:off x="2582526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200"/>
            <p:cNvSpPr>
              <a:spLocks noChangeShapeType="1"/>
            </p:cNvSpPr>
            <p:nvPr/>
          </p:nvSpPr>
          <p:spPr bwMode="auto">
            <a:xfrm>
              <a:off x="268411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201"/>
            <p:cNvSpPr>
              <a:spLocks noChangeShapeType="1"/>
            </p:cNvSpPr>
            <p:nvPr/>
          </p:nvSpPr>
          <p:spPr bwMode="auto">
            <a:xfrm>
              <a:off x="277776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202"/>
            <p:cNvSpPr>
              <a:spLocks noChangeShapeType="1"/>
            </p:cNvSpPr>
            <p:nvPr/>
          </p:nvSpPr>
          <p:spPr bwMode="auto">
            <a:xfrm>
              <a:off x="287935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203"/>
            <p:cNvSpPr>
              <a:spLocks noChangeShapeType="1"/>
            </p:cNvSpPr>
            <p:nvPr/>
          </p:nvSpPr>
          <p:spPr bwMode="auto">
            <a:xfrm>
              <a:off x="297142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204"/>
            <p:cNvSpPr>
              <a:spLocks noChangeShapeType="1"/>
            </p:cNvSpPr>
            <p:nvPr/>
          </p:nvSpPr>
          <p:spPr bwMode="auto">
            <a:xfrm>
              <a:off x="3073011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205"/>
            <p:cNvSpPr>
              <a:spLocks noChangeShapeType="1"/>
            </p:cNvSpPr>
            <p:nvPr/>
          </p:nvSpPr>
          <p:spPr bwMode="auto">
            <a:xfrm>
              <a:off x="316666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06"/>
            <p:cNvSpPr>
              <a:spLocks noChangeShapeType="1"/>
            </p:cNvSpPr>
            <p:nvPr/>
          </p:nvSpPr>
          <p:spPr bwMode="auto">
            <a:xfrm>
              <a:off x="32682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207"/>
            <p:cNvSpPr>
              <a:spLocks noChangeShapeType="1"/>
            </p:cNvSpPr>
            <p:nvPr/>
          </p:nvSpPr>
          <p:spPr bwMode="auto">
            <a:xfrm>
              <a:off x="336031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208"/>
            <p:cNvSpPr>
              <a:spLocks noChangeShapeType="1"/>
            </p:cNvSpPr>
            <p:nvPr/>
          </p:nvSpPr>
          <p:spPr bwMode="auto">
            <a:xfrm>
              <a:off x="346190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209"/>
            <p:cNvSpPr>
              <a:spLocks noChangeShapeType="1"/>
            </p:cNvSpPr>
            <p:nvPr/>
          </p:nvSpPr>
          <p:spPr bwMode="auto">
            <a:xfrm>
              <a:off x="3555560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10"/>
            <p:cNvSpPr>
              <a:spLocks noChangeShapeType="1"/>
            </p:cNvSpPr>
            <p:nvPr/>
          </p:nvSpPr>
          <p:spPr bwMode="auto">
            <a:xfrm>
              <a:off x="365714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11"/>
            <p:cNvSpPr>
              <a:spLocks noChangeShapeType="1"/>
            </p:cNvSpPr>
            <p:nvPr/>
          </p:nvSpPr>
          <p:spPr bwMode="auto">
            <a:xfrm>
              <a:off x="375715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12"/>
            <p:cNvSpPr>
              <a:spLocks noChangeShapeType="1"/>
            </p:cNvSpPr>
            <p:nvPr/>
          </p:nvSpPr>
          <p:spPr bwMode="auto">
            <a:xfrm>
              <a:off x="385080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13"/>
            <p:cNvSpPr>
              <a:spLocks noChangeShapeType="1"/>
            </p:cNvSpPr>
            <p:nvPr/>
          </p:nvSpPr>
          <p:spPr bwMode="auto">
            <a:xfrm>
              <a:off x="395239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14"/>
            <p:cNvSpPr>
              <a:spLocks noChangeShapeType="1"/>
            </p:cNvSpPr>
            <p:nvPr/>
          </p:nvSpPr>
          <p:spPr bwMode="auto">
            <a:xfrm>
              <a:off x="404445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15"/>
            <p:cNvSpPr>
              <a:spLocks noChangeShapeType="1"/>
            </p:cNvSpPr>
            <p:nvPr/>
          </p:nvSpPr>
          <p:spPr bwMode="auto">
            <a:xfrm>
              <a:off x="4146047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16"/>
            <p:cNvSpPr>
              <a:spLocks noChangeShapeType="1"/>
            </p:cNvSpPr>
            <p:nvPr/>
          </p:nvSpPr>
          <p:spPr bwMode="auto">
            <a:xfrm>
              <a:off x="423969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17"/>
            <p:cNvSpPr>
              <a:spLocks noChangeShapeType="1"/>
            </p:cNvSpPr>
            <p:nvPr/>
          </p:nvSpPr>
          <p:spPr bwMode="auto">
            <a:xfrm>
              <a:off x="4341288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18"/>
            <p:cNvSpPr>
              <a:spLocks noChangeShapeType="1"/>
            </p:cNvSpPr>
            <p:nvPr/>
          </p:nvSpPr>
          <p:spPr bwMode="auto">
            <a:xfrm>
              <a:off x="4433353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19"/>
            <p:cNvSpPr>
              <a:spLocks noChangeShapeType="1"/>
            </p:cNvSpPr>
            <p:nvPr/>
          </p:nvSpPr>
          <p:spPr bwMode="auto">
            <a:xfrm>
              <a:off x="4534943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220"/>
            <p:cNvSpPr>
              <a:spLocks noChangeShapeType="1"/>
            </p:cNvSpPr>
            <p:nvPr/>
          </p:nvSpPr>
          <p:spPr bwMode="auto">
            <a:xfrm>
              <a:off x="4636532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221"/>
            <p:cNvSpPr>
              <a:spLocks noChangeShapeType="1"/>
            </p:cNvSpPr>
            <p:nvPr/>
          </p:nvSpPr>
          <p:spPr bwMode="auto">
            <a:xfrm>
              <a:off x="473018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222"/>
            <p:cNvSpPr>
              <a:spLocks noChangeShapeType="1"/>
            </p:cNvSpPr>
            <p:nvPr/>
          </p:nvSpPr>
          <p:spPr bwMode="auto">
            <a:xfrm>
              <a:off x="483177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223"/>
            <p:cNvSpPr>
              <a:spLocks noChangeShapeType="1"/>
            </p:cNvSpPr>
            <p:nvPr/>
          </p:nvSpPr>
          <p:spPr bwMode="auto">
            <a:xfrm>
              <a:off x="4923839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224"/>
            <p:cNvSpPr>
              <a:spLocks noChangeShapeType="1"/>
            </p:cNvSpPr>
            <p:nvPr/>
          </p:nvSpPr>
          <p:spPr bwMode="auto">
            <a:xfrm>
              <a:off x="5025428" y="4310861"/>
              <a:ext cx="0" cy="206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225"/>
            <p:cNvSpPr>
              <a:spLocks noChangeShapeType="1"/>
            </p:cNvSpPr>
            <p:nvPr/>
          </p:nvSpPr>
          <p:spPr bwMode="auto">
            <a:xfrm>
              <a:off x="511908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226"/>
            <p:cNvSpPr>
              <a:spLocks noChangeShapeType="1"/>
            </p:cNvSpPr>
            <p:nvPr/>
          </p:nvSpPr>
          <p:spPr bwMode="auto">
            <a:xfrm>
              <a:off x="5220670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227"/>
            <p:cNvSpPr>
              <a:spLocks noChangeShapeType="1"/>
            </p:cNvSpPr>
            <p:nvPr/>
          </p:nvSpPr>
          <p:spPr bwMode="auto">
            <a:xfrm>
              <a:off x="5312735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228"/>
            <p:cNvSpPr>
              <a:spLocks noChangeShapeType="1"/>
            </p:cNvSpPr>
            <p:nvPr/>
          </p:nvSpPr>
          <p:spPr bwMode="auto">
            <a:xfrm>
              <a:off x="5414324" y="4310861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09" name="Group 229"/>
            <p:cNvGrpSpPr>
              <a:grpSpLocks/>
            </p:cNvGrpSpPr>
            <p:nvPr/>
          </p:nvGrpSpPr>
          <p:grpSpPr bwMode="auto">
            <a:xfrm>
              <a:off x="822176" y="2785325"/>
              <a:ext cx="4609609" cy="1522361"/>
              <a:chOff x="704" y="1108"/>
              <a:chExt cx="2904" cy="959"/>
            </a:xfrm>
          </p:grpSpPr>
          <p:sp>
            <p:nvSpPr>
              <p:cNvPr id="1462" name="Line 230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" name="Line 231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10" name="Freeform 447"/>
            <p:cNvSpPr>
              <a:spLocks/>
            </p:cNvSpPr>
            <p:nvPr/>
          </p:nvSpPr>
          <p:spPr bwMode="auto">
            <a:xfrm>
              <a:off x="808957" y="1219905"/>
              <a:ext cx="4592148" cy="1179472"/>
            </a:xfrm>
            <a:custGeom>
              <a:avLst/>
              <a:gdLst>
                <a:gd name="T0" fmla="*/ 2147483647 w 2893"/>
                <a:gd name="T1" fmla="*/ 2147483647 h 743"/>
                <a:gd name="T2" fmla="*/ 2147483647 w 2893"/>
                <a:gd name="T3" fmla="*/ 2147483647 h 743"/>
                <a:gd name="T4" fmla="*/ 2147483647 w 2893"/>
                <a:gd name="T5" fmla="*/ 2147483647 h 743"/>
                <a:gd name="T6" fmla="*/ 2147483647 w 2893"/>
                <a:gd name="T7" fmla="*/ 2147483647 h 743"/>
                <a:gd name="T8" fmla="*/ 2147483647 w 2893"/>
                <a:gd name="T9" fmla="*/ 2147483647 h 743"/>
                <a:gd name="T10" fmla="*/ 2147483647 w 2893"/>
                <a:gd name="T11" fmla="*/ 2147483647 h 743"/>
                <a:gd name="T12" fmla="*/ 2147483647 w 2893"/>
                <a:gd name="T13" fmla="*/ 2147483647 h 743"/>
                <a:gd name="T14" fmla="*/ 2147483647 w 2893"/>
                <a:gd name="T15" fmla="*/ 2147483647 h 743"/>
                <a:gd name="T16" fmla="*/ 2147483647 w 2893"/>
                <a:gd name="T17" fmla="*/ 2147483647 h 743"/>
                <a:gd name="T18" fmla="*/ 2147483647 w 2893"/>
                <a:gd name="T19" fmla="*/ 2147483647 h 743"/>
                <a:gd name="T20" fmla="*/ 2147483647 w 2893"/>
                <a:gd name="T21" fmla="*/ 2147483647 h 743"/>
                <a:gd name="T22" fmla="*/ 2147483647 w 2893"/>
                <a:gd name="T23" fmla="*/ 2147483647 h 743"/>
                <a:gd name="T24" fmla="*/ 2147483647 w 2893"/>
                <a:gd name="T25" fmla="*/ 2147483647 h 743"/>
                <a:gd name="T26" fmla="*/ 2147483647 w 2893"/>
                <a:gd name="T27" fmla="*/ 2147483647 h 743"/>
                <a:gd name="T28" fmla="*/ 2147483647 w 2893"/>
                <a:gd name="T29" fmla="*/ 2147483647 h 743"/>
                <a:gd name="T30" fmla="*/ 2147483647 w 2893"/>
                <a:gd name="T31" fmla="*/ 2147483647 h 743"/>
                <a:gd name="T32" fmla="*/ 2147483647 w 2893"/>
                <a:gd name="T33" fmla="*/ 2147483647 h 743"/>
                <a:gd name="T34" fmla="*/ 2147483647 w 2893"/>
                <a:gd name="T35" fmla="*/ 2147483647 h 743"/>
                <a:gd name="T36" fmla="*/ 2147483647 w 2893"/>
                <a:gd name="T37" fmla="*/ 2147483647 h 743"/>
                <a:gd name="T38" fmla="*/ 2147483647 w 2893"/>
                <a:gd name="T39" fmla="*/ 2147483647 h 743"/>
                <a:gd name="T40" fmla="*/ 2147483647 w 2893"/>
                <a:gd name="T41" fmla="*/ 2147483647 h 743"/>
                <a:gd name="T42" fmla="*/ 2147483647 w 2893"/>
                <a:gd name="T43" fmla="*/ 2147483647 h 743"/>
                <a:gd name="T44" fmla="*/ 2147483647 w 2893"/>
                <a:gd name="T45" fmla="*/ 2147483647 h 743"/>
                <a:gd name="T46" fmla="*/ 2147483647 w 2893"/>
                <a:gd name="T47" fmla="*/ 2147483647 h 743"/>
                <a:gd name="T48" fmla="*/ 2147483647 w 2893"/>
                <a:gd name="T49" fmla="*/ 2147483647 h 743"/>
                <a:gd name="T50" fmla="*/ 2147483647 w 2893"/>
                <a:gd name="T51" fmla="*/ 2147483647 h 743"/>
                <a:gd name="T52" fmla="*/ 2147483647 w 2893"/>
                <a:gd name="T53" fmla="*/ 2147483647 h 743"/>
                <a:gd name="T54" fmla="*/ 2147483647 w 2893"/>
                <a:gd name="T55" fmla="*/ 2147483647 h 743"/>
                <a:gd name="T56" fmla="*/ 2147483647 w 2893"/>
                <a:gd name="T57" fmla="*/ 2147483647 h 743"/>
                <a:gd name="T58" fmla="*/ 2147483647 w 2893"/>
                <a:gd name="T59" fmla="*/ 2147483647 h 743"/>
                <a:gd name="T60" fmla="*/ 2147483647 w 2893"/>
                <a:gd name="T61" fmla="*/ 2147483647 h 743"/>
                <a:gd name="T62" fmla="*/ 2147483647 w 2893"/>
                <a:gd name="T63" fmla="*/ 2147483647 h 743"/>
                <a:gd name="T64" fmla="*/ 2147483647 w 2893"/>
                <a:gd name="T65" fmla="*/ 2147483647 h 743"/>
                <a:gd name="T66" fmla="*/ 2147483647 w 2893"/>
                <a:gd name="T67" fmla="*/ 2147483647 h 743"/>
                <a:gd name="T68" fmla="*/ 2147483647 w 2893"/>
                <a:gd name="T69" fmla="*/ 2147483647 h 743"/>
                <a:gd name="T70" fmla="*/ 2147483647 w 2893"/>
                <a:gd name="T71" fmla="*/ 2147483647 h 743"/>
                <a:gd name="T72" fmla="*/ 2147483647 w 2893"/>
                <a:gd name="T73" fmla="*/ 2147483647 h 743"/>
                <a:gd name="T74" fmla="*/ 2147483647 w 2893"/>
                <a:gd name="T75" fmla="*/ 2147483647 h 743"/>
                <a:gd name="T76" fmla="*/ 2147483647 w 2893"/>
                <a:gd name="T77" fmla="*/ 2147483647 h 743"/>
                <a:gd name="T78" fmla="*/ 2147483647 w 2893"/>
                <a:gd name="T79" fmla="*/ 2147483647 h 743"/>
                <a:gd name="T80" fmla="*/ 2147483647 w 2893"/>
                <a:gd name="T81" fmla="*/ 2147483647 h 743"/>
                <a:gd name="T82" fmla="*/ 2147483647 w 2893"/>
                <a:gd name="T83" fmla="*/ 2147483647 h 743"/>
                <a:gd name="T84" fmla="*/ 2147483647 w 2893"/>
                <a:gd name="T85" fmla="*/ 2147483647 h 743"/>
                <a:gd name="T86" fmla="*/ 2147483647 w 2893"/>
                <a:gd name="T87" fmla="*/ 2147483647 h 743"/>
                <a:gd name="T88" fmla="*/ 2147483647 w 2893"/>
                <a:gd name="T89" fmla="*/ 2147483647 h 743"/>
                <a:gd name="T90" fmla="*/ 2147483647 w 2893"/>
                <a:gd name="T91" fmla="*/ 2147483647 h 743"/>
                <a:gd name="T92" fmla="*/ 2147483647 w 2893"/>
                <a:gd name="T93" fmla="*/ 2147483647 h 743"/>
                <a:gd name="T94" fmla="*/ 2147483647 w 2893"/>
                <a:gd name="T95" fmla="*/ 2147483647 h 743"/>
                <a:gd name="T96" fmla="*/ 2147483647 w 2893"/>
                <a:gd name="T97" fmla="*/ 2147483647 h 743"/>
                <a:gd name="T98" fmla="*/ 2147483647 w 2893"/>
                <a:gd name="T99" fmla="*/ 2147483647 h 743"/>
                <a:gd name="T100" fmla="*/ 2147483647 w 2893"/>
                <a:gd name="T101" fmla="*/ 2147483647 h 743"/>
                <a:gd name="T102" fmla="*/ 2147483647 w 2893"/>
                <a:gd name="T103" fmla="*/ 2147483647 h 743"/>
                <a:gd name="T104" fmla="*/ 2147483647 w 2893"/>
                <a:gd name="T105" fmla="*/ 2147483647 h 743"/>
                <a:gd name="T106" fmla="*/ 2147483647 w 2893"/>
                <a:gd name="T107" fmla="*/ 2147483647 h 743"/>
                <a:gd name="T108" fmla="*/ 2147483647 w 2893"/>
                <a:gd name="T109" fmla="*/ 2147483647 h 743"/>
                <a:gd name="T110" fmla="*/ 2147483647 w 2893"/>
                <a:gd name="T111" fmla="*/ 2147483647 h 743"/>
                <a:gd name="T112" fmla="*/ 2147483647 w 2893"/>
                <a:gd name="T113" fmla="*/ 2147483647 h 743"/>
                <a:gd name="T114" fmla="*/ 2147483647 w 2893"/>
                <a:gd name="T115" fmla="*/ 2147483647 h 743"/>
                <a:gd name="T116" fmla="*/ 2147483647 w 2893"/>
                <a:gd name="T117" fmla="*/ 2147483647 h 743"/>
                <a:gd name="T118" fmla="*/ 2147483647 w 2893"/>
                <a:gd name="T119" fmla="*/ 2147483647 h 7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3" h="743">
                  <a:moveTo>
                    <a:pt x="0" y="737"/>
                  </a:moveTo>
                  <a:lnTo>
                    <a:pt x="0" y="740"/>
                  </a:lnTo>
                  <a:lnTo>
                    <a:pt x="5" y="740"/>
                  </a:lnTo>
                  <a:lnTo>
                    <a:pt x="11" y="737"/>
                  </a:lnTo>
                  <a:lnTo>
                    <a:pt x="16" y="737"/>
                  </a:lnTo>
                  <a:lnTo>
                    <a:pt x="21" y="737"/>
                  </a:lnTo>
                  <a:lnTo>
                    <a:pt x="27" y="737"/>
                  </a:lnTo>
                  <a:lnTo>
                    <a:pt x="32" y="740"/>
                  </a:lnTo>
                  <a:lnTo>
                    <a:pt x="32" y="737"/>
                  </a:lnTo>
                  <a:lnTo>
                    <a:pt x="37" y="737"/>
                  </a:lnTo>
                  <a:lnTo>
                    <a:pt x="43" y="735"/>
                  </a:lnTo>
                  <a:lnTo>
                    <a:pt x="48" y="737"/>
                  </a:lnTo>
                  <a:lnTo>
                    <a:pt x="53" y="737"/>
                  </a:lnTo>
                  <a:lnTo>
                    <a:pt x="53" y="735"/>
                  </a:lnTo>
                  <a:lnTo>
                    <a:pt x="59" y="646"/>
                  </a:lnTo>
                  <a:lnTo>
                    <a:pt x="59" y="0"/>
                  </a:lnTo>
                  <a:lnTo>
                    <a:pt x="64" y="242"/>
                  </a:lnTo>
                  <a:lnTo>
                    <a:pt x="69" y="670"/>
                  </a:lnTo>
                  <a:lnTo>
                    <a:pt x="69" y="732"/>
                  </a:lnTo>
                  <a:lnTo>
                    <a:pt x="75" y="735"/>
                  </a:lnTo>
                  <a:lnTo>
                    <a:pt x="75" y="732"/>
                  </a:lnTo>
                  <a:lnTo>
                    <a:pt x="80" y="721"/>
                  </a:lnTo>
                  <a:lnTo>
                    <a:pt x="80" y="719"/>
                  </a:lnTo>
                  <a:lnTo>
                    <a:pt x="85" y="729"/>
                  </a:lnTo>
                  <a:lnTo>
                    <a:pt x="91" y="740"/>
                  </a:lnTo>
                  <a:lnTo>
                    <a:pt x="91" y="737"/>
                  </a:lnTo>
                  <a:lnTo>
                    <a:pt x="96" y="737"/>
                  </a:lnTo>
                  <a:lnTo>
                    <a:pt x="96" y="740"/>
                  </a:lnTo>
                  <a:lnTo>
                    <a:pt x="101" y="737"/>
                  </a:lnTo>
                  <a:lnTo>
                    <a:pt x="101" y="740"/>
                  </a:lnTo>
                  <a:lnTo>
                    <a:pt x="107" y="740"/>
                  </a:lnTo>
                  <a:lnTo>
                    <a:pt x="107" y="737"/>
                  </a:lnTo>
                  <a:lnTo>
                    <a:pt x="112" y="729"/>
                  </a:lnTo>
                  <a:lnTo>
                    <a:pt x="117" y="729"/>
                  </a:lnTo>
                  <a:lnTo>
                    <a:pt x="117" y="737"/>
                  </a:lnTo>
                  <a:lnTo>
                    <a:pt x="123" y="740"/>
                  </a:lnTo>
                  <a:lnTo>
                    <a:pt x="128" y="735"/>
                  </a:lnTo>
                  <a:lnTo>
                    <a:pt x="128" y="729"/>
                  </a:lnTo>
                  <a:lnTo>
                    <a:pt x="133" y="727"/>
                  </a:lnTo>
                  <a:lnTo>
                    <a:pt x="133" y="737"/>
                  </a:lnTo>
                  <a:lnTo>
                    <a:pt x="139" y="737"/>
                  </a:lnTo>
                  <a:lnTo>
                    <a:pt x="144" y="740"/>
                  </a:lnTo>
                  <a:lnTo>
                    <a:pt x="149" y="737"/>
                  </a:lnTo>
                  <a:lnTo>
                    <a:pt x="155" y="740"/>
                  </a:lnTo>
                  <a:lnTo>
                    <a:pt x="160" y="740"/>
                  </a:lnTo>
                  <a:lnTo>
                    <a:pt x="160" y="737"/>
                  </a:lnTo>
                  <a:lnTo>
                    <a:pt x="165" y="737"/>
                  </a:lnTo>
                  <a:lnTo>
                    <a:pt x="171" y="737"/>
                  </a:lnTo>
                  <a:lnTo>
                    <a:pt x="171" y="735"/>
                  </a:lnTo>
                  <a:lnTo>
                    <a:pt x="176" y="740"/>
                  </a:lnTo>
                  <a:lnTo>
                    <a:pt x="176" y="737"/>
                  </a:lnTo>
                  <a:lnTo>
                    <a:pt x="181" y="737"/>
                  </a:lnTo>
                  <a:lnTo>
                    <a:pt x="187" y="740"/>
                  </a:lnTo>
                  <a:lnTo>
                    <a:pt x="192" y="740"/>
                  </a:lnTo>
                  <a:lnTo>
                    <a:pt x="197" y="740"/>
                  </a:lnTo>
                  <a:lnTo>
                    <a:pt x="197" y="737"/>
                  </a:lnTo>
                  <a:lnTo>
                    <a:pt x="202" y="740"/>
                  </a:lnTo>
                  <a:lnTo>
                    <a:pt x="208" y="740"/>
                  </a:lnTo>
                  <a:lnTo>
                    <a:pt x="213" y="740"/>
                  </a:lnTo>
                  <a:lnTo>
                    <a:pt x="218" y="740"/>
                  </a:lnTo>
                  <a:lnTo>
                    <a:pt x="224" y="737"/>
                  </a:lnTo>
                  <a:lnTo>
                    <a:pt x="229" y="740"/>
                  </a:lnTo>
                  <a:lnTo>
                    <a:pt x="234" y="740"/>
                  </a:lnTo>
                  <a:lnTo>
                    <a:pt x="234" y="737"/>
                  </a:lnTo>
                  <a:lnTo>
                    <a:pt x="240" y="681"/>
                  </a:lnTo>
                  <a:lnTo>
                    <a:pt x="245" y="681"/>
                  </a:lnTo>
                  <a:lnTo>
                    <a:pt x="245" y="713"/>
                  </a:lnTo>
                  <a:lnTo>
                    <a:pt x="250" y="737"/>
                  </a:lnTo>
                  <a:lnTo>
                    <a:pt x="250" y="740"/>
                  </a:lnTo>
                  <a:lnTo>
                    <a:pt x="256" y="737"/>
                  </a:lnTo>
                  <a:lnTo>
                    <a:pt x="256" y="740"/>
                  </a:lnTo>
                  <a:lnTo>
                    <a:pt x="261" y="737"/>
                  </a:lnTo>
                  <a:lnTo>
                    <a:pt x="261" y="740"/>
                  </a:lnTo>
                  <a:lnTo>
                    <a:pt x="266" y="737"/>
                  </a:lnTo>
                  <a:lnTo>
                    <a:pt x="272" y="740"/>
                  </a:lnTo>
                  <a:lnTo>
                    <a:pt x="277" y="735"/>
                  </a:lnTo>
                  <a:lnTo>
                    <a:pt x="282" y="737"/>
                  </a:lnTo>
                  <a:lnTo>
                    <a:pt x="282" y="740"/>
                  </a:lnTo>
                  <a:lnTo>
                    <a:pt x="288" y="740"/>
                  </a:lnTo>
                  <a:lnTo>
                    <a:pt x="293" y="737"/>
                  </a:lnTo>
                  <a:lnTo>
                    <a:pt x="298" y="740"/>
                  </a:lnTo>
                  <a:lnTo>
                    <a:pt x="304" y="740"/>
                  </a:lnTo>
                  <a:lnTo>
                    <a:pt x="309" y="737"/>
                  </a:lnTo>
                  <a:lnTo>
                    <a:pt x="309" y="727"/>
                  </a:lnTo>
                  <a:lnTo>
                    <a:pt x="314" y="727"/>
                  </a:lnTo>
                  <a:lnTo>
                    <a:pt x="320" y="737"/>
                  </a:lnTo>
                  <a:lnTo>
                    <a:pt x="320" y="735"/>
                  </a:lnTo>
                  <a:lnTo>
                    <a:pt x="325" y="737"/>
                  </a:lnTo>
                  <a:lnTo>
                    <a:pt x="330" y="729"/>
                  </a:lnTo>
                  <a:lnTo>
                    <a:pt x="330" y="724"/>
                  </a:lnTo>
                  <a:lnTo>
                    <a:pt x="336" y="729"/>
                  </a:lnTo>
                  <a:lnTo>
                    <a:pt x="336" y="737"/>
                  </a:lnTo>
                  <a:lnTo>
                    <a:pt x="341" y="740"/>
                  </a:lnTo>
                  <a:lnTo>
                    <a:pt x="346" y="740"/>
                  </a:lnTo>
                  <a:lnTo>
                    <a:pt x="346" y="737"/>
                  </a:lnTo>
                  <a:lnTo>
                    <a:pt x="352" y="740"/>
                  </a:lnTo>
                  <a:lnTo>
                    <a:pt x="357" y="740"/>
                  </a:lnTo>
                  <a:lnTo>
                    <a:pt x="362" y="740"/>
                  </a:lnTo>
                  <a:lnTo>
                    <a:pt x="362" y="737"/>
                  </a:lnTo>
                  <a:lnTo>
                    <a:pt x="368" y="740"/>
                  </a:lnTo>
                  <a:lnTo>
                    <a:pt x="373" y="740"/>
                  </a:lnTo>
                  <a:lnTo>
                    <a:pt x="378" y="740"/>
                  </a:lnTo>
                  <a:lnTo>
                    <a:pt x="384" y="740"/>
                  </a:lnTo>
                  <a:lnTo>
                    <a:pt x="389" y="740"/>
                  </a:lnTo>
                  <a:lnTo>
                    <a:pt x="394" y="740"/>
                  </a:lnTo>
                  <a:lnTo>
                    <a:pt x="400" y="737"/>
                  </a:lnTo>
                  <a:lnTo>
                    <a:pt x="405" y="740"/>
                  </a:lnTo>
                  <a:lnTo>
                    <a:pt x="410" y="740"/>
                  </a:lnTo>
                  <a:lnTo>
                    <a:pt x="416" y="737"/>
                  </a:lnTo>
                  <a:lnTo>
                    <a:pt x="421" y="735"/>
                  </a:lnTo>
                  <a:lnTo>
                    <a:pt x="421" y="729"/>
                  </a:lnTo>
                  <a:lnTo>
                    <a:pt x="426" y="732"/>
                  </a:lnTo>
                  <a:lnTo>
                    <a:pt x="426" y="740"/>
                  </a:lnTo>
                  <a:lnTo>
                    <a:pt x="432" y="740"/>
                  </a:lnTo>
                  <a:lnTo>
                    <a:pt x="437" y="740"/>
                  </a:lnTo>
                  <a:lnTo>
                    <a:pt x="442" y="740"/>
                  </a:lnTo>
                  <a:lnTo>
                    <a:pt x="448" y="740"/>
                  </a:lnTo>
                  <a:lnTo>
                    <a:pt x="453" y="740"/>
                  </a:lnTo>
                  <a:lnTo>
                    <a:pt x="458" y="740"/>
                  </a:lnTo>
                  <a:lnTo>
                    <a:pt x="464" y="740"/>
                  </a:lnTo>
                  <a:lnTo>
                    <a:pt x="469" y="740"/>
                  </a:lnTo>
                  <a:lnTo>
                    <a:pt x="474" y="740"/>
                  </a:lnTo>
                  <a:lnTo>
                    <a:pt x="480" y="737"/>
                  </a:lnTo>
                  <a:lnTo>
                    <a:pt x="485" y="740"/>
                  </a:lnTo>
                  <a:lnTo>
                    <a:pt x="490" y="740"/>
                  </a:lnTo>
                  <a:lnTo>
                    <a:pt x="496" y="737"/>
                  </a:lnTo>
                  <a:lnTo>
                    <a:pt x="496" y="740"/>
                  </a:lnTo>
                  <a:lnTo>
                    <a:pt x="501" y="740"/>
                  </a:lnTo>
                  <a:lnTo>
                    <a:pt x="501" y="737"/>
                  </a:lnTo>
                  <a:lnTo>
                    <a:pt x="506" y="737"/>
                  </a:lnTo>
                  <a:lnTo>
                    <a:pt x="506" y="684"/>
                  </a:lnTo>
                  <a:lnTo>
                    <a:pt x="512" y="519"/>
                  </a:lnTo>
                  <a:lnTo>
                    <a:pt x="512" y="560"/>
                  </a:lnTo>
                  <a:lnTo>
                    <a:pt x="517" y="689"/>
                  </a:lnTo>
                  <a:lnTo>
                    <a:pt x="522" y="735"/>
                  </a:lnTo>
                  <a:lnTo>
                    <a:pt x="527" y="737"/>
                  </a:lnTo>
                  <a:lnTo>
                    <a:pt x="533" y="737"/>
                  </a:lnTo>
                  <a:lnTo>
                    <a:pt x="533" y="740"/>
                  </a:lnTo>
                  <a:lnTo>
                    <a:pt x="538" y="740"/>
                  </a:lnTo>
                  <a:lnTo>
                    <a:pt x="543" y="740"/>
                  </a:lnTo>
                  <a:lnTo>
                    <a:pt x="549" y="740"/>
                  </a:lnTo>
                  <a:lnTo>
                    <a:pt x="554" y="740"/>
                  </a:lnTo>
                  <a:lnTo>
                    <a:pt x="559" y="740"/>
                  </a:lnTo>
                  <a:lnTo>
                    <a:pt x="559" y="737"/>
                  </a:lnTo>
                  <a:lnTo>
                    <a:pt x="565" y="737"/>
                  </a:lnTo>
                  <a:lnTo>
                    <a:pt x="570" y="740"/>
                  </a:lnTo>
                  <a:lnTo>
                    <a:pt x="575" y="740"/>
                  </a:lnTo>
                  <a:lnTo>
                    <a:pt x="581" y="740"/>
                  </a:lnTo>
                  <a:lnTo>
                    <a:pt x="586" y="740"/>
                  </a:lnTo>
                  <a:lnTo>
                    <a:pt x="591" y="740"/>
                  </a:lnTo>
                  <a:lnTo>
                    <a:pt x="597" y="740"/>
                  </a:lnTo>
                  <a:lnTo>
                    <a:pt x="597" y="737"/>
                  </a:lnTo>
                  <a:lnTo>
                    <a:pt x="602" y="740"/>
                  </a:lnTo>
                  <a:lnTo>
                    <a:pt x="607" y="740"/>
                  </a:lnTo>
                  <a:lnTo>
                    <a:pt x="613" y="740"/>
                  </a:lnTo>
                  <a:lnTo>
                    <a:pt x="618" y="740"/>
                  </a:lnTo>
                  <a:lnTo>
                    <a:pt x="623" y="740"/>
                  </a:lnTo>
                  <a:lnTo>
                    <a:pt x="629" y="740"/>
                  </a:lnTo>
                  <a:lnTo>
                    <a:pt x="634" y="740"/>
                  </a:lnTo>
                  <a:lnTo>
                    <a:pt x="639" y="740"/>
                  </a:lnTo>
                  <a:lnTo>
                    <a:pt x="645" y="740"/>
                  </a:lnTo>
                  <a:lnTo>
                    <a:pt x="650" y="740"/>
                  </a:lnTo>
                  <a:lnTo>
                    <a:pt x="655" y="740"/>
                  </a:lnTo>
                  <a:lnTo>
                    <a:pt x="661" y="740"/>
                  </a:lnTo>
                  <a:lnTo>
                    <a:pt x="666" y="740"/>
                  </a:lnTo>
                  <a:lnTo>
                    <a:pt x="671" y="740"/>
                  </a:lnTo>
                  <a:lnTo>
                    <a:pt x="677" y="740"/>
                  </a:lnTo>
                  <a:lnTo>
                    <a:pt x="682" y="737"/>
                  </a:lnTo>
                  <a:lnTo>
                    <a:pt x="682" y="740"/>
                  </a:lnTo>
                  <a:lnTo>
                    <a:pt x="687" y="740"/>
                  </a:lnTo>
                  <a:lnTo>
                    <a:pt x="687" y="713"/>
                  </a:lnTo>
                  <a:lnTo>
                    <a:pt x="693" y="705"/>
                  </a:lnTo>
                  <a:lnTo>
                    <a:pt x="698" y="721"/>
                  </a:lnTo>
                  <a:lnTo>
                    <a:pt x="698" y="735"/>
                  </a:lnTo>
                  <a:lnTo>
                    <a:pt x="703" y="740"/>
                  </a:lnTo>
                  <a:lnTo>
                    <a:pt x="709" y="740"/>
                  </a:lnTo>
                  <a:lnTo>
                    <a:pt x="714" y="740"/>
                  </a:lnTo>
                  <a:lnTo>
                    <a:pt x="719" y="740"/>
                  </a:lnTo>
                  <a:lnTo>
                    <a:pt x="725" y="740"/>
                  </a:lnTo>
                  <a:lnTo>
                    <a:pt x="730" y="740"/>
                  </a:lnTo>
                  <a:lnTo>
                    <a:pt x="735" y="740"/>
                  </a:lnTo>
                  <a:lnTo>
                    <a:pt x="741" y="740"/>
                  </a:lnTo>
                  <a:lnTo>
                    <a:pt x="746" y="740"/>
                  </a:lnTo>
                  <a:lnTo>
                    <a:pt x="751" y="740"/>
                  </a:lnTo>
                  <a:lnTo>
                    <a:pt x="751" y="743"/>
                  </a:lnTo>
                  <a:lnTo>
                    <a:pt x="757" y="740"/>
                  </a:lnTo>
                  <a:lnTo>
                    <a:pt x="757" y="737"/>
                  </a:lnTo>
                  <a:lnTo>
                    <a:pt x="762" y="732"/>
                  </a:lnTo>
                  <a:lnTo>
                    <a:pt x="767" y="732"/>
                  </a:lnTo>
                  <a:lnTo>
                    <a:pt x="767" y="737"/>
                  </a:lnTo>
                  <a:lnTo>
                    <a:pt x="773" y="737"/>
                  </a:lnTo>
                  <a:lnTo>
                    <a:pt x="773" y="740"/>
                  </a:lnTo>
                  <a:lnTo>
                    <a:pt x="778" y="740"/>
                  </a:lnTo>
                  <a:lnTo>
                    <a:pt x="783" y="737"/>
                  </a:lnTo>
                  <a:lnTo>
                    <a:pt x="783" y="740"/>
                  </a:lnTo>
                  <a:lnTo>
                    <a:pt x="789" y="740"/>
                  </a:lnTo>
                  <a:lnTo>
                    <a:pt x="794" y="740"/>
                  </a:lnTo>
                  <a:lnTo>
                    <a:pt x="799" y="740"/>
                  </a:lnTo>
                  <a:lnTo>
                    <a:pt x="805" y="740"/>
                  </a:lnTo>
                  <a:lnTo>
                    <a:pt x="810" y="740"/>
                  </a:lnTo>
                  <a:lnTo>
                    <a:pt x="815" y="740"/>
                  </a:lnTo>
                  <a:lnTo>
                    <a:pt x="821" y="740"/>
                  </a:lnTo>
                  <a:lnTo>
                    <a:pt x="826" y="740"/>
                  </a:lnTo>
                  <a:lnTo>
                    <a:pt x="831" y="740"/>
                  </a:lnTo>
                  <a:lnTo>
                    <a:pt x="837" y="740"/>
                  </a:lnTo>
                  <a:lnTo>
                    <a:pt x="842" y="740"/>
                  </a:lnTo>
                  <a:lnTo>
                    <a:pt x="847" y="740"/>
                  </a:lnTo>
                  <a:lnTo>
                    <a:pt x="852" y="740"/>
                  </a:lnTo>
                  <a:lnTo>
                    <a:pt x="858" y="740"/>
                  </a:lnTo>
                  <a:lnTo>
                    <a:pt x="863" y="740"/>
                  </a:lnTo>
                  <a:lnTo>
                    <a:pt x="868" y="737"/>
                  </a:lnTo>
                  <a:lnTo>
                    <a:pt x="874" y="732"/>
                  </a:lnTo>
                  <a:lnTo>
                    <a:pt x="874" y="735"/>
                  </a:lnTo>
                  <a:lnTo>
                    <a:pt x="879" y="737"/>
                  </a:lnTo>
                  <a:lnTo>
                    <a:pt x="879" y="740"/>
                  </a:lnTo>
                  <a:lnTo>
                    <a:pt x="884" y="737"/>
                  </a:lnTo>
                  <a:lnTo>
                    <a:pt x="884" y="740"/>
                  </a:lnTo>
                  <a:lnTo>
                    <a:pt x="890" y="740"/>
                  </a:lnTo>
                  <a:lnTo>
                    <a:pt x="895" y="740"/>
                  </a:lnTo>
                  <a:lnTo>
                    <a:pt x="900" y="740"/>
                  </a:lnTo>
                  <a:lnTo>
                    <a:pt x="906" y="740"/>
                  </a:lnTo>
                  <a:lnTo>
                    <a:pt x="911" y="740"/>
                  </a:lnTo>
                  <a:lnTo>
                    <a:pt x="916" y="740"/>
                  </a:lnTo>
                  <a:lnTo>
                    <a:pt x="922" y="740"/>
                  </a:lnTo>
                  <a:lnTo>
                    <a:pt x="927" y="740"/>
                  </a:lnTo>
                  <a:lnTo>
                    <a:pt x="932" y="740"/>
                  </a:lnTo>
                  <a:lnTo>
                    <a:pt x="938" y="740"/>
                  </a:lnTo>
                  <a:lnTo>
                    <a:pt x="943" y="737"/>
                  </a:lnTo>
                  <a:lnTo>
                    <a:pt x="948" y="740"/>
                  </a:lnTo>
                  <a:lnTo>
                    <a:pt x="954" y="740"/>
                  </a:lnTo>
                  <a:lnTo>
                    <a:pt x="959" y="716"/>
                  </a:lnTo>
                  <a:lnTo>
                    <a:pt x="959" y="657"/>
                  </a:lnTo>
                  <a:lnTo>
                    <a:pt x="964" y="665"/>
                  </a:lnTo>
                  <a:lnTo>
                    <a:pt x="970" y="721"/>
                  </a:lnTo>
                  <a:lnTo>
                    <a:pt x="970" y="735"/>
                  </a:lnTo>
                  <a:lnTo>
                    <a:pt x="975" y="740"/>
                  </a:lnTo>
                  <a:lnTo>
                    <a:pt x="980" y="740"/>
                  </a:lnTo>
                  <a:lnTo>
                    <a:pt x="980" y="737"/>
                  </a:lnTo>
                  <a:lnTo>
                    <a:pt x="986" y="740"/>
                  </a:lnTo>
                  <a:lnTo>
                    <a:pt x="991" y="740"/>
                  </a:lnTo>
                  <a:lnTo>
                    <a:pt x="996" y="740"/>
                  </a:lnTo>
                  <a:lnTo>
                    <a:pt x="1002" y="740"/>
                  </a:lnTo>
                  <a:lnTo>
                    <a:pt x="1007" y="740"/>
                  </a:lnTo>
                  <a:lnTo>
                    <a:pt x="1012" y="740"/>
                  </a:lnTo>
                  <a:lnTo>
                    <a:pt x="1018" y="740"/>
                  </a:lnTo>
                  <a:lnTo>
                    <a:pt x="1023" y="740"/>
                  </a:lnTo>
                  <a:lnTo>
                    <a:pt x="1028" y="740"/>
                  </a:lnTo>
                  <a:lnTo>
                    <a:pt x="1034" y="740"/>
                  </a:lnTo>
                  <a:lnTo>
                    <a:pt x="1039" y="740"/>
                  </a:lnTo>
                  <a:lnTo>
                    <a:pt x="1044" y="740"/>
                  </a:lnTo>
                  <a:lnTo>
                    <a:pt x="1050" y="740"/>
                  </a:lnTo>
                  <a:lnTo>
                    <a:pt x="1055" y="740"/>
                  </a:lnTo>
                  <a:lnTo>
                    <a:pt x="1060" y="740"/>
                  </a:lnTo>
                  <a:lnTo>
                    <a:pt x="1066" y="740"/>
                  </a:lnTo>
                  <a:lnTo>
                    <a:pt x="1071" y="740"/>
                  </a:lnTo>
                  <a:lnTo>
                    <a:pt x="1076" y="740"/>
                  </a:lnTo>
                  <a:lnTo>
                    <a:pt x="1082" y="740"/>
                  </a:lnTo>
                  <a:lnTo>
                    <a:pt x="1087" y="740"/>
                  </a:lnTo>
                  <a:lnTo>
                    <a:pt x="1092" y="740"/>
                  </a:lnTo>
                  <a:lnTo>
                    <a:pt x="1098" y="740"/>
                  </a:lnTo>
                  <a:lnTo>
                    <a:pt x="1103" y="740"/>
                  </a:lnTo>
                  <a:lnTo>
                    <a:pt x="1108" y="740"/>
                  </a:lnTo>
                  <a:lnTo>
                    <a:pt x="1114" y="740"/>
                  </a:lnTo>
                  <a:lnTo>
                    <a:pt x="1119" y="740"/>
                  </a:lnTo>
                  <a:lnTo>
                    <a:pt x="1124" y="740"/>
                  </a:lnTo>
                  <a:lnTo>
                    <a:pt x="1130" y="740"/>
                  </a:lnTo>
                  <a:lnTo>
                    <a:pt x="1135" y="740"/>
                  </a:lnTo>
                  <a:lnTo>
                    <a:pt x="1135" y="735"/>
                  </a:lnTo>
                  <a:lnTo>
                    <a:pt x="1140" y="710"/>
                  </a:lnTo>
                  <a:lnTo>
                    <a:pt x="1146" y="710"/>
                  </a:lnTo>
                  <a:lnTo>
                    <a:pt x="1146" y="729"/>
                  </a:lnTo>
                  <a:lnTo>
                    <a:pt x="1151" y="740"/>
                  </a:lnTo>
                  <a:lnTo>
                    <a:pt x="1156" y="740"/>
                  </a:lnTo>
                  <a:lnTo>
                    <a:pt x="1161" y="740"/>
                  </a:lnTo>
                  <a:lnTo>
                    <a:pt x="1167" y="740"/>
                  </a:lnTo>
                  <a:lnTo>
                    <a:pt x="1172" y="740"/>
                  </a:lnTo>
                  <a:lnTo>
                    <a:pt x="1177" y="740"/>
                  </a:lnTo>
                  <a:lnTo>
                    <a:pt x="1183" y="740"/>
                  </a:lnTo>
                  <a:lnTo>
                    <a:pt x="1188" y="740"/>
                  </a:lnTo>
                  <a:lnTo>
                    <a:pt x="1193" y="740"/>
                  </a:lnTo>
                  <a:lnTo>
                    <a:pt x="1199" y="740"/>
                  </a:lnTo>
                  <a:lnTo>
                    <a:pt x="1204" y="743"/>
                  </a:lnTo>
                  <a:lnTo>
                    <a:pt x="1204" y="740"/>
                  </a:lnTo>
                  <a:lnTo>
                    <a:pt x="1209" y="740"/>
                  </a:lnTo>
                  <a:lnTo>
                    <a:pt x="1209" y="737"/>
                  </a:lnTo>
                  <a:lnTo>
                    <a:pt x="1215" y="737"/>
                  </a:lnTo>
                  <a:lnTo>
                    <a:pt x="1220" y="740"/>
                  </a:lnTo>
                  <a:lnTo>
                    <a:pt x="1225" y="740"/>
                  </a:lnTo>
                  <a:lnTo>
                    <a:pt x="1231" y="740"/>
                  </a:lnTo>
                  <a:lnTo>
                    <a:pt x="1236" y="740"/>
                  </a:lnTo>
                  <a:lnTo>
                    <a:pt x="1241" y="740"/>
                  </a:lnTo>
                  <a:lnTo>
                    <a:pt x="1247" y="740"/>
                  </a:lnTo>
                  <a:lnTo>
                    <a:pt x="1252" y="740"/>
                  </a:lnTo>
                  <a:lnTo>
                    <a:pt x="1257" y="740"/>
                  </a:lnTo>
                  <a:lnTo>
                    <a:pt x="1263" y="740"/>
                  </a:lnTo>
                  <a:lnTo>
                    <a:pt x="1268" y="740"/>
                  </a:lnTo>
                  <a:lnTo>
                    <a:pt x="1273" y="740"/>
                  </a:lnTo>
                  <a:lnTo>
                    <a:pt x="1279" y="740"/>
                  </a:lnTo>
                  <a:lnTo>
                    <a:pt x="1284" y="740"/>
                  </a:lnTo>
                  <a:lnTo>
                    <a:pt x="1289" y="740"/>
                  </a:lnTo>
                  <a:lnTo>
                    <a:pt x="1295" y="740"/>
                  </a:lnTo>
                  <a:lnTo>
                    <a:pt x="1300" y="740"/>
                  </a:lnTo>
                  <a:lnTo>
                    <a:pt x="1305" y="740"/>
                  </a:lnTo>
                  <a:lnTo>
                    <a:pt x="1311" y="740"/>
                  </a:lnTo>
                  <a:lnTo>
                    <a:pt x="1316" y="740"/>
                  </a:lnTo>
                  <a:lnTo>
                    <a:pt x="1321" y="735"/>
                  </a:lnTo>
                  <a:lnTo>
                    <a:pt x="1327" y="737"/>
                  </a:lnTo>
                  <a:lnTo>
                    <a:pt x="1327" y="740"/>
                  </a:lnTo>
                  <a:lnTo>
                    <a:pt x="1332" y="740"/>
                  </a:lnTo>
                  <a:lnTo>
                    <a:pt x="1337" y="740"/>
                  </a:lnTo>
                  <a:lnTo>
                    <a:pt x="1343" y="740"/>
                  </a:lnTo>
                  <a:lnTo>
                    <a:pt x="1348" y="740"/>
                  </a:lnTo>
                  <a:lnTo>
                    <a:pt x="1353" y="740"/>
                  </a:lnTo>
                  <a:lnTo>
                    <a:pt x="1359" y="740"/>
                  </a:lnTo>
                  <a:lnTo>
                    <a:pt x="1364" y="740"/>
                  </a:lnTo>
                  <a:lnTo>
                    <a:pt x="1369" y="740"/>
                  </a:lnTo>
                  <a:lnTo>
                    <a:pt x="1375" y="740"/>
                  </a:lnTo>
                  <a:lnTo>
                    <a:pt x="1380" y="740"/>
                  </a:lnTo>
                  <a:lnTo>
                    <a:pt x="1380" y="743"/>
                  </a:lnTo>
                  <a:lnTo>
                    <a:pt x="1385" y="740"/>
                  </a:lnTo>
                  <a:lnTo>
                    <a:pt x="1391" y="740"/>
                  </a:lnTo>
                  <a:lnTo>
                    <a:pt x="1396" y="740"/>
                  </a:lnTo>
                  <a:lnTo>
                    <a:pt x="1401" y="740"/>
                  </a:lnTo>
                  <a:lnTo>
                    <a:pt x="1407" y="740"/>
                  </a:lnTo>
                  <a:lnTo>
                    <a:pt x="1407" y="719"/>
                  </a:lnTo>
                  <a:lnTo>
                    <a:pt x="1412" y="705"/>
                  </a:lnTo>
                  <a:lnTo>
                    <a:pt x="1417" y="713"/>
                  </a:lnTo>
                  <a:lnTo>
                    <a:pt x="1417" y="735"/>
                  </a:lnTo>
                  <a:lnTo>
                    <a:pt x="1423" y="737"/>
                  </a:lnTo>
                  <a:lnTo>
                    <a:pt x="1423" y="740"/>
                  </a:lnTo>
                  <a:lnTo>
                    <a:pt x="1428" y="740"/>
                  </a:lnTo>
                  <a:lnTo>
                    <a:pt x="1433" y="740"/>
                  </a:lnTo>
                  <a:lnTo>
                    <a:pt x="1439" y="740"/>
                  </a:lnTo>
                  <a:lnTo>
                    <a:pt x="1444" y="740"/>
                  </a:lnTo>
                  <a:lnTo>
                    <a:pt x="1449" y="740"/>
                  </a:lnTo>
                  <a:lnTo>
                    <a:pt x="1455" y="740"/>
                  </a:lnTo>
                  <a:lnTo>
                    <a:pt x="1460" y="740"/>
                  </a:lnTo>
                  <a:lnTo>
                    <a:pt x="1465" y="740"/>
                  </a:lnTo>
                  <a:lnTo>
                    <a:pt x="1471" y="740"/>
                  </a:lnTo>
                  <a:lnTo>
                    <a:pt x="1476" y="740"/>
                  </a:lnTo>
                  <a:lnTo>
                    <a:pt x="1481" y="740"/>
                  </a:lnTo>
                  <a:lnTo>
                    <a:pt x="1486" y="740"/>
                  </a:lnTo>
                  <a:lnTo>
                    <a:pt x="1492" y="740"/>
                  </a:lnTo>
                  <a:lnTo>
                    <a:pt x="1497" y="740"/>
                  </a:lnTo>
                  <a:lnTo>
                    <a:pt x="1502" y="740"/>
                  </a:lnTo>
                  <a:lnTo>
                    <a:pt x="1508" y="740"/>
                  </a:lnTo>
                  <a:lnTo>
                    <a:pt x="1513" y="740"/>
                  </a:lnTo>
                  <a:lnTo>
                    <a:pt x="1518" y="740"/>
                  </a:lnTo>
                  <a:lnTo>
                    <a:pt x="1518" y="743"/>
                  </a:lnTo>
                  <a:lnTo>
                    <a:pt x="1524" y="740"/>
                  </a:lnTo>
                  <a:lnTo>
                    <a:pt x="1529" y="740"/>
                  </a:lnTo>
                  <a:lnTo>
                    <a:pt x="1534" y="740"/>
                  </a:lnTo>
                  <a:lnTo>
                    <a:pt x="1540" y="740"/>
                  </a:lnTo>
                  <a:lnTo>
                    <a:pt x="1545" y="743"/>
                  </a:lnTo>
                  <a:lnTo>
                    <a:pt x="1545" y="740"/>
                  </a:lnTo>
                  <a:lnTo>
                    <a:pt x="1550" y="740"/>
                  </a:lnTo>
                  <a:lnTo>
                    <a:pt x="1556" y="740"/>
                  </a:lnTo>
                  <a:lnTo>
                    <a:pt x="1561" y="740"/>
                  </a:lnTo>
                  <a:lnTo>
                    <a:pt x="1566" y="740"/>
                  </a:lnTo>
                  <a:lnTo>
                    <a:pt x="1572" y="740"/>
                  </a:lnTo>
                  <a:lnTo>
                    <a:pt x="1577" y="740"/>
                  </a:lnTo>
                  <a:lnTo>
                    <a:pt x="1582" y="740"/>
                  </a:lnTo>
                  <a:lnTo>
                    <a:pt x="1588" y="743"/>
                  </a:lnTo>
                  <a:lnTo>
                    <a:pt x="1588" y="735"/>
                  </a:lnTo>
                  <a:lnTo>
                    <a:pt x="1593" y="724"/>
                  </a:lnTo>
                  <a:lnTo>
                    <a:pt x="1593" y="727"/>
                  </a:lnTo>
                  <a:lnTo>
                    <a:pt x="1598" y="737"/>
                  </a:lnTo>
                  <a:lnTo>
                    <a:pt x="1598" y="740"/>
                  </a:lnTo>
                  <a:lnTo>
                    <a:pt x="1604" y="740"/>
                  </a:lnTo>
                  <a:lnTo>
                    <a:pt x="1609" y="740"/>
                  </a:lnTo>
                  <a:lnTo>
                    <a:pt x="1614" y="740"/>
                  </a:lnTo>
                  <a:lnTo>
                    <a:pt x="1620" y="740"/>
                  </a:lnTo>
                  <a:lnTo>
                    <a:pt x="1625" y="740"/>
                  </a:lnTo>
                  <a:lnTo>
                    <a:pt x="1630" y="740"/>
                  </a:lnTo>
                  <a:lnTo>
                    <a:pt x="1630" y="743"/>
                  </a:lnTo>
                  <a:lnTo>
                    <a:pt x="1636" y="743"/>
                  </a:lnTo>
                  <a:lnTo>
                    <a:pt x="1641" y="740"/>
                  </a:lnTo>
                  <a:lnTo>
                    <a:pt x="1646" y="740"/>
                  </a:lnTo>
                  <a:lnTo>
                    <a:pt x="1646" y="743"/>
                  </a:lnTo>
                  <a:lnTo>
                    <a:pt x="1652" y="740"/>
                  </a:lnTo>
                  <a:lnTo>
                    <a:pt x="1652" y="743"/>
                  </a:lnTo>
                  <a:lnTo>
                    <a:pt x="1657" y="740"/>
                  </a:lnTo>
                  <a:lnTo>
                    <a:pt x="1662" y="740"/>
                  </a:lnTo>
                  <a:lnTo>
                    <a:pt x="1668" y="740"/>
                  </a:lnTo>
                  <a:lnTo>
                    <a:pt x="1673" y="740"/>
                  </a:lnTo>
                  <a:lnTo>
                    <a:pt x="1678" y="740"/>
                  </a:lnTo>
                  <a:lnTo>
                    <a:pt x="1684" y="740"/>
                  </a:lnTo>
                  <a:lnTo>
                    <a:pt x="1689" y="740"/>
                  </a:lnTo>
                  <a:lnTo>
                    <a:pt x="1694" y="743"/>
                  </a:lnTo>
                  <a:lnTo>
                    <a:pt x="1694" y="740"/>
                  </a:lnTo>
                  <a:lnTo>
                    <a:pt x="1700" y="740"/>
                  </a:lnTo>
                  <a:lnTo>
                    <a:pt x="1700" y="743"/>
                  </a:lnTo>
                  <a:lnTo>
                    <a:pt x="1705" y="743"/>
                  </a:lnTo>
                  <a:lnTo>
                    <a:pt x="1710" y="740"/>
                  </a:lnTo>
                  <a:lnTo>
                    <a:pt x="1716" y="740"/>
                  </a:lnTo>
                  <a:lnTo>
                    <a:pt x="1721" y="740"/>
                  </a:lnTo>
                  <a:lnTo>
                    <a:pt x="1726" y="740"/>
                  </a:lnTo>
                  <a:lnTo>
                    <a:pt x="1726" y="743"/>
                  </a:lnTo>
                  <a:lnTo>
                    <a:pt x="1732" y="740"/>
                  </a:lnTo>
                  <a:lnTo>
                    <a:pt x="1737" y="740"/>
                  </a:lnTo>
                  <a:lnTo>
                    <a:pt x="1737" y="743"/>
                  </a:lnTo>
                  <a:lnTo>
                    <a:pt x="1742" y="740"/>
                  </a:lnTo>
                  <a:lnTo>
                    <a:pt x="1748" y="740"/>
                  </a:lnTo>
                  <a:lnTo>
                    <a:pt x="1753" y="740"/>
                  </a:lnTo>
                  <a:lnTo>
                    <a:pt x="1758" y="740"/>
                  </a:lnTo>
                  <a:lnTo>
                    <a:pt x="1764" y="740"/>
                  </a:lnTo>
                  <a:lnTo>
                    <a:pt x="1769" y="737"/>
                  </a:lnTo>
                  <a:lnTo>
                    <a:pt x="1774" y="735"/>
                  </a:lnTo>
                  <a:lnTo>
                    <a:pt x="1780" y="740"/>
                  </a:lnTo>
                  <a:lnTo>
                    <a:pt x="1785" y="743"/>
                  </a:lnTo>
                  <a:lnTo>
                    <a:pt x="1785" y="740"/>
                  </a:lnTo>
                  <a:lnTo>
                    <a:pt x="1790" y="743"/>
                  </a:lnTo>
                  <a:lnTo>
                    <a:pt x="1790" y="740"/>
                  </a:lnTo>
                  <a:lnTo>
                    <a:pt x="1795" y="743"/>
                  </a:lnTo>
                  <a:lnTo>
                    <a:pt x="1795" y="740"/>
                  </a:lnTo>
                  <a:lnTo>
                    <a:pt x="1801" y="740"/>
                  </a:lnTo>
                  <a:lnTo>
                    <a:pt x="1806" y="743"/>
                  </a:lnTo>
                  <a:lnTo>
                    <a:pt x="1806" y="740"/>
                  </a:lnTo>
                  <a:lnTo>
                    <a:pt x="1811" y="743"/>
                  </a:lnTo>
                  <a:lnTo>
                    <a:pt x="1817" y="743"/>
                  </a:lnTo>
                  <a:lnTo>
                    <a:pt x="1817" y="740"/>
                  </a:lnTo>
                  <a:lnTo>
                    <a:pt x="1822" y="743"/>
                  </a:lnTo>
                  <a:lnTo>
                    <a:pt x="1822" y="740"/>
                  </a:lnTo>
                  <a:lnTo>
                    <a:pt x="1827" y="740"/>
                  </a:lnTo>
                  <a:lnTo>
                    <a:pt x="1833" y="740"/>
                  </a:lnTo>
                  <a:lnTo>
                    <a:pt x="1838" y="743"/>
                  </a:lnTo>
                  <a:lnTo>
                    <a:pt x="1838" y="740"/>
                  </a:lnTo>
                  <a:lnTo>
                    <a:pt x="1843" y="740"/>
                  </a:lnTo>
                  <a:lnTo>
                    <a:pt x="1849" y="740"/>
                  </a:lnTo>
                  <a:lnTo>
                    <a:pt x="1854" y="740"/>
                  </a:lnTo>
                  <a:lnTo>
                    <a:pt x="1859" y="740"/>
                  </a:lnTo>
                  <a:lnTo>
                    <a:pt x="1859" y="727"/>
                  </a:lnTo>
                  <a:lnTo>
                    <a:pt x="1865" y="727"/>
                  </a:lnTo>
                  <a:lnTo>
                    <a:pt x="1865" y="729"/>
                  </a:lnTo>
                  <a:lnTo>
                    <a:pt x="1870" y="740"/>
                  </a:lnTo>
                  <a:lnTo>
                    <a:pt x="1875" y="740"/>
                  </a:lnTo>
                  <a:lnTo>
                    <a:pt x="1881" y="740"/>
                  </a:lnTo>
                  <a:lnTo>
                    <a:pt x="1886" y="740"/>
                  </a:lnTo>
                  <a:lnTo>
                    <a:pt x="1891" y="740"/>
                  </a:lnTo>
                  <a:lnTo>
                    <a:pt x="1897" y="740"/>
                  </a:lnTo>
                  <a:lnTo>
                    <a:pt x="1902" y="743"/>
                  </a:lnTo>
                  <a:lnTo>
                    <a:pt x="1907" y="740"/>
                  </a:lnTo>
                  <a:lnTo>
                    <a:pt x="1907" y="743"/>
                  </a:lnTo>
                  <a:lnTo>
                    <a:pt x="1913" y="740"/>
                  </a:lnTo>
                  <a:lnTo>
                    <a:pt x="1918" y="740"/>
                  </a:lnTo>
                  <a:lnTo>
                    <a:pt x="1918" y="743"/>
                  </a:lnTo>
                  <a:lnTo>
                    <a:pt x="1923" y="743"/>
                  </a:lnTo>
                  <a:lnTo>
                    <a:pt x="1923" y="740"/>
                  </a:lnTo>
                  <a:lnTo>
                    <a:pt x="1929" y="740"/>
                  </a:lnTo>
                  <a:lnTo>
                    <a:pt x="1934" y="740"/>
                  </a:lnTo>
                  <a:lnTo>
                    <a:pt x="1934" y="743"/>
                  </a:lnTo>
                  <a:lnTo>
                    <a:pt x="1939" y="743"/>
                  </a:lnTo>
                  <a:lnTo>
                    <a:pt x="1939" y="740"/>
                  </a:lnTo>
                  <a:lnTo>
                    <a:pt x="1945" y="740"/>
                  </a:lnTo>
                  <a:lnTo>
                    <a:pt x="1950" y="740"/>
                  </a:lnTo>
                  <a:lnTo>
                    <a:pt x="1955" y="740"/>
                  </a:lnTo>
                  <a:lnTo>
                    <a:pt x="1961" y="740"/>
                  </a:lnTo>
                  <a:lnTo>
                    <a:pt x="1961" y="743"/>
                  </a:lnTo>
                  <a:lnTo>
                    <a:pt x="1966" y="740"/>
                  </a:lnTo>
                  <a:lnTo>
                    <a:pt x="1971" y="740"/>
                  </a:lnTo>
                  <a:lnTo>
                    <a:pt x="1977" y="740"/>
                  </a:lnTo>
                  <a:lnTo>
                    <a:pt x="1982" y="740"/>
                  </a:lnTo>
                  <a:lnTo>
                    <a:pt x="1987" y="743"/>
                  </a:lnTo>
                  <a:lnTo>
                    <a:pt x="1993" y="743"/>
                  </a:lnTo>
                  <a:lnTo>
                    <a:pt x="1993" y="740"/>
                  </a:lnTo>
                  <a:lnTo>
                    <a:pt x="1998" y="743"/>
                  </a:lnTo>
                  <a:lnTo>
                    <a:pt x="2003" y="740"/>
                  </a:lnTo>
                  <a:lnTo>
                    <a:pt x="2009" y="743"/>
                  </a:lnTo>
                  <a:lnTo>
                    <a:pt x="2014" y="743"/>
                  </a:lnTo>
                  <a:lnTo>
                    <a:pt x="2019" y="740"/>
                  </a:lnTo>
                  <a:lnTo>
                    <a:pt x="2025" y="740"/>
                  </a:lnTo>
                  <a:lnTo>
                    <a:pt x="2030" y="740"/>
                  </a:lnTo>
                  <a:lnTo>
                    <a:pt x="2035" y="743"/>
                  </a:lnTo>
                  <a:lnTo>
                    <a:pt x="2035" y="740"/>
                  </a:lnTo>
                  <a:lnTo>
                    <a:pt x="2041" y="735"/>
                  </a:lnTo>
                  <a:lnTo>
                    <a:pt x="2046" y="732"/>
                  </a:lnTo>
                  <a:lnTo>
                    <a:pt x="2046" y="737"/>
                  </a:lnTo>
                  <a:lnTo>
                    <a:pt x="2051" y="740"/>
                  </a:lnTo>
                  <a:lnTo>
                    <a:pt x="2057" y="740"/>
                  </a:lnTo>
                  <a:lnTo>
                    <a:pt x="2062" y="740"/>
                  </a:lnTo>
                  <a:lnTo>
                    <a:pt x="2062" y="743"/>
                  </a:lnTo>
                  <a:lnTo>
                    <a:pt x="2067" y="743"/>
                  </a:lnTo>
                  <a:lnTo>
                    <a:pt x="2073" y="743"/>
                  </a:lnTo>
                  <a:lnTo>
                    <a:pt x="2073" y="740"/>
                  </a:lnTo>
                  <a:lnTo>
                    <a:pt x="2078" y="740"/>
                  </a:lnTo>
                  <a:lnTo>
                    <a:pt x="2083" y="743"/>
                  </a:lnTo>
                  <a:lnTo>
                    <a:pt x="2089" y="743"/>
                  </a:lnTo>
                  <a:lnTo>
                    <a:pt x="2089" y="740"/>
                  </a:lnTo>
                  <a:lnTo>
                    <a:pt x="2094" y="740"/>
                  </a:lnTo>
                  <a:lnTo>
                    <a:pt x="2099" y="743"/>
                  </a:lnTo>
                  <a:lnTo>
                    <a:pt x="2105" y="743"/>
                  </a:lnTo>
                  <a:lnTo>
                    <a:pt x="2105" y="740"/>
                  </a:lnTo>
                  <a:lnTo>
                    <a:pt x="2110" y="740"/>
                  </a:lnTo>
                  <a:lnTo>
                    <a:pt x="2115" y="740"/>
                  </a:lnTo>
                  <a:lnTo>
                    <a:pt x="2120" y="740"/>
                  </a:lnTo>
                  <a:lnTo>
                    <a:pt x="2126" y="740"/>
                  </a:lnTo>
                  <a:lnTo>
                    <a:pt x="2126" y="743"/>
                  </a:lnTo>
                  <a:lnTo>
                    <a:pt x="2131" y="740"/>
                  </a:lnTo>
                  <a:lnTo>
                    <a:pt x="2136" y="740"/>
                  </a:lnTo>
                  <a:lnTo>
                    <a:pt x="2142" y="740"/>
                  </a:lnTo>
                  <a:lnTo>
                    <a:pt x="2147" y="740"/>
                  </a:lnTo>
                  <a:lnTo>
                    <a:pt x="2152" y="740"/>
                  </a:lnTo>
                  <a:lnTo>
                    <a:pt x="2152" y="743"/>
                  </a:lnTo>
                  <a:lnTo>
                    <a:pt x="2158" y="743"/>
                  </a:lnTo>
                  <a:lnTo>
                    <a:pt x="2158" y="740"/>
                  </a:lnTo>
                  <a:lnTo>
                    <a:pt x="2163" y="743"/>
                  </a:lnTo>
                  <a:lnTo>
                    <a:pt x="2168" y="743"/>
                  </a:lnTo>
                  <a:lnTo>
                    <a:pt x="2174" y="743"/>
                  </a:lnTo>
                  <a:lnTo>
                    <a:pt x="2179" y="743"/>
                  </a:lnTo>
                  <a:lnTo>
                    <a:pt x="2179" y="740"/>
                  </a:lnTo>
                  <a:lnTo>
                    <a:pt x="2184" y="740"/>
                  </a:lnTo>
                  <a:lnTo>
                    <a:pt x="2190" y="743"/>
                  </a:lnTo>
                  <a:lnTo>
                    <a:pt x="2195" y="743"/>
                  </a:lnTo>
                  <a:lnTo>
                    <a:pt x="2200" y="740"/>
                  </a:lnTo>
                  <a:lnTo>
                    <a:pt x="2206" y="740"/>
                  </a:lnTo>
                  <a:lnTo>
                    <a:pt x="2211" y="740"/>
                  </a:lnTo>
                  <a:lnTo>
                    <a:pt x="2211" y="743"/>
                  </a:lnTo>
                  <a:lnTo>
                    <a:pt x="2216" y="740"/>
                  </a:lnTo>
                  <a:lnTo>
                    <a:pt x="2222" y="737"/>
                  </a:lnTo>
                  <a:lnTo>
                    <a:pt x="2227" y="740"/>
                  </a:lnTo>
                  <a:lnTo>
                    <a:pt x="2232" y="740"/>
                  </a:lnTo>
                  <a:lnTo>
                    <a:pt x="2232" y="743"/>
                  </a:lnTo>
                  <a:lnTo>
                    <a:pt x="2238" y="740"/>
                  </a:lnTo>
                  <a:lnTo>
                    <a:pt x="2238" y="743"/>
                  </a:lnTo>
                  <a:lnTo>
                    <a:pt x="2243" y="743"/>
                  </a:lnTo>
                  <a:lnTo>
                    <a:pt x="2248" y="740"/>
                  </a:lnTo>
                  <a:lnTo>
                    <a:pt x="2248" y="743"/>
                  </a:lnTo>
                  <a:lnTo>
                    <a:pt x="2254" y="743"/>
                  </a:lnTo>
                  <a:lnTo>
                    <a:pt x="2254" y="740"/>
                  </a:lnTo>
                  <a:lnTo>
                    <a:pt x="2259" y="743"/>
                  </a:lnTo>
                  <a:lnTo>
                    <a:pt x="2264" y="743"/>
                  </a:lnTo>
                  <a:lnTo>
                    <a:pt x="2270" y="743"/>
                  </a:lnTo>
                  <a:lnTo>
                    <a:pt x="2270" y="740"/>
                  </a:lnTo>
                  <a:lnTo>
                    <a:pt x="2275" y="743"/>
                  </a:lnTo>
                  <a:lnTo>
                    <a:pt x="2280" y="743"/>
                  </a:lnTo>
                  <a:lnTo>
                    <a:pt x="2286" y="743"/>
                  </a:lnTo>
                  <a:lnTo>
                    <a:pt x="2286" y="740"/>
                  </a:lnTo>
                  <a:lnTo>
                    <a:pt x="2291" y="740"/>
                  </a:lnTo>
                  <a:lnTo>
                    <a:pt x="2296" y="740"/>
                  </a:lnTo>
                  <a:lnTo>
                    <a:pt x="2302" y="740"/>
                  </a:lnTo>
                  <a:lnTo>
                    <a:pt x="2307" y="740"/>
                  </a:lnTo>
                  <a:lnTo>
                    <a:pt x="2307" y="737"/>
                  </a:lnTo>
                  <a:lnTo>
                    <a:pt x="2312" y="735"/>
                  </a:lnTo>
                  <a:lnTo>
                    <a:pt x="2318" y="735"/>
                  </a:lnTo>
                  <a:lnTo>
                    <a:pt x="2318" y="740"/>
                  </a:lnTo>
                  <a:lnTo>
                    <a:pt x="2323" y="740"/>
                  </a:lnTo>
                  <a:lnTo>
                    <a:pt x="2323" y="743"/>
                  </a:lnTo>
                  <a:lnTo>
                    <a:pt x="2328" y="743"/>
                  </a:lnTo>
                  <a:lnTo>
                    <a:pt x="2328" y="740"/>
                  </a:lnTo>
                  <a:lnTo>
                    <a:pt x="2334" y="743"/>
                  </a:lnTo>
                  <a:lnTo>
                    <a:pt x="2339" y="743"/>
                  </a:lnTo>
                  <a:lnTo>
                    <a:pt x="2344" y="740"/>
                  </a:lnTo>
                  <a:lnTo>
                    <a:pt x="2344" y="743"/>
                  </a:lnTo>
                  <a:lnTo>
                    <a:pt x="2350" y="743"/>
                  </a:lnTo>
                  <a:lnTo>
                    <a:pt x="2355" y="743"/>
                  </a:lnTo>
                  <a:lnTo>
                    <a:pt x="2355" y="740"/>
                  </a:lnTo>
                  <a:lnTo>
                    <a:pt x="2360" y="740"/>
                  </a:lnTo>
                  <a:lnTo>
                    <a:pt x="2366" y="743"/>
                  </a:lnTo>
                  <a:lnTo>
                    <a:pt x="2371" y="743"/>
                  </a:lnTo>
                  <a:lnTo>
                    <a:pt x="2376" y="740"/>
                  </a:lnTo>
                  <a:lnTo>
                    <a:pt x="2382" y="740"/>
                  </a:lnTo>
                  <a:lnTo>
                    <a:pt x="2387" y="743"/>
                  </a:lnTo>
                  <a:lnTo>
                    <a:pt x="2392" y="743"/>
                  </a:lnTo>
                  <a:lnTo>
                    <a:pt x="2392" y="740"/>
                  </a:lnTo>
                  <a:lnTo>
                    <a:pt x="2398" y="743"/>
                  </a:lnTo>
                  <a:lnTo>
                    <a:pt x="2398" y="740"/>
                  </a:lnTo>
                  <a:lnTo>
                    <a:pt x="2403" y="740"/>
                  </a:lnTo>
                  <a:lnTo>
                    <a:pt x="2408" y="740"/>
                  </a:lnTo>
                  <a:lnTo>
                    <a:pt x="2414" y="743"/>
                  </a:lnTo>
                  <a:lnTo>
                    <a:pt x="2419" y="743"/>
                  </a:lnTo>
                  <a:lnTo>
                    <a:pt x="2419" y="740"/>
                  </a:lnTo>
                  <a:lnTo>
                    <a:pt x="2424" y="743"/>
                  </a:lnTo>
                  <a:lnTo>
                    <a:pt x="2430" y="743"/>
                  </a:lnTo>
                  <a:lnTo>
                    <a:pt x="2435" y="740"/>
                  </a:lnTo>
                  <a:lnTo>
                    <a:pt x="2435" y="743"/>
                  </a:lnTo>
                  <a:lnTo>
                    <a:pt x="2440" y="743"/>
                  </a:lnTo>
                  <a:lnTo>
                    <a:pt x="2445" y="743"/>
                  </a:lnTo>
                  <a:lnTo>
                    <a:pt x="2451" y="743"/>
                  </a:lnTo>
                  <a:lnTo>
                    <a:pt x="2456" y="743"/>
                  </a:lnTo>
                  <a:lnTo>
                    <a:pt x="2461" y="743"/>
                  </a:lnTo>
                  <a:lnTo>
                    <a:pt x="2467" y="743"/>
                  </a:lnTo>
                  <a:lnTo>
                    <a:pt x="2472" y="743"/>
                  </a:lnTo>
                  <a:lnTo>
                    <a:pt x="2472" y="740"/>
                  </a:lnTo>
                  <a:lnTo>
                    <a:pt x="2477" y="743"/>
                  </a:lnTo>
                  <a:lnTo>
                    <a:pt x="2477" y="740"/>
                  </a:lnTo>
                  <a:lnTo>
                    <a:pt x="2483" y="743"/>
                  </a:lnTo>
                  <a:lnTo>
                    <a:pt x="2488" y="740"/>
                  </a:lnTo>
                  <a:lnTo>
                    <a:pt x="2493" y="737"/>
                  </a:lnTo>
                  <a:lnTo>
                    <a:pt x="2499" y="740"/>
                  </a:lnTo>
                  <a:lnTo>
                    <a:pt x="2504" y="743"/>
                  </a:lnTo>
                  <a:lnTo>
                    <a:pt x="2509" y="743"/>
                  </a:lnTo>
                  <a:lnTo>
                    <a:pt x="2515" y="743"/>
                  </a:lnTo>
                  <a:lnTo>
                    <a:pt x="2520" y="743"/>
                  </a:lnTo>
                  <a:lnTo>
                    <a:pt x="2525" y="743"/>
                  </a:lnTo>
                  <a:lnTo>
                    <a:pt x="2525" y="740"/>
                  </a:lnTo>
                  <a:lnTo>
                    <a:pt x="2531" y="743"/>
                  </a:lnTo>
                  <a:lnTo>
                    <a:pt x="2531" y="740"/>
                  </a:lnTo>
                  <a:lnTo>
                    <a:pt x="2536" y="743"/>
                  </a:lnTo>
                  <a:lnTo>
                    <a:pt x="2541" y="743"/>
                  </a:lnTo>
                  <a:lnTo>
                    <a:pt x="2541" y="740"/>
                  </a:lnTo>
                  <a:lnTo>
                    <a:pt x="2547" y="743"/>
                  </a:lnTo>
                  <a:lnTo>
                    <a:pt x="2552" y="743"/>
                  </a:lnTo>
                  <a:lnTo>
                    <a:pt x="2557" y="743"/>
                  </a:lnTo>
                  <a:lnTo>
                    <a:pt x="2563" y="740"/>
                  </a:lnTo>
                  <a:lnTo>
                    <a:pt x="2568" y="740"/>
                  </a:lnTo>
                  <a:lnTo>
                    <a:pt x="2568" y="743"/>
                  </a:lnTo>
                  <a:lnTo>
                    <a:pt x="2573" y="743"/>
                  </a:lnTo>
                  <a:lnTo>
                    <a:pt x="2579" y="740"/>
                  </a:lnTo>
                  <a:lnTo>
                    <a:pt x="2584" y="743"/>
                  </a:lnTo>
                  <a:lnTo>
                    <a:pt x="2589" y="740"/>
                  </a:lnTo>
                  <a:lnTo>
                    <a:pt x="2589" y="743"/>
                  </a:lnTo>
                  <a:lnTo>
                    <a:pt x="2595" y="743"/>
                  </a:lnTo>
                  <a:lnTo>
                    <a:pt x="2600" y="740"/>
                  </a:lnTo>
                  <a:lnTo>
                    <a:pt x="2600" y="743"/>
                  </a:lnTo>
                  <a:lnTo>
                    <a:pt x="2605" y="743"/>
                  </a:lnTo>
                  <a:lnTo>
                    <a:pt x="2611" y="740"/>
                  </a:lnTo>
                  <a:lnTo>
                    <a:pt x="2611" y="743"/>
                  </a:lnTo>
                  <a:lnTo>
                    <a:pt x="2616" y="743"/>
                  </a:lnTo>
                  <a:lnTo>
                    <a:pt x="2621" y="743"/>
                  </a:lnTo>
                  <a:lnTo>
                    <a:pt x="2627" y="743"/>
                  </a:lnTo>
                  <a:lnTo>
                    <a:pt x="2632" y="743"/>
                  </a:lnTo>
                  <a:lnTo>
                    <a:pt x="2637" y="743"/>
                  </a:lnTo>
                  <a:lnTo>
                    <a:pt x="2643" y="743"/>
                  </a:lnTo>
                  <a:lnTo>
                    <a:pt x="2648" y="743"/>
                  </a:lnTo>
                  <a:lnTo>
                    <a:pt x="2653" y="740"/>
                  </a:lnTo>
                  <a:lnTo>
                    <a:pt x="2653" y="743"/>
                  </a:lnTo>
                  <a:lnTo>
                    <a:pt x="2659" y="743"/>
                  </a:lnTo>
                  <a:lnTo>
                    <a:pt x="2664" y="743"/>
                  </a:lnTo>
                  <a:lnTo>
                    <a:pt x="2664" y="740"/>
                  </a:lnTo>
                  <a:lnTo>
                    <a:pt x="2669" y="740"/>
                  </a:lnTo>
                  <a:lnTo>
                    <a:pt x="2675" y="740"/>
                  </a:lnTo>
                  <a:lnTo>
                    <a:pt x="2680" y="740"/>
                  </a:lnTo>
                  <a:lnTo>
                    <a:pt x="2680" y="743"/>
                  </a:lnTo>
                  <a:lnTo>
                    <a:pt x="2685" y="743"/>
                  </a:lnTo>
                  <a:lnTo>
                    <a:pt x="2691" y="743"/>
                  </a:lnTo>
                  <a:lnTo>
                    <a:pt x="2696" y="743"/>
                  </a:lnTo>
                  <a:lnTo>
                    <a:pt x="2701" y="743"/>
                  </a:lnTo>
                  <a:lnTo>
                    <a:pt x="2707" y="740"/>
                  </a:lnTo>
                  <a:lnTo>
                    <a:pt x="2712" y="740"/>
                  </a:lnTo>
                  <a:lnTo>
                    <a:pt x="2712" y="743"/>
                  </a:lnTo>
                  <a:lnTo>
                    <a:pt x="2717" y="743"/>
                  </a:lnTo>
                  <a:lnTo>
                    <a:pt x="2723" y="743"/>
                  </a:lnTo>
                  <a:lnTo>
                    <a:pt x="2728" y="743"/>
                  </a:lnTo>
                  <a:lnTo>
                    <a:pt x="2733" y="743"/>
                  </a:lnTo>
                  <a:lnTo>
                    <a:pt x="2739" y="743"/>
                  </a:lnTo>
                  <a:lnTo>
                    <a:pt x="2739" y="740"/>
                  </a:lnTo>
                  <a:lnTo>
                    <a:pt x="2744" y="740"/>
                  </a:lnTo>
                  <a:lnTo>
                    <a:pt x="2749" y="740"/>
                  </a:lnTo>
                  <a:lnTo>
                    <a:pt x="2749" y="743"/>
                  </a:lnTo>
                  <a:lnTo>
                    <a:pt x="2754" y="743"/>
                  </a:lnTo>
                  <a:lnTo>
                    <a:pt x="2760" y="740"/>
                  </a:lnTo>
                  <a:lnTo>
                    <a:pt x="2760" y="737"/>
                  </a:lnTo>
                  <a:lnTo>
                    <a:pt x="2765" y="740"/>
                  </a:lnTo>
                  <a:lnTo>
                    <a:pt x="2770" y="740"/>
                  </a:lnTo>
                  <a:lnTo>
                    <a:pt x="2770" y="743"/>
                  </a:lnTo>
                  <a:lnTo>
                    <a:pt x="2776" y="743"/>
                  </a:lnTo>
                  <a:lnTo>
                    <a:pt x="2781" y="740"/>
                  </a:lnTo>
                  <a:lnTo>
                    <a:pt x="2786" y="743"/>
                  </a:lnTo>
                  <a:lnTo>
                    <a:pt x="2792" y="743"/>
                  </a:lnTo>
                  <a:lnTo>
                    <a:pt x="2797" y="743"/>
                  </a:lnTo>
                  <a:lnTo>
                    <a:pt x="2797" y="740"/>
                  </a:lnTo>
                  <a:lnTo>
                    <a:pt x="2802" y="743"/>
                  </a:lnTo>
                  <a:lnTo>
                    <a:pt x="2808" y="743"/>
                  </a:lnTo>
                  <a:lnTo>
                    <a:pt x="2813" y="743"/>
                  </a:lnTo>
                  <a:lnTo>
                    <a:pt x="2818" y="743"/>
                  </a:lnTo>
                  <a:lnTo>
                    <a:pt x="2824" y="743"/>
                  </a:lnTo>
                  <a:lnTo>
                    <a:pt x="2829" y="743"/>
                  </a:lnTo>
                  <a:lnTo>
                    <a:pt x="2834" y="743"/>
                  </a:lnTo>
                  <a:lnTo>
                    <a:pt x="2840" y="743"/>
                  </a:lnTo>
                  <a:lnTo>
                    <a:pt x="2845" y="743"/>
                  </a:lnTo>
                  <a:lnTo>
                    <a:pt x="2850" y="740"/>
                  </a:lnTo>
                  <a:lnTo>
                    <a:pt x="2856" y="740"/>
                  </a:lnTo>
                  <a:lnTo>
                    <a:pt x="2861" y="743"/>
                  </a:lnTo>
                  <a:lnTo>
                    <a:pt x="2861" y="740"/>
                  </a:lnTo>
                  <a:lnTo>
                    <a:pt x="2866" y="743"/>
                  </a:lnTo>
                  <a:lnTo>
                    <a:pt x="2872" y="743"/>
                  </a:lnTo>
                  <a:lnTo>
                    <a:pt x="2872" y="740"/>
                  </a:lnTo>
                  <a:lnTo>
                    <a:pt x="2877" y="743"/>
                  </a:lnTo>
                  <a:lnTo>
                    <a:pt x="2882" y="743"/>
                  </a:lnTo>
                  <a:lnTo>
                    <a:pt x="2888" y="743"/>
                  </a:lnTo>
                  <a:lnTo>
                    <a:pt x="2888" y="740"/>
                  </a:lnTo>
                  <a:lnTo>
                    <a:pt x="2893" y="74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Rectangle 448"/>
            <p:cNvSpPr>
              <a:spLocks noChangeArrowheads="1"/>
            </p:cNvSpPr>
            <p:nvPr/>
          </p:nvSpPr>
          <p:spPr bwMode="auto">
            <a:xfrm rot="16200000">
              <a:off x="786726" y="9767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1899.8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2" name="Rectangle 449"/>
            <p:cNvSpPr>
              <a:spLocks noChangeArrowheads="1"/>
            </p:cNvSpPr>
            <p:nvPr/>
          </p:nvSpPr>
          <p:spPr bwMode="auto">
            <a:xfrm rot="16200000">
              <a:off x="1499438" y="174985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3" name="Line 450"/>
            <p:cNvSpPr>
              <a:spLocks noChangeShapeType="1"/>
            </p:cNvSpPr>
            <p:nvPr/>
          </p:nvSpPr>
          <p:spPr bwMode="auto">
            <a:xfrm flipV="1">
              <a:off x="1621670" y="1988229"/>
              <a:ext cx="0" cy="2270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451"/>
            <p:cNvSpPr>
              <a:spLocks noChangeArrowheads="1"/>
            </p:cNvSpPr>
            <p:nvPr/>
          </p:nvSpPr>
          <p:spPr bwMode="auto">
            <a:xfrm rot="16200000">
              <a:off x="2202625" y="194828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5" name="Line 452"/>
            <p:cNvSpPr>
              <a:spLocks noChangeShapeType="1"/>
            </p:cNvSpPr>
            <p:nvPr/>
          </p:nvSpPr>
          <p:spPr bwMode="auto">
            <a:xfrm flipV="1">
              <a:off x="2332794" y="2207296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Rectangle 453"/>
            <p:cNvSpPr>
              <a:spLocks noChangeArrowheads="1"/>
            </p:cNvSpPr>
            <p:nvPr/>
          </p:nvSpPr>
          <p:spPr bwMode="auto">
            <a:xfrm rot="16200000">
              <a:off x="1067684" y="19832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2045.8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17" name="Line 454"/>
            <p:cNvSpPr>
              <a:spLocks noChangeShapeType="1"/>
            </p:cNvSpPr>
            <p:nvPr/>
          </p:nvSpPr>
          <p:spPr bwMode="auto">
            <a:xfrm flipV="1">
              <a:off x="1189916" y="2245395"/>
              <a:ext cx="0" cy="857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456"/>
            <p:cNvSpPr>
              <a:spLocks noChangeShapeType="1"/>
            </p:cNvSpPr>
            <p:nvPr/>
          </p:nvSpPr>
          <p:spPr bwMode="auto">
            <a:xfrm flipV="1">
              <a:off x="1902627" y="2283494"/>
              <a:ext cx="0" cy="730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Rectangle 457"/>
            <p:cNvSpPr>
              <a:spLocks noChangeArrowheads="1"/>
            </p:cNvSpPr>
            <p:nvPr/>
          </p:nvSpPr>
          <p:spPr bwMode="auto">
            <a:xfrm rot="16200000">
              <a:off x="2501043" y="204352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2776.1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0" name="Line 458"/>
            <p:cNvSpPr>
              <a:spLocks noChangeShapeType="1"/>
            </p:cNvSpPr>
            <p:nvPr/>
          </p:nvSpPr>
          <p:spPr bwMode="auto">
            <a:xfrm flipV="1">
              <a:off x="2618514" y="2291430"/>
              <a:ext cx="0" cy="698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Rectangle 459"/>
            <p:cNvSpPr>
              <a:spLocks noChangeArrowheads="1"/>
            </p:cNvSpPr>
            <p:nvPr/>
          </p:nvSpPr>
          <p:spPr bwMode="auto">
            <a:xfrm rot="16200000">
              <a:off x="1350228" y="207051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2" name="Line 460"/>
            <p:cNvSpPr>
              <a:spLocks noChangeShapeType="1"/>
            </p:cNvSpPr>
            <p:nvPr/>
          </p:nvSpPr>
          <p:spPr bwMode="auto">
            <a:xfrm flipV="1">
              <a:off x="1477222" y="2321592"/>
              <a:ext cx="0" cy="396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Rectangle 461"/>
            <p:cNvSpPr>
              <a:spLocks noChangeArrowheads="1"/>
            </p:cNvSpPr>
            <p:nvPr/>
          </p:nvSpPr>
          <p:spPr bwMode="auto">
            <a:xfrm rot="16200000">
              <a:off x="2920098" y="202289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4" name="Line 462"/>
            <p:cNvSpPr>
              <a:spLocks noChangeShapeType="1"/>
            </p:cNvSpPr>
            <p:nvPr/>
          </p:nvSpPr>
          <p:spPr bwMode="auto">
            <a:xfrm flipV="1">
              <a:off x="3050268" y="2283494"/>
              <a:ext cx="0" cy="809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464"/>
            <p:cNvSpPr>
              <a:spLocks noChangeShapeType="1"/>
            </p:cNvSpPr>
            <p:nvPr/>
          </p:nvSpPr>
          <p:spPr bwMode="auto">
            <a:xfrm flipV="1">
              <a:off x="3764567" y="2299368"/>
              <a:ext cx="0" cy="428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465"/>
            <p:cNvSpPr>
              <a:spLocks noChangeArrowheads="1"/>
            </p:cNvSpPr>
            <p:nvPr/>
          </p:nvSpPr>
          <p:spPr bwMode="auto">
            <a:xfrm rot="16200000">
              <a:off x="3213755" y="2059402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3141.2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7" name="Line 466"/>
            <p:cNvSpPr>
              <a:spLocks noChangeShapeType="1"/>
            </p:cNvSpPr>
            <p:nvPr/>
          </p:nvSpPr>
          <p:spPr bwMode="auto">
            <a:xfrm flipV="1">
              <a:off x="3331225" y="2307305"/>
              <a:ext cx="0" cy="60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467"/>
            <p:cNvSpPr>
              <a:spLocks noChangeArrowheads="1"/>
            </p:cNvSpPr>
            <p:nvPr/>
          </p:nvSpPr>
          <p:spPr bwMode="auto">
            <a:xfrm rot="16200000">
              <a:off x="3932815" y="207368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3506.3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29" name="Line 468"/>
            <p:cNvSpPr>
              <a:spLocks noChangeShapeType="1"/>
            </p:cNvSpPr>
            <p:nvPr/>
          </p:nvSpPr>
          <p:spPr bwMode="auto">
            <a:xfrm flipV="1">
              <a:off x="4048698" y="2326354"/>
              <a:ext cx="0" cy="50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469"/>
            <p:cNvSpPr>
              <a:spLocks noChangeArrowheads="1"/>
            </p:cNvSpPr>
            <p:nvPr/>
          </p:nvSpPr>
          <p:spPr bwMode="auto">
            <a:xfrm rot="16200000">
              <a:off x="4361395" y="20943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3725.4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1" name="Line 470"/>
            <p:cNvSpPr>
              <a:spLocks noChangeShapeType="1"/>
            </p:cNvSpPr>
            <p:nvPr/>
          </p:nvSpPr>
          <p:spPr bwMode="auto">
            <a:xfrm flipV="1">
              <a:off x="4478866" y="2331117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471"/>
            <p:cNvSpPr>
              <a:spLocks noChangeShapeType="1"/>
            </p:cNvSpPr>
            <p:nvPr/>
          </p:nvSpPr>
          <p:spPr bwMode="auto">
            <a:xfrm>
              <a:off x="758162" y="2399377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472"/>
            <p:cNvSpPr>
              <a:spLocks noChangeArrowheads="1"/>
            </p:cNvSpPr>
            <p:nvPr/>
          </p:nvSpPr>
          <p:spPr bwMode="auto">
            <a:xfrm>
              <a:off x="713717" y="2350166"/>
              <a:ext cx="42857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34" name="Line 473"/>
            <p:cNvSpPr>
              <a:spLocks noChangeShapeType="1"/>
            </p:cNvSpPr>
            <p:nvPr/>
          </p:nvSpPr>
          <p:spPr bwMode="auto">
            <a:xfrm>
              <a:off x="775622" y="232159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474"/>
            <p:cNvSpPr>
              <a:spLocks noChangeShapeType="1"/>
            </p:cNvSpPr>
            <p:nvPr/>
          </p:nvSpPr>
          <p:spPr bwMode="auto">
            <a:xfrm>
              <a:off x="775622" y="224063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475"/>
            <p:cNvSpPr>
              <a:spLocks noChangeShapeType="1"/>
            </p:cNvSpPr>
            <p:nvPr/>
          </p:nvSpPr>
          <p:spPr bwMode="auto">
            <a:xfrm>
              <a:off x="775622" y="216443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476"/>
            <p:cNvSpPr>
              <a:spLocks noChangeShapeType="1"/>
            </p:cNvSpPr>
            <p:nvPr/>
          </p:nvSpPr>
          <p:spPr bwMode="auto">
            <a:xfrm>
              <a:off x="775622" y="208665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477"/>
            <p:cNvSpPr>
              <a:spLocks noChangeShapeType="1"/>
            </p:cNvSpPr>
            <p:nvPr/>
          </p:nvSpPr>
          <p:spPr bwMode="auto">
            <a:xfrm>
              <a:off x="758162" y="2010453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478"/>
            <p:cNvSpPr>
              <a:spLocks noChangeArrowheads="1"/>
            </p:cNvSpPr>
            <p:nvPr/>
          </p:nvSpPr>
          <p:spPr bwMode="auto">
            <a:xfrm>
              <a:off x="620064" y="1961242"/>
              <a:ext cx="1063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0" name="Line 479"/>
            <p:cNvSpPr>
              <a:spLocks noChangeShapeType="1"/>
            </p:cNvSpPr>
            <p:nvPr/>
          </p:nvSpPr>
          <p:spPr bwMode="auto">
            <a:xfrm>
              <a:off x="775622" y="1932668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480"/>
            <p:cNvSpPr>
              <a:spLocks noChangeShapeType="1"/>
            </p:cNvSpPr>
            <p:nvPr/>
          </p:nvSpPr>
          <p:spPr bwMode="auto">
            <a:xfrm>
              <a:off x="775622" y="1856470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481"/>
            <p:cNvSpPr>
              <a:spLocks noChangeShapeType="1"/>
            </p:cNvSpPr>
            <p:nvPr/>
          </p:nvSpPr>
          <p:spPr bwMode="auto">
            <a:xfrm>
              <a:off x="775622" y="1775511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482"/>
            <p:cNvSpPr>
              <a:spLocks noChangeShapeType="1"/>
            </p:cNvSpPr>
            <p:nvPr/>
          </p:nvSpPr>
          <p:spPr bwMode="auto">
            <a:xfrm>
              <a:off x="775622" y="169772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483"/>
            <p:cNvSpPr>
              <a:spLocks noChangeShapeType="1"/>
            </p:cNvSpPr>
            <p:nvPr/>
          </p:nvSpPr>
          <p:spPr bwMode="auto">
            <a:xfrm>
              <a:off x="758162" y="1621528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Rectangle 484"/>
            <p:cNvSpPr>
              <a:spLocks noChangeArrowheads="1"/>
            </p:cNvSpPr>
            <p:nvPr/>
          </p:nvSpPr>
          <p:spPr bwMode="auto">
            <a:xfrm>
              <a:off x="618477" y="1572318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46" name="Line 485"/>
            <p:cNvSpPr>
              <a:spLocks noChangeShapeType="1"/>
            </p:cNvSpPr>
            <p:nvPr/>
          </p:nvSpPr>
          <p:spPr bwMode="auto">
            <a:xfrm>
              <a:off x="775622" y="154374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486"/>
            <p:cNvSpPr>
              <a:spLocks noChangeShapeType="1"/>
            </p:cNvSpPr>
            <p:nvPr/>
          </p:nvSpPr>
          <p:spPr bwMode="auto">
            <a:xfrm>
              <a:off x="775622" y="1467546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487"/>
            <p:cNvSpPr>
              <a:spLocks noChangeShapeType="1"/>
            </p:cNvSpPr>
            <p:nvPr/>
          </p:nvSpPr>
          <p:spPr bwMode="auto">
            <a:xfrm>
              <a:off x="775622" y="1391349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488"/>
            <p:cNvSpPr>
              <a:spLocks noChangeShapeType="1"/>
            </p:cNvSpPr>
            <p:nvPr/>
          </p:nvSpPr>
          <p:spPr bwMode="auto">
            <a:xfrm>
              <a:off x="775622" y="130880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489"/>
            <p:cNvSpPr>
              <a:spLocks noChangeShapeType="1"/>
            </p:cNvSpPr>
            <p:nvPr/>
          </p:nvSpPr>
          <p:spPr bwMode="auto">
            <a:xfrm>
              <a:off x="758162" y="1232604"/>
              <a:ext cx="4285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Rectangle 490"/>
            <p:cNvSpPr>
              <a:spLocks noChangeArrowheads="1"/>
            </p:cNvSpPr>
            <p:nvPr/>
          </p:nvSpPr>
          <p:spPr bwMode="auto">
            <a:xfrm>
              <a:off x="618477" y="1183393"/>
              <a:ext cx="106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2" name="Line 491"/>
            <p:cNvSpPr>
              <a:spLocks noChangeShapeType="1"/>
            </p:cNvSpPr>
            <p:nvPr/>
          </p:nvSpPr>
          <p:spPr bwMode="auto">
            <a:xfrm>
              <a:off x="775622" y="1156407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492"/>
            <p:cNvSpPr>
              <a:spLocks noChangeShapeType="1"/>
            </p:cNvSpPr>
            <p:nvPr/>
          </p:nvSpPr>
          <p:spPr bwMode="auto">
            <a:xfrm>
              <a:off x="775622" y="1078622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493"/>
            <p:cNvSpPr>
              <a:spLocks noChangeShapeType="1"/>
            </p:cNvSpPr>
            <p:nvPr/>
          </p:nvSpPr>
          <p:spPr bwMode="auto">
            <a:xfrm>
              <a:off x="775622" y="1002424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494"/>
            <p:cNvSpPr>
              <a:spLocks noChangeShapeType="1"/>
            </p:cNvSpPr>
            <p:nvPr/>
          </p:nvSpPr>
          <p:spPr bwMode="auto">
            <a:xfrm>
              <a:off x="775622" y="921465"/>
              <a:ext cx="2539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495"/>
            <p:cNvSpPr>
              <a:spLocks noChangeArrowheads="1"/>
            </p:cNvSpPr>
            <p:nvPr/>
          </p:nvSpPr>
          <p:spPr bwMode="auto">
            <a:xfrm rot="16200000">
              <a:off x="324011" y="1509353"/>
              <a:ext cx="417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Intens. [a.u.]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257" name="Line 496"/>
            <p:cNvSpPr>
              <a:spLocks noChangeShapeType="1"/>
            </p:cNvSpPr>
            <p:nvPr/>
          </p:nvSpPr>
          <p:spPr bwMode="auto">
            <a:xfrm>
              <a:off x="8089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497"/>
            <p:cNvSpPr>
              <a:spLocks noChangeShapeType="1"/>
            </p:cNvSpPr>
            <p:nvPr/>
          </p:nvSpPr>
          <p:spPr bwMode="auto">
            <a:xfrm>
              <a:off x="9105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498"/>
            <p:cNvSpPr>
              <a:spLocks noChangeShapeType="1"/>
            </p:cNvSpPr>
            <p:nvPr/>
          </p:nvSpPr>
          <p:spPr bwMode="auto">
            <a:xfrm>
              <a:off x="100419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499"/>
            <p:cNvSpPr>
              <a:spLocks noChangeShapeType="1"/>
            </p:cNvSpPr>
            <p:nvPr/>
          </p:nvSpPr>
          <p:spPr bwMode="auto">
            <a:xfrm>
              <a:off x="1105787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500"/>
            <p:cNvSpPr>
              <a:spLocks noChangeShapeType="1"/>
            </p:cNvSpPr>
            <p:nvPr/>
          </p:nvSpPr>
          <p:spPr bwMode="auto">
            <a:xfrm>
              <a:off x="119785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Line 501"/>
            <p:cNvSpPr>
              <a:spLocks noChangeShapeType="1"/>
            </p:cNvSpPr>
            <p:nvPr/>
          </p:nvSpPr>
          <p:spPr bwMode="auto">
            <a:xfrm>
              <a:off x="129944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Line 502"/>
            <p:cNvSpPr>
              <a:spLocks noChangeShapeType="1"/>
            </p:cNvSpPr>
            <p:nvPr/>
          </p:nvSpPr>
          <p:spPr bwMode="auto">
            <a:xfrm>
              <a:off x="139309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4" name="Line 503"/>
            <p:cNvSpPr>
              <a:spLocks noChangeShapeType="1"/>
            </p:cNvSpPr>
            <p:nvPr/>
          </p:nvSpPr>
          <p:spPr bwMode="auto">
            <a:xfrm>
              <a:off x="149468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Line 504"/>
            <p:cNvSpPr>
              <a:spLocks noChangeShapeType="1"/>
            </p:cNvSpPr>
            <p:nvPr/>
          </p:nvSpPr>
          <p:spPr bwMode="auto">
            <a:xfrm>
              <a:off x="158674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Line 505"/>
            <p:cNvSpPr>
              <a:spLocks noChangeShapeType="1"/>
            </p:cNvSpPr>
            <p:nvPr/>
          </p:nvSpPr>
          <p:spPr bwMode="auto">
            <a:xfrm>
              <a:off x="168833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Line 506"/>
            <p:cNvSpPr>
              <a:spLocks noChangeShapeType="1"/>
            </p:cNvSpPr>
            <p:nvPr/>
          </p:nvSpPr>
          <p:spPr bwMode="auto">
            <a:xfrm>
              <a:off x="17899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Line 507"/>
            <p:cNvSpPr>
              <a:spLocks noChangeShapeType="1"/>
            </p:cNvSpPr>
            <p:nvPr/>
          </p:nvSpPr>
          <p:spPr bwMode="auto">
            <a:xfrm>
              <a:off x="1883579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Line 508"/>
            <p:cNvSpPr>
              <a:spLocks noChangeShapeType="1"/>
            </p:cNvSpPr>
            <p:nvPr/>
          </p:nvSpPr>
          <p:spPr bwMode="auto">
            <a:xfrm>
              <a:off x="198516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509"/>
            <p:cNvSpPr>
              <a:spLocks noChangeShapeType="1"/>
            </p:cNvSpPr>
            <p:nvPr/>
          </p:nvSpPr>
          <p:spPr bwMode="auto">
            <a:xfrm>
              <a:off x="207723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510"/>
            <p:cNvSpPr>
              <a:spLocks noChangeShapeType="1"/>
            </p:cNvSpPr>
            <p:nvPr/>
          </p:nvSpPr>
          <p:spPr bwMode="auto">
            <a:xfrm>
              <a:off x="217882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511"/>
            <p:cNvSpPr>
              <a:spLocks noChangeShapeType="1"/>
            </p:cNvSpPr>
            <p:nvPr/>
          </p:nvSpPr>
          <p:spPr bwMode="auto">
            <a:xfrm>
              <a:off x="227247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512"/>
            <p:cNvSpPr>
              <a:spLocks noChangeShapeType="1"/>
            </p:cNvSpPr>
            <p:nvPr/>
          </p:nvSpPr>
          <p:spPr bwMode="auto">
            <a:xfrm>
              <a:off x="237406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513"/>
            <p:cNvSpPr>
              <a:spLocks noChangeShapeType="1"/>
            </p:cNvSpPr>
            <p:nvPr/>
          </p:nvSpPr>
          <p:spPr bwMode="auto">
            <a:xfrm>
              <a:off x="246613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514"/>
            <p:cNvSpPr>
              <a:spLocks noChangeShapeType="1"/>
            </p:cNvSpPr>
            <p:nvPr/>
          </p:nvSpPr>
          <p:spPr bwMode="auto">
            <a:xfrm>
              <a:off x="256771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515"/>
            <p:cNvSpPr>
              <a:spLocks noChangeShapeType="1"/>
            </p:cNvSpPr>
            <p:nvPr/>
          </p:nvSpPr>
          <p:spPr bwMode="auto">
            <a:xfrm>
              <a:off x="2669308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516"/>
            <p:cNvSpPr>
              <a:spLocks noChangeShapeType="1"/>
            </p:cNvSpPr>
            <p:nvPr/>
          </p:nvSpPr>
          <p:spPr bwMode="auto">
            <a:xfrm>
              <a:off x="276296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517"/>
            <p:cNvSpPr>
              <a:spLocks noChangeShapeType="1"/>
            </p:cNvSpPr>
            <p:nvPr/>
          </p:nvSpPr>
          <p:spPr bwMode="auto">
            <a:xfrm>
              <a:off x="286455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518"/>
            <p:cNvSpPr>
              <a:spLocks noChangeShapeType="1"/>
            </p:cNvSpPr>
            <p:nvPr/>
          </p:nvSpPr>
          <p:spPr bwMode="auto">
            <a:xfrm>
              <a:off x="29566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519"/>
            <p:cNvSpPr>
              <a:spLocks noChangeShapeType="1"/>
            </p:cNvSpPr>
            <p:nvPr/>
          </p:nvSpPr>
          <p:spPr bwMode="auto">
            <a:xfrm>
              <a:off x="3058204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520"/>
            <p:cNvSpPr>
              <a:spLocks noChangeShapeType="1"/>
            </p:cNvSpPr>
            <p:nvPr/>
          </p:nvSpPr>
          <p:spPr bwMode="auto">
            <a:xfrm>
              <a:off x="315185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521"/>
            <p:cNvSpPr>
              <a:spLocks noChangeShapeType="1"/>
            </p:cNvSpPr>
            <p:nvPr/>
          </p:nvSpPr>
          <p:spPr bwMode="auto">
            <a:xfrm>
              <a:off x="325344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522"/>
            <p:cNvSpPr>
              <a:spLocks noChangeShapeType="1"/>
            </p:cNvSpPr>
            <p:nvPr/>
          </p:nvSpPr>
          <p:spPr bwMode="auto">
            <a:xfrm>
              <a:off x="334551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523"/>
            <p:cNvSpPr>
              <a:spLocks noChangeShapeType="1"/>
            </p:cNvSpPr>
            <p:nvPr/>
          </p:nvSpPr>
          <p:spPr bwMode="auto">
            <a:xfrm>
              <a:off x="344710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524"/>
            <p:cNvSpPr>
              <a:spLocks noChangeShapeType="1"/>
            </p:cNvSpPr>
            <p:nvPr/>
          </p:nvSpPr>
          <p:spPr bwMode="auto">
            <a:xfrm>
              <a:off x="354075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525"/>
            <p:cNvSpPr>
              <a:spLocks noChangeShapeType="1"/>
            </p:cNvSpPr>
            <p:nvPr/>
          </p:nvSpPr>
          <p:spPr bwMode="auto">
            <a:xfrm>
              <a:off x="364234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526"/>
            <p:cNvSpPr>
              <a:spLocks noChangeShapeType="1"/>
            </p:cNvSpPr>
            <p:nvPr/>
          </p:nvSpPr>
          <p:spPr bwMode="auto">
            <a:xfrm>
              <a:off x="374393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527"/>
            <p:cNvSpPr>
              <a:spLocks noChangeShapeType="1"/>
            </p:cNvSpPr>
            <p:nvPr/>
          </p:nvSpPr>
          <p:spPr bwMode="auto">
            <a:xfrm>
              <a:off x="3835996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528"/>
            <p:cNvSpPr>
              <a:spLocks noChangeShapeType="1"/>
            </p:cNvSpPr>
            <p:nvPr/>
          </p:nvSpPr>
          <p:spPr bwMode="auto">
            <a:xfrm>
              <a:off x="393758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529"/>
            <p:cNvSpPr>
              <a:spLocks noChangeShapeType="1"/>
            </p:cNvSpPr>
            <p:nvPr/>
          </p:nvSpPr>
          <p:spPr bwMode="auto">
            <a:xfrm>
              <a:off x="4031238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530"/>
            <p:cNvSpPr>
              <a:spLocks noChangeShapeType="1"/>
            </p:cNvSpPr>
            <p:nvPr/>
          </p:nvSpPr>
          <p:spPr bwMode="auto">
            <a:xfrm>
              <a:off x="413282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531"/>
            <p:cNvSpPr>
              <a:spLocks noChangeShapeType="1"/>
            </p:cNvSpPr>
            <p:nvPr/>
          </p:nvSpPr>
          <p:spPr bwMode="auto">
            <a:xfrm>
              <a:off x="422489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532"/>
            <p:cNvSpPr>
              <a:spLocks noChangeShapeType="1"/>
            </p:cNvSpPr>
            <p:nvPr/>
          </p:nvSpPr>
          <p:spPr bwMode="auto">
            <a:xfrm>
              <a:off x="432648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533"/>
            <p:cNvSpPr>
              <a:spLocks noChangeShapeType="1"/>
            </p:cNvSpPr>
            <p:nvPr/>
          </p:nvSpPr>
          <p:spPr bwMode="auto">
            <a:xfrm>
              <a:off x="442013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534"/>
            <p:cNvSpPr>
              <a:spLocks noChangeShapeType="1"/>
            </p:cNvSpPr>
            <p:nvPr/>
          </p:nvSpPr>
          <p:spPr bwMode="auto">
            <a:xfrm>
              <a:off x="4521723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Line 535"/>
            <p:cNvSpPr>
              <a:spLocks noChangeShapeType="1"/>
            </p:cNvSpPr>
            <p:nvPr/>
          </p:nvSpPr>
          <p:spPr bwMode="auto">
            <a:xfrm>
              <a:off x="4623312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536"/>
            <p:cNvSpPr>
              <a:spLocks noChangeShapeType="1"/>
            </p:cNvSpPr>
            <p:nvPr/>
          </p:nvSpPr>
          <p:spPr bwMode="auto">
            <a:xfrm>
              <a:off x="471537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537"/>
            <p:cNvSpPr>
              <a:spLocks noChangeShapeType="1"/>
            </p:cNvSpPr>
            <p:nvPr/>
          </p:nvSpPr>
          <p:spPr bwMode="auto">
            <a:xfrm>
              <a:off x="4816967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538"/>
            <p:cNvSpPr>
              <a:spLocks noChangeShapeType="1"/>
            </p:cNvSpPr>
            <p:nvPr/>
          </p:nvSpPr>
          <p:spPr bwMode="auto">
            <a:xfrm>
              <a:off x="4910620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539"/>
            <p:cNvSpPr>
              <a:spLocks noChangeShapeType="1"/>
            </p:cNvSpPr>
            <p:nvPr/>
          </p:nvSpPr>
          <p:spPr bwMode="auto">
            <a:xfrm>
              <a:off x="5012209" y="2424776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540"/>
            <p:cNvSpPr>
              <a:spLocks noChangeShapeType="1"/>
            </p:cNvSpPr>
            <p:nvPr/>
          </p:nvSpPr>
          <p:spPr bwMode="auto">
            <a:xfrm>
              <a:off x="5105861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Line 541"/>
            <p:cNvSpPr>
              <a:spLocks noChangeShapeType="1"/>
            </p:cNvSpPr>
            <p:nvPr/>
          </p:nvSpPr>
          <p:spPr bwMode="auto">
            <a:xfrm>
              <a:off x="5205863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Line 542"/>
            <p:cNvSpPr>
              <a:spLocks noChangeShapeType="1"/>
            </p:cNvSpPr>
            <p:nvPr/>
          </p:nvSpPr>
          <p:spPr bwMode="auto">
            <a:xfrm>
              <a:off x="5299515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543"/>
            <p:cNvSpPr>
              <a:spLocks noChangeShapeType="1"/>
            </p:cNvSpPr>
            <p:nvPr/>
          </p:nvSpPr>
          <p:spPr bwMode="auto">
            <a:xfrm>
              <a:off x="5401104" y="2424776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Line 544"/>
            <p:cNvSpPr>
              <a:spLocks noChangeShapeType="1"/>
            </p:cNvSpPr>
            <p:nvPr/>
          </p:nvSpPr>
          <p:spPr bwMode="auto">
            <a:xfrm flipV="1">
              <a:off x="4766172" y="2316829"/>
              <a:ext cx="0" cy="460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Line 545"/>
            <p:cNvSpPr>
              <a:spLocks noChangeShapeType="1"/>
            </p:cNvSpPr>
            <p:nvPr/>
          </p:nvSpPr>
          <p:spPr bwMode="auto">
            <a:xfrm flipV="1">
              <a:off x="5053479" y="2315242"/>
              <a:ext cx="0" cy="460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07" name="Group 547"/>
            <p:cNvGrpSpPr>
              <a:grpSpLocks/>
            </p:cNvGrpSpPr>
            <p:nvPr/>
          </p:nvGrpSpPr>
          <p:grpSpPr bwMode="auto">
            <a:xfrm>
              <a:off x="805782" y="899241"/>
              <a:ext cx="4609609" cy="1522360"/>
              <a:chOff x="704" y="1108"/>
              <a:chExt cx="2904" cy="959"/>
            </a:xfrm>
          </p:grpSpPr>
          <p:sp>
            <p:nvSpPr>
              <p:cNvPr id="1460" name="Line 548"/>
              <p:cNvSpPr>
                <a:spLocks noChangeShapeType="1"/>
              </p:cNvSpPr>
              <p:nvPr/>
            </p:nvSpPr>
            <p:spPr bwMode="auto">
              <a:xfrm>
                <a:off x="705" y="2067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" name="Line 549"/>
              <p:cNvSpPr>
                <a:spLocks noChangeShapeType="1"/>
              </p:cNvSpPr>
              <p:nvPr/>
            </p:nvSpPr>
            <p:spPr bwMode="auto">
              <a:xfrm>
                <a:off x="704" y="1108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8" name="Rectangle 552"/>
            <p:cNvSpPr>
              <a:spLocks noChangeArrowheads="1"/>
            </p:cNvSpPr>
            <p:nvPr/>
          </p:nvSpPr>
          <p:spPr bwMode="auto">
            <a:xfrm>
              <a:off x="724828" y="827805"/>
              <a:ext cx="42858" cy="9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09" name="Rectangle 553"/>
            <p:cNvSpPr>
              <a:spLocks noChangeArrowheads="1"/>
            </p:cNvSpPr>
            <p:nvPr/>
          </p:nvSpPr>
          <p:spPr bwMode="auto">
            <a:xfrm>
              <a:off x="594666" y="840505"/>
              <a:ext cx="1238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x10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0" name="Rectangle 555"/>
            <p:cNvSpPr>
              <a:spLocks noChangeArrowheads="1"/>
            </p:cNvSpPr>
            <p:nvPr/>
          </p:nvSpPr>
          <p:spPr bwMode="auto">
            <a:xfrm rot="16200000">
              <a:off x="1788332" y="2014953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2410.9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1" name="Rectangle 562"/>
            <p:cNvSpPr>
              <a:spLocks noChangeArrowheads="1"/>
            </p:cNvSpPr>
            <p:nvPr/>
          </p:nvSpPr>
          <p:spPr bwMode="auto">
            <a:xfrm rot="16200000">
              <a:off x="3635985" y="205146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3360.3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2" name="Rectangle 565"/>
            <p:cNvSpPr>
              <a:spLocks noChangeArrowheads="1"/>
            </p:cNvSpPr>
            <p:nvPr/>
          </p:nvSpPr>
          <p:spPr bwMode="auto">
            <a:xfrm rot="16200000">
              <a:off x="4651877" y="207686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3871.5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3" name="Rectangle 570"/>
            <p:cNvSpPr>
              <a:spLocks noChangeArrowheads="1"/>
            </p:cNvSpPr>
            <p:nvPr/>
          </p:nvSpPr>
          <p:spPr bwMode="auto">
            <a:xfrm rot="16200000">
              <a:off x="5070932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4090.5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4" name="Line 571"/>
            <p:cNvSpPr>
              <a:spLocks noChangeShapeType="1"/>
            </p:cNvSpPr>
            <p:nvPr/>
          </p:nvSpPr>
          <p:spPr bwMode="auto">
            <a:xfrm flipV="1">
              <a:off x="5188402" y="2320004"/>
              <a:ext cx="0" cy="428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Rectangle 572"/>
            <p:cNvSpPr>
              <a:spLocks noChangeArrowheads="1"/>
            </p:cNvSpPr>
            <p:nvPr/>
          </p:nvSpPr>
          <p:spPr bwMode="auto">
            <a:xfrm rot="16200000">
              <a:off x="4942358" y="20816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4017.6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6" name="Rectangle 573"/>
            <p:cNvSpPr>
              <a:spLocks noChangeArrowheads="1"/>
            </p:cNvSpPr>
            <p:nvPr/>
          </p:nvSpPr>
          <p:spPr bwMode="auto">
            <a:xfrm rot="16200000">
              <a:off x="1512657" y="326923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2264.9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7" name="Rectangle 574"/>
            <p:cNvSpPr>
              <a:spLocks noChangeArrowheads="1"/>
            </p:cNvSpPr>
            <p:nvPr/>
          </p:nvSpPr>
          <p:spPr bwMode="auto">
            <a:xfrm rot="16200000">
              <a:off x="2222194" y="342480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2630.0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8" name="Rectangle 575"/>
            <p:cNvSpPr>
              <a:spLocks noChangeArrowheads="1"/>
            </p:cNvSpPr>
            <p:nvPr/>
          </p:nvSpPr>
          <p:spPr bwMode="auto">
            <a:xfrm rot="16200000">
              <a:off x="2952366" y="368197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2995.2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19" name="Rectangle 579"/>
            <p:cNvSpPr>
              <a:spLocks noChangeArrowheads="1"/>
            </p:cNvSpPr>
            <p:nvPr/>
          </p:nvSpPr>
          <p:spPr bwMode="auto">
            <a:xfrm rot="16200000">
              <a:off x="920582" y="574882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1954.8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0" name="Rectangle 580"/>
            <p:cNvSpPr>
              <a:spLocks noChangeArrowheads="1"/>
            </p:cNvSpPr>
            <p:nvPr/>
          </p:nvSpPr>
          <p:spPr bwMode="auto">
            <a:xfrm rot="16200000">
              <a:off x="1190428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2102.8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1" name="Rectangle 581"/>
            <p:cNvSpPr>
              <a:spLocks noChangeArrowheads="1"/>
            </p:cNvSpPr>
            <p:nvPr/>
          </p:nvSpPr>
          <p:spPr bwMode="auto">
            <a:xfrm rot="16200000">
              <a:off x="1379321" y="5591668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2191.9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2" name="Rectangle 582"/>
            <p:cNvSpPr>
              <a:spLocks noChangeArrowheads="1"/>
            </p:cNvSpPr>
            <p:nvPr/>
          </p:nvSpPr>
          <p:spPr bwMode="auto">
            <a:xfrm rot="16200000">
              <a:off x="1472973" y="563770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2248.9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3" name="Rectangle 583"/>
            <p:cNvSpPr>
              <a:spLocks noChangeArrowheads="1"/>
            </p:cNvSpPr>
            <p:nvPr/>
          </p:nvSpPr>
          <p:spPr bwMode="auto">
            <a:xfrm rot="16200000">
              <a:off x="1753931" y="5621830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2395.0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4" name="Rectangle 584"/>
            <p:cNvSpPr>
              <a:spLocks noChangeArrowheads="1"/>
            </p:cNvSpPr>
            <p:nvPr/>
          </p:nvSpPr>
          <p:spPr bwMode="auto">
            <a:xfrm rot="16200000">
              <a:off x="1912665" y="5801211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2467.9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5" name="Rectangle 585"/>
            <p:cNvSpPr>
              <a:spLocks noChangeArrowheads="1"/>
            </p:cNvSpPr>
            <p:nvPr/>
          </p:nvSpPr>
          <p:spPr bwMode="auto">
            <a:xfrm rot="16200000">
              <a:off x="1982507" y="5904395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2483.9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6" name="Rectangle 586"/>
            <p:cNvSpPr>
              <a:spLocks noChangeArrowheads="1"/>
            </p:cNvSpPr>
            <p:nvPr/>
          </p:nvSpPr>
          <p:spPr bwMode="auto">
            <a:xfrm rot="16200000">
              <a:off x="2188860" y="5778987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2614.0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7" name="Rectangle 587"/>
            <p:cNvSpPr>
              <a:spLocks noChangeArrowheads="1"/>
            </p:cNvSpPr>
            <p:nvPr/>
          </p:nvSpPr>
          <p:spPr bwMode="auto">
            <a:xfrm rot="16200000">
              <a:off x="2380927" y="5799624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2703.1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8" name="Rectangle 588"/>
            <p:cNvSpPr>
              <a:spLocks noChangeArrowheads="1"/>
            </p:cNvSpPr>
            <p:nvPr/>
          </p:nvSpPr>
          <p:spPr bwMode="auto">
            <a:xfrm rot="16200000">
              <a:off x="2476166" y="5845659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2760.1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29" name="Rectangle 589"/>
            <p:cNvSpPr>
              <a:spLocks noChangeArrowheads="1"/>
            </p:cNvSpPr>
            <p:nvPr/>
          </p:nvSpPr>
          <p:spPr bwMode="auto">
            <a:xfrm rot="16200000">
              <a:off x="3803175" y="5940906"/>
              <a:ext cx="2349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MS Sans Serif Regular"/>
                </a:rPr>
                <a:t>3433.3</a:t>
              </a:r>
              <a:endParaRPr lang="en-US" altLang="en-US" sz="600">
                <a:latin typeface="Times New Roman" pitchFamily="18" charset="0"/>
              </a:endParaRPr>
            </a:p>
          </p:txBody>
        </p:sp>
        <p:sp>
          <p:nvSpPr>
            <p:cNvPr id="330" name="Line 590"/>
            <p:cNvSpPr>
              <a:spLocks noChangeShapeType="1"/>
            </p:cNvSpPr>
            <p:nvPr/>
          </p:nvSpPr>
          <p:spPr bwMode="auto">
            <a:xfrm flipV="1">
              <a:off x="3923821" y="6187222"/>
              <a:ext cx="0" cy="380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1" name="Group 744"/>
            <p:cNvGrpSpPr>
              <a:grpSpLocks/>
            </p:cNvGrpSpPr>
            <p:nvPr/>
          </p:nvGrpSpPr>
          <p:grpSpPr bwMode="auto">
            <a:xfrm>
              <a:off x="2186760" y="735733"/>
              <a:ext cx="266672" cy="422261"/>
              <a:chOff x="3093" y="172"/>
              <a:chExt cx="168" cy="266"/>
            </a:xfrm>
          </p:grpSpPr>
          <p:sp>
            <p:nvSpPr>
              <p:cNvPr id="1432" name="Rectangle 593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3" name="Rectangle 594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4" name="Oval 595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5" name="Rectangle 596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6" name="Oval 597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7" name="Oval 598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38" name="Line 599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" name="Line 600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40" name="Group 601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458" name="Line 6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59" name="Line 6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41" name="Rectangle 604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2" name="Line 605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" name="Line 606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" name="Rectangle 607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5" name="Rectangle 608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46" name="Line 609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" name="Line 610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" name="Line 611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" name="AutoShape 612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0" name="Oval 613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1" name="Oval 614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2" name="Line 615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" name="Line 616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" name="Line 617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" name="Line 618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" name="Oval 619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57" name="Oval 620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2" name="Group 655"/>
            <p:cNvGrpSpPr>
              <a:grpSpLocks/>
            </p:cNvGrpSpPr>
            <p:nvPr/>
          </p:nvGrpSpPr>
          <p:grpSpPr bwMode="auto">
            <a:xfrm>
              <a:off x="2918519" y="657949"/>
              <a:ext cx="260322" cy="761974"/>
              <a:chOff x="1794" y="236"/>
              <a:chExt cx="164" cy="480"/>
            </a:xfrm>
          </p:grpSpPr>
          <p:sp>
            <p:nvSpPr>
              <p:cNvPr id="1405" name="Rectangle 656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6" name="Rectangle 6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Oval 658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8" name="Rectangle 659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09" name="Oval 660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0" name="Oval 661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1" name="Oval 662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2" name="Oval 663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13" name="Line 66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4" name="Line 665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5" name="Line 666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6" name="Group 667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430" name="Rectangle 6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31" name="Line 66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17" name="Line 670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8" name="Line 671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19" name="Group 672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428" name="Line 6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29" name="Line 6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0" name="Line 675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21" name="AutoShape 676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22" name="Line 677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423" name="Group 678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425" name="Oval 67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6" name="Rectangle 6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27" name="Line 68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424" name="Text Box 682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3" name="Group 683"/>
            <p:cNvGrpSpPr>
              <a:grpSpLocks/>
            </p:cNvGrpSpPr>
            <p:nvPr/>
          </p:nvGrpSpPr>
          <p:grpSpPr bwMode="auto">
            <a:xfrm>
              <a:off x="3196302" y="1238954"/>
              <a:ext cx="295244" cy="747687"/>
              <a:chOff x="1219" y="337"/>
              <a:chExt cx="186" cy="471"/>
            </a:xfrm>
          </p:grpSpPr>
          <p:sp>
            <p:nvSpPr>
              <p:cNvPr id="1376" name="Line 684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7" name="AutoShape 685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8" name="Rectangle 686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9" name="Rectangle 687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0" name="Oval 688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1" name="Rectangle 689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2" name="Oval 690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3" name="Oval 691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4" name="Oval 692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5" name="Oval 693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86" name="Line 694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7" name="Line 695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8" name="Line 696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89" name="Group 697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403" name="Rectangle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4" name="Line 69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0" name="Line 700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1" name="Line 701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2" name="Group 702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401" name="Line 70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402" name="Line 7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3" name="Line 705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4" name="AutoShape 706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95" name="Line 707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96" name="Group 708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398" name="Oval 7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99" name="Rectangle 7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400" name="Line 7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97" name="Text Box 712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34" name="Group 743"/>
            <p:cNvGrpSpPr>
              <a:grpSpLocks/>
            </p:cNvGrpSpPr>
            <p:nvPr/>
          </p:nvGrpSpPr>
          <p:grpSpPr bwMode="auto">
            <a:xfrm>
              <a:off x="2489940" y="1410398"/>
              <a:ext cx="266672" cy="539732"/>
              <a:chOff x="3446" y="211"/>
              <a:chExt cx="168" cy="340"/>
            </a:xfrm>
          </p:grpSpPr>
          <p:sp>
            <p:nvSpPr>
              <p:cNvPr id="1346" name="Rectangle 713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7" name="Rectangle 714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8" name="Oval 715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9" name="Rectangle 716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0" name="Oval 717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1" name="Oval 718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2" name="Line 719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3" name="Line 72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54" name="Group 721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137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75" name="Line 7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55" name="Rectangle 724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6" name="Line 725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7" name="Line 726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8" name="Rectangle 727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59" name="Rectangle 728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0" name="Line 729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1" name="Line 730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2" name="Line 731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3" name="AutoShape 732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4" name="Oval 733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5" name="Oval 734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66" name="Line 735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7" name="Line 736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8" name="Line 737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9" name="Line 738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0" name="Oval 739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1" name="Oval 740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72" name="Line 741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3" name="AutoShape 742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35" name="Line 745"/>
            <p:cNvSpPr>
              <a:spLocks noChangeShapeType="1"/>
            </p:cNvSpPr>
            <p:nvPr/>
          </p:nvSpPr>
          <p:spPr bwMode="auto">
            <a:xfrm>
              <a:off x="2318508" y="1250066"/>
              <a:ext cx="3175" cy="5619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6" name="Line 746"/>
            <p:cNvSpPr>
              <a:spLocks noChangeShapeType="1"/>
            </p:cNvSpPr>
            <p:nvPr/>
          </p:nvSpPr>
          <p:spPr bwMode="auto">
            <a:xfrm>
              <a:off x="3040744" y="14929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37" name="Group 747"/>
            <p:cNvGrpSpPr>
              <a:grpSpLocks/>
            </p:cNvGrpSpPr>
            <p:nvPr/>
          </p:nvGrpSpPr>
          <p:grpSpPr bwMode="auto">
            <a:xfrm>
              <a:off x="1813737" y="1370712"/>
              <a:ext cx="217465" cy="509571"/>
              <a:chOff x="3844" y="1602"/>
              <a:chExt cx="137" cy="321"/>
            </a:xfrm>
          </p:grpSpPr>
          <p:sp>
            <p:nvSpPr>
              <p:cNvPr id="1319" name="Line 748"/>
              <p:cNvSpPr>
                <a:spLocks noChangeAspect="1" noChangeShapeType="1"/>
              </p:cNvSpPr>
              <p:nvPr/>
            </p:nvSpPr>
            <p:spPr bwMode="auto">
              <a:xfrm rot="5400000">
                <a:off x="3912" y="1578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0" name="AutoShape 749"/>
              <p:cNvSpPr>
                <a:spLocks noChangeAspect="1" noChangeArrowheads="1"/>
              </p:cNvSpPr>
              <p:nvPr/>
            </p:nvSpPr>
            <p:spPr bwMode="auto">
              <a:xfrm rot="10800000">
                <a:off x="3897" y="160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1321" name="Group 750"/>
              <p:cNvGrpSpPr>
                <a:grpSpLocks/>
              </p:cNvGrpSpPr>
              <p:nvPr/>
            </p:nvGrpSpPr>
            <p:grpSpPr bwMode="auto">
              <a:xfrm>
                <a:off x="3845" y="1667"/>
                <a:ext cx="136" cy="256"/>
                <a:chOff x="2376" y="1305"/>
                <a:chExt cx="136" cy="256"/>
              </a:xfrm>
            </p:grpSpPr>
            <p:sp>
              <p:nvSpPr>
                <p:cNvPr id="1322" name="Rectangle 75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3" name="Rectangle 7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4" name="Oval 7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5" name="Rectangle 75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6" name="Oval 7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7" name="Oval 7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8" name="Rectangle 7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29" name="Line 75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0" name="Line 75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1331" name="Group 7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1344" name="Line 7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1345" name="Line 7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1332" name="Rectangle 7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33" name="Line 764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" name="Line 7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" name="Line 76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" name="Line 76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" name="Line 76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" name="Line 7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" name="Oval 77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0" name="Oval 77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1" name="Oval 7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342" name="Line 77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" name="AutoShape 77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38" name="Group 779"/>
            <p:cNvGrpSpPr>
              <a:grpSpLocks/>
            </p:cNvGrpSpPr>
            <p:nvPr/>
          </p:nvGrpSpPr>
          <p:grpSpPr bwMode="auto">
            <a:xfrm>
              <a:off x="1532780" y="1272290"/>
              <a:ext cx="215877" cy="406386"/>
              <a:chOff x="2376" y="1305"/>
              <a:chExt cx="136" cy="256"/>
            </a:xfrm>
          </p:grpSpPr>
          <p:sp>
            <p:nvSpPr>
              <p:cNvPr id="1295" name="Rectangle 780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6" name="Rectangle 781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7" name="Oval 782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8" name="Rectangle 783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99" name="Oval 784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0" name="Oval 785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1" name="Rectangle 786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2" name="Line 787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3" name="Line 788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304" name="Group 789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317" name="Line 79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18" name="Line 7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05" name="Rectangle 792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06" name="Line 793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7" name="Line 794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8" name="Line 795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9" name="Line 79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0" name="Line 797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1" name="Line 798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2" name="Oval 799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3" name="Oval 800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4" name="Oval 801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15" name="Line 802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6" name="AutoShape 803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39" name="Group 804"/>
            <p:cNvGrpSpPr>
              <a:grpSpLocks/>
            </p:cNvGrpSpPr>
            <p:nvPr/>
          </p:nvGrpSpPr>
          <p:grpSpPr bwMode="auto">
            <a:xfrm>
              <a:off x="943879" y="734146"/>
              <a:ext cx="180956" cy="415911"/>
              <a:chOff x="2184" y="796"/>
              <a:chExt cx="114" cy="262"/>
            </a:xfrm>
          </p:grpSpPr>
          <p:sp>
            <p:nvSpPr>
              <p:cNvPr id="1274" name="Rectangle 805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5" name="Rectangle 806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6" name="Oval 807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7" name="Rectangle 808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8" name="Oval 809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79" name="Oval 810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0" name="Oval 811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1" name="Oval 812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82" name="Line 813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3" name="Line 814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4" name="Line 815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5" name="Group 816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293" name="Rectangle 8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94" name="Line 8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6" name="Line 819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7" name="Line 820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88" name="Group 821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291" name="Line 8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92" name="Line 8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89" name="Line 824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0" name="AutoShape 825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0" name="Group 875"/>
            <p:cNvGrpSpPr>
              <a:grpSpLocks/>
            </p:cNvGrpSpPr>
            <p:nvPr/>
          </p:nvGrpSpPr>
          <p:grpSpPr bwMode="auto">
            <a:xfrm>
              <a:off x="1321664" y="730971"/>
              <a:ext cx="314292" cy="430197"/>
              <a:chOff x="2280" y="602"/>
              <a:chExt cx="198" cy="271"/>
            </a:xfrm>
          </p:grpSpPr>
          <p:sp>
            <p:nvSpPr>
              <p:cNvPr id="1249" name="Rectangle 876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0" name="Oval 877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1" name="Rectangle 878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2" name="Oval 879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3" name="Oval 880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4" name="Oval 881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55" name="Line 882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6" name="Group 883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1272" name="Rectangle 88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73" name="Line 88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57" name="Line 886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8" name="Line 88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59" name="Group 888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1270" name="Line 88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71" name="Line 8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60" name="Rectangle 891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1" name="Line 892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2" name="AutoShape 893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3" name="Oval 894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4" name="Line 895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5" name="Line 896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6" name="AutoShape 897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67" name="Line 898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8" name="Line 899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9" name="AutoShape 900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41" name="Line 901"/>
            <p:cNvSpPr>
              <a:spLocks noChangeShapeType="1"/>
            </p:cNvSpPr>
            <p:nvPr/>
          </p:nvSpPr>
          <p:spPr bwMode="auto">
            <a:xfrm>
              <a:off x="1478810" y="1199267"/>
              <a:ext cx="0" cy="81436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2" name="Group 902"/>
            <p:cNvGrpSpPr>
              <a:grpSpLocks/>
            </p:cNvGrpSpPr>
            <p:nvPr/>
          </p:nvGrpSpPr>
          <p:grpSpPr bwMode="auto">
            <a:xfrm>
              <a:off x="1118486" y="1481833"/>
              <a:ext cx="242862" cy="415911"/>
              <a:chOff x="2277" y="796"/>
              <a:chExt cx="153" cy="262"/>
            </a:xfrm>
          </p:grpSpPr>
          <p:sp>
            <p:nvSpPr>
              <p:cNvPr id="1226" name="Line 90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27" name="AutoShape 90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8" name="Rectangle 90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29" name="Rectangle 90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0" name="Oval 90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1" name="Rectangle 90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2" name="Oval 90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3" name="Oval 91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4" name="Oval 91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5" name="Oval 91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36" name="Line 91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7" name="Line 91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8" name="Line 91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39" name="Group 91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1247" name="Rectangle 91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48" name="Line 91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0" name="Line 91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1" name="Line 92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42" name="Group 92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1245" name="Line 92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46" name="Line 9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43" name="Line 92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4" name="AutoShape 92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43" name="Group 1009"/>
            <p:cNvGrpSpPr>
              <a:grpSpLocks/>
            </p:cNvGrpSpPr>
            <p:nvPr/>
          </p:nvGrpSpPr>
          <p:grpSpPr bwMode="auto">
            <a:xfrm>
              <a:off x="3620119" y="653186"/>
              <a:ext cx="260322" cy="763562"/>
              <a:chOff x="1946" y="256"/>
              <a:chExt cx="164" cy="481"/>
            </a:xfrm>
          </p:grpSpPr>
          <p:sp>
            <p:nvSpPr>
              <p:cNvPr id="1199" name="Rectangle 101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0" name="Rectangle 101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1" name="Oval 10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2" name="Rectangle 101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3" name="Oval 101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4" name="Oval 101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5" name="Oval 101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6" name="Oval 101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07" name="Line 101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8" name="Line 101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" name="Line 102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0" name="Group 102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224" name="Rectangle 102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5" name="Line 102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1" name="Line 102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2" name="Line 102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3" name="Group 102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222" name="Line 102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223" name="Line 10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4" name="Line 102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5" name="AutoShape 103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16" name="Line 103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217" name="Group 103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219" name="Oval 103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0" name="Rectangle 1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221" name="Line 103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218" name="Text Box 103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4" name="Line 1037"/>
            <p:cNvSpPr>
              <a:spLocks noChangeShapeType="1"/>
            </p:cNvSpPr>
            <p:nvPr/>
          </p:nvSpPr>
          <p:spPr bwMode="auto">
            <a:xfrm>
              <a:off x="3759804" y="1505645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5" name="Group 1038"/>
            <p:cNvGrpSpPr>
              <a:grpSpLocks/>
            </p:cNvGrpSpPr>
            <p:nvPr/>
          </p:nvGrpSpPr>
          <p:grpSpPr bwMode="auto">
            <a:xfrm>
              <a:off x="3924887" y="653186"/>
              <a:ext cx="295244" cy="747688"/>
              <a:chOff x="1219" y="337"/>
              <a:chExt cx="186" cy="471"/>
            </a:xfrm>
          </p:grpSpPr>
          <p:sp>
            <p:nvSpPr>
              <p:cNvPr id="1170" name="Line 1039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71" name="AutoShape 1040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2" name="Rectangle 104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3" name="Rectangle 104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4" name="Oval 1043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5" name="Rectangle 1044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6" name="Oval 104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7" name="Oval 104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8" name="Oval 1047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79" name="Oval 1048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0" name="Line 10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1" name="Line 1050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2" name="Line 1051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3" name="Group 1052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97" name="Rectangle 10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8" name="Line 10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4" name="Line 1055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5" name="Line 1056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86" name="Group 1057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95" name="Line 10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96" name="Line 10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87" name="Line 106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8" name="AutoShape 1061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89" name="Line 1062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90" name="Group 1063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92" name="Oval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3" name="Rectangle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94" name="Line 106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91" name="Text Box 1067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46" name="Line 1068"/>
            <p:cNvSpPr>
              <a:spLocks noChangeShapeType="1"/>
            </p:cNvSpPr>
            <p:nvPr/>
          </p:nvSpPr>
          <p:spPr bwMode="auto">
            <a:xfrm>
              <a:off x="4042349" y="1502470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7" name="Group 1069"/>
            <p:cNvGrpSpPr>
              <a:grpSpLocks/>
            </p:cNvGrpSpPr>
            <p:nvPr/>
          </p:nvGrpSpPr>
          <p:grpSpPr bwMode="auto">
            <a:xfrm>
              <a:off x="5053479" y="1235779"/>
              <a:ext cx="260322" cy="763561"/>
              <a:chOff x="1946" y="256"/>
              <a:chExt cx="164" cy="481"/>
            </a:xfrm>
          </p:grpSpPr>
          <p:sp>
            <p:nvSpPr>
              <p:cNvPr id="1143" name="Rectangle 1070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4" name="Rectangle 107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5" name="Oval 107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6" name="Rectangle 1073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7" name="Oval 107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8" name="Oval 107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49" name="Oval 1076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0" name="Oval 1077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51" name="Line 107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2" name="Line 1079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3" name="Line 1080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4" name="Group 1081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68" name="Rectangle 108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9" name="Line 108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5" name="Line 1084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6" name="Line 1085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57" name="Group 1086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66" name="Line 108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67" name="Line 10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58" name="Line 108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9" name="AutoShape 1090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60" name="Line 1091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61" name="Group 1092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63" name="Oval 109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4" name="Rectangle 10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65" name="Line 109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62" name="Text Box 1096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48" name="Group 1097"/>
            <p:cNvGrpSpPr>
              <a:grpSpLocks/>
            </p:cNvGrpSpPr>
            <p:nvPr/>
          </p:nvGrpSpPr>
          <p:grpSpPr bwMode="auto">
            <a:xfrm>
              <a:off x="4350291" y="1231016"/>
              <a:ext cx="260322" cy="763562"/>
              <a:chOff x="1946" y="256"/>
              <a:chExt cx="164" cy="481"/>
            </a:xfrm>
          </p:grpSpPr>
          <p:sp>
            <p:nvSpPr>
              <p:cNvPr id="1116" name="Rectangle 1098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7" name="Rectangle 1099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8" name="Oval 110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19" name="Rectangle 1101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0" name="Oval 1102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1" name="Oval 1103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2" name="Oval 1104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3" name="Oval 1105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24" name="Line 1106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5" name="Line 1107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6" name="Line 1108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27" name="Group 1109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1141" name="Rectangle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" name="Line 111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28" name="Line 1112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" name="Line 1113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0" name="Group 1114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1139" name="Line 111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40" name="Line 1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1" name="Line 111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2" name="AutoShape 1118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33" name="Line 1119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34" name="Group 1120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1136" name="Oval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7" name="Rectangle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38" name="Line 1123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35" name="Text Box 1124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49" name="Line 1126"/>
            <p:cNvSpPr>
              <a:spLocks noChangeShapeType="1"/>
            </p:cNvSpPr>
            <p:nvPr/>
          </p:nvSpPr>
          <p:spPr bwMode="auto">
            <a:xfrm>
              <a:off x="4761410" y="1507232"/>
              <a:ext cx="3175" cy="43813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50" name="Group 1127"/>
            <p:cNvGrpSpPr>
              <a:grpSpLocks/>
            </p:cNvGrpSpPr>
            <p:nvPr/>
          </p:nvGrpSpPr>
          <p:grpSpPr bwMode="auto">
            <a:xfrm>
              <a:off x="4626487" y="665886"/>
              <a:ext cx="295244" cy="747688"/>
              <a:chOff x="1219" y="337"/>
              <a:chExt cx="186" cy="471"/>
            </a:xfrm>
          </p:grpSpPr>
          <p:sp>
            <p:nvSpPr>
              <p:cNvPr id="1087" name="Line 1128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8" name="AutoShape 1129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89" name="Rectangle 113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0" name="Rectangle 1131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1" name="Oval 1132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2" name="Rectangle 1133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3" name="Oval 1134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4" name="Oval 1135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5" name="Oval 113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6" name="Oval 113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97" name="Line 113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8" name="Line 1139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9" name="Line 1140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0" name="Group 1141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1114" name="Rectangle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5" name="Line 1143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1" name="Line 1144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2" name="Line 1145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3" name="Group 1146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1112" name="Line 1147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113" name="Line 11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4" name="Line 1149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5" name="AutoShape 1150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06" name="Line 1151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107" name="Group 1152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1109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0" name="Rectangle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11" name="Line 1155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108" name="Text Box 1156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1" name="Group 1478"/>
            <p:cNvGrpSpPr>
              <a:grpSpLocks/>
            </p:cNvGrpSpPr>
            <p:nvPr/>
          </p:nvGrpSpPr>
          <p:grpSpPr bwMode="auto">
            <a:xfrm>
              <a:off x="1043758" y="2821563"/>
              <a:ext cx="180956" cy="415911"/>
              <a:chOff x="2184" y="796"/>
              <a:chExt cx="114" cy="262"/>
            </a:xfrm>
          </p:grpSpPr>
          <p:sp>
            <p:nvSpPr>
              <p:cNvPr id="1066" name="Rectangle 1479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7" name="Rectangle 1480"/>
              <p:cNvSpPr>
                <a:spLocks noChangeAspect="1" noChangeArrowheads="1"/>
              </p:cNvSpPr>
              <p:nvPr/>
            </p:nvSpPr>
            <p:spPr bwMode="auto">
              <a:xfrm rot="5400000">
                <a:off x="2220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8" name="Oval 1481"/>
              <p:cNvSpPr>
                <a:spLocks noChangeAspect="1" noChangeArrowheads="1"/>
              </p:cNvSpPr>
              <p:nvPr/>
            </p:nvSpPr>
            <p:spPr bwMode="auto">
              <a:xfrm rot="5400000">
                <a:off x="2219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9" name="Rectangle 1482"/>
              <p:cNvSpPr>
                <a:spLocks noChangeAspect="1" noChangeArrowheads="1"/>
              </p:cNvSpPr>
              <p:nvPr/>
            </p:nvSpPr>
            <p:spPr bwMode="auto">
              <a:xfrm rot="5400000">
                <a:off x="2259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0" name="Oval 1483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1" name="Oval 1484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2" name="Oval 1485"/>
              <p:cNvSpPr>
                <a:spLocks noChangeAspect="1" noChangeArrowheads="1"/>
              </p:cNvSpPr>
              <p:nvPr/>
            </p:nvSpPr>
            <p:spPr bwMode="auto">
              <a:xfrm rot="5400000">
                <a:off x="2257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Oval 1486"/>
              <p:cNvSpPr>
                <a:spLocks noChangeAspect="1" noChangeArrowheads="1"/>
              </p:cNvSpPr>
              <p:nvPr/>
            </p:nvSpPr>
            <p:spPr bwMode="auto">
              <a:xfrm rot="5400000">
                <a:off x="2183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74" name="Line 1487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5" name="Line 1488"/>
              <p:cNvSpPr>
                <a:spLocks noChangeAspect="1" noChangeShapeType="1"/>
              </p:cNvSpPr>
              <p:nvPr/>
            </p:nvSpPr>
            <p:spPr bwMode="auto">
              <a:xfrm rot="5400000">
                <a:off x="2256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6" name="Line 1489"/>
              <p:cNvSpPr>
                <a:spLocks noChangeAspect="1" noChangeShapeType="1"/>
              </p:cNvSpPr>
              <p:nvPr/>
            </p:nvSpPr>
            <p:spPr bwMode="auto">
              <a:xfrm rot="5400000">
                <a:off x="2183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77" name="Group 1490"/>
              <p:cNvGrpSpPr>
                <a:grpSpLocks noChangeAspect="1"/>
              </p:cNvGrpSpPr>
              <p:nvPr/>
            </p:nvGrpSpPr>
            <p:grpSpPr bwMode="auto">
              <a:xfrm rot="5400000">
                <a:off x="2171" y="861"/>
                <a:ext cx="49" cy="22"/>
                <a:chOff x="3306" y="1255"/>
                <a:chExt cx="365" cy="168"/>
              </a:xfrm>
            </p:grpSpPr>
            <p:sp>
              <p:nvSpPr>
                <p:cNvPr id="1085" name="Rectangle 149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86" name="Line 149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78" name="Line 1493"/>
              <p:cNvSpPr>
                <a:spLocks noChangeAspect="1" noChangeShapeType="1"/>
              </p:cNvSpPr>
              <p:nvPr/>
            </p:nvSpPr>
            <p:spPr bwMode="auto">
              <a:xfrm rot="5400000">
                <a:off x="2222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9" name="Line 1494"/>
              <p:cNvSpPr>
                <a:spLocks noChangeAspect="1" noChangeShapeType="1"/>
              </p:cNvSpPr>
              <p:nvPr/>
            </p:nvSpPr>
            <p:spPr bwMode="auto">
              <a:xfrm rot="5400000">
                <a:off x="2223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80" name="Group 1495"/>
              <p:cNvGrpSpPr>
                <a:grpSpLocks noChangeAspect="1"/>
              </p:cNvGrpSpPr>
              <p:nvPr/>
            </p:nvGrpSpPr>
            <p:grpSpPr bwMode="auto">
              <a:xfrm rot="5400000">
                <a:off x="2219" y="899"/>
                <a:ext cx="26" cy="65"/>
                <a:chOff x="3348" y="1388"/>
                <a:chExt cx="196" cy="488"/>
              </a:xfrm>
            </p:grpSpPr>
            <p:sp>
              <p:nvSpPr>
                <p:cNvPr id="1083" name="Line 149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84" name="Line 14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81" name="Line 1498"/>
              <p:cNvSpPr>
                <a:spLocks noChangeAspect="1" noChangeShapeType="1"/>
              </p:cNvSpPr>
              <p:nvPr/>
            </p:nvSpPr>
            <p:spPr bwMode="auto">
              <a:xfrm rot="5400000">
                <a:off x="2257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2" name="AutoShape 1499"/>
              <p:cNvSpPr>
                <a:spLocks noChangeAspect="1" noChangeArrowheads="1"/>
              </p:cNvSpPr>
              <p:nvPr/>
            </p:nvSpPr>
            <p:spPr bwMode="auto">
              <a:xfrm rot="-5400000">
                <a:off x="2272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2" name="Group 1500"/>
            <p:cNvGrpSpPr>
              <a:grpSpLocks/>
            </p:cNvGrpSpPr>
            <p:nvPr/>
          </p:nvGrpSpPr>
          <p:grpSpPr bwMode="auto">
            <a:xfrm>
              <a:off x="1512715" y="2733435"/>
              <a:ext cx="215877" cy="406386"/>
              <a:chOff x="2376" y="1305"/>
              <a:chExt cx="136" cy="256"/>
            </a:xfrm>
          </p:grpSpPr>
          <p:sp>
            <p:nvSpPr>
              <p:cNvPr id="1042" name="Rectangle 1501"/>
              <p:cNvSpPr>
                <a:spLocks noChangeAspect="1" noChangeArrowheads="1"/>
              </p:cNvSpPr>
              <p:nvPr/>
            </p:nvSpPr>
            <p:spPr bwMode="auto">
              <a:xfrm rot="5400000">
                <a:off x="2421" y="15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3" name="Rectangle 1502"/>
              <p:cNvSpPr>
                <a:spLocks noChangeAspect="1" noChangeArrowheads="1"/>
              </p:cNvSpPr>
              <p:nvPr/>
            </p:nvSpPr>
            <p:spPr bwMode="auto">
              <a:xfrm rot="5400000">
                <a:off x="2420" y="1494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4" name="Oval 1503"/>
              <p:cNvSpPr>
                <a:spLocks noChangeAspect="1" noChangeArrowheads="1"/>
              </p:cNvSpPr>
              <p:nvPr/>
            </p:nvSpPr>
            <p:spPr bwMode="auto">
              <a:xfrm rot="5400000">
                <a:off x="2418" y="144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5" name="Rectangle 1504"/>
              <p:cNvSpPr>
                <a:spLocks noChangeAspect="1" noChangeArrowheads="1"/>
              </p:cNvSpPr>
              <p:nvPr/>
            </p:nvSpPr>
            <p:spPr bwMode="auto">
              <a:xfrm rot="5400000">
                <a:off x="2442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6" name="Oval 1505"/>
              <p:cNvSpPr>
                <a:spLocks noChangeAspect="1" noChangeArrowheads="1"/>
              </p:cNvSpPr>
              <p:nvPr/>
            </p:nvSpPr>
            <p:spPr bwMode="auto">
              <a:xfrm rot="5400000">
                <a:off x="2456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7" name="Oval 1506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40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8" name="Rectangle 1507"/>
              <p:cNvSpPr>
                <a:spLocks noChangeAspect="1" noChangeArrowheads="1"/>
              </p:cNvSpPr>
              <p:nvPr/>
            </p:nvSpPr>
            <p:spPr bwMode="auto">
              <a:xfrm rot="5400000">
                <a:off x="2376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49" name="Line 1508"/>
              <p:cNvSpPr>
                <a:spLocks noChangeAspect="1" noChangeShapeType="1"/>
              </p:cNvSpPr>
              <p:nvPr/>
            </p:nvSpPr>
            <p:spPr bwMode="auto">
              <a:xfrm rot="5400000">
                <a:off x="2422" y="1483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0" name="Line 1509"/>
              <p:cNvSpPr>
                <a:spLocks noChangeAspect="1" noChangeShapeType="1"/>
              </p:cNvSpPr>
              <p:nvPr/>
            </p:nvSpPr>
            <p:spPr bwMode="auto">
              <a:xfrm rot="5400000">
                <a:off x="2421" y="1528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51" name="Group 1510"/>
              <p:cNvGrpSpPr>
                <a:grpSpLocks noChangeAspect="1"/>
              </p:cNvGrpSpPr>
              <p:nvPr/>
            </p:nvGrpSpPr>
            <p:grpSpPr bwMode="auto">
              <a:xfrm rot="5400000">
                <a:off x="2417" y="1406"/>
                <a:ext cx="27" cy="65"/>
                <a:chOff x="3348" y="1388"/>
                <a:chExt cx="196" cy="488"/>
              </a:xfrm>
            </p:grpSpPr>
            <p:sp>
              <p:nvSpPr>
                <p:cNvPr id="1064" name="Line 151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65" name="Line 15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52" name="Rectangle 1513"/>
              <p:cNvSpPr>
                <a:spLocks noChangeAspect="1" noChangeArrowheads="1"/>
              </p:cNvSpPr>
              <p:nvPr/>
            </p:nvSpPr>
            <p:spPr bwMode="auto">
              <a:xfrm rot="5400000">
                <a:off x="2490" y="135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53" name="Line 1514"/>
              <p:cNvSpPr>
                <a:spLocks noChangeAspect="1" noChangeShapeType="1"/>
              </p:cNvSpPr>
              <p:nvPr/>
            </p:nvSpPr>
            <p:spPr bwMode="auto">
              <a:xfrm>
                <a:off x="2462" y="1378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4" name="Line 1515"/>
              <p:cNvSpPr>
                <a:spLocks noChangeAspect="1" noChangeShapeType="1"/>
              </p:cNvSpPr>
              <p:nvPr/>
            </p:nvSpPr>
            <p:spPr bwMode="auto">
              <a:xfrm flipH="1">
                <a:off x="2480" y="1378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5" name="Line 1516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88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6" name="Line 1517"/>
              <p:cNvSpPr>
                <a:spLocks noChangeAspect="1" noChangeShapeType="1"/>
              </p:cNvSpPr>
              <p:nvPr/>
            </p:nvSpPr>
            <p:spPr bwMode="auto">
              <a:xfrm rot="5400000">
                <a:off x="2377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7" name="Line 1518"/>
              <p:cNvSpPr>
                <a:spLocks noChangeAspect="1" noChangeShapeType="1"/>
              </p:cNvSpPr>
              <p:nvPr/>
            </p:nvSpPr>
            <p:spPr bwMode="auto">
              <a:xfrm rot="5400000">
                <a:off x="2489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8" name="Line 1519"/>
              <p:cNvSpPr>
                <a:spLocks noChangeAspect="1" noChangeShapeType="1"/>
              </p:cNvSpPr>
              <p:nvPr/>
            </p:nvSpPr>
            <p:spPr bwMode="auto">
              <a:xfrm rot="5400000">
                <a:off x="2441" y="134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9" name="Oval 1520"/>
              <p:cNvSpPr>
                <a:spLocks noChangeAspect="1" noChangeArrowheads="1"/>
              </p:cNvSpPr>
              <p:nvPr/>
            </p:nvSpPr>
            <p:spPr bwMode="auto">
              <a:xfrm rot="5400000">
                <a:off x="2375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0" name="Oval 1521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1" name="Oval 1522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130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62" name="Line 1523"/>
              <p:cNvSpPr>
                <a:spLocks noChangeAspect="1" noChangeShapeType="1"/>
              </p:cNvSpPr>
              <p:nvPr/>
            </p:nvSpPr>
            <p:spPr bwMode="auto">
              <a:xfrm rot="5400000">
                <a:off x="2464" y="153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63" name="AutoShape 1524"/>
              <p:cNvSpPr>
                <a:spLocks noChangeAspect="1" noChangeArrowheads="1"/>
              </p:cNvSpPr>
              <p:nvPr/>
            </p:nvSpPr>
            <p:spPr bwMode="auto">
              <a:xfrm rot="-5400000">
                <a:off x="2473" y="153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3" name="Group 1525"/>
            <p:cNvGrpSpPr>
              <a:grpSpLocks/>
            </p:cNvGrpSpPr>
            <p:nvPr/>
          </p:nvGrpSpPr>
          <p:grpSpPr bwMode="auto">
            <a:xfrm>
              <a:off x="2212678" y="2918670"/>
              <a:ext cx="266672" cy="422261"/>
              <a:chOff x="3093" y="172"/>
              <a:chExt cx="168" cy="266"/>
            </a:xfrm>
          </p:grpSpPr>
          <p:sp>
            <p:nvSpPr>
              <p:cNvPr id="1014" name="Rectangle 1526"/>
              <p:cNvSpPr>
                <a:spLocks noChangeAspect="1" noChangeArrowheads="1"/>
              </p:cNvSpPr>
              <p:nvPr/>
            </p:nvSpPr>
            <p:spPr bwMode="auto">
              <a:xfrm rot="5400000">
                <a:off x="3166" y="412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5" name="Rectangle 1527"/>
              <p:cNvSpPr>
                <a:spLocks noChangeAspect="1" noChangeArrowheads="1"/>
              </p:cNvSpPr>
              <p:nvPr/>
            </p:nvSpPr>
            <p:spPr bwMode="auto">
              <a:xfrm rot="5400000">
                <a:off x="3165" y="36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6" name="Oval 1528"/>
              <p:cNvSpPr>
                <a:spLocks noChangeAspect="1" noChangeArrowheads="1"/>
              </p:cNvSpPr>
              <p:nvPr/>
            </p:nvSpPr>
            <p:spPr bwMode="auto">
              <a:xfrm rot="5400000">
                <a:off x="3164" y="320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7" name="Rectangle 1529"/>
              <p:cNvSpPr>
                <a:spLocks noChangeAspect="1" noChangeArrowheads="1"/>
              </p:cNvSpPr>
              <p:nvPr/>
            </p:nvSpPr>
            <p:spPr bwMode="auto">
              <a:xfrm rot="5400000">
                <a:off x="3187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8" name="Oval 1530"/>
              <p:cNvSpPr>
                <a:spLocks noChangeAspect="1" noChangeArrowheads="1"/>
              </p:cNvSpPr>
              <p:nvPr/>
            </p:nvSpPr>
            <p:spPr bwMode="auto">
              <a:xfrm rot="5400000">
                <a:off x="3201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19" name="Oval 1531"/>
              <p:cNvSpPr>
                <a:spLocks noChangeAspect="1" noChangeArrowheads="1"/>
              </p:cNvSpPr>
              <p:nvPr/>
            </p:nvSpPr>
            <p:spPr bwMode="auto">
              <a:xfrm rot="5400000">
                <a:off x="3120" y="2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0" name="Line 1532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3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1" name="Line 1533"/>
              <p:cNvSpPr>
                <a:spLocks noChangeAspect="1" noChangeShapeType="1"/>
              </p:cNvSpPr>
              <p:nvPr/>
            </p:nvSpPr>
            <p:spPr bwMode="auto">
              <a:xfrm rot="5400000">
                <a:off x="3166" y="40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22" name="Group 1534"/>
              <p:cNvGrpSpPr>
                <a:grpSpLocks noChangeAspect="1"/>
              </p:cNvGrpSpPr>
              <p:nvPr/>
            </p:nvGrpSpPr>
            <p:grpSpPr bwMode="auto">
              <a:xfrm rot="5400000">
                <a:off x="3163" y="278"/>
                <a:ext cx="26" cy="65"/>
                <a:chOff x="3348" y="1388"/>
                <a:chExt cx="196" cy="488"/>
              </a:xfrm>
            </p:grpSpPr>
            <p:sp>
              <p:nvSpPr>
                <p:cNvPr id="1040" name="Line 153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41" name="Line 1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23" name="Rectangle 1537"/>
              <p:cNvSpPr>
                <a:spLocks noChangeAspect="1" noChangeArrowheads="1"/>
              </p:cNvSpPr>
              <p:nvPr/>
            </p:nvSpPr>
            <p:spPr bwMode="auto">
              <a:xfrm rot="5400000">
                <a:off x="3235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4" name="Line 1538"/>
              <p:cNvSpPr>
                <a:spLocks noChangeAspect="1" noChangeShapeType="1"/>
              </p:cNvSpPr>
              <p:nvPr/>
            </p:nvSpPr>
            <p:spPr bwMode="auto">
              <a:xfrm>
                <a:off x="3207" y="251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5" name="Line 1539"/>
              <p:cNvSpPr>
                <a:spLocks noChangeAspect="1" noChangeShapeType="1"/>
              </p:cNvSpPr>
              <p:nvPr/>
            </p:nvSpPr>
            <p:spPr bwMode="auto">
              <a:xfrm flipH="1">
                <a:off x="3225" y="251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" name="Rectangle 1540"/>
              <p:cNvSpPr>
                <a:spLocks noChangeAspect="1" noChangeArrowheads="1"/>
              </p:cNvSpPr>
              <p:nvPr/>
            </p:nvSpPr>
            <p:spPr bwMode="auto">
              <a:xfrm rot="5400000">
                <a:off x="3094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7" name="Rectangle 1541"/>
              <p:cNvSpPr>
                <a:spLocks noChangeAspect="1" noChangeArrowheads="1"/>
              </p:cNvSpPr>
              <p:nvPr/>
            </p:nvSpPr>
            <p:spPr bwMode="auto">
              <a:xfrm rot="5400000">
                <a:off x="3142" y="2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8" name="Line 1542"/>
              <p:cNvSpPr>
                <a:spLocks noChangeAspect="1" noChangeShapeType="1"/>
              </p:cNvSpPr>
              <p:nvPr/>
            </p:nvSpPr>
            <p:spPr bwMode="auto">
              <a:xfrm>
                <a:off x="3117" y="254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9" name="Line 1543"/>
              <p:cNvSpPr>
                <a:spLocks noChangeAspect="1" noChangeShapeType="1"/>
              </p:cNvSpPr>
              <p:nvPr/>
            </p:nvSpPr>
            <p:spPr bwMode="auto">
              <a:xfrm flipH="1">
                <a:off x="3136" y="251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0" name="Line 1544"/>
              <p:cNvSpPr>
                <a:spLocks noChangeAspect="1" noChangeShapeType="1"/>
              </p:cNvSpPr>
              <p:nvPr/>
            </p:nvSpPr>
            <p:spPr bwMode="auto">
              <a:xfrm rot="5400000">
                <a:off x="3198" y="40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1" name="AutoShape 1545"/>
              <p:cNvSpPr>
                <a:spLocks noChangeAspect="1" noChangeArrowheads="1"/>
              </p:cNvSpPr>
              <p:nvPr/>
            </p:nvSpPr>
            <p:spPr bwMode="auto">
              <a:xfrm rot="-5400000">
                <a:off x="3214" y="41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2" name="Oval 1546"/>
              <p:cNvSpPr>
                <a:spLocks noChangeAspect="1" noChangeArrowheads="1"/>
              </p:cNvSpPr>
              <p:nvPr/>
            </p:nvSpPr>
            <p:spPr bwMode="auto">
              <a:xfrm rot="5400000">
                <a:off x="3237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3" name="Oval 1547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4" name="Line 1548"/>
              <p:cNvSpPr>
                <a:spLocks noChangeAspect="1" noChangeShapeType="1"/>
              </p:cNvSpPr>
              <p:nvPr/>
            </p:nvSpPr>
            <p:spPr bwMode="auto">
              <a:xfrm rot="5400000">
                <a:off x="3236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5" name="Line 1549"/>
              <p:cNvSpPr>
                <a:spLocks noChangeAspect="1" noChangeShapeType="1"/>
              </p:cNvSpPr>
              <p:nvPr/>
            </p:nvSpPr>
            <p:spPr bwMode="auto">
              <a:xfrm rot="5400000">
                <a:off x="3147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6" name="Line 1550"/>
              <p:cNvSpPr>
                <a:spLocks noChangeAspect="1" noChangeShapeType="1"/>
              </p:cNvSpPr>
              <p:nvPr/>
            </p:nvSpPr>
            <p:spPr bwMode="auto">
              <a:xfrm rot="5400000">
                <a:off x="309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7" name="Line 1551"/>
              <p:cNvSpPr>
                <a:spLocks noChangeAspect="1" noChangeShapeType="1"/>
              </p:cNvSpPr>
              <p:nvPr/>
            </p:nvSpPr>
            <p:spPr bwMode="auto">
              <a:xfrm rot="5400000">
                <a:off x="3185" y="21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8" name="Oval 1552"/>
              <p:cNvSpPr>
                <a:spLocks noChangeAspect="1" noChangeArrowheads="1"/>
              </p:cNvSpPr>
              <p:nvPr/>
            </p:nvSpPr>
            <p:spPr bwMode="auto">
              <a:xfrm rot="5400000">
                <a:off x="3144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39" name="Oval 1553"/>
              <p:cNvSpPr>
                <a:spLocks noChangeAspect="1" noChangeArrowheads="1"/>
              </p:cNvSpPr>
              <p:nvPr/>
            </p:nvSpPr>
            <p:spPr bwMode="auto">
              <a:xfrm rot="5400000">
                <a:off x="3093" y="172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54" name="Group 1554"/>
            <p:cNvGrpSpPr>
              <a:grpSpLocks/>
            </p:cNvGrpSpPr>
            <p:nvPr/>
          </p:nvGrpSpPr>
          <p:grpSpPr bwMode="auto">
            <a:xfrm>
              <a:off x="2939676" y="2542446"/>
              <a:ext cx="260322" cy="761974"/>
              <a:chOff x="1794" y="236"/>
              <a:chExt cx="164" cy="480"/>
            </a:xfrm>
          </p:grpSpPr>
          <p:sp>
            <p:nvSpPr>
              <p:cNvPr id="987" name="Rectangle 1555"/>
              <p:cNvSpPr>
                <a:spLocks noChangeAspect="1" noChangeArrowheads="1"/>
              </p:cNvSpPr>
              <p:nvPr/>
            </p:nvSpPr>
            <p:spPr bwMode="auto">
              <a:xfrm rot="5400000">
                <a:off x="1862" y="6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8" name="Rectangle 1556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646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89" name="Oval 1557"/>
              <p:cNvSpPr>
                <a:spLocks noChangeAspect="1" noChangeArrowheads="1"/>
              </p:cNvSpPr>
              <p:nvPr/>
            </p:nvSpPr>
            <p:spPr bwMode="auto">
              <a:xfrm rot="5400000">
                <a:off x="1861" y="59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0" name="Rectangle 1558"/>
              <p:cNvSpPr>
                <a:spLocks noChangeAspect="1" noChangeArrowheads="1"/>
              </p:cNvSpPr>
              <p:nvPr/>
            </p:nvSpPr>
            <p:spPr bwMode="auto">
              <a:xfrm rot="5400000">
                <a:off x="1900" y="50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1" name="Oval 1559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2" name="Oval 1560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55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3" name="Oval 1561"/>
              <p:cNvSpPr>
                <a:spLocks noChangeAspect="1" noChangeArrowheads="1"/>
              </p:cNvSpPr>
              <p:nvPr/>
            </p:nvSpPr>
            <p:spPr bwMode="auto">
              <a:xfrm rot="5400000">
                <a:off x="1898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4" name="Oval 1562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455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95" name="Line 1563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6" name="Line 1564"/>
              <p:cNvSpPr>
                <a:spLocks noChangeAspect="1" noChangeShapeType="1"/>
              </p:cNvSpPr>
              <p:nvPr/>
            </p:nvSpPr>
            <p:spPr bwMode="auto">
              <a:xfrm rot="5400000">
                <a:off x="1897" y="541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7" name="Line 1565"/>
              <p:cNvSpPr>
                <a:spLocks noChangeAspect="1" noChangeShapeType="1"/>
              </p:cNvSpPr>
              <p:nvPr/>
            </p:nvSpPr>
            <p:spPr bwMode="auto">
              <a:xfrm rot="5400000">
                <a:off x="1824" y="492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98" name="Group 1566"/>
              <p:cNvGrpSpPr>
                <a:grpSpLocks noChangeAspect="1"/>
              </p:cNvGrpSpPr>
              <p:nvPr/>
            </p:nvGrpSpPr>
            <p:grpSpPr bwMode="auto">
              <a:xfrm rot="5400000">
                <a:off x="1812" y="519"/>
                <a:ext cx="49" cy="22"/>
                <a:chOff x="3306" y="1255"/>
                <a:chExt cx="365" cy="168"/>
              </a:xfrm>
            </p:grpSpPr>
            <p:sp>
              <p:nvSpPr>
                <p:cNvPr id="1012" name="Rectangle 15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13" name="Line 15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99" name="Line 1569"/>
              <p:cNvSpPr>
                <a:spLocks noChangeAspect="1" noChangeShapeType="1"/>
              </p:cNvSpPr>
              <p:nvPr/>
            </p:nvSpPr>
            <p:spPr bwMode="auto">
              <a:xfrm rot="5400000">
                <a:off x="1863" y="63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0" name="Line 1570"/>
              <p:cNvSpPr>
                <a:spLocks noChangeAspect="1" noChangeShapeType="1"/>
              </p:cNvSpPr>
              <p:nvPr/>
            </p:nvSpPr>
            <p:spPr bwMode="auto">
              <a:xfrm rot="5400000">
                <a:off x="1864" y="67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1" name="Group 1571"/>
              <p:cNvGrpSpPr>
                <a:grpSpLocks noChangeAspect="1"/>
              </p:cNvGrpSpPr>
              <p:nvPr/>
            </p:nvGrpSpPr>
            <p:grpSpPr bwMode="auto">
              <a:xfrm rot="5400000">
                <a:off x="1861" y="558"/>
                <a:ext cx="26" cy="64"/>
                <a:chOff x="3348" y="1388"/>
                <a:chExt cx="196" cy="488"/>
              </a:xfrm>
            </p:grpSpPr>
            <p:sp>
              <p:nvSpPr>
                <p:cNvPr id="1010" name="Line 157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011" name="Line 1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2" name="Line 1574"/>
              <p:cNvSpPr>
                <a:spLocks noChangeAspect="1" noChangeShapeType="1"/>
              </p:cNvSpPr>
              <p:nvPr/>
            </p:nvSpPr>
            <p:spPr bwMode="auto">
              <a:xfrm rot="5400000">
                <a:off x="1898" y="68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3" name="AutoShape 1575"/>
              <p:cNvSpPr>
                <a:spLocks noChangeAspect="1" noChangeArrowheads="1"/>
              </p:cNvSpPr>
              <p:nvPr/>
            </p:nvSpPr>
            <p:spPr bwMode="auto">
              <a:xfrm rot="-5400000">
                <a:off x="1914" y="690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04" name="Line 1576"/>
              <p:cNvSpPr>
                <a:spLocks noChangeAspect="1" noChangeShapeType="1"/>
              </p:cNvSpPr>
              <p:nvPr/>
            </p:nvSpPr>
            <p:spPr bwMode="auto">
              <a:xfrm rot="5400000">
                <a:off x="1878" y="40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05" name="Group 1577"/>
              <p:cNvGrpSpPr>
                <a:grpSpLocks noChangeAspect="1"/>
              </p:cNvGrpSpPr>
              <p:nvPr/>
            </p:nvGrpSpPr>
            <p:grpSpPr bwMode="auto">
              <a:xfrm rot="5400000">
                <a:off x="1837" y="362"/>
                <a:ext cx="78" cy="24"/>
                <a:chOff x="193" y="4019"/>
                <a:chExt cx="97" cy="30"/>
              </a:xfrm>
            </p:grpSpPr>
            <p:sp>
              <p:nvSpPr>
                <p:cNvPr id="1007" name="Oval 15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8" name="Rectangle 15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09" name="Line 1580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006" name="Text Box 1581"/>
              <p:cNvSpPr txBox="1">
                <a:spLocks noChangeArrowheads="1"/>
              </p:cNvSpPr>
              <p:nvPr/>
            </p:nvSpPr>
            <p:spPr bwMode="auto">
              <a:xfrm>
                <a:off x="1794" y="2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55" name="Group 1582"/>
            <p:cNvGrpSpPr>
              <a:grpSpLocks/>
            </p:cNvGrpSpPr>
            <p:nvPr/>
          </p:nvGrpSpPr>
          <p:grpSpPr bwMode="auto">
            <a:xfrm>
              <a:off x="5050826" y="2926608"/>
              <a:ext cx="260322" cy="763561"/>
              <a:chOff x="1946" y="256"/>
              <a:chExt cx="164" cy="481"/>
            </a:xfrm>
          </p:grpSpPr>
          <p:sp>
            <p:nvSpPr>
              <p:cNvPr id="960" name="Rectangle 1583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1" name="Rectangle 1584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2" name="Oval 1585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3" name="Rectangle 1586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4" name="Oval 158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5" name="Oval 158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6" name="Oval 1589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7" name="Oval 1590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68" name="Line 1591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9" name="Line 1592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0" name="Line 1593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1" name="Group 1594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85" name="Rectangle 159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6" name="Line 159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2" name="Line 1597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3" name="Line 1598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4" name="Group 1599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83" name="Line 160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84" name="Line 16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5" name="Line 1602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6" name="AutoShape 1603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77" name="Line 1604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78" name="Group 1605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80" name="Oval 16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1" name="Rectangle 16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82" name="Line 160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79" name="Text Box 1609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6x</a:t>
                </a:r>
              </a:p>
            </p:txBody>
          </p:sp>
        </p:grpSp>
        <p:grpSp>
          <p:nvGrpSpPr>
            <p:cNvPr id="356" name="Group 1610"/>
            <p:cNvGrpSpPr>
              <a:grpSpLocks/>
            </p:cNvGrpSpPr>
            <p:nvPr/>
          </p:nvGrpSpPr>
          <p:grpSpPr bwMode="auto">
            <a:xfrm>
              <a:off x="3641276" y="2863110"/>
              <a:ext cx="260322" cy="763561"/>
              <a:chOff x="1946" y="256"/>
              <a:chExt cx="164" cy="481"/>
            </a:xfrm>
          </p:grpSpPr>
          <p:sp>
            <p:nvSpPr>
              <p:cNvPr id="933" name="Rectangle 1611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4" name="Rectangle 1612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5" name="Oval 1613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6" name="Rectangle 1614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7" name="Oval 161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8" name="Oval 161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39" name="Oval 1617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0" name="Oval 1618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41" name="Line 1619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2" name="Line 1620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3" name="Line 1621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4" name="Group 1622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58" name="Rectangle 162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9" name="Line 162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5" name="Line 1625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6" name="Line 1626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47" name="Group 1627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56" name="Line 162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57" name="Line 16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48" name="Line 1630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9" name="AutoShape 1631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50" name="Line 1632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51" name="Group 1633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53" name="Oval 16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4" name="Rectangle 16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55" name="Line 1636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52" name="Text Box 1637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grpSp>
          <p:nvGrpSpPr>
            <p:cNvPr id="357" name="Group 1638"/>
            <p:cNvGrpSpPr>
              <a:grpSpLocks/>
            </p:cNvGrpSpPr>
            <p:nvPr/>
          </p:nvGrpSpPr>
          <p:grpSpPr bwMode="auto">
            <a:xfrm>
              <a:off x="4331764" y="2925020"/>
              <a:ext cx="260322" cy="763562"/>
              <a:chOff x="1946" y="256"/>
              <a:chExt cx="164" cy="481"/>
            </a:xfrm>
          </p:grpSpPr>
          <p:sp>
            <p:nvSpPr>
              <p:cNvPr id="906" name="Rectangle 1639"/>
              <p:cNvSpPr>
                <a:spLocks noChangeAspect="1" noChangeArrowheads="1"/>
              </p:cNvSpPr>
              <p:nvPr/>
            </p:nvSpPr>
            <p:spPr bwMode="auto">
              <a:xfrm rot="5400000">
                <a:off x="2018" y="7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7" name="Rectangle 1640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6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8" name="Oval 1641"/>
              <p:cNvSpPr>
                <a:spLocks noChangeAspect="1" noChangeArrowheads="1"/>
              </p:cNvSpPr>
              <p:nvPr/>
            </p:nvSpPr>
            <p:spPr bwMode="auto">
              <a:xfrm rot="5400000">
                <a:off x="2017" y="62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09" name="Rectangle 1642"/>
              <p:cNvSpPr>
                <a:spLocks noChangeAspect="1" noChangeArrowheads="1"/>
              </p:cNvSpPr>
              <p:nvPr/>
            </p:nvSpPr>
            <p:spPr bwMode="auto">
              <a:xfrm rot="5400000">
                <a:off x="2056" y="526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0" name="Oval 1643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1" name="Oval 1644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57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2" name="Oval 1645"/>
              <p:cNvSpPr>
                <a:spLocks noChangeAspect="1" noChangeArrowheads="1"/>
              </p:cNvSpPr>
              <p:nvPr/>
            </p:nvSpPr>
            <p:spPr bwMode="auto">
              <a:xfrm rot="5400000">
                <a:off x="2054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3" name="Oval 1646"/>
              <p:cNvSpPr>
                <a:spLocks noChangeAspect="1" noChangeArrowheads="1"/>
              </p:cNvSpPr>
              <p:nvPr/>
            </p:nvSpPr>
            <p:spPr bwMode="auto">
              <a:xfrm rot="5400000">
                <a:off x="1980" y="476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14" name="Line 1647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5" name="Line 1648"/>
              <p:cNvSpPr>
                <a:spLocks noChangeAspect="1" noChangeShapeType="1"/>
              </p:cNvSpPr>
              <p:nvPr/>
            </p:nvSpPr>
            <p:spPr bwMode="auto">
              <a:xfrm rot="5400000">
                <a:off x="2053" y="56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6" name="Line 1649"/>
              <p:cNvSpPr>
                <a:spLocks noChangeAspect="1" noChangeShapeType="1"/>
              </p:cNvSpPr>
              <p:nvPr/>
            </p:nvSpPr>
            <p:spPr bwMode="auto">
              <a:xfrm rot="5400000">
                <a:off x="1980" y="51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17" name="Group 1650"/>
              <p:cNvGrpSpPr>
                <a:grpSpLocks noChangeAspect="1"/>
              </p:cNvGrpSpPr>
              <p:nvPr/>
            </p:nvGrpSpPr>
            <p:grpSpPr bwMode="auto">
              <a:xfrm rot="5400000">
                <a:off x="1968" y="540"/>
                <a:ext cx="49" cy="22"/>
                <a:chOff x="3306" y="1255"/>
                <a:chExt cx="365" cy="168"/>
              </a:xfrm>
            </p:grpSpPr>
            <p:sp>
              <p:nvSpPr>
                <p:cNvPr id="931" name="Rectangle 165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32" name="Line 165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18" name="Line 1653"/>
              <p:cNvSpPr>
                <a:spLocks noChangeAspect="1" noChangeShapeType="1"/>
              </p:cNvSpPr>
              <p:nvPr/>
            </p:nvSpPr>
            <p:spPr bwMode="auto">
              <a:xfrm rot="5400000">
                <a:off x="2019" y="65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9" name="Line 1654"/>
              <p:cNvSpPr>
                <a:spLocks noChangeAspect="1" noChangeShapeType="1"/>
              </p:cNvSpPr>
              <p:nvPr/>
            </p:nvSpPr>
            <p:spPr bwMode="auto">
              <a:xfrm rot="5400000">
                <a:off x="2020" y="70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0" name="Group 1655"/>
              <p:cNvGrpSpPr>
                <a:grpSpLocks noChangeAspect="1"/>
              </p:cNvGrpSpPr>
              <p:nvPr/>
            </p:nvGrpSpPr>
            <p:grpSpPr bwMode="auto">
              <a:xfrm rot="5400000">
                <a:off x="2017" y="579"/>
                <a:ext cx="26" cy="64"/>
                <a:chOff x="3348" y="1388"/>
                <a:chExt cx="196" cy="488"/>
              </a:xfrm>
            </p:grpSpPr>
            <p:sp>
              <p:nvSpPr>
                <p:cNvPr id="929" name="Line 165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30" name="Line 16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1" name="Line 1658"/>
              <p:cNvSpPr>
                <a:spLocks noChangeAspect="1" noChangeShapeType="1"/>
              </p:cNvSpPr>
              <p:nvPr/>
            </p:nvSpPr>
            <p:spPr bwMode="auto">
              <a:xfrm rot="5400000">
                <a:off x="2054" y="70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" name="AutoShape 1659"/>
              <p:cNvSpPr>
                <a:spLocks noChangeAspect="1" noChangeArrowheads="1"/>
              </p:cNvSpPr>
              <p:nvPr/>
            </p:nvSpPr>
            <p:spPr bwMode="auto">
              <a:xfrm rot="-5400000">
                <a:off x="2070" y="7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" name="Line 1660"/>
              <p:cNvSpPr>
                <a:spLocks noChangeAspect="1" noChangeShapeType="1"/>
              </p:cNvSpPr>
              <p:nvPr/>
            </p:nvSpPr>
            <p:spPr bwMode="auto">
              <a:xfrm rot="5400000">
                <a:off x="2034" y="423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4" name="Group 1661"/>
              <p:cNvGrpSpPr>
                <a:grpSpLocks noChangeAspect="1"/>
              </p:cNvGrpSpPr>
              <p:nvPr/>
            </p:nvGrpSpPr>
            <p:grpSpPr bwMode="auto">
              <a:xfrm rot="5400000">
                <a:off x="1993" y="383"/>
                <a:ext cx="78" cy="24"/>
                <a:chOff x="193" y="4019"/>
                <a:chExt cx="97" cy="30"/>
              </a:xfrm>
            </p:grpSpPr>
            <p:sp>
              <p:nvSpPr>
                <p:cNvPr id="926" name="Oval 16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7" name="Rectangle 16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28" name="Line 166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25" name="Text Box 1665"/>
              <p:cNvSpPr txBox="1">
                <a:spLocks noChangeArrowheads="1"/>
              </p:cNvSpPr>
              <p:nvPr/>
            </p:nvSpPr>
            <p:spPr bwMode="auto">
              <a:xfrm>
                <a:off x="1946" y="2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grpSp>
          <p:nvGrpSpPr>
            <p:cNvPr id="358" name="Group 1666"/>
            <p:cNvGrpSpPr>
              <a:grpSpLocks/>
            </p:cNvGrpSpPr>
            <p:nvPr/>
          </p:nvGrpSpPr>
          <p:grpSpPr bwMode="auto">
            <a:xfrm>
              <a:off x="3190474" y="3112338"/>
              <a:ext cx="295244" cy="747688"/>
              <a:chOff x="1219" y="337"/>
              <a:chExt cx="186" cy="471"/>
            </a:xfrm>
          </p:grpSpPr>
          <p:sp>
            <p:nvSpPr>
              <p:cNvPr id="877" name="Line 1667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8" name="AutoShape 1668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9" name="Rectangle 1669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0" name="Rectangle 1670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1" name="Oval 1671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2" name="Rectangle 1672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3" name="Oval 1673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4" name="Oval 1674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5" name="Oval 1675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6" name="Oval 1676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87" name="Line 1677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8" name="Line 1678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9" name="Line 1679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0" name="Group 1680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904" name="Rectangle 168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5" name="Line 1682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1" name="Line 1683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2" name="Line 1684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3" name="Group 1685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902" name="Line 168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03" name="Line 16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4" name="Line 1688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5" name="AutoShape 1689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96" name="Line 1690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97" name="Group 1691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899" name="Oval 16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0" name="Rectangle 16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901" name="Line 169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98" name="Text Box 1695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59" name="Line 1696"/>
            <p:cNvSpPr>
              <a:spLocks noChangeShapeType="1"/>
            </p:cNvSpPr>
            <p:nvPr/>
          </p:nvSpPr>
          <p:spPr bwMode="auto">
            <a:xfrm>
              <a:off x="3069837" y="3344106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60" name="Group 1722"/>
            <p:cNvGrpSpPr>
              <a:grpSpLocks/>
            </p:cNvGrpSpPr>
            <p:nvPr/>
          </p:nvGrpSpPr>
          <p:grpSpPr bwMode="auto">
            <a:xfrm>
              <a:off x="1257105" y="3375854"/>
              <a:ext cx="215877" cy="406386"/>
              <a:chOff x="4074" y="2377"/>
              <a:chExt cx="136" cy="256"/>
            </a:xfrm>
          </p:grpSpPr>
          <p:sp>
            <p:nvSpPr>
              <p:cNvPr id="855" name="Rectangle 1698"/>
              <p:cNvSpPr>
                <a:spLocks noChangeAspect="1" noChangeArrowheads="1"/>
              </p:cNvSpPr>
              <p:nvPr/>
            </p:nvSpPr>
            <p:spPr bwMode="auto">
              <a:xfrm rot="5400000">
                <a:off x="4119" y="261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6" name="Rectangle 1699"/>
              <p:cNvSpPr>
                <a:spLocks noChangeAspect="1" noChangeArrowheads="1"/>
              </p:cNvSpPr>
              <p:nvPr/>
            </p:nvSpPr>
            <p:spPr bwMode="auto">
              <a:xfrm rot="5400000">
                <a:off x="4118" y="2566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7" name="Oval 1700"/>
              <p:cNvSpPr>
                <a:spLocks noChangeAspect="1" noChangeArrowheads="1"/>
              </p:cNvSpPr>
              <p:nvPr/>
            </p:nvSpPr>
            <p:spPr bwMode="auto">
              <a:xfrm rot="5400000">
                <a:off x="4116" y="252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8" name="Rectangle 1701"/>
              <p:cNvSpPr>
                <a:spLocks noChangeAspect="1" noChangeArrowheads="1"/>
              </p:cNvSpPr>
              <p:nvPr/>
            </p:nvSpPr>
            <p:spPr bwMode="auto">
              <a:xfrm rot="5400000">
                <a:off x="4140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59" name="Oval 1702"/>
              <p:cNvSpPr>
                <a:spLocks noChangeAspect="1" noChangeArrowheads="1"/>
              </p:cNvSpPr>
              <p:nvPr/>
            </p:nvSpPr>
            <p:spPr bwMode="auto">
              <a:xfrm rot="5400000">
                <a:off x="4154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0" name="Oval 1703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474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1" name="Rectangle 1704"/>
              <p:cNvSpPr>
                <a:spLocks noChangeAspect="1" noChangeArrowheads="1"/>
              </p:cNvSpPr>
              <p:nvPr/>
            </p:nvSpPr>
            <p:spPr bwMode="auto">
              <a:xfrm rot="5400000">
                <a:off x="4074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2" name="Line 1705"/>
              <p:cNvSpPr>
                <a:spLocks noChangeAspect="1" noChangeShapeType="1"/>
              </p:cNvSpPr>
              <p:nvPr/>
            </p:nvSpPr>
            <p:spPr bwMode="auto">
              <a:xfrm rot="5400000">
                <a:off x="4120" y="255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3" name="Line 1706"/>
              <p:cNvSpPr>
                <a:spLocks noChangeAspect="1" noChangeShapeType="1"/>
              </p:cNvSpPr>
              <p:nvPr/>
            </p:nvSpPr>
            <p:spPr bwMode="auto">
              <a:xfrm rot="5400000">
                <a:off x="4119" y="2600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64" name="Group 1707"/>
              <p:cNvGrpSpPr>
                <a:grpSpLocks noChangeAspect="1"/>
              </p:cNvGrpSpPr>
              <p:nvPr/>
            </p:nvGrpSpPr>
            <p:grpSpPr bwMode="auto">
              <a:xfrm rot="5400000">
                <a:off x="4115" y="2478"/>
                <a:ext cx="27" cy="65"/>
                <a:chOff x="3348" y="1388"/>
                <a:chExt cx="196" cy="488"/>
              </a:xfrm>
            </p:grpSpPr>
            <p:sp>
              <p:nvSpPr>
                <p:cNvPr id="875" name="Line 170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76" name="Line 17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65" name="Rectangle 1710"/>
              <p:cNvSpPr>
                <a:spLocks noChangeAspect="1" noChangeArrowheads="1"/>
              </p:cNvSpPr>
              <p:nvPr/>
            </p:nvSpPr>
            <p:spPr bwMode="auto">
              <a:xfrm rot="5400000">
                <a:off x="4188" y="24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66" name="Line 1711"/>
              <p:cNvSpPr>
                <a:spLocks noChangeAspect="1" noChangeShapeType="1"/>
              </p:cNvSpPr>
              <p:nvPr/>
            </p:nvSpPr>
            <p:spPr bwMode="auto">
              <a:xfrm>
                <a:off x="4160" y="2450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7" name="Line 1712"/>
              <p:cNvSpPr>
                <a:spLocks noChangeAspect="1" noChangeShapeType="1"/>
              </p:cNvSpPr>
              <p:nvPr/>
            </p:nvSpPr>
            <p:spPr bwMode="auto">
              <a:xfrm flipH="1">
                <a:off x="4178" y="2450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8" name="Line 1713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60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9" name="Line 1714"/>
              <p:cNvSpPr>
                <a:spLocks noChangeAspect="1" noChangeShapeType="1"/>
              </p:cNvSpPr>
              <p:nvPr/>
            </p:nvSpPr>
            <p:spPr bwMode="auto">
              <a:xfrm rot="5400000">
                <a:off x="4075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0" name="Line 1715"/>
              <p:cNvSpPr>
                <a:spLocks noChangeAspect="1" noChangeShapeType="1"/>
              </p:cNvSpPr>
              <p:nvPr/>
            </p:nvSpPr>
            <p:spPr bwMode="auto">
              <a:xfrm rot="5400000">
                <a:off x="4187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1" name="Line 1716"/>
              <p:cNvSpPr>
                <a:spLocks noChangeAspect="1" noChangeShapeType="1"/>
              </p:cNvSpPr>
              <p:nvPr/>
            </p:nvSpPr>
            <p:spPr bwMode="auto">
              <a:xfrm rot="5400000">
                <a:off x="4139" y="2412"/>
                <a:ext cx="1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2" name="Oval 1717"/>
              <p:cNvSpPr>
                <a:spLocks noChangeAspect="1" noChangeArrowheads="1"/>
              </p:cNvSpPr>
              <p:nvPr/>
            </p:nvSpPr>
            <p:spPr bwMode="auto">
              <a:xfrm rot="5400000">
                <a:off x="4073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3" name="Oval 1718"/>
              <p:cNvSpPr>
                <a:spLocks noChangeAspect="1" noChangeArrowheads="1"/>
              </p:cNvSpPr>
              <p:nvPr/>
            </p:nvSpPr>
            <p:spPr bwMode="auto">
              <a:xfrm rot="5400000">
                <a:off x="4137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74" name="Oval 1719"/>
              <p:cNvSpPr>
                <a:spLocks noChangeAspect="1" noChangeArrowheads="1"/>
              </p:cNvSpPr>
              <p:nvPr/>
            </p:nvSpPr>
            <p:spPr bwMode="auto">
              <a:xfrm rot="5400000">
                <a:off x="4185" y="237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1" name="Group 1723"/>
            <p:cNvGrpSpPr>
              <a:grpSpLocks/>
            </p:cNvGrpSpPr>
            <p:nvPr/>
          </p:nvGrpSpPr>
          <p:grpSpPr bwMode="auto">
            <a:xfrm>
              <a:off x="5161939" y="5183956"/>
              <a:ext cx="328577" cy="768324"/>
              <a:chOff x="3596" y="1418"/>
              <a:chExt cx="207" cy="484"/>
            </a:xfrm>
          </p:grpSpPr>
          <p:grpSp>
            <p:nvGrpSpPr>
              <p:cNvPr id="823" name="Group 1724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852" name="Oval 17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3" name="Rectangle 17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4" name="Line 172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24" name="Rectangle 1728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5" name="Oval 1729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6" name="Rectangle 1730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7" name="Oval 1731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8" name="Oval 1732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29" name="Oval 1733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0" name="Line 173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1" name="Group 1735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850" name="Rectangle 173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51" name="Line 1737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2" name="Line 1738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3" name="Line 173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34" name="Group 1740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848" name="Line 1741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49" name="Line 17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35" name="Rectangle 1743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6" name="Line 1744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7" name="AutoShape 1745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8" name="Oval 1746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39" name="Line 1747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0" name="Line 1748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1" name="AutoShape 1749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2" name="Line 1750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3" name="Line 1751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4" name="AutoShape 1752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45" name="Line 1753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6" name="Text Box 1754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  <p:sp>
            <p:nvSpPr>
              <p:cNvPr id="847" name="AutoShape 1755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2" name="Group 1756"/>
            <p:cNvGrpSpPr>
              <a:grpSpLocks/>
            </p:cNvGrpSpPr>
            <p:nvPr/>
          </p:nvGrpSpPr>
          <p:grpSpPr bwMode="auto">
            <a:xfrm>
              <a:off x="1041228" y="4618825"/>
              <a:ext cx="314292" cy="430197"/>
              <a:chOff x="2280" y="602"/>
              <a:chExt cx="198" cy="271"/>
            </a:xfrm>
          </p:grpSpPr>
          <p:sp>
            <p:nvSpPr>
              <p:cNvPr id="798" name="Rectangle 1757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79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99" name="Oval 1758"/>
              <p:cNvSpPr>
                <a:spLocks noChangeAspect="1" noChangeArrowheads="1"/>
              </p:cNvSpPr>
              <p:nvPr/>
            </p:nvSpPr>
            <p:spPr bwMode="auto">
              <a:xfrm rot="5400000">
                <a:off x="2366" y="74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0" name="Rectangle 1759"/>
              <p:cNvSpPr>
                <a:spLocks noChangeAspect="1" noChangeArrowheads="1"/>
              </p:cNvSpPr>
              <p:nvPr/>
            </p:nvSpPr>
            <p:spPr bwMode="auto">
              <a:xfrm rot="5400000">
                <a:off x="2404" y="652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1" name="Oval 1760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70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2" name="Oval 1761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701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3" name="Oval 1762"/>
              <p:cNvSpPr>
                <a:spLocks noChangeAspect="1" noChangeArrowheads="1"/>
              </p:cNvSpPr>
              <p:nvPr/>
            </p:nvSpPr>
            <p:spPr bwMode="auto">
              <a:xfrm rot="5400000">
                <a:off x="2403" y="60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04" name="Line 1763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88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5" name="Group 1764"/>
              <p:cNvGrpSpPr>
                <a:grpSpLocks noChangeAspect="1"/>
              </p:cNvGrpSpPr>
              <p:nvPr/>
            </p:nvGrpSpPr>
            <p:grpSpPr bwMode="auto">
              <a:xfrm rot="5400000">
                <a:off x="2317" y="666"/>
                <a:ext cx="49" cy="22"/>
                <a:chOff x="3306" y="1255"/>
                <a:chExt cx="365" cy="168"/>
              </a:xfrm>
            </p:grpSpPr>
            <p:sp>
              <p:nvSpPr>
                <p:cNvPr id="821" name="Rectangle 1765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22" name="Line 1766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6" name="Line 1767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782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7" name="Line 1768"/>
              <p:cNvSpPr>
                <a:spLocks noChangeAspect="1" noChangeShapeType="1"/>
              </p:cNvSpPr>
              <p:nvPr/>
            </p:nvSpPr>
            <p:spPr bwMode="auto">
              <a:xfrm rot="5400000">
                <a:off x="2370" y="830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08" name="Group 1769"/>
              <p:cNvGrpSpPr>
                <a:grpSpLocks noChangeAspect="1"/>
              </p:cNvGrpSpPr>
              <p:nvPr/>
            </p:nvGrpSpPr>
            <p:grpSpPr bwMode="auto">
              <a:xfrm rot="5400000">
                <a:off x="2365" y="705"/>
                <a:ext cx="27" cy="65"/>
                <a:chOff x="3348" y="1388"/>
                <a:chExt cx="196" cy="488"/>
              </a:xfrm>
            </p:grpSpPr>
            <p:sp>
              <p:nvSpPr>
                <p:cNvPr id="819" name="Line 1770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0" name="Line 17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09" name="Rectangle 1772"/>
              <p:cNvSpPr>
                <a:spLocks noChangeAspect="1" noChangeArrowheads="1"/>
              </p:cNvSpPr>
              <p:nvPr/>
            </p:nvSpPr>
            <p:spPr bwMode="auto">
              <a:xfrm rot="5400000">
                <a:off x="2364" y="844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0" name="Line 1773"/>
              <p:cNvSpPr>
                <a:spLocks noChangeAspect="1" noChangeShapeType="1"/>
              </p:cNvSpPr>
              <p:nvPr/>
            </p:nvSpPr>
            <p:spPr bwMode="auto">
              <a:xfrm rot="5400000">
                <a:off x="2405" y="8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1" name="AutoShape 1774"/>
              <p:cNvSpPr>
                <a:spLocks noChangeAspect="1" noChangeArrowheads="1"/>
              </p:cNvSpPr>
              <p:nvPr/>
            </p:nvSpPr>
            <p:spPr bwMode="auto">
              <a:xfrm rot="-5400000">
                <a:off x="2413" y="846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2" name="Oval 1775"/>
              <p:cNvSpPr>
                <a:spLocks noChangeAspect="1" noChangeArrowheads="1"/>
              </p:cNvSpPr>
              <p:nvPr/>
            </p:nvSpPr>
            <p:spPr bwMode="auto">
              <a:xfrm rot="5400000">
                <a:off x="2329" y="60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3" name="Line 1776"/>
              <p:cNvSpPr>
                <a:spLocks noChangeAspect="1" noChangeShapeType="1"/>
              </p:cNvSpPr>
              <p:nvPr/>
            </p:nvSpPr>
            <p:spPr bwMode="auto">
              <a:xfrm rot="5400000">
                <a:off x="2404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4" name="Line 1777"/>
              <p:cNvSpPr>
                <a:spLocks noChangeAspect="1" noChangeShapeType="1"/>
              </p:cNvSpPr>
              <p:nvPr/>
            </p:nvSpPr>
            <p:spPr bwMode="auto">
              <a:xfrm rot="5400000">
                <a:off x="2329" y="64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5" name="AutoShape 177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280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816" name="Line 1779"/>
              <p:cNvSpPr>
                <a:spLocks noChangeAspect="1" noChangeShapeType="1"/>
              </p:cNvSpPr>
              <p:nvPr/>
            </p:nvSpPr>
            <p:spPr bwMode="auto">
              <a:xfrm rot="5400000">
                <a:off x="2317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7" name="Line 1780"/>
              <p:cNvSpPr>
                <a:spLocks noChangeAspect="1" noChangeShapeType="1"/>
              </p:cNvSpPr>
              <p:nvPr/>
            </p:nvSpPr>
            <p:spPr bwMode="auto">
              <a:xfrm rot="5400000">
                <a:off x="2440" y="64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8" name="AutoShape 1781"/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65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3" name="Group 1782"/>
            <p:cNvGrpSpPr>
              <a:grpSpLocks/>
            </p:cNvGrpSpPr>
            <p:nvPr/>
          </p:nvGrpSpPr>
          <p:grpSpPr bwMode="auto">
            <a:xfrm>
              <a:off x="777731" y="4526753"/>
              <a:ext cx="242861" cy="415911"/>
              <a:chOff x="2277" y="796"/>
              <a:chExt cx="153" cy="262"/>
            </a:xfrm>
          </p:grpSpPr>
          <p:sp>
            <p:nvSpPr>
              <p:cNvPr id="775" name="Line 1783"/>
              <p:cNvSpPr>
                <a:spLocks noChangeAspect="1" noChangeShapeType="1"/>
              </p:cNvSpPr>
              <p:nvPr/>
            </p:nvSpPr>
            <p:spPr bwMode="auto">
              <a:xfrm rot="5400000">
                <a:off x="2391" y="84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6" name="AutoShape 1784"/>
              <p:cNvSpPr>
                <a:spLocks noChangeAspect="1" noChangeArrowheads="1"/>
              </p:cNvSpPr>
              <p:nvPr/>
            </p:nvSpPr>
            <p:spPr bwMode="auto">
              <a:xfrm rot="-5400000">
                <a:off x="2404" y="84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7" name="Rectangle 1785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103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8" name="Rectangle 1786"/>
              <p:cNvSpPr>
                <a:spLocks noChangeAspect="1" noChangeArrowheads="1"/>
              </p:cNvSpPr>
              <p:nvPr/>
            </p:nvSpPr>
            <p:spPr bwMode="auto">
              <a:xfrm rot="5400000">
                <a:off x="2313" y="98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79" name="Oval 1787"/>
              <p:cNvSpPr>
                <a:spLocks noChangeAspect="1" noChangeArrowheads="1"/>
              </p:cNvSpPr>
              <p:nvPr/>
            </p:nvSpPr>
            <p:spPr bwMode="auto">
              <a:xfrm rot="5400000">
                <a:off x="2312" y="94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0" name="Rectangle 1788"/>
              <p:cNvSpPr>
                <a:spLocks noChangeAspect="1" noChangeArrowheads="1"/>
              </p:cNvSpPr>
              <p:nvPr/>
            </p:nvSpPr>
            <p:spPr bwMode="auto">
              <a:xfrm rot="5400000">
                <a:off x="2352" y="8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1" name="Oval 1789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2" name="Oval 1790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89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3" name="Oval 1791"/>
              <p:cNvSpPr>
                <a:spLocks noChangeAspect="1" noChangeArrowheads="1"/>
              </p:cNvSpPr>
              <p:nvPr/>
            </p:nvSpPr>
            <p:spPr bwMode="auto">
              <a:xfrm rot="5400000">
                <a:off x="2350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4" name="Oval 1792"/>
              <p:cNvSpPr>
                <a:spLocks noChangeAspect="1" noChangeArrowheads="1"/>
              </p:cNvSpPr>
              <p:nvPr/>
            </p:nvSpPr>
            <p:spPr bwMode="auto">
              <a:xfrm rot="5400000">
                <a:off x="2276" y="79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85" name="Line 1793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6" name="Line 1794"/>
              <p:cNvSpPr>
                <a:spLocks noChangeAspect="1" noChangeShapeType="1"/>
              </p:cNvSpPr>
              <p:nvPr/>
            </p:nvSpPr>
            <p:spPr bwMode="auto">
              <a:xfrm rot="5400000">
                <a:off x="2349" y="88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7" name="Line 1795"/>
              <p:cNvSpPr>
                <a:spLocks noChangeAspect="1" noChangeShapeType="1"/>
              </p:cNvSpPr>
              <p:nvPr/>
            </p:nvSpPr>
            <p:spPr bwMode="auto">
              <a:xfrm rot="5400000">
                <a:off x="2276" y="83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88" name="Group 1796"/>
              <p:cNvGrpSpPr>
                <a:grpSpLocks noChangeAspect="1"/>
              </p:cNvGrpSpPr>
              <p:nvPr/>
            </p:nvGrpSpPr>
            <p:grpSpPr bwMode="auto">
              <a:xfrm rot="5400000">
                <a:off x="2264" y="861"/>
                <a:ext cx="49" cy="22"/>
                <a:chOff x="3306" y="1255"/>
                <a:chExt cx="365" cy="168"/>
              </a:xfrm>
            </p:grpSpPr>
            <p:sp>
              <p:nvSpPr>
                <p:cNvPr id="796" name="Rectangle 179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97" name="Line 179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89" name="Line 1799"/>
              <p:cNvSpPr>
                <a:spLocks noChangeAspect="1" noChangeShapeType="1"/>
              </p:cNvSpPr>
              <p:nvPr/>
            </p:nvSpPr>
            <p:spPr bwMode="auto">
              <a:xfrm rot="5400000">
                <a:off x="2315" y="97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0" name="Line 1800"/>
              <p:cNvSpPr>
                <a:spLocks noChangeAspect="1" noChangeShapeType="1"/>
              </p:cNvSpPr>
              <p:nvPr/>
            </p:nvSpPr>
            <p:spPr bwMode="auto">
              <a:xfrm rot="5400000">
                <a:off x="2316" y="102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91" name="Group 1801"/>
              <p:cNvGrpSpPr>
                <a:grpSpLocks noChangeAspect="1"/>
              </p:cNvGrpSpPr>
              <p:nvPr/>
            </p:nvGrpSpPr>
            <p:grpSpPr bwMode="auto">
              <a:xfrm rot="5400000">
                <a:off x="2312" y="899"/>
                <a:ext cx="26" cy="65"/>
                <a:chOff x="3348" y="1388"/>
                <a:chExt cx="196" cy="488"/>
              </a:xfrm>
            </p:grpSpPr>
            <p:sp>
              <p:nvSpPr>
                <p:cNvPr id="794" name="Line 180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95" name="Line 18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92" name="Line 1804"/>
              <p:cNvSpPr>
                <a:spLocks noChangeAspect="1" noChangeShapeType="1"/>
              </p:cNvSpPr>
              <p:nvPr/>
            </p:nvSpPr>
            <p:spPr bwMode="auto">
              <a:xfrm rot="5400000">
                <a:off x="2350" y="102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3" name="AutoShape 1805"/>
              <p:cNvSpPr>
                <a:spLocks noChangeAspect="1" noChangeArrowheads="1"/>
              </p:cNvSpPr>
              <p:nvPr/>
            </p:nvSpPr>
            <p:spPr bwMode="auto">
              <a:xfrm rot="-5400000">
                <a:off x="2365" y="103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4" name="Group 1834"/>
            <p:cNvGrpSpPr>
              <a:grpSpLocks/>
            </p:cNvGrpSpPr>
            <p:nvPr/>
          </p:nvGrpSpPr>
          <p:grpSpPr bwMode="auto">
            <a:xfrm>
              <a:off x="2098390" y="4537865"/>
              <a:ext cx="217464" cy="512746"/>
              <a:chOff x="2432" y="1473"/>
              <a:chExt cx="137" cy="323"/>
            </a:xfrm>
          </p:grpSpPr>
          <p:sp>
            <p:nvSpPr>
              <p:cNvPr id="747" name="Line 1835"/>
              <p:cNvSpPr>
                <a:spLocks noChangeAspect="1" noChangeShapeType="1"/>
              </p:cNvSpPr>
              <p:nvPr/>
            </p:nvSpPr>
            <p:spPr bwMode="auto">
              <a:xfrm rot="5400000">
                <a:off x="2500" y="1451"/>
                <a:ext cx="0" cy="13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8" name="AutoShape 1836"/>
              <p:cNvSpPr>
                <a:spLocks noChangeAspect="1" noChangeArrowheads="1"/>
              </p:cNvSpPr>
              <p:nvPr/>
            </p:nvSpPr>
            <p:spPr bwMode="auto">
              <a:xfrm rot="10800000">
                <a:off x="2455" y="147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749" name="Group 1837"/>
              <p:cNvGrpSpPr>
                <a:grpSpLocks/>
              </p:cNvGrpSpPr>
              <p:nvPr/>
            </p:nvGrpSpPr>
            <p:grpSpPr bwMode="auto">
              <a:xfrm>
                <a:off x="2433" y="1540"/>
                <a:ext cx="136" cy="256"/>
                <a:chOff x="2376" y="1305"/>
                <a:chExt cx="136" cy="256"/>
              </a:xfrm>
            </p:grpSpPr>
            <p:sp>
              <p:nvSpPr>
                <p:cNvPr id="751" name="Rectangle 18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1" y="1539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2" name="Rectangle 183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20" y="1494"/>
                  <a:ext cx="22" cy="21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3" name="Oval 184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18" y="1448"/>
                  <a:ext cx="25" cy="23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4" name="Rectangle 18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42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5" name="Oval 18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56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6" name="Oval 18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402"/>
                  <a:ext cx="25" cy="24"/>
                </a:xfrm>
                <a:prstGeom prst="ellipse">
                  <a:avLst/>
                </a:prstGeom>
                <a:solidFill>
                  <a:srgbClr val="33CC33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7" name="Rectangle 18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6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58" name="Line 184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2" y="1483"/>
                  <a:ext cx="2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59" name="Line 18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21" y="1528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760" name="Group 184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17" y="1406"/>
                  <a:ext cx="27" cy="65"/>
                  <a:chOff x="3348" y="1388"/>
                  <a:chExt cx="196" cy="488"/>
                </a:xfrm>
              </p:grpSpPr>
              <p:sp>
                <p:nvSpPr>
                  <p:cNvPr id="773" name="Line 18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8" y="1388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774" name="Line 18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8" y="1704"/>
                    <a:ext cx="196" cy="172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761" name="Rectangle 185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90" y="1353"/>
                  <a:ext cx="22" cy="22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2" name="Line 1851"/>
                <p:cNvSpPr>
                  <a:spLocks noChangeAspect="1" noChangeShapeType="1"/>
                </p:cNvSpPr>
                <p:nvPr/>
              </p:nvSpPr>
              <p:spPr bwMode="auto">
                <a:xfrm>
                  <a:off x="2462" y="1378"/>
                  <a:ext cx="6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3" name="Line 18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0" y="1378"/>
                  <a:ext cx="9" cy="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4" name="Line 185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88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5" name="Line 185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377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6" name="Line 185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7" name="Line 185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41" y="1340"/>
                  <a:ext cx="19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68" name="Oval 18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75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69" name="Oval 18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0" name="Oval 185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87" y="1306"/>
                  <a:ext cx="25" cy="24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71" name="Line 186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64" y="1530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72" name="AutoShape 18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473" y="1535"/>
                  <a:ext cx="26" cy="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50" name="AutoShape 1862"/>
              <p:cNvSpPr>
                <a:spLocks noChangeAspect="1" noChangeArrowheads="1"/>
              </p:cNvSpPr>
              <p:nvPr/>
            </p:nvSpPr>
            <p:spPr bwMode="auto">
              <a:xfrm rot="10800000">
                <a:off x="2508" y="147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1863"/>
            <p:cNvGrpSpPr>
              <a:grpSpLocks/>
            </p:cNvGrpSpPr>
            <p:nvPr/>
          </p:nvGrpSpPr>
          <p:grpSpPr bwMode="auto">
            <a:xfrm>
              <a:off x="2585700" y="4536278"/>
              <a:ext cx="266672" cy="539732"/>
              <a:chOff x="3446" y="211"/>
              <a:chExt cx="168" cy="340"/>
            </a:xfrm>
          </p:grpSpPr>
          <p:sp>
            <p:nvSpPr>
              <p:cNvPr id="717" name="Rectangle 1864"/>
              <p:cNvSpPr>
                <a:spLocks noChangeAspect="1" noChangeArrowheads="1"/>
              </p:cNvSpPr>
              <p:nvPr/>
            </p:nvSpPr>
            <p:spPr bwMode="auto">
              <a:xfrm rot="5400000">
                <a:off x="3519" y="525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8" name="Rectangle 1865"/>
              <p:cNvSpPr>
                <a:spLocks noChangeAspect="1" noChangeArrowheads="1"/>
              </p:cNvSpPr>
              <p:nvPr/>
            </p:nvSpPr>
            <p:spPr bwMode="auto">
              <a:xfrm rot="5400000">
                <a:off x="3518" y="480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19" name="Oval 1866"/>
              <p:cNvSpPr>
                <a:spLocks noChangeAspect="1" noChangeArrowheads="1"/>
              </p:cNvSpPr>
              <p:nvPr/>
            </p:nvSpPr>
            <p:spPr bwMode="auto">
              <a:xfrm rot="5400000">
                <a:off x="3517" y="433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0" name="Rectangle 1867"/>
              <p:cNvSpPr>
                <a:spLocks noChangeAspect="1" noChangeArrowheads="1"/>
              </p:cNvSpPr>
              <p:nvPr/>
            </p:nvSpPr>
            <p:spPr bwMode="auto">
              <a:xfrm rot="5400000">
                <a:off x="3540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1" name="Oval 1868"/>
              <p:cNvSpPr>
                <a:spLocks noChangeAspect="1" noChangeArrowheads="1"/>
              </p:cNvSpPr>
              <p:nvPr/>
            </p:nvSpPr>
            <p:spPr bwMode="auto">
              <a:xfrm rot="5400000">
                <a:off x="3554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2" name="Oval 1869"/>
              <p:cNvSpPr>
                <a:spLocks noChangeAspect="1" noChangeArrowheads="1"/>
              </p:cNvSpPr>
              <p:nvPr/>
            </p:nvSpPr>
            <p:spPr bwMode="auto">
              <a:xfrm rot="5400000">
                <a:off x="3473" y="388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3" name="Line 1870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469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4" name="Line 1871"/>
              <p:cNvSpPr>
                <a:spLocks noChangeAspect="1" noChangeShapeType="1"/>
              </p:cNvSpPr>
              <p:nvPr/>
            </p:nvSpPr>
            <p:spPr bwMode="auto">
              <a:xfrm rot="5400000">
                <a:off x="3519" y="51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25" name="Group 1872"/>
              <p:cNvGrpSpPr>
                <a:grpSpLocks noChangeAspect="1"/>
              </p:cNvGrpSpPr>
              <p:nvPr/>
            </p:nvGrpSpPr>
            <p:grpSpPr bwMode="auto">
              <a:xfrm rot="5400000">
                <a:off x="3516" y="391"/>
                <a:ext cx="26" cy="65"/>
                <a:chOff x="3348" y="1388"/>
                <a:chExt cx="196" cy="488"/>
              </a:xfrm>
            </p:grpSpPr>
            <p:sp>
              <p:nvSpPr>
                <p:cNvPr id="745" name="Line 187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46" name="Line 18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26" name="Rectangle 1875"/>
              <p:cNvSpPr>
                <a:spLocks noChangeAspect="1" noChangeArrowheads="1"/>
              </p:cNvSpPr>
              <p:nvPr/>
            </p:nvSpPr>
            <p:spPr bwMode="auto">
              <a:xfrm rot="5400000">
                <a:off x="3588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27" name="Line 1876"/>
              <p:cNvSpPr>
                <a:spLocks noChangeAspect="1" noChangeShapeType="1"/>
              </p:cNvSpPr>
              <p:nvPr/>
            </p:nvSpPr>
            <p:spPr bwMode="auto">
              <a:xfrm>
                <a:off x="3560" y="364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8" name="Line 1877"/>
              <p:cNvSpPr>
                <a:spLocks noChangeAspect="1" noChangeShapeType="1"/>
              </p:cNvSpPr>
              <p:nvPr/>
            </p:nvSpPr>
            <p:spPr bwMode="auto">
              <a:xfrm flipH="1">
                <a:off x="3578" y="364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9" name="Rectangle 1878"/>
              <p:cNvSpPr>
                <a:spLocks noChangeAspect="1" noChangeArrowheads="1"/>
              </p:cNvSpPr>
              <p:nvPr/>
            </p:nvSpPr>
            <p:spPr bwMode="auto">
              <a:xfrm rot="5400000">
                <a:off x="3447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0" name="Rectangle 1879"/>
              <p:cNvSpPr>
                <a:spLocks noChangeAspect="1" noChangeArrowheads="1"/>
              </p:cNvSpPr>
              <p:nvPr/>
            </p:nvSpPr>
            <p:spPr bwMode="auto">
              <a:xfrm rot="5400000">
                <a:off x="3495" y="339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1" name="Line 1880"/>
              <p:cNvSpPr>
                <a:spLocks noChangeAspect="1" noChangeShapeType="1"/>
              </p:cNvSpPr>
              <p:nvPr/>
            </p:nvSpPr>
            <p:spPr bwMode="auto">
              <a:xfrm>
                <a:off x="3470" y="367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2" name="Line 1881"/>
              <p:cNvSpPr>
                <a:spLocks noChangeAspect="1" noChangeShapeType="1"/>
              </p:cNvSpPr>
              <p:nvPr/>
            </p:nvSpPr>
            <p:spPr bwMode="auto">
              <a:xfrm flipH="1">
                <a:off x="3489" y="364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3" name="Line 1882"/>
              <p:cNvSpPr>
                <a:spLocks noChangeAspect="1" noChangeShapeType="1"/>
              </p:cNvSpPr>
              <p:nvPr/>
            </p:nvSpPr>
            <p:spPr bwMode="auto">
              <a:xfrm rot="5400000">
                <a:off x="3551" y="520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4" name="AutoShape 1883"/>
              <p:cNvSpPr>
                <a:spLocks noChangeAspect="1" noChangeArrowheads="1"/>
              </p:cNvSpPr>
              <p:nvPr/>
            </p:nvSpPr>
            <p:spPr bwMode="auto">
              <a:xfrm rot="-5400000">
                <a:off x="3567" y="525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5" name="Oval 1884"/>
              <p:cNvSpPr>
                <a:spLocks noChangeAspect="1" noChangeArrowheads="1"/>
              </p:cNvSpPr>
              <p:nvPr/>
            </p:nvSpPr>
            <p:spPr bwMode="auto">
              <a:xfrm rot="5400000">
                <a:off x="3590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6" name="Oval 1885"/>
              <p:cNvSpPr>
                <a:spLocks noChangeAspect="1" noChangeArrowheads="1"/>
              </p:cNvSpPr>
              <p:nvPr/>
            </p:nvSpPr>
            <p:spPr bwMode="auto">
              <a:xfrm rot="5400000">
                <a:off x="3539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37" name="Line 1886"/>
              <p:cNvSpPr>
                <a:spLocks noChangeAspect="1" noChangeShapeType="1"/>
              </p:cNvSpPr>
              <p:nvPr/>
            </p:nvSpPr>
            <p:spPr bwMode="auto">
              <a:xfrm rot="5400000">
                <a:off x="3589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8" name="Line 1887"/>
              <p:cNvSpPr>
                <a:spLocks noChangeAspect="1" noChangeShapeType="1"/>
              </p:cNvSpPr>
              <p:nvPr/>
            </p:nvSpPr>
            <p:spPr bwMode="auto">
              <a:xfrm rot="5400000">
                <a:off x="3500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9" name="Line 1888"/>
              <p:cNvSpPr>
                <a:spLocks noChangeAspect="1" noChangeShapeType="1"/>
              </p:cNvSpPr>
              <p:nvPr/>
            </p:nvSpPr>
            <p:spPr bwMode="auto">
              <a:xfrm rot="5400000">
                <a:off x="344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0" name="Line 1889"/>
              <p:cNvSpPr>
                <a:spLocks noChangeAspect="1" noChangeShapeType="1"/>
              </p:cNvSpPr>
              <p:nvPr/>
            </p:nvSpPr>
            <p:spPr bwMode="auto">
              <a:xfrm rot="5400000">
                <a:off x="3538" y="325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1" name="Oval 1890"/>
              <p:cNvSpPr>
                <a:spLocks noChangeAspect="1" noChangeArrowheads="1"/>
              </p:cNvSpPr>
              <p:nvPr/>
            </p:nvSpPr>
            <p:spPr bwMode="auto">
              <a:xfrm rot="5400000">
                <a:off x="3497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2" name="Oval 1891"/>
              <p:cNvSpPr>
                <a:spLocks noChangeAspect="1" noChangeArrowheads="1"/>
              </p:cNvSpPr>
              <p:nvPr/>
            </p:nvSpPr>
            <p:spPr bwMode="auto">
              <a:xfrm rot="5400000">
                <a:off x="3446" y="285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43" name="Line 1892"/>
              <p:cNvSpPr>
                <a:spLocks noChangeAspect="1" noChangeShapeType="1"/>
              </p:cNvSpPr>
              <p:nvPr/>
            </p:nvSpPr>
            <p:spPr bwMode="auto">
              <a:xfrm rot="5400000">
                <a:off x="3529" y="178"/>
                <a:ext cx="0" cy="1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4" name="AutoShape 1893"/>
              <p:cNvSpPr>
                <a:spLocks noChangeAspect="1" noChangeArrowheads="1"/>
              </p:cNvSpPr>
              <p:nvPr/>
            </p:nvSpPr>
            <p:spPr bwMode="auto">
              <a:xfrm rot="10800000">
                <a:off x="3519" y="21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1894"/>
            <p:cNvGrpSpPr>
              <a:grpSpLocks/>
            </p:cNvGrpSpPr>
            <p:nvPr/>
          </p:nvGrpSpPr>
          <p:grpSpPr bwMode="auto">
            <a:xfrm>
              <a:off x="4149222" y="4614062"/>
              <a:ext cx="314292" cy="768324"/>
              <a:chOff x="2104" y="234"/>
              <a:chExt cx="198" cy="484"/>
            </a:xfrm>
          </p:grpSpPr>
          <p:grpSp>
            <p:nvGrpSpPr>
              <p:cNvPr id="686" name="Group 1895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714" name="Oval 189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5" name="Rectangle 189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6" name="Line 189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87" name="Rectangle 1899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8" name="Oval 1900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9" name="Rectangle 1901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0" name="Oval 1902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1" name="Oval 190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2" name="Oval 1904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3" name="Line 1905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4" name="Group 1906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712" name="Rectangle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713" name="Line 190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5" name="Line 1909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6" name="Line 1910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97" name="Group 1911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710" name="Line 191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11" name="Line 19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98" name="Rectangle 1914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99" name="Line 1915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0" name="AutoShape 1916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1" name="Oval 1917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2" name="Line 19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3" name="Line 1919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4" name="AutoShape 192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5" name="Line 1921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6" name="Line 1922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7" name="AutoShape 1923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708" name="Line 1924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9" name="Text Box 1925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grpSp>
          <p:nvGrpSpPr>
            <p:cNvPr id="367" name="Group 1926"/>
            <p:cNvGrpSpPr>
              <a:grpSpLocks noChangeAspect="1"/>
            </p:cNvGrpSpPr>
            <p:nvPr/>
          </p:nvGrpSpPr>
          <p:grpSpPr bwMode="auto">
            <a:xfrm rot="5400000">
              <a:off x="2822194" y="4674395"/>
              <a:ext cx="539732" cy="266672"/>
              <a:chOff x="4025" y="3034"/>
              <a:chExt cx="425" cy="210"/>
            </a:xfrm>
          </p:grpSpPr>
          <p:sp>
            <p:nvSpPr>
              <p:cNvPr id="655" name="Rectangle 1927"/>
              <p:cNvSpPr>
                <a:spLocks noChangeAspect="1" noChangeArrowheads="1"/>
              </p:cNvSpPr>
              <p:nvPr/>
            </p:nvSpPr>
            <p:spPr bwMode="auto">
              <a:xfrm>
                <a:off x="4417" y="312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6" name="Rectangle 1928"/>
              <p:cNvSpPr>
                <a:spLocks noChangeAspect="1" noChangeArrowheads="1"/>
              </p:cNvSpPr>
              <p:nvPr/>
            </p:nvSpPr>
            <p:spPr bwMode="auto">
              <a:xfrm>
                <a:off x="4361" y="3126"/>
                <a:ext cx="28" cy="27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7" name="Oval 1929"/>
              <p:cNvSpPr>
                <a:spLocks noChangeAspect="1" noChangeArrowheads="1"/>
              </p:cNvSpPr>
              <p:nvPr/>
            </p:nvSpPr>
            <p:spPr bwMode="auto">
              <a:xfrm>
                <a:off x="4302" y="3125"/>
                <a:ext cx="31" cy="29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8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4185" y="309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9" name="Oval 1931"/>
              <p:cNvSpPr>
                <a:spLocks noChangeAspect="1" noChangeArrowheads="1"/>
              </p:cNvSpPr>
              <p:nvPr/>
            </p:nvSpPr>
            <p:spPr bwMode="auto">
              <a:xfrm>
                <a:off x="4245" y="3078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0" name="Oval 1932"/>
              <p:cNvSpPr>
                <a:spLocks noChangeAspect="1" noChangeArrowheads="1"/>
              </p:cNvSpPr>
              <p:nvPr/>
            </p:nvSpPr>
            <p:spPr bwMode="auto">
              <a:xfrm>
                <a:off x="4245" y="3179"/>
                <a:ext cx="31" cy="30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1" name="Line 1933"/>
              <p:cNvSpPr>
                <a:spLocks noChangeAspect="1" noChangeShapeType="1"/>
              </p:cNvSpPr>
              <p:nvPr/>
            </p:nvSpPr>
            <p:spPr bwMode="auto">
              <a:xfrm>
                <a:off x="4333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2" name="Line 1934"/>
              <p:cNvSpPr>
                <a:spLocks noChangeAspect="1" noChangeShapeType="1"/>
              </p:cNvSpPr>
              <p:nvPr/>
            </p:nvSpPr>
            <p:spPr bwMode="auto">
              <a:xfrm>
                <a:off x="4389" y="3138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63" name="Group 1935"/>
              <p:cNvGrpSpPr>
                <a:grpSpLocks noChangeAspect="1"/>
              </p:cNvGrpSpPr>
              <p:nvPr/>
            </p:nvGrpSpPr>
            <p:grpSpPr bwMode="auto">
              <a:xfrm>
                <a:off x="4275" y="3099"/>
                <a:ext cx="33" cy="81"/>
                <a:chOff x="3348" y="1388"/>
                <a:chExt cx="196" cy="488"/>
              </a:xfrm>
            </p:grpSpPr>
            <p:sp>
              <p:nvSpPr>
                <p:cNvPr id="684" name="Line 1936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85" name="Line 19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64" name="Rectangle 1938"/>
              <p:cNvSpPr>
                <a:spLocks noChangeAspect="1" noChangeArrowheads="1"/>
              </p:cNvSpPr>
              <p:nvPr/>
            </p:nvSpPr>
            <p:spPr bwMode="auto">
              <a:xfrm>
                <a:off x="4185" y="3039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5" name="Line 1939"/>
              <p:cNvSpPr>
                <a:spLocks noChangeAspect="1" noChangeShapeType="1"/>
              </p:cNvSpPr>
              <p:nvPr/>
            </p:nvSpPr>
            <p:spPr bwMode="auto">
              <a:xfrm rot="-5400000">
                <a:off x="4226" y="3084"/>
                <a:ext cx="8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6" name="Line 194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058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7" name="Rectangle 1941"/>
              <p:cNvSpPr>
                <a:spLocks noChangeAspect="1" noChangeArrowheads="1"/>
              </p:cNvSpPr>
              <p:nvPr/>
            </p:nvSpPr>
            <p:spPr bwMode="auto">
              <a:xfrm>
                <a:off x="4185" y="321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8" name="Rectangle 1942"/>
              <p:cNvSpPr>
                <a:spLocks noChangeAspect="1" noChangeArrowheads="1"/>
              </p:cNvSpPr>
              <p:nvPr/>
            </p:nvSpPr>
            <p:spPr bwMode="auto">
              <a:xfrm>
                <a:off x="4185" y="3155"/>
                <a:ext cx="28" cy="28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69" name="Line 1943"/>
              <p:cNvSpPr>
                <a:spLocks noChangeAspect="1" noChangeShapeType="1"/>
              </p:cNvSpPr>
              <p:nvPr/>
            </p:nvSpPr>
            <p:spPr bwMode="auto">
              <a:xfrm rot="-5400000">
                <a:off x="4228" y="3198"/>
                <a:ext cx="8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0" name="Line 1944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4" y="3170"/>
                <a:ext cx="12" cy="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1" name="Line 1945"/>
              <p:cNvSpPr>
                <a:spLocks noChangeAspect="1" noChangeShapeType="1"/>
              </p:cNvSpPr>
              <p:nvPr/>
            </p:nvSpPr>
            <p:spPr bwMode="auto">
              <a:xfrm>
                <a:off x="4433" y="3091"/>
                <a:ext cx="0" cy="4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2" name="AutoShape 1946"/>
              <p:cNvSpPr>
                <a:spLocks noChangeAspect="1" noChangeArrowheads="1"/>
              </p:cNvSpPr>
              <p:nvPr/>
            </p:nvSpPr>
            <p:spPr bwMode="auto">
              <a:xfrm rot="10800000">
                <a:off x="4417" y="3060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3" name="Oval 1947"/>
              <p:cNvSpPr>
                <a:spLocks noChangeAspect="1" noChangeArrowheads="1"/>
              </p:cNvSpPr>
              <p:nvPr/>
            </p:nvSpPr>
            <p:spPr bwMode="auto">
              <a:xfrm>
                <a:off x="4117" y="303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4" name="Oval 1948"/>
              <p:cNvSpPr>
                <a:spLocks noChangeAspect="1" noChangeArrowheads="1"/>
              </p:cNvSpPr>
              <p:nvPr/>
            </p:nvSpPr>
            <p:spPr bwMode="auto">
              <a:xfrm>
                <a:off x="4117" y="3098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75" name="Line 1949"/>
              <p:cNvSpPr>
                <a:spLocks noChangeAspect="1" noChangeShapeType="1"/>
              </p:cNvSpPr>
              <p:nvPr/>
            </p:nvSpPr>
            <p:spPr bwMode="auto">
              <a:xfrm>
                <a:off x="4153" y="3050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6" name="Line 1950"/>
              <p:cNvSpPr>
                <a:spLocks noChangeAspect="1" noChangeShapeType="1"/>
              </p:cNvSpPr>
              <p:nvPr/>
            </p:nvSpPr>
            <p:spPr bwMode="auto">
              <a:xfrm>
                <a:off x="4153" y="3162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7" name="Line 1951"/>
              <p:cNvSpPr>
                <a:spLocks noChangeAspect="1" noChangeShapeType="1"/>
              </p:cNvSpPr>
              <p:nvPr/>
            </p:nvSpPr>
            <p:spPr bwMode="auto">
              <a:xfrm>
                <a:off x="4153" y="3226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8" name="Line 1952"/>
              <p:cNvSpPr>
                <a:spLocks noChangeAspect="1" noChangeShapeType="1"/>
              </p:cNvSpPr>
              <p:nvPr/>
            </p:nvSpPr>
            <p:spPr bwMode="auto">
              <a:xfrm>
                <a:off x="4153" y="3114"/>
                <a:ext cx="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9" name="Oval 1953"/>
              <p:cNvSpPr>
                <a:spLocks noChangeAspect="1" noChangeArrowheads="1"/>
              </p:cNvSpPr>
              <p:nvPr/>
            </p:nvSpPr>
            <p:spPr bwMode="auto">
              <a:xfrm>
                <a:off x="4117" y="3150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0" name="Oval 1954"/>
              <p:cNvSpPr>
                <a:spLocks noChangeAspect="1" noChangeArrowheads="1"/>
              </p:cNvSpPr>
              <p:nvPr/>
            </p:nvSpPr>
            <p:spPr bwMode="auto">
              <a:xfrm>
                <a:off x="4117" y="3214"/>
                <a:ext cx="31" cy="3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1" name="Line 1955"/>
              <p:cNvSpPr>
                <a:spLocks noChangeAspect="1" noChangeShapeType="1"/>
              </p:cNvSpPr>
              <p:nvPr/>
            </p:nvSpPr>
            <p:spPr bwMode="auto">
              <a:xfrm>
                <a:off x="4080" y="3040"/>
                <a:ext cx="0" cy="19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2" name="AutoShape 1956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096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3" name="AutoShape 1957"/>
              <p:cNvSpPr>
                <a:spLocks noChangeAspect="1" noChangeArrowheads="1"/>
              </p:cNvSpPr>
              <p:nvPr/>
            </p:nvSpPr>
            <p:spPr bwMode="auto">
              <a:xfrm rot="5400000">
                <a:off x="4025" y="3148"/>
                <a:ext cx="33" cy="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68" name="Line 1958"/>
            <p:cNvSpPr>
              <a:spLocks noChangeShapeType="1"/>
            </p:cNvSpPr>
            <p:nvPr/>
          </p:nvSpPr>
          <p:spPr bwMode="auto">
            <a:xfrm flipH="1">
              <a:off x="2934913" y="5066485"/>
              <a:ext cx="95240" cy="1825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1959"/>
            <p:cNvSpPr>
              <a:spLocks noChangeShapeType="1"/>
            </p:cNvSpPr>
            <p:nvPr/>
          </p:nvSpPr>
          <p:spPr bwMode="auto">
            <a:xfrm>
              <a:off x="1569809" y="5330001"/>
              <a:ext cx="0" cy="25875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0" name="Group 2006"/>
            <p:cNvGrpSpPr>
              <a:grpSpLocks/>
            </p:cNvGrpSpPr>
            <p:nvPr/>
          </p:nvGrpSpPr>
          <p:grpSpPr bwMode="auto">
            <a:xfrm>
              <a:off x="955512" y="5249041"/>
              <a:ext cx="195241" cy="439723"/>
              <a:chOff x="3885" y="3468"/>
              <a:chExt cx="123" cy="277"/>
            </a:xfrm>
          </p:grpSpPr>
          <p:sp>
            <p:nvSpPr>
              <p:cNvPr id="632" name="Rectangle 1961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3" name="Oval 1962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67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4" name="Oval 1963"/>
              <p:cNvSpPr>
                <a:spLocks noChangeAspect="1" noChangeArrowheads="1"/>
              </p:cNvSpPr>
              <p:nvPr/>
            </p:nvSpPr>
            <p:spPr bwMode="auto">
              <a:xfrm rot="5400000">
                <a:off x="3960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5" name="Oval 1964"/>
              <p:cNvSpPr>
                <a:spLocks noChangeAspect="1" noChangeArrowheads="1"/>
              </p:cNvSpPr>
              <p:nvPr/>
            </p:nvSpPr>
            <p:spPr bwMode="auto">
              <a:xfrm rot="5400000">
                <a:off x="3886" y="36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36" name="Line 196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7" name="Line 1966"/>
              <p:cNvSpPr>
                <a:spLocks noChangeAspect="1" noChangeShapeType="1"/>
              </p:cNvSpPr>
              <p:nvPr/>
            </p:nvSpPr>
            <p:spPr bwMode="auto">
              <a:xfrm rot="5400000">
                <a:off x="3943" y="3654"/>
                <a:ext cx="26" cy="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8" name="Line 1967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902" y="3654"/>
                <a:ext cx="26" cy="2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9" name="Oval 1968"/>
              <p:cNvSpPr>
                <a:spLocks noChangeAspect="1" noChangeArrowheads="1"/>
              </p:cNvSpPr>
              <p:nvPr/>
            </p:nvSpPr>
            <p:spPr bwMode="auto">
              <a:xfrm rot="5400000">
                <a:off x="3933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0" name="Oval 1969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8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1" name="Line 1970"/>
              <p:cNvSpPr>
                <a:spLocks noChangeAspect="1" noChangeShapeType="1"/>
              </p:cNvSpPr>
              <p:nvPr/>
            </p:nvSpPr>
            <p:spPr bwMode="auto">
              <a:xfrm>
                <a:off x="3954" y="3612"/>
                <a:ext cx="12" cy="1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2" name="Line 1971"/>
              <p:cNvSpPr>
                <a:spLocks noChangeAspect="1" noChangeShapeType="1"/>
              </p:cNvSpPr>
              <p:nvPr/>
            </p:nvSpPr>
            <p:spPr bwMode="auto">
              <a:xfrm flipH="1">
                <a:off x="3982" y="360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3" name="Rectangle 1974"/>
              <p:cNvSpPr>
                <a:spLocks noChangeAspect="1" noChangeArrowheads="1"/>
              </p:cNvSpPr>
              <p:nvPr/>
            </p:nvSpPr>
            <p:spPr bwMode="auto">
              <a:xfrm rot="5400000">
                <a:off x="3923" y="3723"/>
                <a:ext cx="23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4" name="Line 1975"/>
              <p:cNvSpPr>
                <a:spLocks noChangeAspect="1" noChangeShapeType="1"/>
              </p:cNvSpPr>
              <p:nvPr/>
            </p:nvSpPr>
            <p:spPr bwMode="auto">
              <a:xfrm rot="5400000">
                <a:off x="3925" y="371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5" name="Line 1976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61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6" name="Oval 1977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88"/>
                <a:ext cx="24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7" name="Oval 1978"/>
              <p:cNvSpPr>
                <a:spLocks noChangeAspect="1" noChangeArrowheads="1"/>
              </p:cNvSpPr>
              <p:nvPr/>
            </p:nvSpPr>
            <p:spPr bwMode="auto">
              <a:xfrm rot="5400000">
                <a:off x="3983" y="3535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8" name="Oval 1979"/>
              <p:cNvSpPr>
                <a:spLocks noChangeAspect="1" noChangeArrowheads="1"/>
              </p:cNvSpPr>
              <p:nvPr/>
            </p:nvSpPr>
            <p:spPr bwMode="auto">
              <a:xfrm rot="5400000">
                <a:off x="3885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49" name="Line 1980"/>
              <p:cNvSpPr>
                <a:spLocks noChangeAspect="1" noChangeShapeType="1"/>
              </p:cNvSpPr>
              <p:nvPr/>
            </p:nvSpPr>
            <p:spPr bwMode="auto">
              <a:xfrm rot="5400000">
                <a:off x="3982" y="3572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0" name="Line 1981"/>
              <p:cNvSpPr>
                <a:spLocks noChangeAspect="1" noChangeShapeType="1"/>
              </p:cNvSpPr>
              <p:nvPr/>
            </p:nvSpPr>
            <p:spPr bwMode="auto">
              <a:xfrm rot="5400000">
                <a:off x="3933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1" name="Line 1982"/>
              <p:cNvSpPr>
                <a:spLocks noChangeAspect="1" noChangeShapeType="1"/>
              </p:cNvSpPr>
              <p:nvPr/>
            </p:nvSpPr>
            <p:spPr bwMode="auto">
              <a:xfrm rot="5400000">
                <a:off x="3885" y="3574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2" name="Oval 1983"/>
              <p:cNvSpPr>
                <a:spLocks noChangeAspect="1" noChangeArrowheads="1"/>
              </p:cNvSpPr>
              <p:nvPr/>
            </p:nvSpPr>
            <p:spPr bwMode="auto">
              <a:xfrm rot="5400000">
                <a:off x="3930" y="3537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53" name="Line 2002"/>
              <p:cNvSpPr>
                <a:spLocks noChangeAspect="1" noChangeShapeType="1"/>
              </p:cNvSpPr>
              <p:nvPr/>
            </p:nvSpPr>
            <p:spPr bwMode="auto">
              <a:xfrm rot="5400000">
                <a:off x="3942" y="3466"/>
                <a:ext cx="0" cy="9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4" name="Oval 2003"/>
              <p:cNvSpPr>
                <a:spLocks noChangeAspect="1" noChangeArrowheads="1"/>
              </p:cNvSpPr>
              <p:nvPr/>
            </p:nvSpPr>
            <p:spPr bwMode="auto">
              <a:xfrm rot="5400000">
                <a:off x="3927" y="3469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1" name="Line 2007"/>
            <p:cNvSpPr>
              <a:spLocks noChangeShapeType="1"/>
            </p:cNvSpPr>
            <p:nvPr/>
          </p:nvSpPr>
          <p:spPr bwMode="auto">
            <a:xfrm flipH="1" flipV="1">
              <a:off x="949163" y="4971238"/>
              <a:ext cx="222226" cy="21748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2008"/>
            <p:cNvSpPr>
              <a:spLocks noChangeShapeType="1"/>
            </p:cNvSpPr>
            <p:nvPr/>
          </p:nvSpPr>
          <p:spPr bwMode="auto">
            <a:xfrm>
              <a:off x="1492030" y="5274440"/>
              <a:ext cx="0" cy="2587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2009"/>
            <p:cNvSpPr>
              <a:spLocks noChangeShapeType="1"/>
            </p:cNvSpPr>
            <p:nvPr/>
          </p:nvSpPr>
          <p:spPr bwMode="auto">
            <a:xfrm flipH="1" flipV="1">
              <a:off x="1261866" y="5061722"/>
              <a:ext cx="228576" cy="21113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2012"/>
            <p:cNvSpPr>
              <a:spLocks noChangeShapeType="1"/>
            </p:cNvSpPr>
            <p:nvPr/>
          </p:nvSpPr>
          <p:spPr bwMode="auto">
            <a:xfrm flipH="1">
              <a:off x="1850767" y="5042673"/>
              <a:ext cx="0" cy="48734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5" name="Group 2041"/>
            <p:cNvGrpSpPr>
              <a:grpSpLocks/>
            </p:cNvGrpSpPr>
            <p:nvPr/>
          </p:nvGrpSpPr>
          <p:grpSpPr bwMode="auto">
            <a:xfrm>
              <a:off x="1420599" y="4715659"/>
              <a:ext cx="274609" cy="415911"/>
              <a:chOff x="3870" y="3842"/>
              <a:chExt cx="173" cy="262"/>
            </a:xfrm>
          </p:grpSpPr>
          <p:sp>
            <p:nvSpPr>
              <p:cNvPr id="606" name="Line 2014"/>
              <p:cNvSpPr>
                <a:spLocks noChangeAspect="1" noChangeShapeType="1"/>
              </p:cNvSpPr>
              <p:nvPr/>
            </p:nvSpPr>
            <p:spPr bwMode="auto">
              <a:xfrm rot="5400000">
                <a:off x="4004" y="389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7" name="AutoShape 2015"/>
              <p:cNvSpPr>
                <a:spLocks noChangeAspect="1" noChangeArrowheads="1"/>
              </p:cNvSpPr>
              <p:nvPr/>
            </p:nvSpPr>
            <p:spPr bwMode="auto">
              <a:xfrm rot="-5400000">
                <a:off x="4017" y="3892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8" name="Rectangle 2016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78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09" name="Rectangle 2017"/>
              <p:cNvSpPr>
                <a:spLocks noChangeAspect="1" noChangeArrowheads="1"/>
              </p:cNvSpPr>
              <p:nvPr/>
            </p:nvSpPr>
            <p:spPr bwMode="auto">
              <a:xfrm rot="5400000">
                <a:off x="3918" y="4034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0" name="Oval 2018"/>
              <p:cNvSpPr>
                <a:spLocks noChangeAspect="1" noChangeArrowheads="1"/>
              </p:cNvSpPr>
              <p:nvPr/>
            </p:nvSpPr>
            <p:spPr bwMode="auto">
              <a:xfrm rot="5400000">
                <a:off x="3917" y="3987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1" name="Rectangle 2019"/>
              <p:cNvSpPr>
                <a:spLocks noChangeAspect="1" noChangeArrowheads="1"/>
              </p:cNvSpPr>
              <p:nvPr/>
            </p:nvSpPr>
            <p:spPr bwMode="auto">
              <a:xfrm rot="5400000">
                <a:off x="3965" y="3893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2" name="Oval 2020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3" name="Oval 2021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942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4" name="Oval 2022"/>
              <p:cNvSpPr>
                <a:spLocks noChangeAspect="1" noChangeArrowheads="1"/>
              </p:cNvSpPr>
              <p:nvPr/>
            </p:nvSpPr>
            <p:spPr bwMode="auto">
              <a:xfrm rot="5400000">
                <a:off x="3963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5" name="Oval 2023"/>
              <p:cNvSpPr>
                <a:spLocks noChangeAspect="1" noChangeArrowheads="1"/>
              </p:cNvSpPr>
              <p:nvPr/>
            </p:nvSpPr>
            <p:spPr bwMode="auto">
              <a:xfrm rot="5400000">
                <a:off x="3869" y="384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16" name="Line 2024"/>
              <p:cNvSpPr>
                <a:spLocks noChangeAspect="1" noChangeShapeType="1"/>
              </p:cNvSpPr>
              <p:nvPr/>
            </p:nvSpPr>
            <p:spPr bwMode="auto">
              <a:xfrm rot="5400000">
                <a:off x="3963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" name="Line 2025"/>
              <p:cNvSpPr>
                <a:spLocks noChangeAspect="1" noChangeShapeType="1"/>
              </p:cNvSpPr>
              <p:nvPr/>
            </p:nvSpPr>
            <p:spPr bwMode="auto">
              <a:xfrm rot="5400000">
                <a:off x="3962" y="3929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" name="Line 2026"/>
              <p:cNvSpPr>
                <a:spLocks noChangeAspect="1" noChangeShapeType="1"/>
              </p:cNvSpPr>
              <p:nvPr/>
            </p:nvSpPr>
            <p:spPr bwMode="auto">
              <a:xfrm rot="5400000">
                <a:off x="3869" y="3880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19" name="Group 2027"/>
              <p:cNvGrpSpPr>
                <a:grpSpLocks noChangeAspect="1"/>
              </p:cNvGrpSpPr>
              <p:nvPr/>
            </p:nvGrpSpPr>
            <p:grpSpPr bwMode="auto">
              <a:xfrm rot="5400000">
                <a:off x="3857" y="3907"/>
                <a:ext cx="49" cy="22"/>
                <a:chOff x="3306" y="1255"/>
                <a:chExt cx="365" cy="168"/>
              </a:xfrm>
            </p:grpSpPr>
            <p:sp>
              <p:nvSpPr>
                <p:cNvPr id="630" name="Rectangle 2028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31" name="Line 2029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0" name="Line 2030"/>
              <p:cNvSpPr>
                <a:spLocks noChangeAspect="1" noChangeShapeType="1"/>
              </p:cNvSpPr>
              <p:nvPr/>
            </p:nvSpPr>
            <p:spPr bwMode="auto">
              <a:xfrm rot="5400000">
                <a:off x="3920" y="4023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" name="Line 2031"/>
              <p:cNvSpPr>
                <a:spLocks noChangeAspect="1" noChangeShapeType="1"/>
              </p:cNvSpPr>
              <p:nvPr/>
            </p:nvSpPr>
            <p:spPr bwMode="auto">
              <a:xfrm rot="5400000">
                <a:off x="3921" y="406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22" name="Group 2032"/>
              <p:cNvGrpSpPr>
                <a:grpSpLocks noChangeAspect="1"/>
              </p:cNvGrpSpPr>
              <p:nvPr/>
            </p:nvGrpSpPr>
            <p:grpSpPr bwMode="auto">
              <a:xfrm rot="5400000">
                <a:off x="3917" y="3945"/>
                <a:ext cx="26" cy="65"/>
                <a:chOff x="3348" y="1388"/>
                <a:chExt cx="196" cy="488"/>
              </a:xfrm>
            </p:grpSpPr>
            <p:sp>
              <p:nvSpPr>
                <p:cNvPr id="628" name="Line 203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29" name="Line 20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3" name="Line 2035"/>
              <p:cNvSpPr>
                <a:spLocks noChangeAspect="1" noChangeShapeType="1"/>
              </p:cNvSpPr>
              <p:nvPr/>
            </p:nvSpPr>
            <p:spPr bwMode="auto">
              <a:xfrm rot="5400000">
                <a:off x="3955" y="4073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4" name="AutoShape 2036"/>
              <p:cNvSpPr>
                <a:spLocks noChangeAspect="1" noChangeArrowheads="1"/>
              </p:cNvSpPr>
              <p:nvPr/>
            </p:nvSpPr>
            <p:spPr bwMode="auto">
              <a:xfrm rot="-5400000">
                <a:off x="3970" y="4077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625" name="Group 2038"/>
              <p:cNvGrpSpPr>
                <a:grpSpLocks noChangeAspect="1"/>
              </p:cNvGrpSpPr>
              <p:nvPr/>
            </p:nvGrpSpPr>
            <p:grpSpPr bwMode="auto">
              <a:xfrm rot="5400000">
                <a:off x="3906" y="3948"/>
                <a:ext cx="49" cy="22"/>
                <a:chOff x="3306" y="1255"/>
                <a:chExt cx="365" cy="168"/>
              </a:xfrm>
            </p:grpSpPr>
            <p:sp>
              <p:nvSpPr>
                <p:cNvPr id="626" name="Rectangle 20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27" name="Line 2040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grpSp>
          <p:nvGrpSpPr>
            <p:cNvPr id="376" name="Group 2071"/>
            <p:cNvGrpSpPr>
              <a:grpSpLocks/>
            </p:cNvGrpSpPr>
            <p:nvPr/>
          </p:nvGrpSpPr>
          <p:grpSpPr bwMode="auto">
            <a:xfrm>
              <a:off x="1650763" y="4545803"/>
              <a:ext cx="363498" cy="412736"/>
              <a:chOff x="2487" y="4043"/>
              <a:chExt cx="229" cy="260"/>
            </a:xfrm>
          </p:grpSpPr>
          <p:sp>
            <p:nvSpPr>
              <p:cNvPr id="578" name="Line 2043"/>
              <p:cNvSpPr>
                <a:spLocks noChangeAspect="1" noChangeShapeType="1"/>
              </p:cNvSpPr>
              <p:nvPr/>
            </p:nvSpPr>
            <p:spPr bwMode="auto">
              <a:xfrm rot="5400000">
                <a:off x="2677" y="40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9" name="AutoShape 2044"/>
              <p:cNvSpPr>
                <a:spLocks noChangeAspect="1" noChangeArrowheads="1"/>
              </p:cNvSpPr>
              <p:nvPr/>
            </p:nvSpPr>
            <p:spPr bwMode="auto">
              <a:xfrm rot="-5400000">
                <a:off x="2690" y="409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0" name="Rectangle 2045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79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1" name="Rectangle 2046"/>
              <p:cNvSpPr>
                <a:spLocks noChangeAspect="1" noChangeArrowheads="1"/>
              </p:cNvSpPr>
              <p:nvPr/>
            </p:nvSpPr>
            <p:spPr bwMode="auto">
              <a:xfrm rot="5400000">
                <a:off x="2591" y="4235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2" name="Oval 2047"/>
              <p:cNvSpPr>
                <a:spLocks noChangeAspect="1" noChangeArrowheads="1"/>
              </p:cNvSpPr>
              <p:nvPr/>
            </p:nvSpPr>
            <p:spPr bwMode="auto">
              <a:xfrm rot="5400000">
                <a:off x="2590" y="4188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3" name="Rectangle 2048"/>
              <p:cNvSpPr>
                <a:spLocks noChangeAspect="1" noChangeArrowheads="1"/>
              </p:cNvSpPr>
              <p:nvPr/>
            </p:nvSpPr>
            <p:spPr bwMode="auto">
              <a:xfrm rot="5400000">
                <a:off x="2638" y="4094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4" name="Oval 2049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5" name="Oval 2050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143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6" name="Oval 2051"/>
              <p:cNvSpPr>
                <a:spLocks noChangeAspect="1" noChangeArrowheads="1"/>
              </p:cNvSpPr>
              <p:nvPr/>
            </p:nvSpPr>
            <p:spPr bwMode="auto">
              <a:xfrm rot="5400000">
                <a:off x="2636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7" name="Oval 2052"/>
              <p:cNvSpPr>
                <a:spLocks noChangeAspect="1" noChangeArrowheads="1"/>
              </p:cNvSpPr>
              <p:nvPr/>
            </p:nvSpPr>
            <p:spPr bwMode="auto">
              <a:xfrm rot="5400000">
                <a:off x="2542" y="4044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88" name="Line 2053"/>
              <p:cNvSpPr>
                <a:spLocks noChangeAspect="1" noChangeShapeType="1"/>
              </p:cNvSpPr>
              <p:nvPr/>
            </p:nvSpPr>
            <p:spPr bwMode="auto">
              <a:xfrm rot="5400000">
                <a:off x="2636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9" name="Line 2054"/>
              <p:cNvSpPr>
                <a:spLocks noChangeAspect="1" noChangeShapeType="1"/>
              </p:cNvSpPr>
              <p:nvPr/>
            </p:nvSpPr>
            <p:spPr bwMode="auto">
              <a:xfrm rot="5400000">
                <a:off x="2635" y="4130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0" name="Line 2055"/>
              <p:cNvSpPr>
                <a:spLocks noChangeAspect="1" noChangeShapeType="1"/>
              </p:cNvSpPr>
              <p:nvPr/>
            </p:nvSpPr>
            <p:spPr bwMode="auto">
              <a:xfrm rot="5400000">
                <a:off x="2542" y="4081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1" name="Group 2056"/>
              <p:cNvGrpSpPr>
                <a:grpSpLocks noChangeAspect="1"/>
              </p:cNvGrpSpPr>
              <p:nvPr/>
            </p:nvGrpSpPr>
            <p:grpSpPr bwMode="auto">
              <a:xfrm rot="5400000">
                <a:off x="2530" y="4108"/>
                <a:ext cx="49" cy="22"/>
                <a:chOff x="3306" y="1255"/>
                <a:chExt cx="365" cy="168"/>
              </a:xfrm>
            </p:grpSpPr>
            <p:sp>
              <p:nvSpPr>
                <p:cNvPr id="604" name="Rectangle 20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5" name="Line 205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2" name="Line 2059"/>
              <p:cNvSpPr>
                <a:spLocks noChangeAspect="1" noChangeShapeType="1"/>
              </p:cNvSpPr>
              <p:nvPr/>
            </p:nvSpPr>
            <p:spPr bwMode="auto">
              <a:xfrm rot="5400000">
                <a:off x="2593" y="4224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3" name="Line 2060"/>
              <p:cNvSpPr>
                <a:spLocks noChangeAspect="1" noChangeShapeType="1"/>
              </p:cNvSpPr>
              <p:nvPr/>
            </p:nvSpPr>
            <p:spPr bwMode="auto">
              <a:xfrm rot="5400000">
                <a:off x="2594" y="4268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94" name="Group 2061"/>
              <p:cNvGrpSpPr>
                <a:grpSpLocks noChangeAspect="1"/>
              </p:cNvGrpSpPr>
              <p:nvPr/>
            </p:nvGrpSpPr>
            <p:grpSpPr bwMode="auto">
              <a:xfrm rot="5400000">
                <a:off x="2590" y="4146"/>
                <a:ext cx="26" cy="65"/>
                <a:chOff x="3348" y="1388"/>
                <a:chExt cx="196" cy="488"/>
              </a:xfrm>
            </p:grpSpPr>
            <p:sp>
              <p:nvSpPr>
                <p:cNvPr id="602" name="Line 206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03" name="Line 20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5" name="Line 2064"/>
              <p:cNvSpPr>
                <a:spLocks noChangeAspect="1" noChangeShapeType="1"/>
              </p:cNvSpPr>
              <p:nvPr/>
            </p:nvSpPr>
            <p:spPr bwMode="auto">
              <a:xfrm rot="5400000">
                <a:off x="2628" y="4274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6" name="AutoShape 2065"/>
              <p:cNvSpPr>
                <a:spLocks noChangeAspect="1" noChangeArrowheads="1"/>
              </p:cNvSpPr>
              <p:nvPr/>
            </p:nvSpPr>
            <p:spPr bwMode="auto">
              <a:xfrm rot="-5400000">
                <a:off x="2651" y="4274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grpSp>
            <p:nvGrpSpPr>
              <p:cNvPr id="597" name="Group 2066"/>
              <p:cNvGrpSpPr>
                <a:grpSpLocks noChangeAspect="1"/>
              </p:cNvGrpSpPr>
              <p:nvPr/>
            </p:nvGrpSpPr>
            <p:grpSpPr bwMode="auto">
              <a:xfrm rot="5400000">
                <a:off x="2579" y="4149"/>
                <a:ext cx="49" cy="22"/>
                <a:chOff x="3306" y="1255"/>
                <a:chExt cx="365" cy="168"/>
              </a:xfrm>
            </p:grpSpPr>
            <p:sp>
              <p:nvSpPr>
                <p:cNvPr id="600" name="Rectangle 20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1" name="Line 206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98" name="AutoShape 206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487" y="409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99" name="Line 2070"/>
              <p:cNvSpPr>
                <a:spLocks noChangeAspect="1" noChangeShapeType="1"/>
              </p:cNvSpPr>
              <p:nvPr/>
            </p:nvSpPr>
            <p:spPr bwMode="auto">
              <a:xfrm rot="5400000">
                <a:off x="2525" y="4091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77" name="Line 2072"/>
            <p:cNvSpPr>
              <a:spLocks noChangeShapeType="1"/>
            </p:cNvSpPr>
            <p:nvPr/>
          </p:nvSpPr>
          <p:spPr bwMode="auto">
            <a:xfrm>
              <a:off x="2185693" y="5091884"/>
              <a:ext cx="6349" cy="26510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8" name="Group 2106"/>
            <p:cNvGrpSpPr>
              <a:grpSpLocks/>
            </p:cNvGrpSpPr>
            <p:nvPr/>
          </p:nvGrpSpPr>
          <p:grpSpPr bwMode="auto">
            <a:xfrm>
              <a:off x="3334920" y="4533103"/>
              <a:ext cx="266672" cy="539732"/>
              <a:chOff x="2436" y="3833"/>
              <a:chExt cx="168" cy="340"/>
            </a:xfrm>
          </p:grpSpPr>
          <p:sp>
            <p:nvSpPr>
              <p:cNvPr id="546" name="Rectangle 2074"/>
              <p:cNvSpPr>
                <a:spLocks noChangeAspect="1" noChangeArrowheads="1"/>
              </p:cNvSpPr>
              <p:nvPr/>
            </p:nvSpPr>
            <p:spPr bwMode="auto">
              <a:xfrm rot="5400000">
                <a:off x="2509" y="414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7" name="Rectangle 2075"/>
              <p:cNvSpPr>
                <a:spLocks noChangeAspect="1" noChangeArrowheads="1"/>
              </p:cNvSpPr>
              <p:nvPr/>
            </p:nvSpPr>
            <p:spPr bwMode="auto">
              <a:xfrm rot="5400000">
                <a:off x="2508" y="4102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8" name="Oval 2076"/>
              <p:cNvSpPr>
                <a:spLocks noChangeAspect="1" noChangeArrowheads="1"/>
              </p:cNvSpPr>
              <p:nvPr/>
            </p:nvSpPr>
            <p:spPr bwMode="auto">
              <a:xfrm rot="5400000">
                <a:off x="2507" y="4055"/>
                <a:ext cx="24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49" name="Rectangle 2077"/>
              <p:cNvSpPr>
                <a:spLocks noChangeAspect="1" noChangeArrowheads="1"/>
              </p:cNvSpPr>
              <p:nvPr/>
            </p:nvSpPr>
            <p:spPr bwMode="auto">
              <a:xfrm rot="5400000">
                <a:off x="2530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0" name="Oval 2078"/>
              <p:cNvSpPr>
                <a:spLocks noChangeAspect="1" noChangeArrowheads="1"/>
              </p:cNvSpPr>
              <p:nvPr/>
            </p:nvSpPr>
            <p:spPr bwMode="auto">
              <a:xfrm rot="5400000">
                <a:off x="2544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1" name="Oval 2079"/>
              <p:cNvSpPr>
                <a:spLocks noChangeAspect="1" noChangeArrowheads="1"/>
              </p:cNvSpPr>
              <p:nvPr/>
            </p:nvSpPr>
            <p:spPr bwMode="auto">
              <a:xfrm rot="5400000">
                <a:off x="2463" y="401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Line 2080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091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3" name="Line 2081"/>
              <p:cNvSpPr>
                <a:spLocks noChangeAspect="1" noChangeShapeType="1"/>
              </p:cNvSpPr>
              <p:nvPr/>
            </p:nvSpPr>
            <p:spPr bwMode="auto">
              <a:xfrm rot="5400000">
                <a:off x="2509" y="4136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54" name="Group 2082"/>
              <p:cNvGrpSpPr>
                <a:grpSpLocks noChangeAspect="1"/>
              </p:cNvGrpSpPr>
              <p:nvPr/>
            </p:nvGrpSpPr>
            <p:grpSpPr bwMode="auto">
              <a:xfrm rot="5400000">
                <a:off x="2506" y="4013"/>
                <a:ext cx="26" cy="65"/>
                <a:chOff x="3348" y="1388"/>
                <a:chExt cx="196" cy="488"/>
              </a:xfrm>
            </p:grpSpPr>
            <p:sp>
              <p:nvSpPr>
                <p:cNvPr id="576" name="Line 2083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77" name="Line 20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55" name="Rectangle 2085"/>
              <p:cNvSpPr>
                <a:spLocks noChangeAspect="1" noChangeArrowheads="1"/>
              </p:cNvSpPr>
              <p:nvPr/>
            </p:nvSpPr>
            <p:spPr bwMode="auto">
              <a:xfrm rot="5400000">
                <a:off x="2578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6" name="Line 2086"/>
              <p:cNvSpPr>
                <a:spLocks noChangeAspect="1" noChangeShapeType="1"/>
              </p:cNvSpPr>
              <p:nvPr/>
            </p:nvSpPr>
            <p:spPr bwMode="auto">
              <a:xfrm>
                <a:off x="2550" y="3986"/>
                <a:ext cx="6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7" name="Line 2087"/>
              <p:cNvSpPr>
                <a:spLocks noChangeAspect="1" noChangeShapeType="1"/>
              </p:cNvSpPr>
              <p:nvPr/>
            </p:nvSpPr>
            <p:spPr bwMode="auto">
              <a:xfrm flipH="1">
                <a:off x="2568" y="3986"/>
                <a:ext cx="9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8" name="Rectangle 2088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59" name="Rectangle 2089"/>
              <p:cNvSpPr>
                <a:spLocks noChangeAspect="1" noChangeArrowheads="1"/>
              </p:cNvSpPr>
              <p:nvPr/>
            </p:nvSpPr>
            <p:spPr bwMode="auto">
              <a:xfrm rot="5400000">
                <a:off x="2485" y="3961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0" name="Line 2090"/>
              <p:cNvSpPr>
                <a:spLocks noChangeAspect="1" noChangeShapeType="1"/>
              </p:cNvSpPr>
              <p:nvPr/>
            </p:nvSpPr>
            <p:spPr bwMode="auto">
              <a:xfrm>
                <a:off x="2460" y="3989"/>
                <a:ext cx="6" cy="1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1" name="Line 2091"/>
              <p:cNvSpPr>
                <a:spLocks noChangeAspect="1" noChangeShapeType="1"/>
              </p:cNvSpPr>
              <p:nvPr/>
            </p:nvSpPr>
            <p:spPr bwMode="auto">
              <a:xfrm flipH="1">
                <a:off x="2479" y="3986"/>
                <a:ext cx="10" cy="2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2" name="Line 2092"/>
              <p:cNvSpPr>
                <a:spLocks noChangeAspect="1" noChangeShapeType="1"/>
              </p:cNvSpPr>
              <p:nvPr/>
            </p:nvSpPr>
            <p:spPr bwMode="auto">
              <a:xfrm rot="5400000">
                <a:off x="2541" y="414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3" name="AutoShape 2093"/>
              <p:cNvSpPr>
                <a:spLocks noChangeAspect="1" noChangeArrowheads="1"/>
              </p:cNvSpPr>
              <p:nvPr/>
            </p:nvSpPr>
            <p:spPr bwMode="auto">
              <a:xfrm rot="-5400000">
                <a:off x="2557" y="414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4" name="Oval 2094"/>
              <p:cNvSpPr>
                <a:spLocks noChangeAspect="1" noChangeArrowheads="1"/>
              </p:cNvSpPr>
              <p:nvPr/>
            </p:nvSpPr>
            <p:spPr bwMode="auto">
              <a:xfrm rot="5400000">
                <a:off x="2580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5" name="Oval 2095"/>
              <p:cNvSpPr>
                <a:spLocks noChangeAspect="1" noChangeArrowheads="1"/>
              </p:cNvSpPr>
              <p:nvPr/>
            </p:nvSpPr>
            <p:spPr bwMode="auto">
              <a:xfrm rot="5400000">
                <a:off x="2529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66" name="Line 2096"/>
              <p:cNvSpPr>
                <a:spLocks noChangeAspect="1" noChangeShapeType="1"/>
              </p:cNvSpPr>
              <p:nvPr/>
            </p:nvSpPr>
            <p:spPr bwMode="auto">
              <a:xfrm rot="5400000">
                <a:off x="2579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7" name="Line 2097"/>
              <p:cNvSpPr>
                <a:spLocks noChangeAspect="1" noChangeShapeType="1"/>
              </p:cNvSpPr>
              <p:nvPr/>
            </p:nvSpPr>
            <p:spPr bwMode="auto">
              <a:xfrm rot="5400000">
                <a:off x="2490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8" name="Line 2098"/>
              <p:cNvSpPr>
                <a:spLocks noChangeAspect="1" noChangeShapeType="1"/>
              </p:cNvSpPr>
              <p:nvPr/>
            </p:nvSpPr>
            <p:spPr bwMode="auto">
              <a:xfrm rot="5400000">
                <a:off x="243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9" name="Line 2099"/>
              <p:cNvSpPr>
                <a:spLocks noChangeAspect="1" noChangeShapeType="1"/>
              </p:cNvSpPr>
              <p:nvPr/>
            </p:nvSpPr>
            <p:spPr bwMode="auto">
              <a:xfrm rot="5400000">
                <a:off x="2528" y="394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0" name="Oval 2100"/>
              <p:cNvSpPr>
                <a:spLocks noChangeAspect="1" noChangeArrowheads="1"/>
              </p:cNvSpPr>
              <p:nvPr/>
            </p:nvSpPr>
            <p:spPr bwMode="auto">
              <a:xfrm rot="5400000">
                <a:off x="2487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1" name="Oval 2101"/>
              <p:cNvSpPr>
                <a:spLocks noChangeAspect="1" noChangeArrowheads="1"/>
              </p:cNvSpPr>
              <p:nvPr/>
            </p:nvSpPr>
            <p:spPr bwMode="auto">
              <a:xfrm rot="5400000">
                <a:off x="2436" y="390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2" name="Line 2102"/>
              <p:cNvSpPr>
                <a:spLocks noChangeAspect="1" noChangeShapeType="1"/>
              </p:cNvSpPr>
              <p:nvPr/>
            </p:nvSpPr>
            <p:spPr bwMode="auto">
              <a:xfrm rot="5400000">
                <a:off x="2522" y="3800"/>
                <a:ext cx="0" cy="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3" name="AutoShape 2103"/>
              <p:cNvSpPr>
                <a:spLocks noChangeAspect="1" noChangeArrowheads="1"/>
              </p:cNvSpPr>
              <p:nvPr/>
            </p:nvSpPr>
            <p:spPr bwMode="auto">
              <a:xfrm rot="10800000">
                <a:off x="2500" y="3833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4" name="AutoShape 2104"/>
              <p:cNvSpPr>
                <a:spLocks noChangeAspect="1" noChangeArrowheads="1"/>
              </p:cNvSpPr>
              <p:nvPr/>
            </p:nvSpPr>
            <p:spPr bwMode="auto">
              <a:xfrm rot="10800000">
                <a:off x="2457" y="3833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75" name="AutoShape 2105"/>
              <p:cNvSpPr>
                <a:spLocks noChangeAspect="1" noChangeArrowheads="1"/>
              </p:cNvSpPr>
              <p:nvPr/>
            </p:nvSpPr>
            <p:spPr bwMode="auto">
              <a:xfrm rot="10800000">
                <a:off x="2545" y="383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" name="Line 2107"/>
            <p:cNvSpPr>
              <a:spLocks noChangeShapeType="1"/>
            </p:cNvSpPr>
            <p:nvPr/>
          </p:nvSpPr>
          <p:spPr bwMode="auto">
            <a:xfrm>
              <a:off x="3196823" y="5323651"/>
              <a:ext cx="0" cy="31431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Line 2108"/>
            <p:cNvSpPr>
              <a:spLocks noChangeShapeType="1"/>
            </p:cNvSpPr>
            <p:nvPr/>
          </p:nvSpPr>
          <p:spPr bwMode="auto">
            <a:xfrm flipV="1">
              <a:off x="3203173" y="5036323"/>
              <a:ext cx="196829" cy="27462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1" name="Group 2109"/>
            <p:cNvGrpSpPr>
              <a:grpSpLocks/>
            </p:cNvGrpSpPr>
            <p:nvPr/>
          </p:nvGrpSpPr>
          <p:grpSpPr bwMode="auto">
            <a:xfrm>
              <a:off x="3922233" y="5139507"/>
              <a:ext cx="295244" cy="747687"/>
              <a:chOff x="1219" y="337"/>
              <a:chExt cx="186" cy="471"/>
            </a:xfrm>
          </p:grpSpPr>
          <p:sp>
            <p:nvSpPr>
              <p:cNvPr id="517" name="Line 2110"/>
              <p:cNvSpPr>
                <a:spLocks noChangeAspect="1" noChangeShapeType="1"/>
              </p:cNvSpPr>
              <p:nvPr/>
            </p:nvSpPr>
            <p:spPr bwMode="auto">
              <a:xfrm rot="5400000">
                <a:off x="1366" y="595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" name="AutoShape 2111"/>
              <p:cNvSpPr>
                <a:spLocks noChangeAspect="1" noChangeArrowheads="1"/>
              </p:cNvSpPr>
              <p:nvPr/>
            </p:nvSpPr>
            <p:spPr bwMode="auto">
              <a:xfrm rot="-5400000">
                <a:off x="1379" y="596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19" name="Rectangle 2112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82"/>
                <a:ext cx="24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0" name="Rectangle 2113"/>
              <p:cNvSpPr>
                <a:spLocks noChangeAspect="1" noChangeArrowheads="1"/>
              </p:cNvSpPr>
              <p:nvPr/>
            </p:nvSpPr>
            <p:spPr bwMode="auto">
              <a:xfrm rot="5400000">
                <a:off x="1288" y="73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1" name="Oval 2114"/>
              <p:cNvSpPr>
                <a:spLocks noChangeAspect="1" noChangeArrowheads="1"/>
              </p:cNvSpPr>
              <p:nvPr/>
            </p:nvSpPr>
            <p:spPr bwMode="auto">
              <a:xfrm rot="5400000">
                <a:off x="1287" y="691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2" name="Rectangle 2115"/>
              <p:cNvSpPr>
                <a:spLocks noChangeAspect="1" noChangeArrowheads="1"/>
              </p:cNvSpPr>
              <p:nvPr/>
            </p:nvSpPr>
            <p:spPr bwMode="auto">
              <a:xfrm rot="5400000">
                <a:off x="1327" y="597"/>
                <a:ext cx="22" cy="22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3" name="Oval 2116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4" name="Oval 2117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6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5" name="Oval 2118"/>
              <p:cNvSpPr>
                <a:spLocks noChangeAspect="1" noChangeArrowheads="1"/>
              </p:cNvSpPr>
              <p:nvPr/>
            </p:nvSpPr>
            <p:spPr bwMode="auto">
              <a:xfrm rot="5400000">
                <a:off x="1325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6" name="Oval 2119"/>
              <p:cNvSpPr>
                <a:spLocks noChangeAspect="1" noChangeArrowheads="1"/>
              </p:cNvSpPr>
              <p:nvPr/>
            </p:nvSpPr>
            <p:spPr bwMode="auto">
              <a:xfrm rot="5400000">
                <a:off x="1251" y="547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27" name="Line 2120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8" name="Line 2121"/>
              <p:cNvSpPr>
                <a:spLocks noChangeAspect="1" noChangeShapeType="1"/>
              </p:cNvSpPr>
              <p:nvPr/>
            </p:nvSpPr>
            <p:spPr bwMode="auto">
              <a:xfrm rot="5400000">
                <a:off x="1324" y="633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9" name="Line 2122"/>
              <p:cNvSpPr>
                <a:spLocks noChangeAspect="1" noChangeShapeType="1"/>
              </p:cNvSpPr>
              <p:nvPr/>
            </p:nvSpPr>
            <p:spPr bwMode="auto">
              <a:xfrm rot="5400000">
                <a:off x="1251" y="584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0" name="Group 2123"/>
              <p:cNvGrpSpPr>
                <a:grpSpLocks noChangeAspect="1"/>
              </p:cNvGrpSpPr>
              <p:nvPr/>
            </p:nvGrpSpPr>
            <p:grpSpPr bwMode="auto">
              <a:xfrm rot="5400000">
                <a:off x="1239" y="611"/>
                <a:ext cx="49" cy="22"/>
                <a:chOff x="3306" y="1255"/>
                <a:chExt cx="365" cy="168"/>
              </a:xfrm>
            </p:grpSpPr>
            <p:sp>
              <p:nvSpPr>
                <p:cNvPr id="544" name="Rectangle 2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5" name="Line 2125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1" name="Line 2126"/>
              <p:cNvSpPr>
                <a:spLocks noChangeAspect="1" noChangeShapeType="1"/>
              </p:cNvSpPr>
              <p:nvPr/>
            </p:nvSpPr>
            <p:spPr bwMode="auto">
              <a:xfrm rot="5400000">
                <a:off x="1290" y="727"/>
                <a:ext cx="2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2" name="Line 2127"/>
              <p:cNvSpPr>
                <a:spLocks noChangeAspect="1" noChangeShapeType="1"/>
              </p:cNvSpPr>
              <p:nvPr/>
            </p:nvSpPr>
            <p:spPr bwMode="auto">
              <a:xfrm rot="5400000">
                <a:off x="1291" y="77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3" name="Group 2128"/>
              <p:cNvGrpSpPr>
                <a:grpSpLocks noChangeAspect="1"/>
              </p:cNvGrpSpPr>
              <p:nvPr/>
            </p:nvGrpSpPr>
            <p:grpSpPr bwMode="auto">
              <a:xfrm rot="5400000">
                <a:off x="1287" y="649"/>
                <a:ext cx="26" cy="65"/>
                <a:chOff x="3348" y="1388"/>
                <a:chExt cx="196" cy="488"/>
              </a:xfrm>
            </p:grpSpPr>
            <p:sp>
              <p:nvSpPr>
                <p:cNvPr id="542" name="Line 2129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43" name="Line 2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4" name="Line 2131"/>
              <p:cNvSpPr>
                <a:spLocks noChangeAspect="1" noChangeShapeType="1"/>
              </p:cNvSpPr>
              <p:nvPr/>
            </p:nvSpPr>
            <p:spPr bwMode="auto">
              <a:xfrm rot="5400000">
                <a:off x="1325" y="777"/>
                <a:ext cx="0" cy="3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5" name="AutoShape 2132"/>
              <p:cNvSpPr>
                <a:spLocks noChangeAspect="1" noChangeArrowheads="1"/>
              </p:cNvSpPr>
              <p:nvPr/>
            </p:nvSpPr>
            <p:spPr bwMode="auto">
              <a:xfrm rot="-5400000">
                <a:off x="1340" y="78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36" name="Line 2133"/>
              <p:cNvSpPr>
                <a:spLocks noChangeAspect="1" noChangeShapeType="1"/>
              </p:cNvSpPr>
              <p:nvPr/>
            </p:nvSpPr>
            <p:spPr bwMode="auto">
              <a:xfrm rot="5400000">
                <a:off x="1304" y="494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37" name="Group 2134"/>
              <p:cNvGrpSpPr>
                <a:grpSpLocks noChangeAspect="1"/>
              </p:cNvGrpSpPr>
              <p:nvPr/>
            </p:nvGrpSpPr>
            <p:grpSpPr bwMode="auto">
              <a:xfrm rot="5400000">
                <a:off x="1264" y="458"/>
                <a:ext cx="78" cy="24"/>
                <a:chOff x="193" y="4019"/>
                <a:chExt cx="97" cy="30"/>
              </a:xfrm>
            </p:grpSpPr>
            <p:sp>
              <p:nvSpPr>
                <p:cNvPr id="539" name="Oval 2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0" name="Rectangle 2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41" name="Line 2137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538" name="Text Box 2138"/>
              <p:cNvSpPr txBox="1">
                <a:spLocks noChangeArrowheads="1"/>
              </p:cNvSpPr>
              <p:nvPr/>
            </p:nvSpPr>
            <p:spPr bwMode="auto">
              <a:xfrm>
                <a:off x="1219" y="33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</p:grpSp>
        <p:sp>
          <p:nvSpPr>
            <p:cNvPr id="382" name="Line 2139"/>
            <p:cNvSpPr>
              <a:spLocks noChangeShapeType="1"/>
            </p:cNvSpPr>
            <p:nvPr/>
          </p:nvSpPr>
          <p:spPr bwMode="auto">
            <a:xfrm>
              <a:off x="3890486" y="5287139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3" name="Group 2140"/>
            <p:cNvGrpSpPr>
              <a:grpSpLocks/>
            </p:cNvGrpSpPr>
            <p:nvPr/>
          </p:nvGrpSpPr>
          <p:grpSpPr bwMode="auto">
            <a:xfrm>
              <a:off x="3715880" y="4474367"/>
              <a:ext cx="328578" cy="768324"/>
              <a:chOff x="3596" y="1418"/>
              <a:chExt cx="207" cy="484"/>
            </a:xfrm>
          </p:grpSpPr>
          <p:grpSp>
            <p:nvGrpSpPr>
              <p:cNvPr id="485" name="Group 2141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514" name="Oval 2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5" name="Rectangle 2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6" name="Line 21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86" name="Rectangle 2145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7" name="Oval 2146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8" name="Rectangle 2147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2148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0" name="Oval 2149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1" name="Oval 2150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2" name="Line 2151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3" name="Group 2152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512" name="Rectangle 2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13" name="Line 21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4" name="Line 2155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5" name="Line 2156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96" name="Group 2157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510" name="Line 21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511" name="Line 2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7" name="Rectangle 2160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98" name="Line 2161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9" name="AutoShape 2162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0" name="Oval 216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1" name="Line 2164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2" name="Line 2165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3" name="AutoShape 21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4" name="Line 2167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5" name="Line 2168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6" name="AutoShape 2169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07" name="Line 2170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8" name="Text Box 2171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  <p:sp>
            <p:nvSpPr>
              <p:cNvPr id="509" name="AutoShape 2172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84" name="Line 2173"/>
            <p:cNvSpPr>
              <a:spLocks noChangeShapeType="1"/>
            </p:cNvSpPr>
            <p:nvPr/>
          </p:nvSpPr>
          <p:spPr bwMode="auto">
            <a:xfrm>
              <a:off x="4615897" y="5314127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5" name="Group 2174"/>
            <p:cNvGrpSpPr>
              <a:grpSpLocks/>
            </p:cNvGrpSpPr>
            <p:nvPr/>
          </p:nvGrpSpPr>
          <p:grpSpPr bwMode="auto">
            <a:xfrm>
              <a:off x="4441291" y="4475955"/>
              <a:ext cx="328577" cy="768324"/>
              <a:chOff x="3596" y="1418"/>
              <a:chExt cx="207" cy="484"/>
            </a:xfrm>
          </p:grpSpPr>
          <p:grpSp>
            <p:nvGrpSpPr>
              <p:cNvPr id="453" name="Group 2175"/>
              <p:cNvGrpSpPr>
                <a:grpSpLocks noChangeAspect="1"/>
              </p:cNvGrpSpPr>
              <p:nvPr/>
            </p:nvGrpSpPr>
            <p:grpSpPr bwMode="auto">
              <a:xfrm rot="5400000">
                <a:off x="3643" y="1537"/>
                <a:ext cx="78" cy="24"/>
                <a:chOff x="193" y="4019"/>
                <a:chExt cx="97" cy="30"/>
              </a:xfrm>
            </p:grpSpPr>
            <p:sp>
              <p:nvSpPr>
                <p:cNvPr id="482" name="Oval 2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3" name="Rectangle 2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4" name="Line 2178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54" name="Rectangle 2179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22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5" name="Oval 2180"/>
              <p:cNvSpPr>
                <a:spLocks noChangeAspect="1" noChangeArrowheads="1"/>
              </p:cNvSpPr>
              <p:nvPr/>
            </p:nvSpPr>
            <p:spPr bwMode="auto">
              <a:xfrm rot="5400000">
                <a:off x="3691" y="177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6" name="Rectangle 2181"/>
              <p:cNvSpPr>
                <a:spLocks noChangeAspect="1" noChangeArrowheads="1"/>
              </p:cNvSpPr>
              <p:nvPr/>
            </p:nvSpPr>
            <p:spPr bwMode="auto">
              <a:xfrm rot="5400000">
                <a:off x="3729" y="1681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7" name="Oval 2182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730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8" name="Oval 2183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730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9" name="Oval 2184"/>
              <p:cNvSpPr>
                <a:spLocks noChangeAspect="1" noChangeArrowheads="1"/>
              </p:cNvSpPr>
              <p:nvPr/>
            </p:nvSpPr>
            <p:spPr bwMode="auto">
              <a:xfrm rot="5400000">
                <a:off x="3728" y="1632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0" name="Line 2185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717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1" name="Group 2186"/>
              <p:cNvGrpSpPr>
                <a:grpSpLocks noChangeAspect="1"/>
              </p:cNvGrpSpPr>
              <p:nvPr/>
            </p:nvGrpSpPr>
            <p:grpSpPr bwMode="auto">
              <a:xfrm rot="5400000">
                <a:off x="3642" y="1695"/>
                <a:ext cx="49" cy="22"/>
                <a:chOff x="3306" y="1255"/>
                <a:chExt cx="365" cy="168"/>
              </a:xfrm>
            </p:grpSpPr>
            <p:sp>
              <p:nvSpPr>
                <p:cNvPr id="480" name="Rectangle 2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1" name="Line 2188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2" name="Line 2189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11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3" name="Line 2190"/>
              <p:cNvSpPr>
                <a:spLocks noChangeAspect="1" noChangeShapeType="1"/>
              </p:cNvSpPr>
              <p:nvPr/>
            </p:nvSpPr>
            <p:spPr bwMode="auto">
              <a:xfrm rot="5400000">
                <a:off x="3695" y="185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64" name="Group 2191"/>
              <p:cNvGrpSpPr>
                <a:grpSpLocks noChangeAspect="1"/>
              </p:cNvGrpSpPr>
              <p:nvPr/>
            </p:nvGrpSpPr>
            <p:grpSpPr bwMode="auto">
              <a:xfrm rot="5400000">
                <a:off x="3690" y="1734"/>
                <a:ext cx="27" cy="65"/>
                <a:chOff x="3348" y="1388"/>
                <a:chExt cx="196" cy="488"/>
              </a:xfrm>
            </p:grpSpPr>
            <p:sp>
              <p:nvSpPr>
                <p:cNvPr id="478" name="Line 2192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79" name="Line 21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65" name="Rectangle 2194"/>
              <p:cNvSpPr>
                <a:spLocks noChangeAspect="1" noChangeArrowheads="1"/>
              </p:cNvSpPr>
              <p:nvPr/>
            </p:nvSpPr>
            <p:spPr bwMode="auto">
              <a:xfrm rot="5400000">
                <a:off x="3689" y="1873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6" name="Line 2195"/>
              <p:cNvSpPr>
                <a:spLocks noChangeAspect="1" noChangeShapeType="1"/>
              </p:cNvSpPr>
              <p:nvPr/>
            </p:nvSpPr>
            <p:spPr bwMode="auto">
              <a:xfrm rot="5400000">
                <a:off x="3730" y="1871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7" name="AutoShape 2196"/>
              <p:cNvSpPr>
                <a:spLocks noChangeAspect="1" noChangeArrowheads="1"/>
              </p:cNvSpPr>
              <p:nvPr/>
            </p:nvSpPr>
            <p:spPr bwMode="auto">
              <a:xfrm rot="-5400000">
                <a:off x="3738" y="1875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2197"/>
              <p:cNvSpPr>
                <a:spLocks noChangeAspect="1" noChangeArrowheads="1"/>
              </p:cNvSpPr>
              <p:nvPr/>
            </p:nvSpPr>
            <p:spPr bwMode="auto">
              <a:xfrm rot="5400000">
                <a:off x="3654" y="1633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69" name="Line 2198"/>
              <p:cNvSpPr>
                <a:spLocks noChangeAspect="1" noChangeShapeType="1"/>
              </p:cNvSpPr>
              <p:nvPr/>
            </p:nvSpPr>
            <p:spPr bwMode="auto">
              <a:xfrm rot="5400000">
                <a:off x="3729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0" name="Line 2199"/>
              <p:cNvSpPr>
                <a:spLocks noChangeAspect="1" noChangeShapeType="1"/>
              </p:cNvSpPr>
              <p:nvPr/>
            </p:nvSpPr>
            <p:spPr bwMode="auto">
              <a:xfrm rot="5400000">
                <a:off x="3654" y="1669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1" name="AutoShape 220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605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2" name="Line 2201"/>
              <p:cNvSpPr>
                <a:spLocks noChangeAspect="1" noChangeShapeType="1"/>
              </p:cNvSpPr>
              <p:nvPr/>
            </p:nvSpPr>
            <p:spPr bwMode="auto">
              <a:xfrm rot="5400000">
                <a:off x="3642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3" name="Line 2202"/>
              <p:cNvSpPr>
                <a:spLocks noChangeAspect="1" noChangeShapeType="1"/>
              </p:cNvSpPr>
              <p:nvPr/>
            </p:nvSpPr>
            <p:spPr bwMode="auto">
              <a:xfrm rot="5400000">
                <a:off x="3765" y="1676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4" name="AutoShape 2203"/>
              <p:cNvSpPr>
                <a:spLocks noChangeAspect="1" noChangeArrowheads="1"/>
              </p:cNvSpPr>
              <p:nvPr/>
            </p:nvSpPr>
            <p:spPr bwMode="auto">
              <a:xfrm rot="-5400000">
                <a:off x="3777" y="1681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75" name="Line 2204"/>
              <p:cNvSpPr>
                <a:spLocks noChangeAspect="1" noChangeShapeType="1"/>
              </p:cNvSpPr>
              <p:nvPr/>
            </p:nvSpPr>
            <p:spPr bwMode="auto">
              <a:xfrm rot="5400000">
                <a:off x="3707" y="1565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6" name="Text Box 2205"/>
              <p:cNvSpPr txBox="1">
                <a:spLocks noChangeArrowheads="1"/>
              </p:cNvSpPr>
              <p:nvPr/>
            </p:nvSpPr>
            <p:spPr bwMode="auto">
              <a:xfrm>
                <a:off x="3596" y="141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4x</a:t>
                </a:r>
              </a:p>
            </p:txBody>
          </p:sp>
          <p:sp>
            <p:nvSpPr>
              <p:cNvPr id="477" name="AutoShape 2206"/>
              <p:cNvSpPr>
                <a:spLocks noChangeAspect="1" noChangeArrowheads="1"/>
              </p:cNvSpPr>
              <p:nvPr/>
            </p:nvSpPr>
            <p:spPr bwMode="auto">
              <a:xfrm rot="10800000">
                <a:off x="3720" y="1564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86" name="Group 2207"/>
            <p:cNvGrpSpPr>
              <a:grpSpLocks/>
            </p:cNvGrpSpPr>
            <p:nvPr/>
          </p:nvGrpSpPr>
          <p:grpSpPr bwMode="auto">
            <a:xfrm>
              <a:off x="4892093" y="4477542"/>
              <a:ext cx="314292" cy="768324"/>
              <a:chOff x="2104" y="234"/>
              <a:chExt cx="198" cy="484"/>
            </a:xfrm>
          </p:grpSpPr>
          <p:grpSp>
            <p:nvGrpSpPr>
              <p:cNvPr id="422" name="Group 2208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50" name="Oval 2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1" name="Rectangle 221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52" name="Line 2211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23" name="Rectangle 2212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4" name="Oval 2213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5" name="Rectangle 2214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2215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7" name="Oval 2216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8" name="Oval 2217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29" name="Line 2218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0" name="Group 2219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48" name="Rectangle 222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49" name="Line 2221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1" name="Line 2222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2" name="Line 2223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33" name="Group 2224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46" name="Line 2225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47" name="Line 22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34" name="Rectangle 2227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5" name="Line 2228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6" name="AutoShape 2229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7" name="Oval 2230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38" name="Line 223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9" name="Line 2232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" name="AutoShape 223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1" name="Line 2234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" name="Line 2235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" name="AutoShape 2236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44" name="Line 2237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" name="Text Box 2238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387" name="Line 2239"/>
            <p:cNvSpPr>
              <a:spLocks noChangeShapeType="1"/>
            </p:cNvSpPr>
            <p:nvPr/>
          </p:nvSpPr>
          <p:spPr bwMode="auto">
            <a:xfrm>
              <a:off x="5042888" y="5309364"/>
              <a:ext cx="12699" cy="5873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88" name="Group 2240"/>
            <p:cNvGrpSpPr>
              <a:grpSpLocks/>
            </p:cNvGrpSpPr>
            <p:nvPr/>
          </p:nvGrpSpPr>
          <p:grpSpPr bwMode="auto">
            <a:xfrm>
              <a:off x="3471431" y="5047436"/>
              <a:ext cx="314292" cy="768324"/>
              <a:chOff x="2104" y="234"/>
              <a:chExt cx="198" cy="484"/>
            </a:xfrm>
          </p:grpSpPr>
          <p:grpSp>
            <p:nvGrpSpPr>
              <p:cNvPr id="391" name="Group 2241"/>
              <p:cNvGrpSpPr>
                <a:grpSpLocks noChangeAspect="1"/>
              </p:cNvGrpSpPr>
              <p:nvPr/>
            </p:nvGrpSpPr>
            <p:grpSpPr bwMode="auto">
              <a:xfrm rot="5400000">
                <a:off x="2167" y="353"/>
                <a:ext cx="78" cy="24"/>
                <a:chOff x="193" y="4019"/>
                <a:chExt cx="97" cy="30"/>
              </a:xfrm>
            </p:grpSpPr>
            <p:sp>
              <p:nvSpPr>
                <p:cNvPr id="419" name="Oval 2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4019"/>
                  <a:ext cx="31" cy="30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0" name="Rectangle 22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1" y="4020"/>
                  <a:ext cx="29" cy="2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21" name="Line 22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" y="4035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92" name="Rectangle 2245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38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3" name="Oval 2246"/>
              <p:cNvSpPr>
                <a:spLocks noChangeAspect="1" noChangeArrowheads="1"/>
              </p:cNvSpPr>
              <p:nvPr/>
            </p:nvSpPr>
            <p:spPr bwMode="auto">
              <a:xfrm rot="5400000">
                <a:off x="2190" y="592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4" name="Rectangle 2247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497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5" name="Oval 2248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546"/>
                <a:ext cx="25" cy="23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6" name="Oval 2249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546"/>
                <a:ext cx="25" cy="24"/>
              </a:xfrm>
              <a:prstGeom prst="ellipse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7" name="Oval 2250"/>
              <p:cNvSpPr>
                <a:spLocks noChangeAspect="1" noChangeArrowheads="1"/>
              </p:cNvSpPr>
              <p:nvPr/>
            </p:nvSpPr>
            <p:spPr bwMode="auto">
              <a:xfrm rot="5400000">
                <a:off x="2227" y="448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8" name="Line 2251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533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99" name="Group 2252"/>
              <p:cNvGrpSpPr>
                <a:grpSpLocks noChangeAspect="1"/>
              </p:cNvGrpSpPr>
              <p:nvPr/>
            </p:nvGrpSpPr>
            <p:grpSpPr bwMode="auto">
              <a:xfrm rot="5400000">
                <a:off x="2141" y="511"/>
                <a:ext cx="49" cy="22"/>
                <a:chOff x="3306" y="1255"/>
                <a:chExt cx="365" cy="168"/>
              </a:xfrm>
            </p:grpSpPr>
            <p:sp>
              <p:nvSpPr>
                <p:cNvPr id="417" name="Rectangle 2253"/>
                <p:cNvSpPr>
                  <a:spLocks noChangeAspect="1" noChangeArrowheads="1"/>
                </p:cNvSpPr>
                <p:nvPr/>
              </p:nvSpPr>
              <p:spPr bwMode="auto">
                <a:xfrm>
                  <a:off x="3306" y="1255"/>
                  <a:ext cx="169" cy="168"/>
                </a:xfrm>
                <a:prstGeom prst="rect">
                  <a:avLst/>
                </a:prstGeom>
                <a:solidFill>
                  <a:srgbClr val="0000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18" name="Line 2254"/>
                <p:cNvSpPr>
                  <a:spLocks noChangeAspect="1" noChangeShapeType="1"/>
                </p:cNvSpPr>
                <p:nvPr/>
              </p:nvSpPr>
              <p:spPr bwMode="auto">
                <a:xfrm>
                  <a:off x="3475" y="1339"/>
                  <a:ext cx="19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0" name="Line 2255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27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1" name="Line 2256"/>
              <p:cNvSpPr>
                <a:spLocks noChangeAspect="1" noChangeShapeType="1"/>
              </p:cNvSpPr>
              <p:nvPr/>
            </p:nvSpPr>
            <p:spPr bwMode="auto">
              <a:xfrm rot="5400000">
                <a:off x="2194" y="675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02" name="Group 2257"/>
              <p:cNvGrpSpPr>
                <a:grpSpLocks noChangeAspect="1"/>
              </p:cNvGrpSpPr>
              <p:nvPr/>
            </p:nvGrpSpPr>
            <p:grpSpPr bwMode="auto">
              <a:xfrm rot="5400000">
                <a:off x="2189" y="550"/>
                <a:ext cx="27" cy="65"/>
                <a:chOff x="3348" y="1388"/>
                <a:chExt cx="196" cy="488"/>
              </a:xfrm>
            </p:grpSpPr>
            <p:sp>
              <p:nvSpPr>
                <p:cNvPr id="415" name="Line 2258"/>
                <p:cNvSpPr>
                  <a:spLocks noChangeAspect="1" noChangeShapeType="1"/>
                </p:cNvSpPr>
                <p:nvPr/>
              </p:nvSpPr>
              <p:spPr bwMode="auto">
                <a:xfrm>
                  <a:off x="3348" y="1388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16" name="Line 22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48" y="1704"/>
                  <a:ext cx="196" cy="17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03" name="Rectangle 2260"/>
              <p:cNvSpPr>
                <a:spLocks noChangeAspect="1" noChangeArrowheads="1"/>
              </p:cNvSpPr>
              <p:nvPr/>
            </p:nvSpPr>
            <p:spPr bwMode="auto">
              <a:xfrm rot="5400000">
                <a:off x="2188" y="689"/>
                <a:ext cx="26" cy="25"/>
              </a:xfrm>
              <a:prstGeom prst="rect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4" name="Line 2261"/>
              <p:cNvSpPr>
                <a:spLocks noChangeAspect="1" noChangeShapeType="1"/>
              </p:cNvSpPr>
              <p:nvPr/>
            </p:nvSpPr>
            <p:spPr bwMode="auto">
              <a:xfrm rot="5400000">
                <a:off x="2229" y="687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5" name="AutoShape 2262"/>
              <p:cNvSpPr>
                <a:spLocks noChangeAspect="1" noChangeArrowheads="1"/>
              </p:cNvSpPr>
              <p:nvPr/>
            </p:nvSpPr>
            <p:spPr bwMode="auto">
              <a:xfrm rot="-5400000">
                <a:off x="2237" y="691"/>
                <a:ext cx="26" cy="2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6" name="Oval 2263"/>
              <p:cNvSpPr>
                <a:spLocks noChangeAspect="1" noChangeArrowheads="1"/>
              </p:cNvSpPr>
              <p:nvPr/>
            </p:nvSpPr>
            <p:spPr bwMode="auto">
              <a:xfrm rot="5400000">
                <a:off x="2153" y="449"/>
                <a:ext cx="25" cy="24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07" name="Line 2264"/>
              <p:cNvSpPr>
                <a:spLocks noChangeAspect="1" noChangeShapeType="1"/>
              </p:cNvSpPr>
              <p:nvPr/>
            </p:nvSpPr>
            <p:spPr bwMode="auto">
              <a:xfrm rot="5400000">
                <a:off x="2228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8" name="Line 2265"/>
              <p:cNvSpPr>
                <a:spLocks noChangeAspect="1" noChangeShapeType="1"/>
              </p:cNvSpPr>
              <p:nvPr/>
            </p:nvSpPr>
            <p:spPr bwMode="auto">
              <a:xfrm rot="5400000">
                <a:off x="2153" y="485"/>
                <a:ext cx="2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9" name="AutoShape 22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104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0" name="Line 2267"/>
              <p:cNvSpPr>
                <a:spLocks noChangeAspect="1" noChangeShapeType="1"/>
              </p:cNvSpPr>
              <p:nvPr/>
            </p:nvSpPr>
            <p:spPr bwMode="auto">
              <a:xfrm rot="5400000">
                <a:off x="2141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" name="Line 2268"/>
              <p:cNvSpPr>
                <a:spLocks noChangeAspect="1" noChangeShapeType="1"/>
              </p:cNvSpPr>
              <p:nvPr/>
            </p:nvSpPr>
            <p:spPr bwMode="auto">
              <a:xfrm rot="5400000">
                <a:off x="2264" y="492"/>
                <a:ext cx="0" cy="3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2" name="AutoShape 2269"/>
              <p:cNvSpPr>
                <a:spLocks noChangeAspect="1" noChangeArrowheads="1"/>
              </p:cNvSpPr>
              <p:nvPr/>
            </p:nvSpPr>
            <p:spPr bwMode="auto">
              <a:xfrm rot="-5400000">
                <a:off x="2276" y="497"/>
                <a:ext cx="26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3" name="Line 2270"/>
              <p:cNvSpPr>
                <a:spLocks noChangeAspect="1" noChangeShapeType="1"/>
              </p:cNvSpPr>
              <p:nvPr/>
            </p:nvSpPr>
            <p:spPr bwMode="auto">
              <a:xfrm rot="5400000">
                <a:off x="2205" y="392"/>
                <a:ext cx="0" cy="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4" name="Text Box 2271"/>
              <p:cNvSpPr txBox="1">
                <a:spLocks noChangeArrowheads="1"/>
              </p:cNvSpPr>
              <p:nvPr/>
            </p:nvSpPr>
            <p:spPr bwMode="auto">
              <a:xfrm>
                <a:off x="2120" y="2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>
                    <a:latin typeface="Times New Roman" pitchFamily="18" charset="0"/>
                  </a:rPr>
                  <a:t>3x</a:t>
                </a:r>
              </a:p>
            </p:txBody>
          </p:sp>
        </p:grpSp>
        <p:sp>
          <p:nvSpPr>
            <p:cNvPr id="389" name="Line 2272"/>
            <p:cNvSpPr>
              <a:spLocks noChangeShapeType="1"/>
            </p:cNvSpPr>
            <p:nvPr/>
          </p:nvSpPr>
          <p:spPr bwMode="auto">
            <a:xfrm>
              <a:off x="4300018" y="5404610"/>
              <a:ext cx="6349" cy="47940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2009"/>
            <p:cNvSpPr>
              <a:spLocks noChangeShapeType="1"/>
            </p:cNvSpPr>
            <p:nvPr/>
          </p:nvSpPr>
          <p:spPr bwMode="auto">
            <a:xfrm flipH="1" flipV="1">
              <a:off x="1542824" y="5183956"/>
              <a:ext cx="23809" cy="13652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583040" y="5113304"/>
            <a:ext cx="2970374" cy="918569"/>
            <a:chOff x="5743901" y="5444988"/>
            <a:chExt cx="2970374" cy="918569"/>
          </a:xfrm>
        </p:grpSpPr>
        <p:sp>
          <p:nvSpPr>
            <p:cNvPr id="6" name="Obdélník 5"/>
            <p:cNvSpPr/>
            <p:nvPr/>
          </p:nvSpPr>
          <p:spPr bwMode="auto">
            <a:xfrm>
              <a:off x="5743901" y="5444988"/>
              <a:ext cx="2962081" cy="918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64" name="Group 1471"/>
            <p:cNvGrpSpPr/>
            <p:nvPr/>
          </p:nvGrpSpPr>
          <p:grpSpPr>
            <a:xfrm>
              <a:off x="5877919" y="5984062"/>
              <a:ext cx="2376264" cy="290393"/>
              <a:chOff x="6444208" y="5589240"/>
              <a:chExt cx="2376264" cy="290393"/>
            </a:xfrm>
          </p:grpSpPr>
          <p:sp>
            <p:nvSpPr>
              <p:cNvPr id="1465" name="Text Box 6"/>
              <p:cNvSpPr txBox="1">
                <a:spLocks noChangeArrowheads="1"/>
              </p:cNvSpPr>
              <p:nvPr/>
            </p:nvSpPr>
            <p:spPr bwMode="auto">
              <a:xfrm>
                <a:off x="7624266" y="5589240"/>
                <a:ext cx="7409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 smtClean="0">
                    <a:latin typeface="Times New Roman" pitchFamily="18" charset="0"/>
                  </a:rPr>
                  <a:t>GlcNAc</a:t>
                </a:r>
                <a:r>
                  <a:rPr lang="en-US" altLang="en-US" sz="1200" dirty="0" smtClean="0">
                    <a:latin typeface="Times New Roman" pitchFamily="18" charset="0"/>
                  </a:rPr>
                  <a:t>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66" name="Rectangle 7"/>
              <p:cNvSpPr>
                <a:spLocks noChangeAspect="1" noChangeArrowheads="1"/>
              </p:cNvSpPr>
              <p:nvPr/>
            </p:nvSpPr>
            <p:spPr bwMode="auto">
              <a:xfrm>
                <a:off x="7532612" y="5661248"/>
                <a:ext cx="135732" cy="115728"/>
              </a:xfrm>
              <a:prstGeom prst="rect">
                <a:avLst/>
              </a:prstGeom>
              <a:solidFill>
                <a:srgbClr val="0070C0"/>
              </a:solidFill>
              <a:ln w="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" name="Oval 8"/>
              <p:cNvSpPr>
                <a:spLocks noChangeAspect="1" noChangeArrowheads="1"/>
              </p:cNvSpPr>
              <p:nvPr/>
            </p:nvSpPr>
            <p:spPr bwMode="auto">
              <a:xfrm>
                <a:off x="6444208" y="5657628"/>
                <a:ext cx="140018" cy="132875"/>
              </a:xfrm>
              <a:prstGeom prst="ellipse">
                <a:avLst/>
              </a:prstGeom>
              <a:solidFill>
                <a:srgbClr val="33CC3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8" name="AutoShape 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316416" y="5648102"/>
                <a:ext cx="151448" cy="14144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69" name="Text Box 10"/>
              <p:cNvSpPr txBox="1">
                <a:spLocks noChangeArrowheads="1"/>
              </p:cNvSpPr>
              <p:nvPr/>
            </p:nvSpPr>
            <p:spPr bwMode="auto">
              <a:xfrm>
                <a:off x="8407722" y="5602635"/>
                <a:ext cx="4127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err="1">
                    <a:latin typeface="Times New Roman" pitchFamily="18" charset="0"/>
                  </a:rPr>
                  <a:t>Fuc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0" name="Oval 14"/>
              <p:cNvSpPr>
                <a:spLocks noChangeAspect="1" noChangeArrowheads="1"/>
              </p:cNvSpPr>
              <p:nvPr/>
            </p:nvSpPr>
            <p:spPr bwMode="auto">
              <a:xfrm>
                <a:off x="7024270" y="5657628"/>
                <a:ext cx="140018" cy="132874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71" name="Text Box 15"/>
              <p:cNvSpPr txBox="1">
                <a:spLocks noChangeArrowheads="1"/>
              </p:cNvSpPr>
              <p:nvPr/>
            </p:nvSpPr>
            <p:spPr bwMode="auto">
              <a:xfrm>
                <a:off x="7092280" y="5602634"/>
                <a:ext cx="48923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smtClean="0">
                    <a:latin typeface="Times New Roman" pitchFamily="18" charset="0"/>
                  </a:rPr>
                  <a:t> Gal;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1472" name="Text Box 19"/>
              <p:cNvSpPr txBox="1">
                <a:spLocks noChangeArrowheads="1"/>
              </p:cNvSpPr>
              <p:nvPr/>
            </p:nvSpPr>
            <p:spPr bwMode="auto">
              <a:xfrm>
                <a:off x="6516216" y="5602634"/>
                <a:ext cx="51007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 smtClean="0">
                    <a:latin typeface="Times New Roman" pitchFamily="18" charset="0"/>
                  </a:rPr>
                  <a:t>Man;</a:t>
                </a:r>
                <a:endParaRPr lang="en-US" altLang="en-US" sz="1200" dirty="0">
                  <a:latin typeface="Times New Roman" pitchFamily="18" charset="0"/>
                </a:endParaRPr>
              </a:p>
            </p:txBody>
          </p:sp>
        </p:grpSp>
        <p:sp>
          <p:nvSpPr>
            <p:cNvPr id="1473" name="Obdélník 1472"/>
            <p:cNvSpPr/>
            <p:nvPr/>
          </p:nvSpPr>
          <p:spPr>
            <a:xfrm>
              <a:off x="5763667" y="5501522"/>
              <a:ext cx="2950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200" dirty="0" smtClean="0">
                  <a:solidFill>
                    <a:schemeClr val="tx2"/>
                  </a:solidFill>
                </a:rPr>
                <a:t>MALDI-TOF-MS  </a:t>
              </a:r>
              <a:r>
                <a:rPr lang="en-US" altLang="en-US" sz="1200" dirty="0">
                  <a:solidFill>
                    <a:schemeClr val="tx2"/>
                  </a:solidFill>
                </a:rPr>
                <a:t>spectra of </a:t>
              </a:r>
              <a:r>
                <a:rPr lang="en-US" altLang="en-US" sz="1200" dirty="0" smtClean="0">
                  <a:solidFill>
                    <a:schemeClr val="tx2"/>
                  </a:solidFill>
                </a:rPr>
                <a:t>N-</a:t>
              </a:r>
              <a:r>
                <a:rPr lang="en-US" altLang="en-US" sz="1200" dirty="0" err="1" smtClean="0">
                  <a:solidFill>
                    <a:schemeClr val="tx2"/>
                  </a:solidFill>
                </a:rPr>
                <a:t>glycans</a:t>
              </a:r>
              <a:r>
                <a:rPr lang="en-US" altLang="en-US" sz="1200" dirty="0" smtClean="0">
                  <a:solidFill>
                    <a:schemeClr val="tx2"/>
                  </a:solidFill>
                </a:rPr>
                <a:t> after </a:t>
              </a:r>
              <a:r>
                <a:rPr lang="en-US" altLang="en-US" sz="1200" dirty="0" err="1" smtClean="0">
                  <a:solidFill>
                    <a:schemeClr val="tx2"/>
                  </a:solidFill>
                </a:rPr>
                <a:t>desialylation</a:t>
              </a:r>
              <a:endParaRPr lang="cs-CZ" sz="1200" dirty="0"/>
            </a:p>
          </p:txBody>
        </p:sp>
      </p:grpSp>
      <p:pic>
        <p:nvPicPr>
          <p:cNvPr id="1475" name="Obrázek 1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68" y="1508190"/>
            <a:ext cx="893131" cy="103277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53414" y="6513717"/>
            <a:ext cx="417255" cy="284656"/>
          </a:xfrm>
        </p:spPr>
        <p:txBody>
          <a:bodyPr/>
          <a:lstStyle/>
          <a:p>
            <a:fld id="{46B6A4B1-F24B-4413-BA05-5FA8E77829E9}" type="slidenum">
              <a:rPr lang="en-US" altLang="cs-CZ" smtClean="0"/>
              <a:pPr/>
              <a:t>23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5308239" y="6158732"/>
            <a:ext cx="3603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200"/>
              </a:lnSpc>
              <a:spcAft>
                <a:spcPts val="0"/>
              </a:spcAft>
              <a:tabLst>
                <a:tab pos="197485" algn="l"/>
                <a:tab pos="27051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cs-CZ" sz="1200" i="1">
                <a:solidFill>
                  <a:srgbClr val="000000"/>
                </a:solidFill>
                <a:ea typeface="Times New Roman" panose="02020603050405020304" pitchFamily="18" charset="0"/>
              </a:rPr>
              <a:t>Lattová E., </a:t>
            </a:r>
            <a:r>
              <a:rPr lang="cs-CZ" sz="1200" i="1" smtClean="0">
                <a:ea typeface="Times New Roman" panose="02020603050405020304" pitchFamily="18" charset="0"/>
              </a:rPr>
              <a:t>J</a:t>
            </a:r>
            <a:r>
              <a:rPr lang="cs-CZ" sz="1200" i="1">
                <a:ea typeface="Times New Roman" panose="02020603050405020304" pitchFamily="18" charset="0"/>
              </a:rPr>
              <a:t>. Proteome Res., 15 (8), 2777-2786 (2016)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2184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978025" y="501650"/>
            <a:ext cx="466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Využití MS pro vyhledávání biomarkerů </a:t>
            </a:r>
          </a:p>
        </p:txBody>
      </p:sp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1295400" y="1809750"/>
            <a:ext cx="1752600" cy="841375"/>
            <a:chOff x="752" y="1120"/>
            <a:chExt cx="1104" cy="530"/>
          </a:xfrm>
        </p:grpSpPr>
        <p:sp>
          <p:nvSpPr>
            <p:cNvPr id="162823" name="AutoShape 7"/>
            <p:cNvSpPr>
              <a:spLocks noChangeArrowheads="1"/>
            </p:cNvSpPr>
            <p:nvPr/>
          </p:nvSpPr>
          <p:spPr bwMode="auto">
            <a:xfrm>
              <a:off x="752" y="112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778" y="1276"/>
              <a:ext cx="10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Pattern profiling</a:t>
              </a:r>
            </a:p>
          </p:txBody>
        </p:sp>
      </p:grp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846138" y="1100138"/>
            <a:ext cx="2811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přímá MS analýza vzorků</a:t>
            </a:r>
          </a:p>
          <a:p>
            <a:pPr algn="ctr"/>
            <a:r>
              <a:rPr lang="cs-CZ" altLang="cs-CZ" sz="1600"/>
              <a:t>(MALDI MS, SELDI MS)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04800" y="269875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srovnávání peptidového (proteinového) složení vzorku „zdravého“ a nemocného</a:t>
            </a:r>
          </a:p>
          <a:p>
            <a:pPr algn="ctr"/>
            <a:r>
              <a:rPr lang="cs-CZ" altLang="cs-CZ" sz="1600"/>
              <a:t>(bez identifikace, statistická analýza)</a:t>
            </a:r>
          </a:p>
        </p:txBody>
      </p:sp>
      <p:grpSp>
        <p:nvGrpSpPr>
          <p:cNvPr id="162827" name="Group 11"/>
          <p:cNvGrpSpPr>
            <a:grpSpLocks/>
          </p:cNvGrpSpPr>
          <p:nvPr/>
        </p:nvGrpSpPr>
        <p:grpSpPr bwMode="auto">
          <a:xfrm>
            <a:off x="762000" y="3829050"/>
            <a:ext cx="2874963" cy="1463675"/>
            <a:chOff x="480" y="2784"/>
            <a:chExt cx="1811" cy="922"/>
          </a:xfrm>
        </p:grpSpPr>
        <p:sp>
          <p:nvSpPr>
            <p:cNvPr id="162828" name="AutoShape 12"/>
            <p:cNvSpPr>
              <a:spLocks noChangeArrowheads="1"/>
            </p:cNvSpPr>
            <p:nvPr/>
          </p:nvSpPr>
          <p:spPr bwMode="auto">
            <a:xfrm>
              <a:off x="1152" y="2784"/>
              <a:ext cx="336" cy="624"/>
            </a:xfrm>
            <a:prstGeom prst="downArrow">
              <a:avLst>
                <a:gd name="adj1" fmla="val 50000"/>
                <a:gd name="adj2" fmla="val 464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480" y="3456"/>
              <a:ext cx="18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>
                  <a:solidFill>
                    <a:schemeClr val="bg2"/>
                  </a:solidFill>
                </a:rPr>
                <a:t>včasná diagnostika chorob</a:t>
              </a: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5359400" y="1085850"/>
            <a:ext cx="262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Identifikace biomarkerů</a:t>
            </a:r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5791200" y="1768475"/>
            <a:ext cx="1752600" cy="8413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6173788" y="192405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cs-CZ" sz="1600" b="1">
                <a:solidFill>
                  <a:srgbClr val="000000"/>
                </a:solidFill>
              </a:rPr>
              <a:t>Separace</a:t>
            </a:r>
          </a:p>
          <a:p>
            <a:pPr algn="ctr" eaLnBrk="0" hangingPunct="0"/>
            <a:r>
              <a:rPr lang="cs-CZ" altLang="cs-CZ" sz="1600" b="1">
                <a:solidFill>
                  <a:srgbClr val="000000"/>
                </a:solidFill>
              </a:rPr>
              <a:t>GE. LC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4572000" y="283845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srovnávání peptidového (proteinového) složení vzorku „zdravého“ a nemocného</a:t>
            </a:r>
          </a:p>
          <a:p>
            <a:pPr algn="ctr"/>
            <a:r>
              <a:rPr lang="cs-CZ" altLang="cs-CZ" sz="1600"/>
              <a:t>(analýza obrazu)</a:t>
            </a:r>
          </a:p>
        </p:txBody>
      </p:sp>
      <p:grpSp>
        <p:nvGrpSpPr>
          <p:cNvPr id="162834" name="Group 18"/>
          <p:cNvGrpSpPr>
            <a:grpSpLocks/>
          </p:cNvGrpSpPr>
          <p:nvPr/>
        </p:nvGrpSpPr>
        <p:grpSpPr bwMode="auto">
          <a:xfrm>
            <a:off x="5791200" y="3749675"/>
            <a:ext cx="1752600" cy="841375"/>
            <a:chOff x="3648" y="2400"/>
            <a:chExt cx="1104" cy="530"/>
          </a:xfrm>
        </p:grpSpPr>
        <p:sp>
          <p:nvSpPr>
            <p:cNvPr id="162835" name="AutoShape 19"/>
            <p:cNvSpPr>
              <a:spLocks noChangeArrowheads="1"/>
            </p:cNvSpPr>
            <p:nvPr/>
          </p:nvSpPr>
          <p:spPr bwMode="auto">
            <a:xfrm>
              <a:off x="3648" y="240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36" name="Text Box 20"/>
            <p:cNvSpPr txBox="1">
              <a:spLocks noChangeArrowheads="1"/>
            </p:cNvSpPr>
            <p:nvPr/>
          </p:nvSpPr>
          <p:spPr bwMode="auto">
            <a:xfrm>
              <a:off x="3928" y="2490"/>
              <a:ext cx="5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MS</a:t>
              </a:r>
            </a:p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MS/MS</a:t>
              </a:r>
            </a:p>
          </p:txBody>
        </p:sp>
      </p:grp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4648200" y="4667250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/>
              <a:t>identifikace rozdílových proteinů</a:t>
            </a:r>
          </a:p>
        </p:txBody>
      </p:sp>
      <p:grpSp>
        <p:nvGrpSpPr>
          <p:cNvPr id="162838" name="Group 22"/>
          <p:cNvGrpSpPr>
            <a:grpSpLocks/>
          </p:cNvGrpSpPr>
          <p:nvPr/>
        </p:nvGrpSpPr>
        <p:grpSpPr bwMode="auto">
          <a:xfrm>
            <a:off x="5746750" y="5064125"/>
            <a:ext cx="1844675" cy="1409700"/>
            <a:chOff x="3620" y="3322"/>
            <a:chExt cx="1162" cy="888"/>
          </a:xfrm>
        </p:grpSpPr>
        <p:sp>
          <p:nvSpPr>
            <p:cNvPr id="162839" name="AutoShape 23"/>
            <p:cNvSpPr>
              <a:spLocks noChangeArrowheads="1"/>
            </p:cNvSpPr>
            <p:nvPr/>
          </p:nvSpPr>
          <p:spPr bwMode="auto">
            <a:xfrm>
              <a:off x="3648" y="3680"/>
              <a:ext cx="1104" cy="5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840" name="Text Box 24"/>
            <p:cNvSpPr txBox="1">
              <a:spLocks noChangeArrowheads="1"/>
            </p:cNvSpPr>
            <p:nvPr/>
          </p:nvSpPr>
          <p:spPr bwMode="auto">
            <a:xfrm>
              <a:off x="3620" y="3675"/>
              <a:ext cx="116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altLang="cs-CZ" sz="1600" dirty="0">
                  <a:solidFill>
                    <a:srgbClr val="000000"/>
                  </a:solidFill>
                </a:rPr>
                <a:t>specifická protilátka</a:t>
              </a:r>
            </a:p>
            <a:p>
              <a:pPr algn="ctr" eaLnBrk="0" hangingPunct="0"/>
              <a:r>
                <a:rPr lang="cs-CZ" altLang="cs-CZ" sz="1600" dirty="0" err="1">
                  <a:solidFill>
                    <a:srgbClr val="000000"/>
                  </a:solidFill>
                </a:rPr>
                <a:t>Imunodetekce</a:t>
              </a:r>
              <a:endParaRPr lang="cs-CZ" altLang="cs-CZ" sz="1600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cs-CZ" sz="1600" dirty="0" smtClean="0">
                  <a:solidFill>
                    <a:srgbClr val="000000"/>
                  </a:solidFill>
                </a:rPr>
                <a:t>MS/</a:t>
              </a:r>
              <a:r>
                <a:rPr lang="cs-CZ" altLang="cs-CZ" sz="1600" dirty="0" smtClean="0">
                  <a:solidFill>
                    <a:srgbClr val="000000"/>
                  </a:solidFill>
                </a:rPr>
                <a:t>Protein </a:t>
              </a:r>
              <a:r>
                <a:rPr lang="cs-CZ" altLang="cs-CZ" sz="1600" dirty="0" err="1">
                  <a:solidFill>
                    <a:srgbClr val="000000"/>
                  </a:solidFill>
                </a:rPr>
                <a:t>arrays</a:t>
              </a:r>
              <a:endParaRPr lang="cs-CZ" altLang="cs-CZ" sz="1600" dirty="0">
                <a:solidFill>
                  <a:srgbClr val="000000"/>
                </a:solidFill>
              </a:endParaRPr>
            </a:p>
          </p:txBody>
        </p:sp>
        <p:sp>
          <p:nvSpPr>
            <p:cNvPr id="162841" name="AutoShape 25"/>
            <p:cNvSpPr>
              <a:spLocks noChangeArrowheads="1"/>
            </p:cNvSpPr>
            <p:nvPr/>
          </p:nvSpPr>
          <p:spPr bwMode="auto">
            <a:xfrm>
              <a:off x="4080" y="3322"/>
              <a:ext cx="240" cy="272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2842" name="AutoShape 26"/>
          <p:cNvSpPr>
            <a:spLocks noChangeArrowheads="1"/>
          </p:cNvSpPr>
          <p:nvPr/>
        </p:nvSpPr>
        <p:spPr bwMode="auto">
          <a:xfrm>
            <a:off x="4572000" y="981075"/>
            <a:ext cx="3887788" cy="56880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41449" name="Rectangle 3" descr="Snímek2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41451" name="Picture 139" descr="https://encrypted-tbn1.gstatic.com/images?q=tbn:ANd9GcRScQs6mUqMmXlk5Ta3Bs2Xmj6fXfPwEPODoIEj-pnF0kFKWqdr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20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252538" y="2852738"/>
            <a:ext cx="655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Proteomické aplikace využívající „pouze“ identifikace proteinů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3332163" y="1243013"/>
            <a:ext cx="1657350" cy="1260475"/>
            <a:chOff x="521" y="119"/>
            <a:chExt cx="1044" cy="794"/>
          </a:xfrm>
        </p:grpSpPr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1325" y="26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cs-CZ" sz="1800" i="1"/>
            </a:p>
          </p:txBody>
        </p:sp>
        <p:pic>
          <p:nvPicPr>
            <p:cNvPr id="157702" name="Picture 6" descr="MP900407492[2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0"/>
              <a:ext cx="545" cy="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3" name="Picture 7" descr="dglxasset[2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436"/>
              <a:ext cx="635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4" name="Picture 8" descr="MC900432626[2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9"/>
              <a:ext cx="543" cy="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705" name="AutoShape 9"/>
          <p:cNvSpPr>
            <a:spLocks noChangeArrowheads="1"/>
          </p:cNvSpPr>
          <p:nvPr/>
        </p:nvSpPr>
        <p:spPr bwMode="auto">
          <a:xfrm>
            <a:off x="4195763" y="2611438"/>
            <a:ext cx="287337" cy="719137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703763" y="2720975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izolace proteinů</a:t>
            </a:r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>
            <a:off x="4195763" y="4051300"/>
            <a:ext cx="287337" cy="719138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3090863" y="3332163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 i="1">
                <a:latin typeface="Arial" panose="020B0604020202020204" pitchFamily="34" charset="0"/>
              </a:rPr>
              <a:t>proteinový extrakt</a:t>
            </a:r>
          </a:p>
          <a:p>
            <a:pPr algn="ctr"/>
            <a:r>
              <a:rPr lang="cs-CZ" altLang="cs-CZ" sz="1800" b="1" i="1">
                <a:latin typeface="Arial" panose="020B0604020202020204" pitchFamily="34" charset="0"/>
              </a:rPr>
              <a:t>(proteolytické štěpení)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4703763" y="3932238"/>
            <a:ext cx="4044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vícerozměrná frakcionace/separace</a:t>
            </a:r>
          </a:p>
          <a:p>
            <a:pPr algn="ctr"/>
            <a:r>
              <a:rPr lang="cs-CZ" altLang="cs-CZ" sz="1400">
                <a:solidFill>
                  <a:schemeClr val="accent2"/>
                </a:solidFill>
                <a:latin typeface="Arial" panose="020B0604020202020204" pitchFamily="34" charset="0"/>
              </a:rPr>
              <a:t>gelová elektroforéza, kapalinová chromatografie</a:t>
            </a:r>
          </a:p>
          <a:p>
            <a:pPr algn="ctr"/>
            <a:r>
              <a:rPr lang="cs-CZ" altLang="cs-CZ" sz="1400">
                <a:solidFill>
                  <a:schemeClr val="accent2"/>
                </a:solidFill>
                <a:latin typeface="Arial" panose="020B0604020202020204" pitchFamily="34" charset="0"/>
              </a:rPr>
              <a:t>kombinace separačních principů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755900" y="47990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i="1">
                <a:latin typeface="Arial" panose="020B0604020202020204" pitchFamily="34" charset="0"/>
              </a:rPr>
              <a:t>proteinové (peptidové) frakce</a:t>
            </a: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4221163" y="5295900"/>
            <a:ext cx="287337" cy="719138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4703763" y="5276850"/>
            <a:ext cx="179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MALDI-MS/MS </a:t>
            </a:r>
          </a:p>
          <a:p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LC-ESI-MS/MS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022600" y="6015038"/>
            <a:ext cx="268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 i="1">
                <a:latin typeface="Arial" panose="020B0604020202020204" pitchFamily="34" charset="0"/>
              </a:rPr>
              <a:t>identifikované proteiny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2303511" y="476250"/>
            <a:ext cx="50259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 dirty="0"/>
              <a:t>Obecné schéma </a:t>
            </a:r>
            <a:r>
              <a:rPr lang="cs-CZ" altLang="cs-CZ" b="1" dirty="0" err="1"/>
              <a:t>proteomického</a:t>
            </a:r>
            <a:r>
              <a:rPr lang="cs-CZ" altLang="cs-CZ" b="1" dirty="0"/>
              <a:t> experimentu</a:t>
            </a:r>
          </a:p>
          <a:p>
            <a:pPr algn="ctr"/>
            <a:r>
              <a:rPr lang="cs-CZ" altLang="cs-CZ" sz="1800" b="1" dirty="0"/>
              <a:t>Analýza komplexních </a:t>
            </a:r>
            <a:r>
              <a:rPr lang="cs-CZ" altLang="cs-CZ" sz="1800" b="1" dirty="0" smtClean="0"/>
              <a:t>směsí</a:t>
            </a:r>
            <a:endParaRPr lang="cs-CZ" altLang="cs-CZ" b="1" dirty="0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57718" name="Group 22"/>
          <p:cNvGrpSpPr>
            <a:grpSpLocks/>
          </p:cNvGrpSpPr>
          <p:nvPr/>
        </p:nvGrpSpPr>
        <p:grpSpPr bwMode="auto">
          <a:xfrm>
            <a:off x="971550" y="1557338"/>
            <a:ext cx="1893888" cy="1804987"/>
            <a:chOff x="612" y="981"/>
            <a:chExt cx="1193" cy="1137"/>
          </a:xfrm>
        </p:grpSpPr>
        <p:sp>
          <p:nvSpPr>
            <p:cNvPr id="157716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655" y="1346"/>
              <a:ext cx="1137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cs-CZ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  <p:sp>
          <p:nvSpPr>
            <p:cNvPr id="157717" name="Text Box 21"/>
            <p:cNvSpPr txBox="1">
              <a:spLocks noChangeArrowheads="1"/>
            </p:cNvSpPr>
            <p:nvPr/>
          </p:nvSpPr>
          <p:spPr bwMode="auto">
            <a:xfrm>
              <a:off x="612" y="1344"/>
              <a:ext cx="11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 b="1" i="1">
                  <a:latin typeface="Arial" panose="020B0604020202020204" pitchFamily="34" charset="0"/>
                </a:rPr>
                <a:t>zachování stavu vzorku</a:t>
              </a:r>
              <a:endParaRPr lang="en-US" altLang="cs-CZ" sz="1200" b="1" i="1">
                <a:latin typeface="Arial" panose="020B0604020202020204" pitchFamily="34" charset="0"/>
              </a:endParaRPr>
            </a:p>
          </p:txBody>
        </p:sp>
      </p:grp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4213" y="4195763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 i="1">
                <a:latin typeface="Arial" panose="020B0604020202020204" pitchFamily="34" charset="0"/>
              </a:rPr>
              <a:t>zjednodušení komplexní směsi</a:t>
            </a:r>
          </a:p>
          <a:p>
            <a:pPr algn="ctr"/>
            <a:r>
              <a:rPr lang="cs-CZ" altLang="cs-CZ" sz="1200" b="1" i="1">
                <a:latin typeface="Arial" panose="020B0604020202020204" pitchFamily="34" charset="0"/>
              </a:rPr>
              <a:t>před vlastní detekcí</a:t>
            </a:r>
            <a:endParaRPr lang="en-US" altLang="cs-CZ" sz="1200" b="1" i="1"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55650" y="511175"/>
            <a:ext cx="680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Separace proteinových izolátů na úrovni intaktních proteinů </a:t>
            </a:r>
          </a:p>
        </p:txBody>
      </p:sp>
      <p:grpSp>
        <p:nvGrpSpPr>
          <p:cNvPr id="160774" name="Group 33"/>
          <p:cNvGrpSpPr>
            <a:grpSpLocks/>
          </p:cNvGrpSpPr>
          <p:nvPr/>
        </p:nvGrpSpPr>
        <p:grpSpPr bwMode="auto">
          <a:xfrm>
            <a:off x="3275013" y="1296988"/>
            <a:ext cx="1143000" cy="838200"/>
            <a:chOff x="1104" y="2784"/>
            <a:chExt cx="1303" cy="828"/>
          </a:xfrm>
        </p:grpSpPr>
        <p:pic>
          <p:nvPicPr>
            <p:cNvPr id="16077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78" name="Line 17"/>
          <p:cNvSpPr>
            <a:spLocks noChangeShapeType="1"/>
          </p:cNvSpPr>
          <p:nvPr/>
        </p:nvSpPr>
        <p:spPr bwMode="auto">
          <a:xfrm>
            <a:off x="4722813" y="175418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0779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9363"/>
            <a:ext cx="1584325" cy="960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80" name="Text Box 56"/>
          <p:cNvSpPr txBox="1">
            <a:spLocks noChangeArrowheads="1"/>
          </p:cNvSpPr>
          <p:nvPr/>
        </p:nvSpPr>
        <p:spPr bwMode="auto">
          <a:xfrm>
            <a:off x="6297613" y="2205038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accent2"/>
                </a:solidFill>
                <a:cs typeface="Arial" panose="020B0604020202020204" pitchFamily="34" charset="0"/>
              </a:rPr>
              <a:t>Peptidy</a:t>
            </a:r>
          </a:p>
        </p:txBody>
      </p:sp>
      <p:grpSp>
        <p:nvGrpSpPr>
          <p:cNvPr id="160781" name="Group 57"/>
          <p:cNvGrpSpPr>
            <a:grpSpLocks/>
          </p:cNvGrpSpPr>
          <p:nvPr/>
        </p:nvGrpSpPr>
        <p:grpSpPr bwMode="auto">
          <a:xfrm>
            <a:off x="5473700" y="1525588"/>
            <a:ext cx="636588" cy="525462"/>
            <a:chOff x="3216" y="1968"/>
            <a:chExt cx="468" cy="324"/>
          </a:xfrm>
        </p:grpSpPr>
        <p:pic>
          <p:nvPicPr>
            <p:cNvPr id="160782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3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84" name="Line 17"/>
          <p:cNvSpPr>
            <a:spLocks noChangeShapeType="1"/>
          </p:cNvSpPr>
          <p:nvPr/>
        </p:nvSpPr>
        <p:spPr bwMode="auto">
          <a:xfrm>
            <a:off x="2817813" y="1754188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60785" name="Group 57"/>
          <p:cNvGrpSpPr>
            <a:grpSpLocks/>
          </p:cNvGrpSpPr>
          <p:nvPr/>
        </p:nvGrpSpPr>
        <p:grpSpPr bwMode="auto">
          <a:xfrm>
            <a:off x="6219825" y="1525588"/>
            <a:ext cx="636588" cy="525462"/>
            <a:chOff x="3216" y="1968"/>
            <a:chExt cx="468" cy="324"/>
          </a:xfrm>
        </p:grpSpPr>
        <p:pic>
          <p:nvPicPr>
            <p:cNvPr id="160786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7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788" name="Group 57"/>
          <p:cNvGrpSpPr>
            <a:grpSpLocks/>
          </p:cNvGrpSpPr>
          <p:nvPr/>
        </p:nvGrpSpPr>
        <p:grpSpPr bwMode="auto">
          <a:xfrm>
            <a:off x="6981825" y="1525588"/>
            <a:ext cx="636588" cy="525462"/>
            <a:chOff x="3216" y="1968"/>
            <a:chExt cx="468" cy="324"/>
          </a:xfrm>
        </p:grpSpPr>
        <p:pic>
          <p:nvPicPr>
            <p:cNvPr id="160789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90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91" name="Text Box 8"/>
          <p:cNvSpPr txBox="1">
            <a:spLocks noChangeArrowheads="1"/>
          </p:cNvSpPr>
          <p:nvPr/>
        </p:nvSpPr>
        <p:spPr bwMode="auto">
          <a:xfrm>
            <a:off x="973138" y="2205038"/>
            <a:ext cx="116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chemeClr val="accent2"/>
                </a:solidFill>
                <a:cs typeface="Arial" panose="020B0604020202020204" pitchFamily="34" charset="0"/>
              </a:rPr>
              <a:t>HPLC - UV</a:t>
            </a:r>
          </a:p>
        </p:txBody>
      </p:sp>
      <p:sp>
        <p:nvSpPr>
          <p:cNvPr id="160792" name="AutoShape 12"/>
          <p:cNvSpPr>
            <a:spLocks noChangeArrowheads="1"/>
          </p:cNvSpPr>
          <p:nvPr/>
        </p:nvSpPr>
        <p:spPr bwMode="auto">
          <a:xfrm>
            <a:off x="2773363" y="2205038"/>
            <a:ext cx="2087562" cy="517525"/>
          </a:xfrm>
          <a:prstGeom prst="flowChartOnline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400">
                <a:solidFill>
                  <a:schemeClr val="accent2"/>
                </a:solidFill>
                <a:cs typeface="Arial" panose="020B0604020202020204" pitchFamily="34" charset="0"/>
              </a:rPr>
              <a:t>Protein fraction </a:t>
            </a:r>
          </a:p>
          <a:p>
            <a:pPr algn="ctr"/>
            <a:r>
              <a:rPr lang="cs-CZ" altLang="cs-CZ" sz="1400">
                <a:solidFill>
                  <a:schemeClr val="accent2"/>
                </a:solidFill>
                <a:cs typeface="Arial" panose="020B0604020202020204" pitchFamily="34" charset="0"/>
              </a:rPr>
              <a:t>collection</a:t>
            </a:r>
          </a:p>
        </p:txBody>
      </p:sp>
      <p:pic>
        <p:nvPicPr>
          <p:cNvPr id="160793" name="Picture 22"/>
          <p:cNvPicPr>
            <a:picLocks noChangeAspect="1"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86150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468313" y="4027488"/>
            <a:ext cx="228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rgbClr val="FF6600"/>
                </a:solidFill>
              </a:rPr>
              <a:t>1D (2D) gelová elektroforéza</a:t>
            </a:r>
          </a:p>
        </p:txBody>
      </p:sp>
      <p:sp>
        <p:nvSpPr>
          <p:cNvPr id="160795" name="Line 17"/>
          <p:cNvSpPr>
            <a:spLocks noChangeShapeType="1"/>
          </p:cNvSpPr>
          <p:nvPr/>
        </p:nvSpPr>
        <p:spPr bwMode="auto">
          <a:xfrm>
            <a:off x="3033713" y="3667125"/>
            <a:ext cx="2043112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468313" y="5094288"/>
            <a:ext cx="1884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solidFill>
                  <a:srgbClr val="006600"/>
                </a:solidFill>
              </a:rPr>
              <a:t>IEF (in-solution, in-gel)</a:t>
            </a:r>
          </a:p>
        </p:txBody>
      </p:sp>
      <p:grpSp>
        <p:nvGrpSpPr>
          <p:cNvPr id="160797" name="Group 33"/>
          <p:cNvGrpSpPr>
            <a:grpSpLocks/>
          </p:cNvGrpSpPr>
          <p:nvPr/>
        </p:nvGrpSpPr>
        <p:grpSpPr bwMode="auto">
          <a:xfrm>
            <a:off x="3276600" y="4822825"/>
            <a:ext cx="1143000" cy="838200"/>
            <a:chOff x="1104" y="2784"/>
            <a:chExt cx="1303" cy="828"/>
          </a:xfrm>
        </p:grpSpPr>
        <p:pic>
          <p:nvPicPr>
            <p:cNvPr id="16079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9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0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48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1" name="Group 57"/>
          <p:cNvGrpSpPr>
            <a:grpSpLocks/>
          </p:cNvGrpSpPr>
          <p:nvPr/>
        </p:nvGrpSpPr>
        <p:grpSpPr bwMode="auto">
          <a:xfrm>
            <a:off x="5524500" y="3429000"/>
            <a:ext cx="636588" cy="525463"/>
            <a:chOff x="3216" y="1968"/>
            <a:chExt cx="468" cy="324"/>
          </a:xfrm>
        </p:grpSpPr>
        <p:pic>
          <p:nvPicPr>
            <p:cNvPr id="160802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3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4" name="Group 57"/>
          <p:cNvGrpSpPr>
            <a:grpSpLocks/>
          </p:cNvGrpSpPr>
          <p:nvPr/>
        </p:nvGrpSpPr>
        <p:grpSpPr bwMode="auto">
          <a:xfrm>
            <a:off x="6270625" y="3429000"/>
            <a:ext cx="636588" cy="525463"/>
            <a:chOff x="3216" y="1968"/>
            <a:chExt cx="468" cy="324"/>
          </a:xfrm>
        </p:grpSpPr>
        <p:pic>
          <p:nvPicPr>
            <p:cNvPr id="160805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6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07" name="Group 57"/>
          <p:cNvGrpSpPr>
            <a:grpSpLocks/>
          </p:cNvGrpSpPr>
          <p:nvPr/>
        </p:nvGrpSpPr>
        <p:grpSpPr bwMode="auto">
          <a:xfrm>
            <a:off x="7032625" y="3429000"/>
            <a:ext cx="636588" cy="525463"/>
            <a:chOff x="3216" y="1968"/>
            <a:chExt cx="468" cy="324"/>
          </a:xfrm>
        </p:grpSpPr>
        <p:pic>
          <p:nvPicPr>
            <p:cNvPr id="160808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09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0" name="Group 57"/>
          <p:cNvGrpSpPr>
            <a:grpSpLocks/>
          </p:cNvGrpSpPr>
          <p:nvPr/>
        </p:nvGrpSpPr>
        <p:grpSpPr bwMode="auto">
          <a:xfrm>
            <a:off x="5508625" y="4945063"/>
            <a:ext cx="636588" cy="525462"/>
            <a:chOff x="3216" y="1968"/>
            <a:chExt cx="468" cy="324"/>
          </a:xfrm>
        </p:grpSpPr>
        <p:pic>
          <p:nvPicPr>
            <p:cNvPr id="160811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2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3" name="Group 57"/>
          <p:cNvGrpSpPr>
            <a:grpSpLocks/>
          </p:cNvGrpSpPr>
          <p:nvPr/>
        </p:nvGrpSpPr>
        <p:grpSpPr bwMode="auto">
          <a:xfrm>
            <a:off x="6254750" y="4945063"/>
            <a:ext cx="636588" cy="525462"/>
            <a:chOff x="3216" y="1968"/>
            <a:chExt cx="468" cy="324"/>
          </a:xfrm>
        </p:grpSpPr>
        <p:pic>
          <p:nvPicPr>
            <p:cNvPr id="16081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5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816" name="Group 57"/>
          <p:cNvGrpSpPr>
            <a:grpSpLocks/>
          </p:cNvGrpSpPr>
          <p:nvPr/>
        </p:nvGrpSpPr>
        <p:grpSpPr bwMode="auto">
          <a:xfrm>
            <a:off x="7016750" y="4945063"/>
            <a:ext cx="636588" cy="525462"/>
            <a:chOff x="3216" y="1968"/>
            <a:chExt cx="468" cy="324"/>
          </a:xfrm>
        </p:grpSpPr>
        <p:pic>
          <p:nvPicPr>
            <p:cNvPr id="160817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4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81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819" name="Line 17"/>
          <p:cNvSpPr>
            <a:spLocks noChangeShapeType="1"/>
          </p:cNvSpPr>
          <p:nvPr/>
        </p:nvSpPr>
        <p:spPr bwMode="auto">
          <a:xfrm>
            <a:off x="4721225" y="5254625"/>
            <a:ext cx="381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820" name="Line 17"/>
          <p:cNvSpPr>
            <a:spLocks noChangeShapeType="1"/>
          </p:cNvSpPr>
          <p:nvPr/>
        </p:nvSpPr>
        <p:spPr bwMode="auto">
          <a:xfrm>
            <a:off x="2816225" y="5254625"/>
            <a:ext cx="381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821" name="Text Box 56"/>
          <p:cNvSpPr txBox="1">
            <a:spLocks noChangeArrowheads="1"/>
          </p:cNvSpPr>
          <p:nvPr/>
        </p:nvSpPr>
        <p:spPr bwMode="auto">
          <a:xfrm>
            <a:off x="6300788" y="3989388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FF6600"/>
                </a:solidFill>
                <a:cs typeface="Arial" panose="020B0604020202020204" pitchFamily="34" charset="0"/>
              </a:rPr>
              <a:t>Peptidy</a:t>
            </a:r>
          </a:p>
        </p:txBody>
      </p:sp>
      <p:sp>
        <p:nvSpPr>
          <p:cNvPr id="160822" name="Text Box 56"/>
          <p:cNvSpPr txBox="1">
            <a:spLocks noChangeArrowheads="1"/>
          </p:cNvSpPr>
          <p:nvPr/>
        </p:nvSpPr>
        <p:spPr bwMode="auto">
          <a:xfrm>
            <a:off x="6300788" y="5645150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006600"/>
                </a:solidFill>
                <a:cs typeface="Arial" panose="020B0604020202020204" pitchFamily="34" charset="0"/>
              </a:rPr>
              <a:t>Peptidy</a:t>
            </a:r>
          </a:p>
        </p:txBody>
      </p:sp>
      <p:sp>
        <p:nvSpPr>
          <p:cNvPr id="160823" name="AutoShape 12"/>
          <p:cNvSpPr>
            <a:spLocks noChangeArrowheads="1"/>
          </p:cNvSpPr>
          <p:nvPr/>
        </p:nvSpPr>
        <p:spPr bwMode="auto">
          <a:xfrm>
            <a:off x="2773363" y="5716588"/>
            <a:ext cx="2087562" cy="304800"/>
          </a:xfrm>
          <a:prstGeom prst="flowChartOnline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400">
                <a:solidFill>
                  <a:srgbClr val="006600"/>
                </a:solidFill>
                <a:cs typeface="Arial" panose="020B0604020202020204" pitchFamily="34" charset="0"/>
              </a:rPr>
              <a:t>Proteinové frakce</a:t>
            </a:r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468313" y="1125538"/>
            <a:ext cx="73453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468313" y="2852738"/>
            <a:ext cx="73453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468313" y="4581525"/>
            <a:ext cx="7345362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0828" name="Text Box 60"/>
          <p:cNvSpPr txBox="1">
            <a:spLocks noChangeArrowheads="1"/>
          </p:cNvSpPr>
          <p:nvPr/>
        </p:nvSpPr>
        <p:spPr bwMode="auto">
          <a:xfrm>
            <a:off x="4494213" y="12207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>
                <a:solidFill>
                  <a:schemeClr val="accent2"/>
                </a:solidFill>
              </a:rPr>
              <a:t>in-solution</a:t>
            </a:r>
          </a:p>
          <a:p>
            <a:pPr algn="ctr"/>
            <a:r>
              <a:rPr lang="cs-CZ" altLang="cs-CZ" sz="1200">
                <a:solidFill>
                  <a:schemeClr val="accent2"/>
                </a:solidFill>
              </a:rPr>
              <a:t>digestion</a:t>
            </a:r>
          </a:p>
        </p:txBody>
      </p:sp>
      <p:sp>
        <p:nvSpPr>
          <p:cNvPr id="160829" name="Text Box 61"/>
          <p:cNvSpPr txBox="1">
            <a:spLocks noChangeArrowheads="1"/>
          </p:cNvSpPr>
          <p:nvPr/>
        </p:nvSpPr>
        <p:spPr bwMode="auto">
          <a:xfrm>
            <a:off x="2873375" y="3357563"/>
            <a:ext cx="2354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>
                <a:solidFill>
                  <a:srgbClr val="FF6600"/>
                </a:solidFill>
              </a:rPr>
              <a:t>in-gel digestion jednotlivých bendů</a:t>
            </a:r>
          </a:p>
        </p:txBody>
      </p:sp>
      <p:sp>
        <p:nvSpPr>
          <p:cNvPr id="160830" name="Text Box 62"/>
          <p:cNvSpPr txBox="1">
            <a:spLocks noChangeArrowheads="1"/>
          </p:cNvSpPr>
          <p:nvPr/>
        </p:nvSpPr>
        <p:spPr bwMode="auto">
          <a:xfrm>
            <a:off x="4310063" y="477202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>
                <a:solidFill>
                  <a:srgbClr val="006600"/>
                </a:solidFill>
              </a:rPr>
              <a:t>in-solution/ in-gel</a:t>
            </a:r>
          </a:p>
          <a:p>
            <a:pPr algn="ctr"/>
            <a:r>
              <a:rPr lang="cs-CZ" altLang="cs-CZ" sz="1200">
                <a:solidFill>
                  <a:srgbClr val="006600"/>
                </a:solidFill>
              </a:rPr>
              <a:t>digestion</a:t>
            </a:r>
          </a:p>
        </p:txBody>
      </p:sp>
      <p:sp>
        <p:nvSpPr>
          <p:cNvPr id="160831" name="Text Box 63"/>
          <p:cNvSpPr txBox="1">
            <a:spLocks noChangeArrowheads="1"/>
          </p:cNvSpPr>
          <p:nvPr/>
        </p:nvSpPr>
        <p:spPr bwMode="auto">
          <a:xfrm rot="16200000">
            <a:off x="7907338" y="352425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Britannic Bold" panose="020B0903060703020204" pitchFamily="34" charset="0"/>
              </a:rPr>
              <a:t>MS analýza</a:t>
            </a:r>
          </a:p>
        </p:txBody>
      </p:sp>
      <p:sp>
        <p:nvSpPr>
          <p:cNvPr id="160834" name="AutoShape 66"/>
          <p:cNvSpPr>
            <a:spLocks/>
          </p:cNvSpPr>
          <p:nvPr/>
        </p:nvSpPr>
        <p:spPr bwMode="auto">
          <a:xfrm>
            <a:off x="7885113" y="1125538"/>
            <a:ext cx="431800" cy="5111750"/>
          </a:xfrm>
          <a:prstGeom prst="rightBrace">
            <a:avLst>
              <a:gd name="adj1" fmla="val 9865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755650" y="511175"/>
            <a:ext cx="552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Separace proteinových izolátů na úrovni peptidů 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61799" name="Line 6"/>
          <p:cNvSpPr>
            <a:spLocks noChangeShapeType="1"/>
          </p:cNvSpPr>
          <p:nvPr/>
        </p:nvSpPr>
        <p:spPr bwMode="auto">
          <a:xfrm flipV="1">
            <a:off x="1524000" y="1776413"/>
            <a:ext cx="1328738" cy="4762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18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4150"/>
            <a:ext cx="639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7"/>
          <p:cNvSpPr txBox="1">
            <a:spLocks noChangeArrowheads="1"/>
          </p:cNvSpPr>
          <p:nvPr/>
        </p:nvSpPr>
        <p:spPr bwMode="auto">
          <a:xfrm>
            <a:off x="423863" y="2038350"/>
            <a:ext cx="129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Protein </a:t>
            </a:r>
            <a:r>
              <a:rPr lang="en-US" altLang="cs-CZ" sz="1400">
                <a:solidFill>
                  <a:srgbClr val="CC3399"/>
                </a:solidFill>
                <a:cs typeface="Arial" panose="020B0604020202020204" pitchFamily="34" charset="0"/>
              </a:rPr>
              <a:t>mixture</a:t>
            </a:r>
            <a:endParaRPr lang="cs-CZ" altLang="cs-CZ" sz="1400">
              <a:solidFill>
                <a:srgbClr val="CC3399"/>
              </a:solidFill>
              <a:cs typeface="Arial" panose="020B0604020202020204" pitchFamily="34" charset="0"/>
            </a:endParaRPr>
          </a:p>
        </p:txBody>
      </p:sp>
      <p:sp>
        <p:nvSpPr>
          <p:cNvPr id="161803" name="Text Box 13"/>
          <p:cNvSpPr txBox="1">
            <a:spLocks noChangeArrowheads="1"/>
          </p:cNvSpPr>
          <p:nvPr/>
        </p:nvSpPr>
        <p:spPr bwMode="auto">
          <a:xfrm>
            <a:off x="1763713" y="1284288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200">
                <a:solidFill>
                  <a:srgbClr val="CC3399"/>
                </a:solidFill>
                <a:cs typeface="Arial" panose="020B0604020202020204" pitchFamily="34" charset="0"/>
              </a:rPr>
              <a:t>In-solution</a:t>
            </a:r>
          </a:p>
          <a:p>
            <a:r>
              <a:rPr lang="cs-CZ" altLang="cs-CZ" sz="1200">
                <a:solidFill>
                  <a:srgbClr val="CC3399"/>
                </a:solidFill>
                <a:cs typeface="Arial" panose="020B0604020202020204" pitchFamily="34" charset="0"/>
              </a:rPr>
              <a:t> digestion</a:t>
            </a:r>
          </a:p>
        </p:txBody>
      </p:sp>
      <p:grpSp>
        <p:nvGrpSpPr>
          <p:cNvPr id="161805" name="Group 59"/>
          <p:cNvGrpSpPr>
            <a:grpSpLocks/>
          </p:cNvGrpSpPr>
          <p:nvPr/>
        </p:nvGrpSpPr>
        <p:grpSpPr bwMode="auto">
          <a:xfrm>
            <a:off x="3203575" y="1525588"/>
            <a:ext cx="787400" cy="823912"/>
            <a:chOff x="2880" y="859"/>
            <a:chExt cx="496" cy="519"/>
          </a:xfrm>
        </p:grpSpPr>
        <p:sp>
          <p:nvSpPr>
            <p:cNvPr id="161806" name="Text Box 48"/>
            <p:cNvSpPr txBox="1">
              <a:spLocks noChangeArrowheads="1"/>
            </p:cNvSpPr>
            <p:nvPr/>
          </p:nvSpPr>
          <p:spPr bwMode="auto">
            <a:xfrm>
              <a:off x="2880" y="1186"/>
              <a:ext cx="4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sz="1400">
                  <a:solidFill>
                    <a:srgbClr val="CC3399"/>
                  </a:solidFill>
                  <a:cs typeface="Arial" panose="020B0604020202020204" pitchFamily="34" charset="0"/>
                </a:rPr>
                <a:t>Peptides</a:t>
              </a:r>
            </a:p>
          </p:txBody>
        </p:sp>
        <p:grpSp>
          <p:nvGrpSpPr>
            <p:cNvPr id="161807" name="Group 49"/>
            <p:cNvGrpSpPr>
              <a:grpSpLocks/>
            </p:cNvGrpSpPr>
            <p:nvPr/>
          </p:nvGrpSpPr>
          <p:grpSpPr bwMode="auto">
            <a:xfrm>
              <a:off x="2921" y="859"/>
              <a:ext cx="401" cy="331"/>
              <a:chOff x="3216" y="1968"/>
              <a:chExt cx="468" cy="324"/>
            </a:xfrm>
          </p:grpSpPr>
          <p:pic>
            <p:nvPicPr>
              <p:cNvPr id="161808" name="Picture 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968"/>
                <a:ext cx="46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809" name="Picture 5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11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1810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17900"/>
            <a:ext cx="1828800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1811" name="Line 19"/>
          <p:cNvSpPr>
            <a:spLocks noChangeShapeType="1"/>
          </p:cNvSpPr>
          <p:nvPr/>
        </p:nvSpPr>
        <p:spPr bwMode="auto">
          <a:xfrm flipH="1">
            <a:off x="2484438" y="2492375"/>
            <a:ext cx="647700" cy="792163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1812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1D (2D) HPLC – on-line/off-line</a:t>
            </a: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3995738" y="2492375"/>
            <a:ext cx="647700" cy="792163"/>
          </a:xfrm>
          <a:prstGeom prst="line">
            <a:avLst/>
          </a:prstGeom>
          <a:noFill/>
          <a:ln w="63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1816" name="Text Box 7"/>
          <p:cNvSpPr txBox="1">
            <a:spLocks noChangeArrowheads="1"/>
          </p:cNvSpPr>
          <p:nvPr/>
        </p:nvSpPr>
        <p:spPr bwMode="auto">
          <a:xfrm>
            <a:off x="4356100" y="4724400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IEF frakcionace</a:t>
            </a:r>
          </a:p>
        </p:txBody>
      </p:sp>
      <p:pic>
        <p:nvPicPr>
          <p:cNvPr id="16181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44888"/>
            <a:ext cx="1296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19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CC3399"/>
                </a:solidFill>
                <a:cs typeface="Arial" panose="020B0604020202020204" pitchFamily="34" charset="0"/>
              </a:rPr>
              <a:t>LC-MALDI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>
            <a:off x="4859338" y="2420938"/>
            <a:ext cx="1873250" cy="936625"/>
          </a:xfrm>
          <a:prstGeom prst="line">
            <a:avLst/>
          </a:prstGeom>
          <a:noFill/>
          <a:ln w="63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1821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573463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2987675" y="5805488"/>
            <a:ext cx="242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Britannic Bold" panose="020B0903060703020204" pitchFamily="34" charset="0"/>
              </a:rPr>
              <a:t>vždy MS/MS analýza</a:t>
            </a:r>
          </a:p>
        </p:txBody>
      </p:sp>
      <p:sp>
        <p:nvSpPr>
          <p:cNvPr id="161826" name="AutoShape 34"/>
          <p:cNvSpPr>
            <a:spLocks/>
          </p:cNvSpPr>
          <p:nvPr/>
        </p:nvSpPr>
        <p:spPr bwMode="auto">
          <a:xfrm rot="5400000">
            <a:off x="4067969" y="2132807"/>
            <a:ext cx="503237" cy="6553200"/>
          </a:xfrm>
          <a:prstGeom prst="rightBrace">
            <a:avLst>
              <a:gd name="adj1" fmla="val 1085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5292725" y="1196975"/>
            <a:ext cx="343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shotgun proteomics</a:t>
            </a:r>
          </a:p>
          <a:p>
            <a:r>
              <a:rPr lang="cs-CZ" altLang="cs-CZ"/>
              <a:t>MuDPIT </a:t>
            </a:r>
            <a:r>
              <a:rPr lang="cs-CZ" altLang="cs-CZ" sz="800"/>
              <a:t>(Multi-Dimensional Protein Identification Technology) </a:t>
            </a:r>
          </a:p>
        </p:txBody>
      </p:sp>
      <p:sp>
        <p:nvSpPr>
          <p:cNvPr id="3" name="Složené závorky 2"/>
          <p:cNvSpPr/>
          <p:nvPr/>
        </p:nvSpPr>
        <p:spPr>
          <a:xfrm>
            <a:off x="6226201" y="3284538"/>
            <a:ext cx="1800199" cy="1744662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2644775" y="1196975"/>
            <a:ext cx="306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Proteomika</a:t>
            </a:r>
            <a:r>
              <a:rPr lang="cs-CZ" altLang="cs-CZ" sz="2800"/>
              <a:t> - Proč?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879475" y="2116138"/>
            <a:ext cx="7437438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z každého genu může vzniknout </a:t>
            </a:r>
            <a:r>
              <a:rPr lang="cs-CZ" altLang="cs-CZ" sz="1800" b="1" dirty="0"/>
              <a:t>několik proteinů</a:t>
            </a:r>
            <a:r>
              <a:rPr lang="cs-CZ" altLang="cs-CZ" sz="1800" dirty="0"/>
              <a:t>, resp. jejich</a:t>
            </a:r>
          </a:p>
          <a:p>
            <a:r>
              <a:rPr lang="cs-CZ" altLang="cs-CZ" sz="1800" dirty="0"/>
              <a:t>      forem, které </a:t>
            </a:r>
            <a:r>
              <a:rPr lang="cs-CZ" altLang="cs-CZ" sz="1800" b="1" dirty="0"/>
              <a:t>nelze indikovat na základě analýzy DNA resp. </a:t>
            </a:r>
            <a:r>
              <a:rPr lang="cs-CZ" altLang="cs-CZ" sz="1800" b="1" dirty="0" err="1"/>
              <a:t>mRNA</a:t>
            </a:r>
            <a:endParaRPr lang="cs-CZ" altLang="cs-CZ" sz="1800" b="1" dirty="0"/>
          </a:p>
          <a:p>
            <a:r>
              <a:rPr lang="cs-CZ" altLang="cs-CZ" sz="1800" dirty="0"/>
              <a:t>    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</a:t>
            </a:r>
            <a:r>
              <a:rPr lang="cs-CZ" altLang="cs-CZ" sz="1800" b="1" dirty="0"/>
              <a:t>neexistuje přímá korelace </a:t>
            </a:r>
            <a:r>
              <a:rPr lang="cs-CZ" altLang="cs-CZ" sz="1800" dirty="0"/>
              <a:t>mezi obsahem </a:t>
            </a:r>
            <a:r>
              <a:rPr lang="cs-CZ" altLang="cs-CZ" sz="1800" dirty="0" err="1"/>
              <a:t>mRNA</a:t>
            </a:r>
            <a:r>
              <a:rPr lang="cs-CZ" altLang="cs-CZ" sz="1800" dirty="0"/>
              <a:t> a výsledným obsahem</a:t>
            </a:r>
          </a:p>
          <a:p>
            <a:r>
              <a:rPr lang="cs-CZ" altLang="cs-CZ" sz="1800" dirty="0"/>
              <a:t>      proteinů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funkční význam proteinu závisí velmi často na jeho </a:t>
            </a:r>
            <a:r>
              <a:rPr lang="cs-CZ" altLang="cs-CZ" sz="1800" b="1" dirty="0"/>
              <a:t>interakci s jinými</a:t>
            </a:r>
          </a:p>
          <a:p>
            <a:r>
              <a:rPr lang="cs-CZ" altLang="cs-CZ" sz="1800" b="1" dirty="0"/>
              <a:t>      proteiny či DNA/RNA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  <a:p>
            <a:pPr>
              <a:buFontTx/>
              <a:buBlip>
                <a:blip r:embed="rId2"/>
              </a:buBlip>
            </a:pPr>
            <a:r>
              <a:rPr lang="cs-CZ" altLang="cs-CZ" sz="1800" dirty="0"/>
              <a:t>   na úrovni proteinů lze zachytit epigenetické faktory regulace exprese genu</a:t>
            </a:r>
          </a:p>
          <a:p>
            <a:pPr>
              <a:buFontTx/>
              <a:buBlip>
                <a:blip r:embed="rId2"/>
              </a:buBlip>
            </a:pPr>
            <a:endParaRPr lang="cs-CZ" altLang="cs-CZ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2959100" y="350838"/>
            <a:ext cx="298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proteomu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5868144" y="5969368"/>
            <a:ext cx="3168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 i="1"/>
              <a:t>Eyer L. et al.,Proteomics, 7 (1), 64-72 (2007)</a:t>
            </a: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2124075" y="5716588"/>
            <a:ext cx="598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proteom stafylokokového fága 812</a:t>
            </a:r>
            <a:r>
              <a:rPr lang="cs-CZ" altLang="cs-CZ" sz="1400" i="1"/>
              <a:t>, spolupráce s prof. Doškářem (ÚEB PřF MU)</a:t>
            </a:r>
            <a:endParaRPr lang="cs-CZ" altLang="cs-CZ" sz="1400"/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2035175" y="1196975"/>
            <a:ext cx="521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panose="020B0604020202020204" pitchFamily="34" charset="0"/>
              </a:rPr>
              <a:t>identifikace proteinů ve </a:t>
            </a:r>
            <a:r>
              <a:rPr lang="cs-CZ" altLang="cs-CZ" sz="1800" smtClean="0">
                <a:latin typeface="Arial" panose="020B0604020202020204" pitchFamily="34" charset="0"/>
              </a:rPr>
              <a:t>spotech, </a:t>
            </a:r>
            <a:r>
              <a:rPr lang="cs-CZ" altLang="cs-CZ" sz="1800">
                <a:latin typeface="Arial" panose="020B0604020202020204" pitchFamily="34" charset="0"/>
              </a:rPr>
              <a:t>MS/MS </a:t>
            </a:r>
            <a:r>
              <a:rPr lang="cs-CZ" altLang="cs-CZ" sz="1800" smtClean="0">
                <a:latin typeface="Arial" panose="020B0604020202020204" pitchFamily="34" charset="0"/>
              </a:rPr>
              <a:t>techniky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8808" name="Picture 24" descr="fag 812-Ag 2006-08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647825"/>
            <a:ext cx="3960813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>
            <a:spLocks noChangeArrowheads="1"/>
          </p:cNvSpPr>
          <p:nvPr/>
        </p:nvSpPr>
        <p:spPr bwMode="auto">
          <a:xfrm>
            <a:off x="2124075" y="620713"/>
            <a:ext cx="493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A draft map of the human proteome</a:t>
            </a:r>
            <a:endParaRPr lang="cs-CZ" altLang="cs-CZ" b="1"/>
          </a:p>
        </p:txBody>
      </p:sp>
      <p:sp>
        <p:nvSpPr>
          <p:cNvPr id="3" name="Obdélník 5"/>
          <p:cNvSpPr>
            <a:spLocks noChangeArrowheads="1"/>
          </p:cNvSpPr>
          <p:nvPr/>
        </p:nvSpPr>
        <p:spPr bwMode="auto">
          <a:xfrm>
            <a:off x="2267744" y="1082675"/>
            <a:ext cx="4447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/>
              <a:t>     Min-</a:t>
            </a:r>
            <a:r>
              <a:rPr lang="cs-CZ" altLang="cs-CZ" sz="1200" i="1" dirty="0" err="1"/>
              <a:t>Sik</a:t>
            </a:r>
            <a:r>
              <a:rPr lang="cs-CZ" altLang="cs-CZ" sz="1200" i="1" dirty="0"/>
              <a:t> Kim et al., </a:t>
            </a:r>
            <a:r>
              <a:rPr lang="cs-CZ" altLang="cs-CZ" sz="1200" i="1" dirty="0" err="1"/>
              <a:t>Nature</a:t>
            </a:r>
            <a:r>
              <a:rPr lang="cs-CZ" altLang="cs-CZ" sz="1200" i="1" dirty="0"/>
              <a:t> 509, 575-581 doi:10.1038/nature13302 </a:t>
            </a:r>
          </a:p>
        </p:txBody>
      </p:sp>
      <p:pic>
        <p:nvPicPr>
          <p:cNvPr id="4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79563"/>
            <a:ext cx="75580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00113" y="5013325"/>
            <a:ext cx="7416800" cy="1584325"/>
          </a:xfrm>
          <a:prstGeom prst="rect">
            <a:avLst/>
          </a:prstGeom>
          <a:solidFill>
            <a:srgbClr val="D6D6F5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27088" y="3141663"/>
            <a:ext cx="7561262" cy="7064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293 000 non redundant peptides</a:t>
            </a:r>
          </a:p>
          <a:p>
            <a:pPr algn="ctr" eaLnBrk="1" hangingPunct="1"/>
            <a:r>
              <a:rPr lang="cs-CZ" altLang="cs-CZ" sz="2000">
                <a:latin typeface="Arial Black" panose="020B0A04020102020204" pitchFamily="34" charset="0"/>
              </a:rPr>
              <a:t>corresponding to proteins encoded by 17294 genes </a:t>
            </a:r>
          </a:p>
        </p:txBody>
      </p:sp>
      <p:sp>
        <p:nvSpPr>
          <p:cNvPr id="7" name="Text Box 233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8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8M slina pH3,9-5,1  13-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6408738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02418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908175" y="549275"/>
            <a:ext cx="562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Ověření sekvence a určení izoforem OBP proteinů</a:t>
            </a:r>
          </a:p>
        </p:txBody>
      </p: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4543425" y="4897438"/>
            <a:ext cx="3013075" cy="354012"/>
            <a:chOff x="3107" y="3493"/>
            <a:chExt cx="1898" cy="223"/>
          </a:xfrm>
        </p:grpSpPr>
        <p:sp>
          <p:nvSpPr>
            <p:cNvPr id="158729" name="Text Box 9"/>
            <p:cNvSpPr txBox="1">
              <a:spLocks noChangeArrowheads="1"/>
            </p:cNvSpPr>
            <p:nvPr/>
          </p:nvSpPr>
          <p:spPr bwMode="auto">
            <a:xfrm>
              <a:off x="3107" y="3520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Obp3A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158730" name="Text Box 10"/>
            <p:cNvSpPr txBox="1">
              <a:spLocks noChangeArrowheads="1"/>
            </p:cNvSpPr>
            <p:nvPr/>
          </p:nvSpPr>
          <p:spPr bwMode="auto">
            <a:xfrm>
              <a:off x="3667" y="3493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Obp3B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158731" name="Text Box 11"/>
            <p:cNvSpPr txBox="1">
              <a:spLocks noChangeArrowheads="1"/>
            </p:cNvSpPr>
            <p:nvPr/>
          </p:nvSpPr>
          <p:spPr bwMode="auto">
            <a:xfrm>
              <a:off x="4616" y="352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>
                  <a:latin typeface="Arial" panose="020B0604020202020204" pitchFamily="34" charset="0"/>
                </a:rPr>
                <a:t>Obp2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</p:grpSp>
      <p:pic>
        <p:nvPicPr>
          <p:cNvPr id="1587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1935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395288" y="321310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600" i="1"/>
              <a:t>Myodes glareolus</a:t>
            </a:r>
            <a:r>
              <a:rPr lang="cs-CZ" altLang="cs-CZ" sz="1600"/>
              <a:t> 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4067175" y="1628775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sliny</a:t>
            </a:r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</a:t>
            </a:r>
            <a:r>
              <a:rPr lang="en-US" altLang="cs-CZ" sz="1800"/>
              <a:t>2D gelov</a:t>
            </a:r>
            <a:r>
              <a:rPr lang="cs-CZ" altLang="cs-CZ" sz="1800"/>
              <a:t>á elektroforéza</a:t>
            </a:r>
          </a:p>
          <a:p>
            <a:pPr>
              <a:buFontTx/>
              <a:buBlip>
                <a:blip r:embed="rId5"/>
              </a:buBlip>
            </a:pPr>
            <a:r>
              <a:rPr lang="cs-CZ" altLang="cs-CZ" sz="1800"/>
              <a:t>   MS/MS vybraných spotů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4572000" y="6381750"/>
            <a:ext cx="431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/>
              <a:t>Stopková R., Zdráhal Z., Ryba Š. et al, BMC Genomics 2010, </a:t>
            </a:r>
            <a:r>
              <a:rPr lang="cs-CZ" altLang="cs-CZ" sz="1200" b="1" i="1"/>
              <a:t>11</a:t>
            </a:r>
            <a:r>
              <a:rPr lang="cs-CZ" altLang="cs-CZ" sz="1200" i="1"/>
              <a:t>:45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395288" y="6284913"/>
            <a:ext cx="2398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spolupráce s PřF UK Praha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319338" y="35941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cs-CZ" altLang="cs-CZ" sz="1800"/>
              <a:t>  není znám genom</a:t>
            </a:r>
          </a:p>
          <a:p>
            <a:pPr>
              <a:buFontTx/>
              <a:buBlip>
                <a:blip r:embed="rId6"/>
              </a:buBlip>
            </a:pPr>
            <a:r>
              <a:rPr lang="cs-CZ" altLang="cs-CZ" sz="1800"/>
              <a:t>  nejsou protilátky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4" name="Group 6"/>
          <p:cNvGrpSpPr>
            <a:grpSpLocks/>
          </p:cNvGrpSpPr>
          <p:nvPr/>
        </p:nvGrpSpPr>
        <p:grpSpPr bwMode="auto">
          <a:xfrm>
            <a:off x="971550" y="2781300"/>
            <a:ext cx="7507288" cy="3489325"/>
            <a:chOff x="7427" y="11251"/>
            <a:chExt cx="11043" cy="4630"/>
          </a:xfrm>
        </p:grpSpPr>
        <p:pic>
          <p:nvPicPr>
            <p:cNvPr id="11981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" y="11251"/>
              <a:ext cx="11043" cy="4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16" name="Oval 8"/>
            <p:cNvSpPr>
              <a:spLocks noChangeArrowheads="1"/>
            </p:cNvSpPr>
            <p:nvPr/>
          </p:nvSpPr>
          <p:spPr bwMode="auto">
            <a:xfrm>
              <a:off x="17850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7" name="Oval 9"/>
            <p:cNvSpPr>
              <a:spLocks noChangeArrowheads="1"/>
            </p:cNvSpPr>
            <p:nvPr/>
          </p:nvSpPr>
          <p:spPr bwMode="auto">
            <a:xfrm>
              <a:off x="14663" y="1143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8" name="Oval 10"/>
            <p:cNvSpPr>
              <a:spLocks noChangeArrowheads="1"/>
            </p:cNvSpPr>
            <p:nvPr/>
          </p:nvSpPr>
          <p:spPr bwMode="auto">
            <a:xfrm>
              <a:off x="15764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9" name="Oval 11"/>
            <p:cNvSpPr>
              <a:spLocks noChangeArrowheads="1"/>
            </p:cNvSpPr>
            <p:nvPr/>
          </p:nvSpPr>
          <p:spPr bwMode="auto">
            <a:xfrm>
              <a:off x="11635" y="11425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0" name="Oval 12"/>
            <p:cNvSpPr>
              <a:spLocks noChangeArrowheads="1"/>
            </p:cNvSpPr>
            <p:nvPr/>
          </p:nvSpPr>
          <p:spPr bwMode="auto">
            <a:xfrm>
              <a:off x="8276" y="11429"/>
              <a:ext cx="442" cy="2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4427538" y="3357563"/>
            <a:ext cx="40322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14338"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9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819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m/z 3079.4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cs-CZ" sz="1400">
                <a:latin typeface="Arial" panose="020B0604020202020204" pitchFamily="34" charset="0"/>
                <a:cs typeface="Arial" panose="020B0604020202020204" pitchFamily="34" charset="0"/>
              </a:rPr>
              <a:t>MALDI-MS/MS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1763713" y="1700213"/>
            <a:ext cx="6840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původní sekvence - </a:t>
            </a:r>
            <a:r>
              <a:rPr lang="en-US" altLang="cs-CZ" sz="1400">
                <a:latin typeface="Arial" panose="020B0604020202020204" pitchFamily="34" charset="0"/>
              </a:rPr>
              <a:t>Q</a:t>
            </a:r>
            <a:r>
              <a:rPr lang="en-US" altLang="cs-CZ" sz="1400" b="1">
                <a:latin typeface="Arial" panose="020B0604020202020204" pitchFamily="34" charset="0"/>
              </a:rPr>
              <a:t>AELEGKWVTTAIAADNIDTIEEEGPMR</a:t>
            </a:r>
            <a:r>
              <a:rPr lang="cs-CZ" altLang="cs-CZ" sz="1400" b="1">
                <a:latin typeface="Arial" panose="020B0604020202020204" pitchFamily="34" charset="0"/>
              </a:rPr>
              <a:t> (OBP3)</a:t>
            </a:r>
            <a:r>
              <a:rPr lang="en-US" altLang="cs-CZ" sz="1400" b="1">
                <a:latin typeface="Arial" panose="020B0604020202020204" pitchFamily="34" charset="0"/>
              </a:rPr>
              <a:t>	</a:t>
            </a:r>
          </a:p>
          <a:p>
            <a:r>
              <a:rPr lang="en-US" altLang="cs-CZ" sz="800" b="1">
                <a:latin typeface="Arial" panose="020B0604020202020204" pitchFamily="34" charset="0"/>
              </a:rPr>
              <a:t> </a:t>
            </a:r>
          </a:p>
          <a:p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	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	</a:t>
            </a:r>
            <a:endParaRPr lang="en-US" altLang="cs-CZ" sz="1400">
              <a:latin typeface="Arial" panose="020B0604020202020204" pitchFamily="34" charset="0"/>
            </a:endParaRPr>
          </a:p>
          <a:p>
            <a:endParaRPr lang="cs-CZ" altLang="cs-CZ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altLang="cs-CZ" sz="14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altLang="cs-CZ" sz="14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1400" b="1">
                <a:latin typeface="Arial" panose="020B0604020202020204" pitchFamily="34" charset="0"/>
              </a:rPr>
              <a:t>AELEG</a:t>
            </a:r>
            <a:r>
              <a:rPr lang="en-US" altLang="cs-CZ" sz="1400" b="1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400" b="1">
                <a:latin typeface="Arial" panose="020B0604020202020204" pitchFamily="34" charset="0"/>
              </a:rPr>
              <a:t>W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Y</a:t>
            </a:r>
            <a:r>
              <a:rPr lang="en-US" altLang="cs-CZ" sz="1400" b="1">
                <a:latin typeface="Arial" panose="020B0604020202020204" pitchFamily="34" charset="0"/>
              </a:rPr>
              <a:t>TTAIAADN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V</a:t>
            </a:r>
            <a:r>
              <a:rPr lang="en-US" altLang="cs-CZ" sz="1400" b="1">
                <a:latin typeface="Arial" panose="020B0604020202020204" pitchFamily="34" charset="0"/>
              </a:rPr>
              <a:t>DTIEEEGP</a:t>
            </a:r>
            <a:r>
              <a:rPr lang="en-US" altLang="cs-CZ" sz="1400" b="1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400" b="1">
                <a:latin typeface="Arial" panose="020B0604020202020204" pitchFamily="34" charset="0"/>
              </a:rPr>
              <a:t>R</a:t>
            </a:r>
            <a:endParaRPr lang="cs-CZ" altLang="cs-CZ" sz="1400" i="1">
              <a:latin typeface="Arial" panose="020B0604020202020204" pitchFamily="34" charset="0"/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908175" y="427038"/>
            <a:ext cx="56197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Ověření sekvence a určení izoforem OBP proteinů</a:t>
            </a:r>
          </a:p>
          <a:p>
            <a:pPr algn="ctr"/>
            <a:r>
              <a:rPr lang="cs-CZ" altLang="cs-CZ" sz="1600" b="1">
                <a:latin typeface="Arial" panose="020B0604020202020204" pitchFamily="34" charset="0"/>
              </a:rPr>
              <a:t>MALDI-MS/MS a LC-MS/MS</a:t>
            </a:r>
          </a:p>
          <a:p>
            <a:pPr algn="ctr"/>
            <a:r>
              <a:rPr lang="cs-CZ" altLang="cs-CZ" sz="1600" b="1">
                <a:latin typeface="Arial" panose="020B0604020202020204" pitchFamily="34" charset="0"/>
              </a:rPr>
              <a:t>manuální interpretace spekter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8026400" y="1889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387475" y="1412875"/>
            <a:ext cx="6137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&gt;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80% proteinů je funkčních až po začlenění do komplexu</a:t>
            </a:r>
          </a:p>
          <a:p>
            <a:endParaRPr lang="cs-CZ" altLang="cs-CZ" sz="180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en-US" altLang="cs-CZ" sz="1800">
                <a:cs typeface="Times New Roman" panose="02020603050405020304" pitchFamily="18" charset="0"/>
              </a:rPr>
              <a:t>~</a:t>
            </a:r>
            <a:r>
              <a:rPr lang="cs-CZ" altLang="cs-CZ" sz="1800">
                <a:cs typeface="Times New Roman" panose="02020603050405020304" pitchFamily="18" charset="0"/>
              </a:rPr>
              <a:t> </a:t>
            </a:r>
            <a:r>
              <a:rPr lang="cs-CZ" altLang="cs-CZ" sz="1800"/>
              <a:t>10000 typů interakcí</a:t>
            </a:r>
          </a:p>
          <a:p>
            <a:r>
              <a:rPr lang="cs-CZ" altLang="cs-CZ" sz="1800">
                <a:latin typeface="Arial" panose="020B0604020202020204" pitchFamily="34" charset="0"/>
              </a:rPr>
              <a:t>	     </a:t>
            </a:r>
            <a:r>
              <a:rPr lang="cs-CZ" altLang="cs-CZ" sz="1400" i="1"/>
              <a:t>Aloy P., Russell R. B.: Nat. Biotechnol. </a:t>
            </a:r>
            <a:r>
              <a:rPr lang="cs-CZ" altLang="cs-CZ" sz="1400" b="1" i="1"/>
              <a:t>22</a:t>
            </a:r>
            <a:r>
              <a:rPr lang="cs-CZ" altLang="cs-CZ" sz="1400" i="1"/>
              <a:t> (10), 1317-1321 (2004)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68538" y="333375"/>
            <a:ext cx="448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</a:t>
            </a:r>
            <a:r>
              <a:rPr lang="en-US" altLang="cs-CZ" b="1"/>
              <a:t>proteinov</a:t>
            </a:r>
            <a:r>
              <a:rPr lang="cs-CZ" altLang="cs-CZ" b="1"/>
              <a:t>ých komplexů</a:t>
            </a:r>
          </a:p>
          <a:p>
            <a:pPr algn="ctr"/>
            <a:r>
              <a:rPr lang="cs-CZ" altLang="cs-CZ" b="1" i="1"/>
              <a:t>funkční proteomika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03200" y="4510088"/>
            <a:ext cx="1800225" cy="12239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purifikace</a:t>
            </a:r>
          </a:p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komplexu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03200" y="2708275"/>
            <a:ext cx="18002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b="1">
                <a:latin typeface="Arial" panose="020B0604020202020204" pitchFamily="34" charset="0"/>
              </a:rPr>
              <a:t>vzorek</a:t>
            </a:r>
          </a:p>
          <a:p>
            <a:pPr algn="ctr"/>
            <a:r>
              <a:rPr lang="cs-CZ" altLang="cs-CZ" sz="1400" i="1">
                <a:latin typeface="Arial" panose="020B0604020202020204" pitchFamily="34" charset="0"/>
              </a:rPr>
              <a:t>(buněčná kultura)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884738" y="4510088"/>
            <a:ext cx="1800225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anose="020B0604020202020204" pitchFamily="34" charset="0"/>
              </a:rPr>
              <a:t>MS/MS</a:t>
            </a:r>
          </a:p>
          <a:p>
            <a:pPr algn="ctr"/>
            <a:r>
              <a:rPr lang="cs-CZ" altLang="cs-CZ" sz="1800">
                <a:latin typeface="Arial" panose="020B0604020202020204" pitchFamily="34" charset="0"/>
              </a:rPr>
              <a:t>analýza</a:t>
            </a:r>
          </a:p>
        </p:txBody>
      </p:sp>
      <p:grpSp>
        <p:nvGrpSpPr>
          <p:cNvPr id="147463" name="Group 7"/>
          <p:cNvGrpSpPr>
            <a:grpSpLocks/>
          </p:cNvGrpSpPr>
          <p:nvPr/>
        </p:nvGrpSpPr>
        <p:grpSpPr bwMode="auto">
          <a:xfrm>
            <a:off x="2551113" y="4510088"/>
            <a:ext cx="1800225" cy="1223962"/>
            <a:chOff x="1770" y="2841"/>
            <a:chExt cx="1134" cy="771"/>
          </a:xfrm>
        </p:grpSpPr>
        <p:grpSp>
          <p:nvGrpSpPr>
            <p:cNvPr id="147464" name="Group 8"/>
            <p:cNvGrpSpPr>
              <a:grpSpLocks/>
            </p:cNvGrpSpPr>
            <p:nvPr/>
          </p:nvGrpSpPr>
          <p:grpSpPr bwMode="auto">
            <a:xfrm flipH="1">
              <a:off x="1770" y="2841"/>
              <a:ext cx="1134" cy="771"/>
              <a:chOff x="2971" y="2704"/>
              <a:chExt cx="1134" cy="771"/>
            </a:xfrm>
          </p:grpSpPr>
          <p:sp>
            <p:nvSpPr>
              <p:cNvPr id="147465" name="AutoShape 9"/>
              <p:cNvSpPr>
                <a:spLocks noChangeArrowheads="1"/>
              </p:cNvSpPr>
              <p:nvPr/>
            </p:nvSpPr>
            <p:spPr bwMode="auto">
              <a:xfrm rot="10800000">
                <a:off x="2971" y="2704"/>
                <a:ext cx="1134" cy="771"/>
              </a:xfrm>
              <a:prstGeom prst="rtTriangl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7466" name="AutoShape 10"/>
              <p:cNvSpPr>
                <a:spLocks noChangeArrowheads="1"/>
              </p:cNvSpPr>
              <p:nvPr/>
            </p:nvSpPr>
            <p:spPr bwMode="auto">
              <a:xfrm rot="10800000" flipH="1" flipV="1">
                <a:off x="2971" y="2704"/>
                <a:ext cx="1134" cy="771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 rot="-2004995">
              <a:off x="2091" y="3221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800" b="1">
                  <a:latin typeface="Arial" panose="020B0604020202020204" pitchFamily="34" charset="0"/>
                </a:rPr>
                <a:t>digesce</a:t>
              </a:r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 rot="-2004995">
              <a:off x="1775" y="2957"/>
              <a:ext cx="8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800" b="1">
                  <a:latin typeface="Arial" panose="020B0604020202020204" pitchFamily="34" charset="0"/>
                </a:rPr>
                <a:t>separace</a:t>
              </a:r>
            </a:p>
          </p:txBody>
        </p:sp>
      </p:grp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7188200" y="4508500"/>
            <a:ext cx="1800225" cy="1223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>
                <a:latin typeface="Arial" panose="020B0604020202020204" pitchFamily="34" charset="0"/>
              </a:rPr>
              <a:t>validace</a:t>
            </a:r>
          </a:p>
          <a:p>
            <a:pPr algn="ctr"/>
            <a:r>
              <a:rPr lang="cs-CZ" altLang="cs-CZ" sz="1800">
                <a:latin typeface="Arial" panose="020B0604020202020204" pitchFamily="34" charset="0"/>
              </a:rPr>
              <a:t>interakcí</a:t>
            </a:r>
          </a:p>
        </p:txBody>
      </p:sp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210978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>
            <a:off x="4452938" y="494188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923925" y="4024313"/>
            <a:ext cx="4318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6765925" y="49418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3419475" y="3141663"/>
            <a:ext cx="4392613" cy="935037"/>
            <a:chOff x="2154" y="1979"/>
            <a:chExt cx="2767" cy="589"/>
          </a:xfrm>
        </p:grpSpPr>
        <p:sp>
          <p:nvSpPr>
            <p:cNvPr id="147475" name="AutoShape 19"/>
            <p:cNvSpPr>
              <a:spLocks noChangeArrowheads="1"/>
            </p:cNvSpPr>
            <p:nvPr/>
          </p:nvSpPr>
          <p:spPr bwMode="auto">
            <a:xfrm>
              <a:off x="2154" y="1979"/>
              <a:ext cx="2767" cy="58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2260" y="2065"/>
              <a:ext cx="25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vyhledávání nových interakcí</a:t>
              </a:r>
            </a:p>
            <a:p>
              <a:pPr>
                <a:buFontTx/>
                <a:buBlip>
                  <a:blip r:embed="rId3"/>
                </a:buBlip>
              </a:pPr>
              <a:r>
                <a:rPr lang="cs-CZ" altLang="cs-CZ" sz="1800">
                  <a:latin typeface="Arial" panose="020B0604020202020204" pitchFamily="34" charset="0"/>
                </a:rPr>
                <a:t>   možnost studia „celého“ komplexu</a:t>
              </a:r>
            </a:p>
          </p:txBody>
        </p:sp>
      </p:grp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2425"/>
            <a:ext cx="61880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851275" y="6308725"/>
            <a:ext cx="499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T. K</a:t>
            </a:r>
            <a:r>
              <a:rPr lang="en-US" altLang="cs-CZ" sz="1400" i="1">
                <a:cs typeface="Arial" panose="020B0604020202020204" pitchFamily="34" charset="0"/>
              </a:rPr>
              <a:t>ö</a:t>
            </a:r>
            <a:r>
              <a:rPr lang="cs-CZ" altLang="cs-CZ" sz="1400" i="1"/>
              <a:t>cher, G. Superti-Furga: Nat. Methods, </a:t>
            </a:r>
            <a:r>
              <a:rPr lang="cs-CZ" altLang="cs-CZ" sz="1400" b="1" i="1"/>
              <a:t>4</a:t>
            </a:r>
            <a:r>
              <a:rPr lang="cs-CZ" altLang="cs-CZ" sz="1400" i="1"/>
              <a:t>(10), 807-815 (2007).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771775" y="333375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Purifikace proteinových komplexů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168650" y="966788"/>
            <a:ext cx="3001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>
                <a:latin typeface="Arial" panose="020B0604020202020204" pitchFamily="34" charset="0"/>
              </a:rPr>
              <a:t>in vivo exprese proteinu se značkou</a:t>
            </a:r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3600450" y="1398588"/>
            <a:ext cx="2089150" cy="288925"/>
            <a:chOff x="2290" y="799"/>
            <a:chExt cx="1316" cy="182"/>
          </a:xfrm>
        </p:grpSpPr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>
              <a:off x="2290" y="799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2290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>
              <a:off x="3606" y="7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8490" name="Group 10"/>
          <p:cNvGrpSpPr>
            <a:grpSpLocks/>
          </p:cNvGrpSpPr>
          <p:nvPr/>
        </p:nvGrpSpPr>
        <p:grpSpPr bwMode="auto">
          <a:xfrm>
            <a:off x="5219700" y="5648325"/>
            <a:ext cx="3240088" cy="517525"/>
            <a:chOff x="3334" y="3521"/>
            <a:chExt cx="2041" cy="326"/>
          </a:xfrm>
        </p:grpSpPr>
        <p:sp>
          <p:nvSpPr>
            <p:cNvPr id="148491" name="AutoShape 11"/>
            <p:cNvSpPr>
              <a:spLocks noChangeArrowheads="1"/>
            </p:cNvSpPr>
            <p:nvPr/>
          </p:nvSpPr>
          <p:spPr bwMode="auto">
            <a:xfrm>
              <a:off x="3334" y="3521"/>
              <a:ext cx="2041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3334" y="3521"/>
              <a:ext cx="200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>
                  <a:solidFill>
                    <a:srgbClr val="FF0000"/>
                  </a:solidFill>
                  <a:latin typeface="Arial" panose="020B0604020202020204" pitchFamily="34" charset="0"/>
                </a:rPr>
                <a:t>vysoký stupeň čistoty komplexu</a:t>
              </a:r>
            </a:p>
            <a:p>
              <a:r>
                <a:rPr lang="cs-CZ" altLang="cs-CZ" sz="1400">
                  <a:solidFill>
                    <a:schemeClr val="accent2"/>
                  </a:solidFill>
                  <a:latin typeface="Arial" panose="020B0604020202020204" pitchFamily="34" charset="0"/>
                </a:rPr>
                <a:t>ztráta slabě vázaných členů komplexu</a:t>
              </a:r>
            </a:p>
          </p:txBody>
        </p:sp>
      </p:grp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994150"/>
            <a:ext cx="4052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537200" y="6323013"/>
            <a:ext cx="3138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/>
              <a:t>Gavin A.-C. et al.: Nature, </a:t>
            </a:r>
            <a:r>
              <a:rPr lang="cs-CZ" altLang="cs-CZ" sz="1200" b="1"/>
              <a:t>440</a:t>
            </a:r>
            <a:r>
              <a:rPr lang="cs-CZ" altLang="cs-CZ" sz="1200"/>
              <a:t>, 631-636 (2006).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755650" y="1597025"/>
            <a:ext cx="75692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/>
          </a:p>
          <a:p>
            <a:pPr>
              <a:buFontTx/>
              <a:buChar char="•"/>
            </a:pPr>
            <a:r>
              <a:rPr lang="cs-CZ" altLang="cs-CZ" sz="1800"/>
              <a:t>   identifikace jednotlivých členů komplexu včetně posttranslačních modifikací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validace interakčních partnerů (odlišení nespecifických interakcí)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určení poměrů jednotlivých členů komplexu (stechiometrie)</a:t>
            </a:r>
          </a:p>
          <a:p>
            <a:r>
              <a:rPr lang="cs-CZ" altLang="cs-CZ" sz="800"/>
              <a:t> </a:t>
            </a:r>
          </a:p>
          <a:p>
            <a:pPr>
              <a:buFontTx/>
              <a:buChar char="•"/>
            </a:pPr>
            <a:r>
              <a:rPr lang="cs-CZ" altLang="cs-CZ" sz="1800"/>
              <a:t>   určení prostorové struktury komplexu (cross-linking)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700338" y="452438"/>
            <a:ext cx="391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Možnosti MS v analýze komplexů: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3" descr="Snímek1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67942" name="Picture 6" descr="https://encrypted-tbn0.gstatic.com/images?q=tbn:ANd9GcRP_qhRoMQTDXD_QaxmH5Ag8-sHdiXCMwjor2j8CFvPxPMe5U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331640" y="3228945"/>
            <a:ext cx="633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Charakterizace posttranslačních </a:t>
            </a:r>
            <a:r>
              <a:rPr lang="cs-CZ" altLang="cs-CZ" smtClean="0">
                <a:latin typeface="Arial Black" panose="020B0A04020102020204" pitchFamily="34" charset="0"/>
              </a:rPr>
              <a:t>modifikací</a:t>
            </a:r>
            <a:endParaRPr lang="cs-CZ" altLang="cs-CZ">
              <a:latin typeface="Arial Black" panose="020B0A040201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600075" y="4491038"/>
            <a:ext cx="82200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/>
              <a:t>...Post-translational modifications (PTMs) occur on </a:t>
            </a:r>
            <a:r>
              <a:rPr lang="en-US" altLang="cs-CZ">
                <a:solidFill>
                  <a:srgbClr val="FF0000"/>
                </a:solidFill>
              </a:rPr>
              <a:t>nearly all proteins.</a:t>
            </a:r>
            <a:r>
              <a:rPr lang="en-US" altLang="cs-CZ"/>
              <a:t> Many domains within proteins are </a:t>
            </a:r>
            <a:r>
              <a:rPr lang="en-US" altLang="cs-CZ">
                <a:solidFill>
                  <a:srgbClr val="FF0000"/>
                </a:solidFill>
              </a:rPr>
              <a:t>modified on multiple amino acid</a:t>
            </a:r>
            <a:r>
              <a:rPr lang="en-US" altLang="cs-CZ"/>
              <a:t> </a:t>
            </a:r>
            <a:r>
              <a:rPr lang="en-US" altLang="cs-CZ">
                <a:solidFill>
                  <a:srgbClr val="FF0000"/>
                </a:solidFill>
              </a:rPr>
              <a:t>sidechains</a:t>
            </a:r>
            <a:r>
              <a:rPr lang="en-US" altLang="cs-CZ"/>
              <a:t> by diverse enzymes to create a myriad of possible protein species. </a:t>
            </a:r>
            <a:r>
              <a:rPr lang="en-US" altLang="cs-CZ" b="1">
                <a:solidFill>
                  <a:srgbClr val="FF0000"/>
                </a:solidFill>
              </a:rPr>
              <a:t>How these combinations of PTMs lead to distinct biological outcomes is only beginning to be understood</a:t>
            </a:r>
            <a:r>
              <a:rPr lang="en-US" altLang="cs-CZ" b="1"/>
              <a:t>...</a:t>
            </a:r>
          </a:p>
          <a:p>
            <a:r>
              <a:rPr lang="en-US" altLang="cs-CZ" sz="1800"/>
              <a:t>		               </a:t>
            </a:r>
            <a:r>
              <a:rPr lang="en-US" altLang="cs-CZ" sz="1200" i="1"/>
              <a:t>A. P. Lothrop, M. P. Torres, S. M. Fuchs, FEBS Letters. 587 (2013) 1247–1257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95288" y="1392238"/>
            <a:ext cx="81581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/>
              <a:t>po</a:t>
            </a:r>
            <a:r>
              <a:rPr lang="cs-CZ" altLang="cs-CZ" b="1"/>
              <a:t>čet druhů PTMs</a:t>
            </a:r>
            <a:r>
              <a:rPr lang="cs-CZ" altLang="cs-CZ"/>
              <a:t> 	</a:t>
            </a:r>
            <a:r>
              <a:rPr lang="en-US" altLang="cs-CZ">
                <a:cs typeface="Arial" panose="020B0604020202020204" pitchFamily="34" charset="0"/>
              </a:rPr>
              <a:t>&gt;</a:t>
            </a:r>
            <a:r>
              <a:rPr lang="cs-CZ" altLang="cs-CZ">
                <a:cs typeface="Arial" panose="020B0604020202020204" pitchFamily="34" charset="0"/>
              </a:rPr>
              <a:t>  </a:t>
            </a:r>
            <a:r>
              <a:rPr lang="cs-CZ" altLang="cs-CZ" b="1">
                <a:cs typeface="Arial" panose="020B0604020202020204" pitchFamily="34" charset="0"/>
              </a:rPr>
              <a:t>400</a:t>
            </a:r>
          </a:p>
          <a:p>
            <a:r>
              <a:rPr lang="en-US" altLang="cs-CZ" b="1"/>
              <a:t>po</a:t>
            </a:r>
            <a:r>
              <a:rPr lang="cs-CZ" altLang="cs-CZ" b="1"/>
              <a:t>čet</a:t>
            </a:r>
            <a:r>
              <a:rPr lang="cs-CZ" altLang="cs-CZ" b="1">
                <a:cs typeface="Arial" panose="020B0604020202020204" pitchFamily="34" charset="0"/>
              </a:rPr>
              <a:t> PTMs 		≈  90 000</a:t>
            </a:r>
            <a:r>
              <a:rPr lang="cs-CZ" altLang="cs-CZ">
                <a:cs typeface="Arial" panose="020B0604020202020204" pitchFamily="34" charset="0"/>
              </a:rPr>
              <a:t>  (experimentálne identifikovaných)</a:t>
            </a:r>
          </a:p>
          <a:p>
            <a:r>
              <a:rPr lang="cs-CZ" altLang="cs-CZ">
                <a:cs typeface="Arial" panose="020B0604020202020204" pitchFamily="34" charset="0"/>
              </a:rPr>
              <a:t>			</a:t>
            </a:r>
            <a:r>
              <a:rPr lang="cs-CZ" altLang="cs-CZ" b="1">
                <a:solidFill>
                  <a:schemeClr val="bg2"/>
                </a:solidFill>
              </a:rPr>
              <a:t>≈ </a:t>
            </a:r>
            <a:r>
              <a:rPr lang="en-US" altLang="cs-CZ" b="1">
                <a:solidFill>
                  <a:schemeClr val="bg2"/>
                </a:solidFill>
              </a:rPr>
              <a:t> </a:t>
            </a:r>
            <a:r>
              <a:rPr lang="cs-CZ" altLang="cs-CZ" b="1">
                <a:solidFill>
                  <a:schemeClr val="bg2"/>
                </a:solidFill>
              </a:rPr>
              <a:t>230 000</a:t>
            </a:r>
            <a:r>
              <a:rPr lang="cs-CZ" altLang="cs-CZ">
                <a:solidFill>
                  <a:schemeClr val="bg2"/>
                </a:solidFill>
              </a:rPr>
              <a:t>  (predikce)</a:t>
            </a:r>
          </a:p>
          <a:p>
            <a:r>
              <a:rPr lang="cs-CZ" altLang="cs-CZ" sz="1800">
                <a:cs typeface="Arial" panose="020B0604020202020204" pitchFamily="34" charset="0"/>
              </a:rPr>
              <a:t> 				                  (SwissProt, per ≈ 530 000 proteinů)</a:t>
            </a:r>
          </a:p>
          <a:p>
            <a:r>
              <a:rPr lang="cs-CZ" altLang="cs-CZ" sz="800">
                <a:cs typeface="Arial" panose="020B0604020202020204" pitchFamily="34" charset="0"/>
              </a:rPr>
              <a:t> </a:t>
            </a:r>
          </a:p>
          <a:p>
            <a:r>
              <a:rPr lang="en-US" altLang="cs-CZ" sz="1200" i="1"/>
              <a:t>                                                              G. A. Khoury et al., Sci. Rep. 1, 90; (2011); http://selene.princeton.edu/PTMCuration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20700" y="3481388"/>
            <a:ext cx="7981950" cy="739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/>
              <a:t>...PTMs are known to act alone and in combination </a:t>
            </a:r>
            <a:r>
              <a:rPr lang="en-US" altLang="cs-CZ" b="1">
                <a:solidFill>
                  <a:schemeClr val="accent2"/>
                </a:solidFill>
              </a:rPr>
              <a:t>to regulate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en-US" altLang="cs-CZ" b="1">
                <a:solidFill>
                  <a:schemeClr val="accent2"/>
                </a:solidFill>
              </a:rPr>
              <a:t>nearly all aspects of protein function</a:t>
            </a:r>
            <a:r>
              <a:rPr lang="en-US" altLang="cs-CZ"/>
              <a:t>... 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067175" y="425450"/>
            <a:ext cx="107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800" b="1"/>
              <a:t>Pro</a:t>
            </a:r>
            <a:r>
              <a:rPr lang="cs-CZ" altLang="cs-CZ" sz="2800" b="1"/>
              <a:t>č?</a:t>
            </a:r>
            <a:endParaRPr lang="en-US" altLang="cs-CZ" sz="2800" b="1"/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/>
      <p:bldP spid="1853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414338" y="692150"/>
            <a:ext cx="85502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	                  </a:t>
            </a:r>
            <a:r>
              <a:rPr lang="cs-CZ" altLang="cs-CZ" sz="2400" b="1"/>
              <a:t>Náročnost analýzy proteomu</a:t>
            </a:r>
            <a:endParaRPr lang="en-US" altLang="cs-CZ" sz="2400" b="1"/>
          </a:p>
          <a:p>
            <a:endParaRPr lang="en-US" altLang="cs-CZ" sz="1800"/>
          </a:p>
          <a:p>
            <a:endParaRPr lang="cs-CZ" altLang="cs-CZ" sz="1800" b="1" i="1"/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</a:t>
            </a:r>
            <a:r>
              <a:rPr lang="cs-CZ" altLang="cs-CZ" sz="1800" b="1"/>
              <a:t>proteinů je podstatně víc než genů</a:t>
            </a:r>
          </a:p>
          <a:p>
            <a:r>
              <a:rPr lang="cs-CZ" altLang="cs-CZ" sz="1600" i="1"/>
              <a:t>       lidský genom obsahuje </a:t>
            </a:r>
            <a:r>
              <a:rPr lang="en-US" altLang="cs-CZ" sz="1600" i="1"/>
              <a:t>~</a:t>
            </a:r>
            <a:r>
              <a:rPr lang="cs-CZ" altLang="cs-CZ" sz="1600" i="1"/>
              <a:t>21 000 genů, ale lidský proteom může obsahovat</a:t>
            </a:r>
            <a:endParaRPr lang="en-US" altLang="cs-CZ" sz="1600" i="1"/>
          </a:p>
          <a:p>
            <a:r>
              <a:rPr lang="en-US" altLang="cs-CZ" sz="1600" i="1"/>
              <a:t>	</a:t>
            </a:r>
            <a:r>
              <a:rPr lang="cs-CZ" altLang="cs-CZ" sz="1600" b="1" i="1"/>
              <a:t>	až 1 000 000 proteinů </a:t>
            </a:r>
            <a:r>
              <a:rPr lang="cs-CZ" altLang="cs-CZ" sz="1600" b="1"/>
              <a:t>včetně všech forem</a:t>
            </a:r>
            <a:r>
              <a:rPr lang="cs-CZ" altLang="cs-CZ" sz="1600" i="1"/>
              <a:t> (izoformy, PTMs) - </a:t>
            </a:r>
            <a:r>
              <a:rPr lang="cs-CZ" altLang="cs-CZ" sz="1600" b="1" i="1"/>
              <a:t>proteoforms</a:t>
            </a:r>
          </a:p>
          <a:p>
            <a:r>
              <a:rPr lang="en-US" altLang="cs-CZ" sz="1400"/>
              <a:t>	</a:t>
            </a:r>
            <a:r>
              <a:rPr lang="cs-CZ" altLang="cs-CZ" sz="1400"/>
              <a:t>          	                                                                                         </a:t>
            </a:r>
            <a:r>
              <a:rPr lang="cs-CZ" altLang="cs-CZ" sz="1400" i="1"/>
              <a:t>     </a:t>
            </a:r>
            <a:r>
              <a:rPr lang="cs-CZ" altLang="cs-CZ" sz="1200" i="1"/>
              <a:t>(N</a:t>
            </a:r>
            <a:r>
              <a:rPr lang="en-US" altLang="cs-CZ" sz="1200" i="1"/>
              <a:t>ature </a:t>
            </a:r>
            <a:r>
              <a:rPr lang="cs-CZ" altLang="cs-CZ" sz="1200" i="1"/>
              <a:t>M</a:t>
            </a:r>
            <a:r>
              <a:rPr lang="en-US" altLang="cs-CZ" sz="1200" i="1"/>
              <a:t>ethods</a:t>
            </a:r>
            <a:r>
              <a:rPr lang="cs-CZ" altLang="cs-CZ" sz="1200" i="1"/>
              <a:t>, 10 (3), 186 (2013))</a:t>
            </a:r>
          </a:p>
          <a:p>
            <a:r>
              <a:rPr lang="cs-CZ" altLang="cs-CZ" sz="1200"/>
              <a:t>		</a:t>
            </a:r>
            <a:r>
              <a:rPr lang="en-US" altLang="cs-CZ" sz="1800" i="1"/>
              <a:t>~</a:t>
            </a:r>
            <a:r>
              <a:rPr lang="cs-CZ" altLang="cs-CZ" sz="1800"/>
              <a:t> </a:t>
            </a:r>
            <a:r>
              <a:rPr lang="cs-CZ" altLang="cs-CZ" sz="1600" b="1" i="1"/>
              <a:t>10 000 proteinů v buňce v každém okamžiku</a:t>
            </a:r>
            <a:endParaRPr lang="cs-CZ" altLang="cs-CZ" sz="1600"/>
          </a:p>
          <a:p>
            <a:endParaRPr lang="cs-CZ" altLang="cs-CZ" sz="1600" i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 široký rozsah koncentrací proteinů (~ 10 řádů)</a:t>
            </a:r>
          </a:p>
          <a:p>
            <a:r>
              <a:rPr lang="cs-CZ" altLang="cs-CZ" sz="1800" b="1"/>
              <a:t>       </a:t>
            </a:r>
            <a:r>
              <a:rPr lang="cs-CZ" altLang="cs-CZ" sz="1600" i="1"/>
              <a:t>nutnost účinné separace majoritních proteinů od minoritních, chybí obdoba PCR  </a:t>
            </a:r>
          </a:p>
          <a:p>
            <a:r>
              <a:rPr lang="cs-CZ" altLang="cs-CZ" sz="1600" i="1"/>
              <a:t>        reakce používané pro amplifikaci DNA</a:t>
            </a:r>
          </a:p>
          <a:p>
            <a:endParaRPr lang="cs-CZ" altLang="cs-CZ" sz="16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široké spektrum fyzikálně-chemických vlastností</a:t>
            </a:r>
          </a:p>
          <a:p>
            <a:endParaRPr lang="cs-CZ" altLang="cs-CZ" sz="1600" b="1"/>
          </a:p>
          <a:p>
            <a:pPr>
              <a:buFontTx/>
              <a:buBlip>
                <a:blip r:embed="rId2"/>
              </a:buBlip>
            </a:pPr>
            <a:r>
              <a:rPr lang="cs-CZ" altLang="cs-CZ" sz="1800" b="1"/>
              <a:t>   </a:t>
            </a:r>
            <a:r>
              <a:rPr lang="en-US" altLang="cs-CZ" sz="1800" b="1"/>
              <a:t>anal</a:t>
            </a:r>
            <a:r>
              <a:rPr lang="cs-CZ" altLang="cs-CZ" sz="1800" b="1"/>
              <a:t>ý</a:t>
            </a:r>
            <a:r>
              <a:rPr lang="en-US" altLang="cs-CZ" sz="1800" b="1"/>
              <a:t>za komplex</a:t>
            </a:r>
            <a:r>
              <a:rPr lang="cs-CZ" altLang="cs-CZ" sz="1800" b="1"/>
              <a:t>ů</a:t>
            </a:r>
            <a:endParaRPr lang="en-US" altLang="cs-CZ" sz="1600" i="1"/>
          </a:p>
          <a:p>
            <a:r>
              <a:rPr lang="cs-CZ" altLang="cs-CZ" sz="1600" i="1"/>
              <a:t>       pro úplné pochopení buněčných procesů mnohdy nestačí prostá identifikace jednotlivých</a:t>
            </a:r>
          </a:p>
          <a:p>
            <a:r>
              <a:rPr lang="cs-CZ" altLang="cs-CZ" sz="1600" i="1"/>
              <a:t>       proteinů</a:t>
            </a:r>
            <a:r>
              <a:rPr lang="en-US" altLang="cs-CZ" sz="1600" i="1"/>
              <a:t>, cca 80% je funk</a:t>
            </a:r>
            <a:r>
              <a:rPr lang="cs-CZ" altLang="cs-CZ" sz="1600" i="1"/>
              <a:t>čních jako součást komplexů</a:t>
            </a:r>
          </a:p>
        </p:txBody>
      </p:sp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1690688" y="3222625"/>
            <a:ext cx="5257800" cy="2952750"/>
            <a:chOff x="1156" y="1207"/>
            <a:chExt cx="3312" cy="1860"/>
          </a:xfrm>
        </p:grpSpPr>
        <p:sp>
          <p:nvSpPr>
            <p:cNvPr id="181252" name="Rectangle 4"/>
            <p:cNvSpPr>
              <a:spLocks noChangeArrowheads="1"/>
            </p:cNvSpPr>
            <p:nvPr/>
          </p:nvSpPr>
          <p:spPr bwMode="auto">
            <a:xfrm>
              <a:off x="1156" y="1207"/>
              <a:ext cx="3312" cy="186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1253" name="Picture 5" descr="HPI complex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1253"/>
              <a:ext cx="3176" cy="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1254" name="Picture 6" descr="MM90028275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6532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395288" y="1341438"/>
            <a:ext cx="4321175" cy="9366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49500"/>
            <a:ext cx="480695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111500" y="5876925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000">
                <a:latin typeface="Arial" panose="020B0604020202020204" pitchFamily="34" charset="0"/>
              </a:rPr>
              <a:t>The panels show the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phenotypic phosphoproteome comparison organized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by GO biological process for mitotic (left)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and S phase (right) cells. Proteins involved in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metabolic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processes have high-occupancy phosphorylation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sites during mitosis, but low-occupancy sites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during S phase (color scale: yellow, high overrepresentation;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r>
              <a:rPr lang="en-US" altLang="cs-CZ" sz="1000">
                <a:latin typeface="Arial" panose="020B0604020202020204" pitchFamily="34" charset="0"/>
              </a:rPr>
              <a:t>dark blue, high underrepresentation).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87675" y="811213"/>
            <a:ext cx="341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i="1">
                <a:latin typeface="Arial" panose="020B0604020202020204" pitchFamily="34" charset="0"/>
              </a:rPr>
              <a:t>Olsen J.V. et al., Sci. Signal., 3 (104) ra3 (2010)</a:t>
            </a:r>
            <a:endParaRPr lang="en-US" altLang="cs-CZ" sz="1200" i="1">
              <a:latin typeface="Arial" panose="020B0604020202020204" pitchFamily="34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68313" y="1123950"/>
            <a:ext cx="470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en-US" altLang="cs-CZ" sz="1400">
                <a:latin typeface="Arial" panose="020B0604020202020204" pitchFamily="34" charset="0"/>
              </a:rPr>
              <a:t>quantified 6027 proteins</a:t>
            </a:r>
            <a:endParaRPr lang="cs-CZ" altLang="cs-CZ" sz="140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>
                <a:latin typeface="Arial" panose="020B0604020202020204" pitchFamily="34" charset="0"/>
              </a:rPr>
              <a:t>  </a:t>
            </a:r>
            <a:r>
              <a:rPr lang="cs-CZ" altLang="cs-CZ" sz="1400">
                <a:latin typeface="Arial" panose="020B0604020202020204" pitchFamily="34" charset="0"/>
              </a:rPr>
              <a:t>quantified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 sz="1400">
                <a:latin typeface="Arial" panose="020B0604020202020204" pitchFamily="34" charset="0"/>
              </a:rPr>
              <a:t>20,443 unique phosphorylation sites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328988" y="188913"/>
            <a:ext cx="275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Analýza fosfoproteomu</a:t>
            </a:r>
          </a:p>
          <a:p>
            <a:pPr algn="ctr"/>
            <a:r>
              <a:rPr lang="cs-CZ" altLang="cs-CZ" sz="1600"/>
              <a:t>změny během buněčného cyklu</a:t>
            </a:r>
            <a:endParaRPr lang="en-US" altLang="cs-CZ" sz="1600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57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latin typeface="Arial" panose="020B0604020202020204" pitchFamily="34" charset="0"/>
              </a:rPr>
              <a:t>- HELA buňky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SILAC značení 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TiO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 frakcionace</a:t>
            </a:r>
          </a:p>
          <a:p>
            <a:r>
              <a:rPr lang="cs-CZ" altLang="cs-CZ" sz="1800" b="1">
                <a:latin typeface="Arial" panose="020B0604020202020204" pitchFamily="34" charset="0"/>
              </a:rPr>
              <a:t>- LC-MS/MS (Orbitrap)</a:t>
            </a:r>
            <a:endParaRPr lang="en-US" altLang="cs-CZ" sz="1800" b="1"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A4-66B1-4363-88D0-553555E627DF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868363" y="836613"/>
            <a:ext cx="7405687" cy="5708650"/>
            <a:chOff x="547" y="362"/>
            <a:chExt cx="4665" cy="3596"/>
          </a:xfrm>
        </p:grpSpPr>
        <p:sp>
          <p:nvSpPr>
            <p:cNvPr id="172035" name="Rectangle 3"/>
            <p:cNvSpPr>
              <a:spLocks noChangeArrowheads="1"/>
            </p:cNvSpPr>
            <p:nvPr/>
          </p:nvSpPr>
          <p:spPr bwMode="auto">
            <a:xfrm>
              <a:off x="547" y="362"/>
              <a:ext cx="4665" cy="359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036" name="Freeform 4"/>
            <p:cNvSpPr>
              <a:spLocks/>
            </p:cNvSpPr>
            <p:nvPr/>
          </p:nvSpPr>
          <p:spPr bwMode="auto">
            <a:xfrm>
              <a:off x="847" y="904"/>
              <a:ext cx="4292" cy="2885"/>
            </a:xfrm>
            <a:custGeom>
              <a:avLst/>
              <a:gdLst>
                <a:gd name="T0" fmla="*/ 84 w 5469"/>
                <a:gd name="T1" fmla="*/ 3652 h 3674"/>
                <a:gd name="T2" fmla="*/ 151 w 5469"/>
                <a:gd name="T3" fmla="*/ 3653 h 3674"/>
                <a:gd name="T4" fmla="*/ 220 w 5469"/>
                <a:gd name="T5" fmla="*/ 3650 h 3674"/>
                <a:gd name="T6" fmla="*/ 294 w 5469"/>
                <a:gd name="T7" fmla="*/ 3665 h 3674"/>
                <a:gd name="T8" fmla="*/ 369 w 5469"/>
                <a:gd name="T9" fmla="*/ 3657 h 3674"/>
                <a:gd name="T10" fmla="*/ 445 w 5469"/>
                <a:gd name="T11" fmla="*/ 3647 h 3674"/>
                <a:gd name="T12" fmla="*/ 510 w 5469"/>
                <a:gd name="T13" fmla="*/ 3630 h 3674"/>
                <a:gd name="T14" fmla="*/ 596 w 5469"/>
                <a:gd name="T15" fmla="*/ 3660 h 3674"/>
                <a:gd name="T16" fmla="*/ 673 w 5469"/>
                <a:gd name="T17" fmla="*/ 3643 h 3674"/>
                <a:gd name="T18" fmla="*/ 766 w 5469"/>
                <a:gd name="T19" fmla="*/ 3645 h 3674"/>
                <a:gd name="T20" fmla="*/ 855 w 5469"/>
                <a:gd name="T21" fmla="*/ 3652 h 3674"/>
                <a:gd name="T22" fmla="*/ 982 w 5469"/>
                <a:gd name="T23" fmla="*/ 3629 h 3674"/>
                <a:gd name="T24" fmla="*/ 1086 w 5469"/>
                <a:gd name="T25" fmla="*/ 3654 h 3674"/>
                <a:gd name="T26" fmla="*/ 1171 w 5469"/>
                <a:gd name="T27" fmla="*/ 3650 h 3674"/>
                <a:gd name="T28" fmla="*/ 1261 w 5469"/>
                <a:gd name="T29" fmla="*/ 3656 h 3674"/>
                <a:gd name="T30" fmla="*/ 1327 w 5469"/>
                <a:gd name="T31" fmla="*/ 3636 h 3674"/>
                <a:gd name="T32" fmla="*/ 1401 w 5469"/>
                <a:gd name="T33" fmla="*/ 3634 h 3674"/>
                <a:gd name="T34" fmla="*/ 1480 w 5469"/>
                <a:gd name="T35" fmla="*/ 3629 h 3674"/>
                <a:gd name="T36" fmla="*/ 1553 w 5469"/>
                <a:gd name="T37" fmla="*/ 3633 h 3674"/>
                <a:gd name="T38" fmla="*/ 1626 w 5469"/>
                <a:gd name="T39" fmla="*/ 3605 h 3674"/>
                <a:gd name="T40" fmla="*/ 1717 w 5469"/>
                <a:gd name="T41" fmla="*/ 3619 h 3674"/>
                <a:gd name="T42" fmla="*/ 1779 w 5469"/>
                <a:gd name="T43" fmla="*/ 3612 h 3674"/>
                <a:gd name="T44" fmla="*/ 1864 w 5469"/>
                <a:gd name="T45" fmla="*/ 3600 h 3674"/>
                <a:gd name="T46" fmla="*/ 1941 w 5469"/>
                <a:gd name="T47" fmla="*/ 3595 h 3674"/>
                <a:gd name="T48" fmla="*/ 2026 w 5469"/>
                <a:gd name="T49" fmla="*/ 3562 h 3674"/>
                <a:gd name="T50" fmla="*/ 2106 w 5469"/>
                <a:gd name="T51" fmla="*/ 3500 h 3674"/>
                <a:gd name="T52" fmla="*/ 2237 w 5469"/>
                <a:gd name="T53" fmla="*/ 2995 h 3674"/>
                <a:gd name="T54" fmla="*/ 2460 w 5469"/>
                <a:gd name="T55" fmla="*/ 3106 h 3674"/>
                <a:gd name="T56" fmla="*/ 2514 w 5469"/>
                <a:gd name="T57" fmla="*/ 3113 h 3674"/>
                <a:gd name="T58" fmla="*/ 2562 w 5469"/>
                <a:gd name="T59" fmla="*/ 3166 h 3674"/>
                <a:gd name="T60" fmla="*/ 2634 w 5469"/>
                <a:gd name="T61" fmla="*/ 3215 h 3674"/>
                <a:gd name="T62" fmla="*/ 2707 w 5469"/>
                <a:gd name="T63" fmla="*/ 3327 h 3674"/>
                <a:gd name="T64" fmla="*/ 2770 w 5469"/>
                <a:gd name="T65" fmla="*/ 3317 h 3674"/>
                <a:gd name="T66" fmla="*/ 2825 w 5469"/>
                <a:gd name="T67" fmla="*/ 3300 h 3674"/>
                <a:gd name="T68" fmla="*/ 2912 w 5469"/>
                <a:gd name="T69" fmla="*/ 3439 h 3674"/>
                <a:gd name="T70" fmla="*/ 2985 w 5469"/>
                <a:gd name="T71" fmla="*/ 3501 h 3674"/>
                <a:gd name="T72" fmla="*/ 3055 w 5469"/>
                <a:gd name="T73" fmla="*/ 3522 h 3674"/>
                <a:gd name="T74" fmla="*/ 3097 w 5469"/>
                <a:gd name="T75" fmla="*/ 3540 h 3674"/>
                <a:gd name="T76" fmla="*/ 3170 w 5469"/>
                <a:gd name="T77" fmla="*/ 3564 h 3674"/>
                <a:gd name="T78" fmla="*/ 3246 w 5469"/>
                <a:gd name="T79" fmla="*/ 3601 h 3674"/>
                <a:gd name="T80" fmla="*/ 3329 w 5469"/>
                <a:gd name="T81" fmla="*/ 3586 h 3674"/>
                <a:gd name="T82" fmla="*/ 3420 w 5469"/>
                <a:gd name="T83" fmla="*/ 3594 h 3674"/>
                <a:gd name="T84" fmla="*/ 3501 w 5469"/>
                <a:gd name="T85" fmla="*/ 3609 h 3674"/>
                <a:gd name="T86" fmla="*/ 3563 w 5469"/>
                <a:gd name="T87" fmla="*/ 3610 h 3674"/>
                <a:gd name="T88" fmla="*/ 3639 w 5469"/>
                <a:gd name="T89" fmla="*/ 3638 h 3674"/>
                <a:gd name="T90" fmla="*/ 3719 w 5469"/>
                <a:gd name="T91" fmla="*/ 3639 h 3674"/>
                <a:gd name="T92" fmla="*/ 3815 w 5469"/>
                <a:gd name="T93" fmla="*/ 3631 h 3674"/>
                <a:gd name="T94" fmla="*/ 3907 w 5469"/>
                <a:gd name="T95" fmla="*/ 3642 h 3674"/>
                <a:gd name="T96" fmla="*/ 4013 w 5469"/>
                <a:gd name="T97" fmla="*/ 3630 h 3674"/>
                <a:gd name="T98" fmla="*/ 4150 w 5469"/>
                <a:gd name="T99" fmla="*/ 3630 h 3674"/>
                <a:gd name="T100" fmla="*/ 4242 w 5469"/>
                <a:gd name="T101" fmla="*/ 3632 h 3674"/>
                <a:gd name="T102" fmla="*/ 4342 w 5469"/>
                <a:gd name="T103" fmla="*/ 3637 h 3674"/>
                <a:gd name="T104" fmla="*/ 4428 w 5469"/>
                <a:gd name="T105" fmla="*/ 3648 h 3674"/>
                <a:gd name="T106" fmla="*/ 4542 w 5469"/>
                <a:gd name="T107" fmla="*/ 3668 h 3674"/>
                <a:gd name="T108" fmla="*/ 4638 w 5469"/>
                <a:gd name="T109" fmla="*/ 3644 h 3674"/>
                <a:gd name="T110" fmla="*/ 4758 w 5469"/>
                <a:gd name="T111" fmla="*/ 3660 h 3674"/>
                <a:gd name="T112" fmla="*/ 4862 w 5469"/>
                <a:gd name="T113" fmla="*/ 3661 h 3674"/>
                <a:gd name="T114" fmla="*/ 5010 w 5469"/>
                <a:gd name="T115" fmla="*/ 3652 h 3674"/>
                <a:gd name="T116" fmla="*/ 5095 w 5469"/>
                <a:gd name="T117" fmla="*/ 3656 h 3674"/>
                <a:gd name="T118" fmla="*/ 5222 w 5469"/>
                <a:gd name="T119" fmla="*/ 3650 h 3674"/>
                <a:gd name="T120" fmla="*/ 5344 w 5469"/>
                <a:gd name="T121" fmla="*/ 3635 h 3674"/>
                <a:gd name="T122" fmla="*/ 5467 w 5469"/>
                <a:gd name="T123" fmla="*/ 3643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9" h="3674">
                  <a:moveTo>
                    <a:pt x="0" y="3652"/>
                  </a:moveTo>
                  <a:lnTo>
                    <a:pt x="7" y="3663"/>
                  </a:lnTo>
                  <a:lnTo>
                    <a:pt x="13" y="3663"/>
                  </a:lnTo>
                  <a:lnTo>
                    <a:pt x="16" y="3671"/>
                  </a:lnTo>
                  <a:lnTo>
                    <a:pt x="22" y="3667"/>
                  </a:lnTo>
                  <a:lnTo>
                    <a:pt x="32" y="3673"/>
                  </a:lnTo>
                  <a:lnTo>
                    <a:pt x="38" y="3674"/>
                  </a:lnTo>
                  <a:lnTo>
                    <a:pt x="47" y="3660"/>
                  </a:lnTo>
                  <a:lnTo>
                    <a:pt x="57" y="3663"/>
                  </a:lnTo>
                  <a:lnTo>
                    <a:pt x="58" y="3659"/>
                  </a:lnTo>
                  <a:lnTo>
                    <a:pt x="62" y="3662"/>
                  </a:lnTo>
                  <a:lnTo>
                    <a:pt x="63" y="3658"/>
                  </a:lnTo>
                  <a:lnTo>
                    <a:pt x="70" y="3659"/>
                  </a:lnTo>
                  <a:lnTo>
                    <a:pt x="77" y="3652"/>
                  </a:lnTo>
                  <a:lnTo>
                    <a:pt x="84" y="3652"/>
                  </a:lnTo>
                  <a:lnTo>
                    <a:pt x="85" y="3655"/>
                  </a:lnTo>
                  <a:lnTo>
                    <a:pt x="90" y="3649"/>
                  </a:lnTo>
                  <a:lnTo>
                    <a:pt x="91" y="3652"/>
                  </a:lnTo>
                  <a:lnTo>
                    <a:pt x="99" y="3647"/>
                  </a:lnTo>
                  <a:lnTo>
                    <a:pt x="103" y="3654"/>
                  </a:lnTo>
                  <a:lnTo>
                    <a:pt x="106" y="3650"/>
                  </a:lnTo>
                  <a:lnTo>
                    <a:pt x="114" y="3656"/>
                  </a:lnTo>
                  <a:lnTo>
                    <a:pt x="121" y="3654"/>
                  </a:lnTo>
                  <a:lnTo>
                    <a:pt x="124" y="3657"/>
                  </a:lnTo>
                  <a:lnTo>
                    <a:pt x="128" y="3650"/>
                  </a:lnTo>
                  <a:lnTo>
                    <a:pt x="134" y="3649"/>
                  </a:lnTo>
                  <a:lnTo>
                    <a:pt x="138" y="3655"/>
                  </a:lnTo>
                  <a:lnTo>
                    <a:pt x="145" y="3650"/>
                  </a:lnTo>
                  <a:lnTo>
                    <a:pt x="146" y="3652"/>
                  </a:lnTo>
                  <a:lnTo>
                    <a:pt x="151" y="3653"/>
                  </a:lnTo>
                  <a:lnTo>
                    <a:pt x="156" y="3658"/>
                  </a:lnTo>
                  <a:lnTo>
                    <a:pt x="162" y="3658"/>
                  </a:lnTo>
                  <a:lnTo>
                    <a:pt x="162" y="3660"/>
                  </a:lnTo>
                  <a:lnTo>
                    <a:pt x="174" y="3657"/>
                  </a:lnTo>
                  <a:lnTo>
                    <a:pt x="177" y="3663"/>
                  </a:lnTo>
                  <a:lnTo>
                    <a:pt x="182" y="3654"/>
                  </a:lnTo>
                  <a:lnTo>
                    <a:pt x="185" y="3655"/>
                  </a:lnTo>
                  <a:lnTo>
                    <a:pt x="185" y="3654"/>
                  </a:lnTo>
                  <a:lnTo>
                    <a:pt x="190" y="3655"/>
                  </a:lnTo>
                  <a:lnTo>
                    <a:pt x="194" y="3649"/>
                  </a:lnTo>
                  <a:lnTo>
                    <a:pt x="197" y="3652"/>
                  </a:lnTo>
                  <a:lnTo>
                    <a:pt x="207" y="3648"/>
                  </a:lnTo>
                  <a:lnTo>
                    <a:pt x="209" y="3653"/>
                  </a:lnTo>
                  <a:lnTo>
                    <a:pt x="211" y="3650"/>
                  </a:lnTo>
                  <a:lnTo>
                    <a:pt x="220" y="3650"/>
                  </a:lnTo>
                  <a:lnTo>
                    <a:pt x="230" y="3659"/>
                  </a:lnTo>
                  <a:lnTo>
                    <a:pt x="234" y="3652"/>
                  </a:lnTo>
                  <a:lnTo>
                    <a:pt x="243" y="3656"/>
                  </a:lnTo>
                  <a:lnTo>
                    <a:pt x="246" y="3660"/>
                  </a:lnTo>
                  <a:lnTo>
                    <a:pt x="246" y="3657"/>
                  </a:lnTo>
                  <a:lnTo>
                    <a:pt x="251" y="3658"/>
                  </a:lnTo>
                  <a:lnTo>
                    <a:pt x="253" y="3654"/>
                  </a:lnTo>
                  <a:lnTo>
                    <a:pt x="258" y="3654"/>
                  </a:lnTo>
                  <a:lnTo>
                    <a:pt x="259" y="3652"/>
                  </a:lnTo>
                  <a:lnTo>
                    <a:pt x="264" y="3654"/>
                  </a:lnTo>
                  <a:lnTo>
                    <a:pt x="268" y="3651"/>
                  </a:lnTo>
                  <a:lnTo>
                    <a:pt x="271" y="3656"/>
                  </a:lnTo>
                  <a:lnTo>
                    <a:pt x="275" y="3663"/>
                  </a:lnTo>
                  <a:lnTo>
                    <a:pt x="284" y="3664"/>
                  </a:lnTo>
                  <a:lnTo>
                    <a:pt x="294" y="3665"/>
                  </a:lnTo>
                  <a:lnTo>
                    <a:pt x="295" y="3668"/>
                  </a:lnTo>
                  <a:lnTo>
                    <a:pt x="306" y="3658"/>
                  </a:lnTo>
                  <a:lnTo>
                    <a:pt x="310" y="3652"/>
                  </a:lnTo>
                  <a:lnTo>
                    <a:pt x="318" y="3657"/>
                  </a:lnTo>
                  <a:lnTo>
                    <a:pt x="321" y="3653"/>
                  </a:lnTo>
                  <a:lnTo>
                    <a:pt x="324" y="3658"/>
                  </a:lnTo>
                  <a:lnTo>
                    <a:pt x="326" y="3653"/>
                  </a:lnTo>
                  <a:lnTo>
                    <a:pt x="332" y="3654"/>
                  </a:lnTo>
                  <a:lnTo>
                    <a:pt x="337" y="3648"/>
                  </a:lnTo>
                  <a:lnTo>
                    <a:pt x="342" y="3647"/>
                  </a:lnTo>
                  <a:lnTo>
                    <a:pt x="348" y="3651"/>
                  </a:lnTo>
                  <a:lnTo>
                    <a:pt x="350" y="3652"/>
                  </a:lnTo>
                  <a:lnTo>
                    <a:pt x="355" y="3651"/>
                  </a:lnTo>
                  <a:lnTo>
                    <a:pt x="364" y="3650"/>
                  </a:lnTo>
                  <a:lnTo>
                    <a:pt x="369" y="3657"/>
                  </a:lnTo>
                  <a:lnTo>
                    <a:pt x="378" y="3657"/>
                  </a:lnTo>
                  <a:lnTo>
                    <a:pt x="382" y="3653"/>
                  </a:lnTo>
                  <a:lnTo>
                    <a:pt x="383" y="3656"/>
                  </a:lnTo>
                  <a:lnTo>
                    <a:pt x="391" y="3647"/>
                  </a:lnTo>
                  <a:lnTo>
                    <a:pt x="393" y="3649"/>
                  </a:lnTo>
                  <a:lnTo>
                    <a:pt x="394" y="3646"/>
                  </a:lnTo>
                  <a:lnTo>
                    <a:pt x="399" y="3651"/>
                  </a:lnTo>
                  <a:lnTo>
                    <a:pt x="404" y="3650"/>
                  </a:lnTo>
                  <a:lnTo>
                    <a:pt x="411" y="3651"/>
                  </a:lnTo>
                  <a:lnTo>
                    <a:pt x="416" y="3647"/>
                  </a:lnTo>
                  <a:lnTo>
                    <a:pt x="423" y="3661"/>
                  </a:lnTo>
                  <a:lnTo>
                    <a:pt x="429" y="3659"/>
                  </a:lnTo>
                  <a:lnTo>
                    <a:pt x="431" y="3663"/>
                  </a:lnTo>
                  <a:lnTo>
                    <a:pt x="439" y="3657"/>
                  </a:lnTo>
                  <a:lnTo>
                    <a:pt x="445" y="3647"/>
                  </a:lnTo>
                  <a:lnTo>
                    <a:pt x="451" y="3651"/>
                  </a:lnTo>
                  <a:lnTo>
                    <a:pt x="453" y="3647"/>
                  </a:lnTo>
                  <a:lnTo>
                    <a:pt x="461" y="3637"/>
                  </a:lnTo>
                  <a:lnTo>
                    <a:pt x="469" y="3641"/>
                  </a:lnTo>
                  <a:lnTo>
                    <a:pt x="474" y="3639"/>
                  </a:lnTo>
                  <a:lnTo>
                    <a:pt x="477" y="3644"/>
                  </a:lnTo>
                  <a:lnTo>
                    <a:pt x="481" y="3638"/>
                  </a:lnTo>
                  <a:lnTo>
                    <a:pt x="484" y="3641"/>
                  </a:lnTo>
                  <a:lnTo>
                    <a:pt x="485" y="3639"/>
                  </a:lnTo>
                  <a:lnTo>
                    <a:pt x="486" y="3642"/>
                  </a:lnTo>
                  <a:lnTo>
                    <a:pt x="494" y="3631"/>
                  </a:lnTo>
                  <a:lnTo>
                    <a:pt x="501" y="3632"/>
                  </a:lnTo>
                  <a:lnTo>
                    <a:pt x="503" y="3636"/>
                  </a:lnTo>
                  <a:lnTo>
                    <a:pt x="508" y="3627"/>
                  </a:lnTo>
                  <a:lnTo>
                    <a:pt x="510" y="3630"/>
                  </a:lnTo>
                  <a:lnTo>
                    <a:pt x="511" y="3628"/>
                  </a:lnTo>
                  <a:lnTo>
                    <a:pt x="517" y="3634"/>
                  </a:lnTo>
                  <a:lnTo>
                    <a:pt x="525" y="3641"/>
                  </a:lnTo>
                  <a:lnTo>
                    <a:pt x="531" y="3646"/>
                  </a:lnTo>
                  <a:lnTo>
                    <a:pt x="533" y="3651"/>
                  </a:lnTo>
                  <a:lnTo>
                    <a:pt x="537" y="3651"/>
                  </a:lnTo>
                  <a:lnTo>
                    <a:pt x="539" y="3653"/>
                  </a:lnTo>
                  <a:lnTo>
                    <a:pt x="542" y="3653"/>
                  </a:lnTo>
                  <a:lnTo>
                    <a:pt x="543" y="3656"/>
                  </a:lnTo>
                  <a:lnTo>
                    <a:pt x="549" y="3649"/>
                  </a:lnTo>
                  <a:lnTo>
                    <a:pt x="552" y="3647"/>
                  </a:lnTo>
                  <a:lnTo>
                    <a:pt x="559" y="3646"/>
                  </a:lnTo>
                  <a:lnTo>
                    <a:pt x="570" y="3639"/>
                  </a:lnTo>
                  <a:lnTo>
                    <a:pt x="588" y="3654"/>
                  </a:lnTo>
                  <a:lnTo>
                    <a:pt x="596" y="3660"/>
                  </a:lnTo>
                  <a:lnTo>
                    <a:pt x="597" y="3657"/>
                  </a:lnTo>
                  <a:lnTo>
                    <a:pt x="602" y="3658"/>
                  </a:lnTo>
                  <a:lnTo>
                    <a:pt x="606" y="3655"/>
                  </a:lnTo>
                  <a:lnTo>
                    <a:pt x="611" y="3658"/>
                  </a:lnTo>
                  <a:lnTo>
                    <a:pt x="618" y="3656"/>
                  </a:lnTo>
                  <a:lnTo>
                    <a:pt x="619" y="3652"/>
                  </a:lnTo>
                  <a:lnTo>
                    <a:pt x="623" y="3653"/>
                  </a:lnTo>
                  <a:lnTo>
                    <a:pt x="630" y="3644"/>
                  </a:lnTo>
                  <a:lnTo>
                    <a:pt x="632" y="3647"/>
                  </a:lnTo>
                  <a:lnTo>
                    <a:pt x="634" y="3643"/>
                  </a:lnTo>
                  <a:lnTo>
                    <a:pt x="639" y="3645"/>
                  </a:lnTo>
                  <a:lnTo>
                    <a:pt x="645" y="3644"/>
                  </a:lnTo>
                  <a:lnTo>
                    <a:pt x="658" y="3639"/>
                  </a:lnTo>
                  <a:lnTo>
                    <a:pt x="665" y="3642"/>
                  </a:lnTo>
                  <a:lnTo>
                    <a:pt x="673" y="3643"/>
                  </a:lnTo>
                  <a:lnTo>
                    <a:pt x="682" y="3645"/>
                  </a:lnTo>
                  <a:lnTo>
                    <a:pt x="686" y="3648"/>
                  </a:lnTo>
                  <a:lnTo>
                    <a:pt x="689" y="3648"/>
                  </a:lnTo>
                  <a:lnTo>
                    <a:pt x="700" y="3658"/>
                  </a:lnTo>
                  <a:lnTo>
                    <a:pt x="701" y="3656"/>
                  </a:lnTo>
                  <a:lnTo>
                    <a:pt x="704" y="3660"/>
                  </a:lnTo>
                  <a:lnTo>
                    <a:pt x="708" y="3650"/>
                  </a:lnTo>
                  <a:lnTo>
                    <a:pt x="718" y="3639"/>
                  </a:lnTo>
                  <a:lnTo>
                    <a:pt x="725" y="3633"/>
                  </a:lnTo>
                  <a:lnTo>
                    <a:pt x="730" y="3637"/>
                  </a:lnTo>
                  <a:lnTo>
                    <a:pt x="732" y="3634"/>
                  </a:lnTo>
                  <a:lnTo>
                    <a:pt x="738" y="3644"/>
                  </a:lnTo>
                  <a:lnTo>
                    <a:pt x="747" y="3644"/>
                  </a:lnTo>
                  <a:lnTo>
                    <a:pt x="756" y="3659"/>
                  </a:lnTo>
                  <a:lnTo>
                    <a:pt x="766" y="3645"/>
                  </a:lnTo>
                  <a:lnTo>
                    <a:pt x="767" y="3649"/>
                  </a:lnTo>
                  <a:lnTo>
                    <a:pt x="769" y="3644"/>
                  </a:lnTo>
                  <a:lnTo>
                    <a:pt x="781" y="3635"/>
                  </a:lnTo>
                  <a:lnTo>
                    <a:pt x="804" y="3653"/>
                  </a:lnTo>
                  <a:lnTo>
                    <a:pt x="805" y="3657"/>
                  </a:lnTo>
                  <a:lnTo>
                    <a:pt x="806" y="3654"/>
                  </a:lnTo>
                  <a:lnTo>
                    <a:pt x="811" y="3660"/>
                  </a:lnTo>
                  <a:lnTo>
                    <a:pt x="817" y="3658"/>
                  </a:lnTo>
                  <a:lnTo>
                    <a:pt x="819" y="3660"/>
                  </a:lnTo>
                  <a:lnTo>
                    <a:pt x="820" y="3657"/>
                  </a:lnTo>
                  <a:lnTo>
                    <a:pt x="825" y="3661"/>
                  </a:lnTo>
                  <a:lnTo>
                    <a:pt x="834" y="3648"/>
                  </a:lnTo>
                  <a:lnTo>
                    <a:pt x="841" y="3649"/>
                  </a:lnTo>
                  <a:lnTo>
                    <a:pt x="846" y="3647"/>
                  </a:lnTo>
                  <a:lnTo>
                    <a:pt x="855" y="3652"/>
                  </a:lnTo>
                  <a:lnTo>
                    <a:pt x="862" y="3654"/>
                  </a:lnTo>
                  <a:lnTo>
                    <a:pt x="873" y="3659"/>
                  </a:lnTo>
                  <a:lnTo>
                    <a:pt x="882" y="3645"/>
                  </a:lnTo>
                  <a:lnTo>
                    <a:pt x="892" y="3641"/>
                  </a:lnTo>
                  <a:lnTo>
                    <a:pt x="904" y="3643"/>
                  </a:lnTo>
                  <a:lnTo>
                    <a:pt x="912" y="3648"/>
                  </a:lnTo>
                  <a:lnTo>
                    <a:pt x="916" y="3643"/>
                  </a:lnTo>
                  <a:lnTo>
                    <a:pt x="921" y="3650"/>
                  </a:lnTo>
                  <a:lnTo>
                    <a:pt x="928" y="3641"/>
                  </a:lnTo>
                  <a:lnTo>
                    <a:pt x="939" y="3637"/>
                  </a:lnTo>
                  <a:lnTo>
                    <a:pt x="951" y="3642"/>
                  </a:lnTo>
                  <a:lnTo>
                    <a:pt x="951" y="3644"/>
                  </a:lnTo>
                  <a:lnTo>
                    <a:pt x="957" y="3644"/>
                  </a:lnTo>
                  <a:lnTo>
                    <a:pt x="973" y="3633"/>
                  </a:lnTo>
                  <a:lnTo>
                    <a:pt x="982" y="3629"/>
                  </a:lnTo>
                  <a:lnTo>
                    <a:pt x="984" y="3636"/>
                  </a:lnTo>
                  <a:lnTo>
                    <a:pt x="987" y="3638"/>
                  </a:lnTo>
                  <a:lnTo>
                    <a:pt x="988" y="3636"/>
                  </a:lnTo>
                  <a:lnTo>
                    <a:pt x="1001" y="3641"/>
                  </a:lnTo>
                  <a:lnTo>
                    <a:pt x="1005" y="3639"/>
                  </a:lnTo>
                  <a:lnTo>
                    <a:pt x="1014" y="3640"/>
                  </a:lnTo>
                  <a:lnTo>
                    <a:pt x="1018" y="3633"/>
                  </a:lnTo>
                  <a:lnTo>
                    <a:pt x="1033" y="3641"/>
                  </a:lnTo>
                  <a:lnTo>
                    <a:pt x="1036" y="3645"/>
                  </a:lnTo>
                  <a:lnTo>
                    <a:pt x="1042" y="3643"/>
                  </a:lnTo>
                  <a:lnTo>
                    <a:pt x="1047" y="3637"/>
                  </a:lnTo>
                  <a:lnTo>
                    <a:pt x="1058" y="3638"/>
                  </a:lnTo>
                  <a:lnTo>
                    <a:pt x="1067" y="3635"/>
                  </a:lnTo>
                  <a:lnTo>
                    <a:pt x="1079" y="3653"/>
                  </a:lnTo>
                  <a:lnTo>
                    <a:pt x="1086" y="3654"/>
                  </a:lnTo>
                  <a:lnTo>
                    <a:pt x="1093" y="3646"/>
                  </a:lnTo>
                  <a:lnTo>
                    <a:pt x="1102" y="3633"/>
                  </a:lnTo>
                  <a:lnTo>
                    <a:pt x="1104" y="3639"/>
                  </a:lnTo>
                  <a:lnTo>
                    <a:pt x="1106" y="3636"/>
                  </a:lnTo>
                  <a:lnTo>
                    <a:pt x="1115" y="3639"/>
                  </a:lnTo>
                  <a:lnTo>
                    <a:pt x="1121" y="3631"/>
                  </a:lnTo>
                  <a:lnTo>
                    <a:pt x="1129" y="3636"/>
                  </a:lnTo>
                  <a:lnTo>
                    <a:pt x="1136" y="3625"/>
                  </a:lnTo>
                  <a:lnTo>
                    <a:pt x="1145" y="3618"/>
                  </a:lnTo>
                  <a:lnTo>
                    <a:pt x="1147" y="3622"/>
                  </a:lnTo>
                  <a:lnTo>
                    <a:pt x="1148" y="3619"/>
                  </a:lnTo>
                  <a:lnTo>
                    <a:pt x="1159" y="3630"/>
                  </a:lnTo>
                  <a:lnTo>
                    <a:pt x="1162" y="3638"/>
                  </a:lnTo>
                  <a:lnTo>
                    <a:pt x="1164" y="3634"/>
                  </a:lnTo>
                  <a:lnTo>
                    <a:pt x="1171" y="3650"/>
                  </a:lnTo>
                  <a:lnTo>
                    <a:pt x="1175" y="3651"/>
                  </a:lnTo>
                  <a:lnTo>
                    <a:pt x="1178" y="3662"/>
                  </a:lnTo>
                  <a:lnTo>
                    <a:pt x="1184" y="3660"/>
                  </a:lnTo>
                  <a:lnTo>
                    <a:pt x="1187" y="3652"/>
                  </a:lnTo>
                  <a:lnTo>
                    <a:pt x="1188" y="3654"/>
                  </a:lnTo>
                  <a:lnTo>
                    <a:pt x="1190" y="3648"/>
                  </a:lnTo>
                  <a:lnTo>
                    <a:pt x="1194" y="3649"/>
                  </a:lnTo>
                  <a:lnTo>
                    <a:pt x="1200" y="3639"/>
                  </a:lnTo>
                  <a:lnTo>
                    <a:pt x="1212" y="3622"/>
                  </a:lnTo>
                  <a:lnTo>
                    <a:pt x="1217" y="3612"/>
                  </a:lnTo>
                  <a:lnTo>
                    <a:pt x="1228" y="3623"/>
                  </a:lnTo>
                  <a:lnTo>
                    <a:pt x="1242" y="3643"/>
                  </a:lnTo>
                  <a:lnTo>
                    <a:pt x="1250" y="3657"/>
                  </a:lnTo>
                  <a:lnTo>
                    <a:pt x="1254" y="3651"/>
                  </a:lnTo>
                  <a:lnTo>
                    <a:pt x="1261" y="3656"/>
                  </a:lnTo>
                  <a:lnTo>
                    <a:pt x="1262" y="3653"/>
                  </a:lnTo>
                  <a:lnTo>
                    <a:pt x="1267" y="3650"/>
                  </a:lnTo>
                  <a:lnTo>
                    <a:pt x="1274" y="3629"/>
                  </a:lnTo>
                  <a:lnTo>
                    <a:pt x="1278" y="3631"/>
                  </a:lnTo>
                  <a:lnTo>
                    <a:pt x="1284" y="3624"/>
                  </a:lnTo>
                  <a:lnTo>
                    <a:pt x="1293" y="3631"/>
                  </a:lnTo>
                  <a:lnTo>
                    <a:pt x="1298" y="3630"/>
                  </a:lnTo>
                  <a:lnTo>
                    <a:pt x="1300" y="3629"/>
                  </a:lnTo>
                  <a:lnTo>
                    <a:pt x="1302" y="3634"/>
                  </a:lnTo>
                  <a:lnTo>
                    <a:pt x="1308" y="3639"/>
                  </a:lnTo>
                  <a:lnTo>
                    <a:pt x="1310" y="3635"/>
                  </a:lnTo>
                  <a:lnTo>
                    <a:pt x="1315" y="3643"/>
                  </a:lnTo>
                  <a:lnTo>
                    <a:pt x="1318" y="3642"/>
                  </a:lnTo>
                  <a:lnTo>
                    <a:pt x="1320" y="3639"/>
                  </a:lnTo>
                  <a:lnTo>
                    <a:pt x="1327" y="3636"/>
                  </a:lnTo>
                  <a:lnTo>
                    <a:pt x="1334" y="3646"/>
                  </a:lnTo>
                  <a:lnTo>
                    <a:pt x="1335" y="3644"/>
                  </a:lnTo>
                  <a:lnTo>
                    <a:pt x="1345" y="3649"/>
                  </a:lnTo>
                  <a:lnTo>
                    <a:pt x="1348" y="3642"/>
                  </a:lnTo>
                  <a:lnTo>
                    <a:pt x="1357" y="3634"/>
                  </a:lnTo>
                  <a:lnTo>
                    <a:pt x="1360" y="3642"/>
                  </a:lnTo>
                  <a:lnTo>
                    <a:pt x="1370" y="3631"/>
                  </a:lnTo>
                  <a:lnTo>
                    <a:pt x="1373" y="3633"/>
                  </a:lnTo>
                  <a:lnTo>
                    <a:pt x="1376" y="3626"/>
                  </a:lnTo>
                  <a:lnTo>
                    <a:pt x="1383" y="3626"/>
                  </a:lnTo>
                  <a:lnTo>
                    <a:pt x="1389" y="3635"/>
                  </a:lnTo>
                  <a:lnTo>
                    <a:pt x="1393" y="3638"/>
                  </a:lnTo>
                  <a:lnTo>
                    <a:pt x="1394" y="3635"/>
                  </a:lnTo>
                  <a:lnTo>
                    <a:pt x="1396" y="3639"/>
                  </a:lnTo>
                  <a:lnTo>
                    <a:pt x="1401" y="3634"/>
                  </a:lnTo>
                  <a:lnTo>
                    <a:pt x="1404" y="3629"/>
                  </a:lnTo>
                  <a:lnTo>
                    <a:pt x="1412" y="3632"/>
                  </a:lnTo>
                  <a:lnTo>
                    <a:pt x="1420" y="3640"/>
                  </a:lnTo>
                  <a:lnTo>
                    <a:pt x="1425" y="3635"/>
                  </a:lnTo>
                  <a:lnTo>
                    <a:pt x="1431" y="3643"/>
                  </a:lnTo>
                  <a:lnTo>
                    <a:pt x="1434" y="3642"/>
                  </a:lnTo>
                  <a:lnTo>
                    <a:pt x="1437" y="3649"/>
                  </a:lnTo>
                  <a:lnTo>
                    <a:pt x="1452" y="3642"/>
                  </a:lnTo>
                  <a:lnTo>
                    <a:pt x="1454" y="3637"/>
                  </a:lnTo>
                  <a:lnTo>
                    <a:pt x="1459" y="3634"/>
                  </a:lnTo>
                  <a:lnTo>
                    <a:pt x="1461" y="3639"/>
                  </a:lnTo>
                  <a:lnTo>
                    <a:pt x="1468" y="3631"/>
                  </a:lnTo>
                  <a:lnTo>
                    <a:pt x="1472" y="3629"/>
                  </a:lnTo>
                  <a:lnTo>
                    <a:pt x="1478" y="3625"/>
                  </a:lnTo>
                  <a:lnTo>
                    <a:pt x="1480" y="3629"/>
                  </a:lnTo>
                  <a:lnTo>
                    <a:pt x="1488" y="3631"/>
                  </a:lnTo>
                  <a:lnTo>
                    <a:pt x="1490" y="3628"/>
                  </a:lnTo>
                  <a:lnTo>
                    <a:pt x="1493" y="3633"/>
                  </a:lnTo>
                  <a:lnTo>
                    <a:pt x="1498" y="3633"/>
                  </a:lnTo>
                  <a:lnTo>
                    <a:pt x="1500" y="3628"/>
                  </a:lnTo>
                  <a:lnTo>
                    <a:pt x="1506" y="3635"/>
                  </a:lnTo>
                  <a:lnTo>
                    <a:pt x="1512" y="3627"/>
                  </a:lnTo>
                  <a:lnTo>
                    <a:pt x="1519" y="3636"/>
                  </a:lnTo>
                  <a:lnTo>
                    <a:pt x="1528" y="3621"/>
                  </a:lnTo>
                  <a:lnTo>
                    <a:pt x="1532" y="3626"/>
                  </a:lnTo>
                  <a:lnTo>
                    <a:pt x="1534" y="3621"/>
                  </a:lnTo>
                  <a:lnTo>
                    <a:pt x="1541" y="3629"/>
                  </a:lnTo>
                  <a:lnTo>
                    <a:pt x="1545" y="3627"/>
                  </a:lnTo>
                  <a:lnTo>
                    <a:pt x="1549" y="3630"/>
                  </a:lnTo>
                  <a:lnTo>
                    <a:pt x="1553" y="3633"/>
                  </a:lnTo>
                  <a:lnTo>
                    <a:pt x="1554" y="3631"/>
                  </a:lnTo>
                  <a:lnTo>
                    <a:pt x="1558" y="3637"/>
                  </a:lnTo>
                  <a:lnTo>
                    <a:pt x="1560" y="3634"/>
                  </a:lnTo>
                  <a:lnTo>
                    <a:pt x="1563" y="3637"/>
                  </a:lnTo>
                  <a:lnTo>
                    <a:pt x="1568" y="3628"/>
                  </a:lnTo>
                  <a:lnTo>
                    <a:pt x="1574" y="3635"/>
                  </a:lnTo>
                  <a:lnTo>
                    <a:pt x="1587" y="3622"/>
                  </a:lnTo>
                  <a:lnTo>
                    <a:pt x="1591" y="3630"/>
                  </a:lnTo>
                  <a:lnTo>
                    <a:pt x="1596" y="3638"/>
                  </a:lnTo>
                  <a:lnTo>
                    <a:pt x="1607" y="3625"/>
                  </a:lnTo>
                  <a:lnTo>
                    <a:pt x="1611" y="3614"/>
                  </a:lnTo>
                  <a:lnTo>
                    <a:pt x="1617" y="3610"/>
                  </a:lnTo>
                  <a:lnTo>
                    <a:pt x="1621" y="3604"/>
                  </a:lnTo>
                  <a:lnTo>
                    <a:pt x="1625" y="3602"/>
                  </a:lnTo>
                  <a:lnTo>
                    <a:pt x="1626" y="3605"/>
                  </a:lnTo>
                  <a:lnTo>
                    <a:pt x="1634" y="3602"/>
                  </a:lnTo>
                  <a:lnTo>
                    <a:pt x="1635" y="3606"/>
                  </a:lnTo>
                  <a:lnTo>
                    <a:pt x="1638" y="3603"/>
                  </a:lnTo>
                  <a:lnTo>
                    <a:pt x="1650" y="3627"/>
                  </a:lnTo>
                  <a:lnTo>
                    <a:pt x="1657" y="3624"/>
                  </a:lnTo>
                  <a:lnTo>
                    <a:pt x="1663" y="3622"/>
                  </a:lnTo>
                  <a:lnTo>
                    <a:pt x="1680" y="3602"/>
                  </a:lnTo>
                  <a:lnTo>
                    <a:pt x="1687" y="3609"/>
                  </a:lnTo>
                  <a:lnTo>
                    <a:pt x="1690" y="3606"/>
                  </a:lnTo>
                  <a:lnTo>
                    <a:pt x="1702" y="3609"/>
                  </a:lnTo>
                  <a:lnTo>
                    <a:pt x="1703" y="3612"/>
                  </a:lnTo>
                  <a:lnTo>
                    <a:pt x="1708" y="3610"/>
                  </a:lnTo>
                  <a:lnTo>
                    <a:pt x="1710" y="3615"/>
                  </a:lnTo>
                  <a:lnTo>
                    <a:pt x="1714" y="3613"/>
                  </a:lnTo>
                  <a:lnTo>
                    <a:pt x="1717" y="3619"/>
                  </a:lnTo>
                  <a:lnTo>
                    <a:pt x="1719" y="3615"/>
                  </a:lnTo>
                  <a:lnTo>
                    <a:pt x="1725" y="3620"/>
                  </a:lnTo>
                  <a:lnTo>
                    <a:pt x="1726" y="3617"/>
                  </a:lnTo>
                  <a:lnTo>
                    <a:pt x="1737" y="3625"/>
                  </a:lnTo>
                  <a:lnTo>
                    <a:pt x="1741" y="3624"/>
                  </a:lnTo>
                  <a:lnTo>
                    <a:pt x="1745" y="3635"/>
                  </a:lnTo>
                  <a:lnTo>
                    <a:pt x="1750" y="3628"/>
                  </a:lnTo>
                  <a:lnTo>
                    <a:pt x="1753" y="3628"/>
                  </a:lnTo>
                  <a:lnTo>
                    <a:pt x="1757" y="3627"/>
                  </a:lnTo>
                  <a:lnTo>
                    <a:pt x="1763" y="3616"/>
                  </a:lnTo>
                  <a:lnTo>
                    <a:pt x="1767" y="3613"/>
                  </a:lnTo>
                  <a:lnTo>
                    <a:pt x="1769" y="3617"/>
                  </a:lnTo>
                  <a:lnTo>
                    <a:pt x="1774" y="3610"/>
                  </a:lnTo>
                  <a:lnTo>
                    <a:pt x="1778" y="3616"/>
                  </a:lnTo>
                  <a:lnTo>
                    <a:pt x="1779" y="3612"/>
                  </a:lnTo>
                  <a:lnTo>
                    <a:pt x="1786" y="3617"/>
                  </a:lnTo>
                  <a:lnTo>
                    <a:pt x="1792" y="3616"/>
                  </a:lnTo>
                  <a:lnTo>
                    <a:pt x="1793" y="3618"/>
                  </a:lnTo>
                  <a:lnTo>
                    <a:pt x="1795" y="3614"/>
                  </a:lnTo>
                  <a:lnTo>
                    <a:pt x="1799" y="3612"/>
                  </a:lnTo>
                  <a:lnTo>
                    <a:pt x="1801" y="3608"/>
                  </a:lnTo>
                  <a:lnTo>
                    <a:pt x="1812" y="3613"/>
                  </a:lnTo>
                  <a:lnTo>
                    <a:pt x="1821" y="3600"/>
                  </a:lnTo>
                  <a:lnTo>
                    <a:pt x="1830" y="3597"/>
                  </a:lnTo>
                  <a:lnTo>
                    <a:pt x="1832" y="3600"/>
                  </a:lnTo>
                  <a:lnTo>
                    <a:pt x="1841" y="3596"/>
                  </a:lnTo>
                  <a:lnTo>
                    <a:pt x="1847" y="3603"/>
                  </a:lnTo>
                  <a:lnTo>
                    <a:pt x="1854" y="3605"/>
                  </a:lnTo>
                  <a:lnTo>
                    <a:pt x="1857" y="3598"/>
                  </a:lnTo>
                  <a:lnTo>
                    <a:pt x="1864" y="3600"/>
                  </a:lnTo>
                  <a:lnTo>
                    <a:pt x="1866" y="3605"/>
                  </a:lnTo>
                  <a:lnTo>
                    <a:pt x="1876" y="3590"/>
                  </a:lnTo>
                  <a:lnTo>
                    <a:pt x="1880" y="3591"/>
                  </a:lnTo>
                  <a:lnTo>
                    <a:pt x="1886" y="3592"/>
                  </a:lnTo>
                  <a:lnTo>
                    <a:pt x="1893" y="3592"/>
                  </a:lnTo>
                  <a:lnTo>
                    <a:pt x="1894" y="3595"/>
                  </a:lnTo>
                  <a:lnTo>
                    <a:pt x="1896" y="3593"/>
                  </a:lnTo>
                  <a:lnTo>
                    <a:pt x="1901" y="3601"/>
                  </a:lnTo>
                  <a:lnTo>
                    <a:pt x="1912" y="3609"/>
                  </a:lnTo>
                  <a:lnTo>
                    <a:pt x="1914" y="3603"/>
                  </a:lnTo>
                  <a:lnTo>
                    <a:pt x="1922" y="3600"/>
                  </a:lnTo>
                  <a:lnTo>
                    <a:pt x="1924" y="3604"/>
                  </a:lnTo>
                  <a:lnTo>
                    <a:pt x="1933" y="3589"/>
                  </a:lnTo>
                  <a:lnTo>
                    <a:pt x="1934" y="3593"/>
                  </a:lnTo>
                  <a:lnTo>
                    <a:pt x="1941" y="3595"/>
                  </a:lnTo>
                  <a:lnTo>
                    <a:pt x="1946" y="3603"/>
                  </a:lnTo>
                  <a:lnTo>
                    <a:pt x="1953" y="3595"/>
                  </a:lnTo>
                  <a:lnTo>
                    <a:pt x="1958" y="3596"/>
                  </a:lnTo>
                  <a:lnTo>
                    <a:pt x="1965" y="3595"/>
                  </a:lnTo>
                  <a:lnTo>
                    <a:pt x="1971" y="3604"/>
                  </a:lnTo>
                  <a:lnTo>
                    <a:pt x="1975" y="3597"/>
                  </a:lnTo>
                  <a:lnTo>
                    <a:pt x="1979" y="3600"/>
                  </a:lnTo>
                  <a:lnTo>
                    <a:pt x="1981" y="3597"/>
                  </a:lnTo>
                  <a:lnTo>
                    <a:pt x="1983" y="3602"/>
                  </a:lnTo>
                  <a:lnTo>
                    <a:pt x="1988" y="3585"/>
                  </a:lnTo>
                  <a:lnTo>
                    <a:pt x="2000" y="3585"/>
                  </a:lnTo>
                  <a:lnTo>
                    <a:pt x="2003" y="3592"/>
                  </a:lnTo>
                  <a:lnTo>
                    <a:pt x="2018" y="3565"/>
                  </a:lnTo>
                  <a:lnTo>
                    <a:pt x="2019" y="3568"/>
                  </a:lnTo>
                  <a:lnTo>
                    <a:pt x="2026" y="3562"/>
                  </a:lnTo>
                  <a:lnTo>
                    <a:pt x="2031" y="3567"/>
                  </a:lnTo>
                  <a:lnTo>
                    <a:pt x="2034" y="3563"/>
                  </a:lnTo>
                  <a:lnTo>
                    <a:pt x="2037" y="3568"/>
                  </a:lnTo>
                  <a:lnTo>
                    <a:pt x="2039" y="3563"/>
                  </a:lnTo>
                  <a:lnTo>
                    <a:pt x="2040" y="3565"/>
                  </a:lnTo>
                  <a:lnTo>
                    <a:pt x="2043" y="3560"/>
                  </a:lnTo>
                  <a:lnTo>
                    <a:pt x="2046" y="3557"/>
                  </a:lnTo>
                  <a:lnTo>
                    <a:pt x="2052" y="3564"/>
                  </a:lnTo>
                  <a:lnTo>
                    <a:pt x="2060" y="3583"/>
                  </a:lnTo>
                  <a:lnTo>
                    <a:pt x="2064" y="3581"/>
                  </a:lnTo>
                  <a:lnTo>
                    <a:pt x="2068" y="3566"/>
                  </a:lnTo>
                  <a:lnTo>
                    <a:pt x="2076" y="3560"/>
                  </a:lnTo>
                  <a:lnTo>
                    <a:pt x="2079" y="3555"/>
                  </a:lnTo>
                  <a:lnTo>
                    <a:pt x="2085" y="3549"/>
                  </a:lnTo>
                  <a:lnTo>
                    <a:pt x="2106" y="3500"/>
                  </a:lnTo>
                  <a:lnTo>
                    <a:pt x="2112" y="3512"/>
                  </a:lnTo>
                  <a:lnTo>
                    <a:pt x="2114" y="3509"/>
                  </a:lnTo>
                  <a:lnTo>
                    <a:pt x="2117" y="3514"/>
                  </a:lnTo>
                  <a:lnTo>
                    <a:pt x="2123" y="3518"/>
                  </a:lnTo>
                  <a:lnTo>
                    <a:pt x="2127" y="3510"/>
                  </a:lnTo>
                  <a:lnTo>
                    <a:pt x="2134" y="3526"/>
                  </a:lnTo>
                  <a:lnTo>
                    <a:pt x="2142" y="3530"/>
                  </a:lnTo>
                  <a:lnTo>
                    <a:pt x="2169" y="3456"/>
                  </a:lnTo>
                  <a:lnTo>
                    <a:pt x="2181" y="3420"/>
                  </a:lnTo>
                  <a:lnTo>
                    <a:pt x="2186" y="3409"/>
                  </a:lnTo>
                  <a:lnTo>
                    <a:pt x="2189" y="3412"/>
                  </a:lnTo>
                  <a:lnTo>
                    <a:pt x="2195" y="3391"/>
                  </a:lnTo>
                  <a:lnTo>
                    <a:pt x="2198" y="3384"/>
                  </a:lnTo>
                  <a:lnTo>
                    <a:pt x="2213" y="3297"/>
                  </a:lnTo>
                  <a:lnTo>
                    <a:pt x="2237" y="2995"/>
                  </a:lnTo>
                  <a:lnTo>
                    <a:pt x="2259" y="2274"/>
                  </a:lnTo>
                  <a:lnTo>
                    <a:pt x="2296" y="305"/>
                  </a:lnTo>
                  <a:lnTo>
                    <a:pt x="2308" y="2"/>
                  </a:lnTo>
                  <a:lnTo>
                    <a:pt x="2310" y="0"/>
                  </a:lnTo>
                  <a:lnTo>
                    <a:pt x="2318" y="113"/>
                  </a:lnTo>
                  <a:lnTo>
                    <a:pt x="2369" y="2124"/>
                  </a:lnTo>
                  <a:lnTo>
                    <a:pt x="2389" y="2620"/>
                  </a:lnTo>
                  <a:lnTo>
                    <a:pt x="2413" y="2894"/>
                  </a:lnTo>
                  <a:lnTo>
                    <a:pt x="2436" y="3061"/>
                  </a:lnTo>
                  <a:lnTo>
                    <a:pt x="2439" y="3058"/>
                  </a:lnTo>
                  <a:lnTo>
                    <a:pt x="2444" y="3074"/>
                  </a:lnTo>
                  <a:lnTo>
                    <a:pt x="2446" y="3070"/>
                  </a:lnTo>
                  <a:lnTo>
                    <a:pt x="2452" y="3093"/>
                  </a:lnTo>
                  <a:lnTo>
                    <a:pt x="2453" y="3090"/>
                  </a:lnTo>
                  <a:lnTo>
                    <a:pt x="2460" y="3106"/>
                  </a:lnTo>
                  <a:lnTo>
                    <a:pt x="2463" y="3099"/>
                  </a:lnTo>
                  <a:lnTo>
                    <a:pt x="2469" y="3111"/>
                  </a:lnTo>
                  <a:lnTo>
                    <a:pt x="2470" y="3109"/>
                  </a:lnTo>
                  <a:lnTo>
                    <a:pt x="2472" y="3129"/>
                  </a:lnTo>
                  <a:lnTo>
                    <a:pt x="2482" y="3146"/>
                  </a:lnTo>
                  <a:lnTo>
                    <a:pt x="2486" y="3147"/>
                  </a:lnTo>
                  <a:lnTo>
                    <a:pt x="2487" y="3141"/>
                  </a:lnTo>
                  <a:lnTo>
                    <a:pt x="2493" y="3127"/>
                  </a:lnTo>
                  <a:lnTo>
                    <a:pt x="2494" y="3130"/>
                  </a:lnTo>
                  <a:lnTo>
                    <a:pt x="2498" y="3123"/>
                  </a:lnTo>
                  <a:lnTo>
                    <a:pt x="2503" y="3133"/>
                  </a:lnTo>
                  <a:lnTo>
                    <a:pt x="2506" y="3124"/>
                  </a:lnTo>
                  <a:lnTo>
                    <a:pt x="2510" y="3120"/>
                  </a:lnTo>
                  <a:lnTo>
                    <a:pt x="2511" y="3122"/>
                  </a:lnTo>
                  <a:lnTo>
                    <a:pt x="2514" y="3113"/>
                  </a:lnTo>
                  <a:lnTo>
                    <a:pt x="2516" y="3106"/>
                  </a:lnTo>
                  <a:lnTo>
                    <a:pt x="2519" y="3113"/>
                  </a:lnTo>
                  <a:lnTo>
                    <a:pt x="2523" y="3104"/>
                  </a:lnTo>
                  <a:lnTo>
                    <a:pt x="2527" y="3119"/>
                  </a:lnTo>
                  <a:lnTo>
                    <a:pt x="2529" y="3115"/>
                  </a:lnTo>
                  <a:lnTo>
                    <a:pt x="2535" y="3148"/>
                  </a:lnTo>
                  <a:lnTo>
                    <a:pt x="2537" y="3141"/>
                  </a:lnTo>
                  <a:lnTo>
                    <a:pt x="2538" y="3144"/>
                  </a:lnTo>
                  <a:lnTo>
                    <a:pt x="2540" y="3141"/>
                  </a:lnTo>
                  <a:lnTo>
                    <a:pt x="2551" y="3166"/>
                  </a:lnTo>
                  <a:lnTo>
                    <a:pt x="2553" y="3162"/>
                  </a:lnTo>
                  <a:lnTo>
                    <a:pt x="2554" y="3165"/>
                  </a:lnTo>
                  <a:lnTo>
                    <a:pt x="2556" y="3159"/>
                  </a:lnTo>
                  <a:lnTo>
                    <a:pt x="2557" y="3163"/>
                  </a:lnTo>
                  <a:lnTo>
                    <a:pt x="2562" y="3166"/>
                  </a:lnTo>
                  <a:lnTo>
                    <a:pt x="2572" y="3148"/>
                  </a:lnTo>
                  <a:lnTo>
                    <a:pt x="2578" y="3141"/>
                  </a:lnTo>
                  <a:lnTo>
                    <a:pt x="2582" y="3156"/>
                  </a:lnTo>
                  <a:lnTo>
                    <a:pt x="2584" y="3152"/>
                  </a:lnTo>
                  <a:lnTo>
                    <a:pt x="2590" y="3165"/>
                  </a:lnTo>
                  <a:lnTo>
                    <a:pt x="2592" y="3160"/>
                  </a:lnTo>
                  <a:lnTo>
                    <a:pt x="2594" y="3169"/>
                  </a:lnTo>
                  <a:lnTo>
                    <a:pt x="2609" y="3212"/>
                  </a:lnTo>
                  <a:lnTo>
                    <a:pt x="2612" y="3217"/>
                  </a:lnTo>
                  <a:lnTo>
                    <a:pt x="2613" y="3213"/>
                  </a:lnTo>
                  <a:lnTo>
                    <a:pt x="2618" y="3205"/>
                  </a:lnTo>
                  <a:lnTo>
                    <a:pt x="2623" y="3203"/>
                  </a:lnTo>
                  <a:lnTo>
                    <a:pt x="2632" y="3216"/>
                  </a:lnTo>
                  <a:lnTo>
                    <a:pt x="2633" y="3213"/>
                  </a:lnTo>
                  <a:lnTo>
                    <a:pt x="2634" y="3215"/>
                  </a:lnTo>
                  <a:lnTo>
                    <a:pt x="2643" y="3244"/>
                  </a:lnTo>
                  <a:lnTo>
                    <a:pt x="2651" y="3255"/>
                  </a:lnTo>
                  <a:lnTo>
                    <a:pt x="2653" y="3252"/>
                  </a:lnTo>
                  <a:lnTo>
                    <a:pt x="2663" y="3283"/>
                  </a:lnTo>
                  <a:lnTo>
                    <a:pt x="2669" y="3284"/>
                  </a:lnTo>
                  <a:lnTo>
                    <a:pt x="2676" y="3291"/>
                  </a:lnTo>
                  <a:lnTo>
                    <a:pt x="2677" y="3287"/>
                  </a:lnTo>
                  <a:lnTo>
                    <a:pt x="2679" y="3290"/>
                  </a:lnTo>
                  <a:lnTo>
                    <a:pt x="2681" y="3280"/>
                  </a:lnTo>
                  <a:lnTo>
                    <a:pt x="2683" y="3290"/>
                  </a:lnTo>
                  <a:lnTo>
                    <a:pt x="2685" y="3288"/>
                  </a:lnTo>
                  <a:lnTo>
                    <a:pt x="2693" y="3307"/>
                  </a:lnTo>
                  <a:lnTo>
                    <a:pt x="2697" y="3302"/>
                  </a:lnTo>
                  <a:lnTo>
                    <a:pt x="2700" y="3312"/>
                  </a:lnTo>
                  <a:lnTo>
                    <a:pt x="2707" y="3327"/>
                  </a:lnTo>
                  <a:lnTo>
                    <a:pt x="2709" y="3324"/>
                  </a:lnTo>
                  <a:lnTo>
                    <a:pt x="2712" y="3334"/>
                  </a:lnTo>
                  <a:lnTo>
                    <a:pt x="2716" y="3324"/>
                  </a:lnTo>
                  <a:lnTo>
                    <a:pt x="2720" y="3321"/>
                  </a:lnTo>
                  <a:lnTo>
                    <a:pt x="2730" y="3305"/>
                  </a:lnTo>
                  <a:lnTo>
                    <a:pt x="2739" y="3289"/>
                  </a:lnTo>
                  <a:lnTo>
                    <a:pt x="2742" y="3293"/>
                  </a:lnTo>
                  <a:lnTo>
                    <a:pt x="2745" y="3285"/>
                  </a:lnTo>
                  <a:lnTo>
                    <a:pt x="2747" y="3292"/>
                  </a:lnTo>
                  <a:lnTo>
                    <a:pt x="2749" y="3285"/>
                  </a:lnTo>
                  <a:lnTo>
                    <a:pt x="2752" y="3293"/>
                  </a:lnTo>
                  <a:lnTo>
                    <a:pt x="2753" y="3290"/>
                  </a:lnTo>
                  <a:lnTo>
                    <a:pt x="2757" y="3304"/>
                  </a:lnTo>
                  <a:lnTo>
                    <a:pt x="2760" y="3292"/>
                  </a:lnTo>
                  <a:lnTo>
                    <a:pt x="2770" y="3317"/>
                  </a:lnTo>
                  <a:lnTo>
                    <a:pt x="2772" y="3311"/>
                  </a:lnTo>
                  <a:lnTo>
                    <a:pt x="2777" y="3325"/>
                  </a:lnTo>
                  <a:lnTo>
                    <a:pt x="2783" y="3326"/>
                  </a:lnTo>
                  <a:lnTo>
                    <a:pt x="2790" y="3335"/>
                  </a:lnTo>
                  <a:lnTo>
                    <a:pt x="2795" y="3333"/>
                  </a:lnTo>
                  <a:lnTo>
                    <a:pt x="2797" y="3330"/>
                  </a:lnTo>
                  <a:lnTo>
                    <a:pt x="2798" y="3332"/>
                  </a:lnTo>
                  <a:lnTo>
                    <a:pt x="2803" y="3322"/>
                  </a:lnTo>
                  <a:lnTo>
                    <a:pt x="2804" y="3325"/>
                  </a:lnTo>
                  <a:lnTo>
                    <a:pt x="2808" y="3317"/>
                  </a:lnTo>
                  <a:lnTo>
                    <a:pt x="2811" y="3316"/>
                  </a:lnTo>
                  <a:lnTo>
                    <a:pt x="2812" y="3321"/>
                  </a:lnTo>
                  <a:lnTo>
                    <a:pt x="2818" y="3312"/>
                  </a:lnTo>
                  <a:lnTo>
                    <a:pt x="2821" y="3312"/>
                  </a:lnTo>
                  <a:lnTo>
                    <a:pt x="2825" y="3300"/>
                  </a:lnTo>
                  <a:lnTo>
                    <a:pt x="2833" y="3324"/>
                  </a:lnTo>
                  <a:lnTo>
                    <a:pt x="2841" y="3347"/>
                  </a:lnTo>
                  <a:lnTo>
                    <a:pt x="2845" y="3341"/>
                  </a:lnTo>
                  <a:lnTo>
                    <a:pt x="2852" y="3372"/>
                  </a:lnTo>
                  <a:lnTo>
                    <a:pt x="2857" y="3368"/>
                  </a:lnTo>
                  <a:lnTo>
                    <a:pt x="2860" y="3378"/>
                  </a:lnTo>
                  <a:lnTo>
                    <a:pt x="2862" y="3374"/>
                  </a:lnTo>
                  <a:lnTo>
                    <a:pt x="2871" y="3407"/>
                  </a:lnTo>
                  <a:lnTo>
                    <a:pt x="2876" y="3415"/>
                  </a:lnTo>
                  <a:lnTo>
                    <a:pt x="2878" y="3406"/>
                  </a:lnTo>
                  <a:lnTo>
                    <a:pt x="2887" y="3419"/>
                  </a:lnTo>
                  <a:lnTo>
                    <a:pt x="2894" y="3443"/>
                  </a:lnTo>
                  <a:lnTo>
                    <a:pt x="2900" y="3439"/>
                  </a:lnTo>
                  <a:lnTo>
                    <a:pt x="2908" y="3428"/>
                  </a:lnTo>
                  <a:lnTo>
                    <a:pt x="2912" y="3439"/>
                  </a:lnTo>
                  <a:lnTo>
                    <a:pt x="2913" y="3436"/>
                  </a:lnTo>
                  <a:lnTo>
                    <a:pt x="2920" y="3441"/>
                  </a:lnTo>
                  <a:lnTo>
                    <a:pt x="2925" y="3459"/>
                  </a:lnTo>
                  <a:lnTo>
                    <a:pt x="2933" y="3477"/>
                  </a:lnTo>
                  <a:lnTo>
                    <a:pt x="2939" y="3476"/>
                  </a:lnTo>
                  <a:lnTo>
                    <a:pt x="2941" y="3483"/>
                  </a:lnTo>
                  <a:lnTo>
                    <a:pt x="2943" y="3478"/>
                  </a:lnTo>
                  <a:lnTo>
                    <a:pt x="2945" y="3480"/>
                  </a:lnTo>
                  <a:lnTo>
                    <a:pt x="2946" y="3476"/>
                  </a:lnTo>
                  <a:lnTo>
                    <a:pt x="2956" y="3493"/>
                  </a:lnTo>
                  <a:lnTo>
                    <a:pt x="2962" y="3492"/>
                  </a:lnTo>
                  <a:lnTo>
                    <a:pt x="2969" y="3485"/>
                  </a:lnTo>
                  <a:lnTo>
                    <a:pt x="2976" y="3498"/>
                  </a:lnTo>
                  <a:lnTo>
                    <a:pt x="2983" y="3505"/>
                  </a:lnTo>
                  <a:lnTo>
                    <a:pt x="2985" y="3501"/>
                  </a:lnTo>
                  <a:lnTo>
                    <a:pt x="2986" y="3505"/>
                  </a:lnTo>
                  <a:lnTo>
                    <a:pt x="2990" y="3496"/>
                  </a:lnTo>
                  <a:lnTo>
                    <a:pt x="2999" y="3507"/>
                  </a:lnTo>
                  <a:lnTo>
                    <a:pt x="3004" y="3514"/>
                  </a:lnTo>
                  <a:lnTo>
                    <a:pt x="3010" y="3503"/>
                  </a:lnTo>
                  <a:lnTo>
                    <a:pt x="3017" y="3529"/>
                  </a:lnTo>
                  <a:lnTo>
                    <a:pt x="3020" y="3531"/>
                  </a:lnTo>
                  <a:lnTo>
                    <a:pt x="3027" y="3523"/>
                  </a:lnTo>
                  <a:lnTo>
                    <a:pt x="3035" y="3537"/>
                  </a:lnTo>
                  <a:lnTo>
                    <a:pt x="3037" y="3532"/>
                  </a:lnTo>
                  <a:lnTo>
                    <a:pt x="3039" y="3533"/>
                  </a:lnTo>
                  <a:lnTo>
                    <a:pt x="3045" y="3527"/>
                  </a:lnTo>
                  <a:lnTo>
                    <a:pt x="3048" y="3523"/>
                  </a:lnTo>
                  <a:lnTo>
                    <a:pt x="3051" y="3527"/>
                  </a:lnTo>
                  <a:lnTo>
                    <a:pt x="3055" y="3522"/>
                  </a:lnTo>
                  <a:lnTo>
                    <a:pt x="3058" y="3521"/>
                  </a:lnTo>
                  <a:lnTo>
                    <a:pt x="3059" y="3525"/>
                  </a:lnTo>
                  <a:lnTo>
                    <a:pt x="3060" y="3523"/>
                  </a:lnTo>
                  <a:lnTo>
                    <a:pt x="3061" y="3525"/>
                  </a:lnTo>
                  <a:lnTo>
                    <a:pt x="3064" y="3525"/>
                  </a:lnTo>
                  <a:lnTo>
                    <a:pt x="3068" y="3524"/>
                  </a:lnTo>
                  <a:lnTo>
                    <a:pt x="3070" y="3519"/>
                  </a:lnTo>
                  <a:lnTo>
                    <a:pt x="3077" y="3540"/>
                  </a:lnTo>
                  <a:lnTo>
                    <a:pt x="3084" y="3530"/>
                  </a:lnTo>
                  <a:lnTo>
                    <a:pt x="3085" y="3534"/>
                  </a:lnTo>
                  <a:lnTo>
                    <a:pt x="3088" y="3532"/>
                  </a:lnTo>
                  <a:lnTo>
                    <a:pt x="3092" y="3533"/>
                  </a:lnTo>
                  <a:lnTo>
                    <a:pt x="3094" y="3538"/>
                  </a:lnTo>
                  <a:lnTo>
                    <a:pt x="3095" y="3535"/>
                  </a:lnTo>
                  <a:lnTo>
                    <a:pt x="3097" y="3540"/>
                  </a:lnTo>
                  <a:lnTo>
                    <a:pt x="3103" y="3532"/>
                  </a:lnTo>
                  <a:lnTo>
                    <a:pt x="3106" y="3531"/>
                  </a:lnTo>
                  <a:lnTo>
                    <a:pt x="3115" y="3544"/>
                  </a:lnTo>
                  <a:lnTo>
                    <a:pt x="3121" y="3543"/>
                  </a:lnTo>
                  <a:lnTo>
                    <a:pt x="3122" y="3540"/>
                  </a:lnTo>
                  <a:lnTo>
                    <a:pt x="3123" y="3544"/>
                  </a:lnTo>
                  <a:lnTo>
                    <a:pt x="3128" y="3533"/>
                  </a:lnTo>
                  <a:lnTo>
                    <a:pt x="3133" y="3524"/>
                  </a:lnTo>
                  <a:lnTo>
                    <a:pt x="3142" y="3525"/>
                  </a:lnTo>
                  <a:lnTo>
                    <a:pt x="3144" y="3519"/>
                  </a:lnTo>
                  <a:lnTo>
                    <a:pt x="3149" y="3537"/>
                  </a:lnTo>
                  <a:lnTo>
                    <a:pt x="3155" y="3542"/>
                  </a:lnTo>
                  <a:lnTo>
                    <a:pt x="3163" y="3551"/>
                  </a:lnTo>
                  <a:lnTo>
                    <a:pt x="3165" y="3545"/>
                  </a:lnTo>
                  <a:lnTo>
                    <a:pt x="3170" y="3564"/>
                  </a:lnTo>
                  <a:lnTo>
                    <a:pt x="3177" y="3569"/>
                  </a:lnTo>
                  <a:lnTo>
                    <a:pt x="3186" y="3573"/>
                  </a:lnTo>
                  <a:lnTo>
                    <a:pt x="3194" y="3552"/>
                  </a:lnTo>
                  <a:lnTo>
                    <a:pt x="3196" y="3556"/>
                  </a:lnTo>
                  <a:lnTo>
                    <a:pt x="3197" y="3553"/>
                  </a:lnTo>
                  <a:lnTo>
                    <a:pt x="3208" y="3562"/>
                  </a:lnTo>
                  <a:lnTo>
                    <a:pt x="3214" y="3578"/>
                  </a:lnTo>
                  <a:lnTo>
                    <a:pt x="3218" y="3581"/>
                  </a:lnTo>
                  <a:lnTo>
                    <a:pt x="3225" y="3585"/>
                  </a:lnTo>
                  <a:lnTo>
                    <a:pt x="3226" y="3588"/>
                  </a:lnTo>
                  <a:lnTo>
                    <a:pt x="3234" y="3592"/>
                  </a:lnTo>
                  <a:lnTo>
                    <a:pt x="3235" y="3589"/>
                  </a:lnTo>
                  <a:lnTo>
                    <a:pt x="3239" y="3592"/>
                  </a:lnTo>
                  <a:lnTo>
                    <a:pt x="3240" y="3590"/>
                  </a:lnTo>
                  <a:lnTo>
                    <a:pt x="3246" y="3601"/>
                  </a:lnTo>
                  <a:lnTo>
                    <a:pt x="3251" y="3597"/>
                  </a:lnTo>
                  <a:lnTo>
                    <a:pt x="3252" y="3591"/>
                  </a:lnTo>
                  <a:lnTo>
                    <a:pt x="3261" y="3603"/>
                  </a:lnTo>
                  <a:lnTo>
                    <a:pt x="3272" y="3603"/>
                  </a:lnTo>
                  <a:lnTo>
                    <a:pt x="3277" y="3604"/>
                  </a:lnTo>
                  <a:lnTo>
                    <a:pt x="3292" y="3587"/>
                  </a:lnTo>
                  <a:lnTo>
                    <a:pt x="3296" y="3585"/>
                  </a:lnTo>
                  <a:lnTo>
                    <a:pt x="3300" y="3587"/>
                  </a:lnTo>
                  <a:lnTo>
                    <a:pt x="3302" y="3593"/>
                  </a:lnTo>
                  <a:lnTo>
                    <a:pt x="3310" y="3589"/>
                  </a:lnTo>
                  <a:lnTo>
                    <a:pt x="3311" y="3592"/>
                  </a:lnTo>
                  <a:lnTo>
                    <a:pt x="3317" y="3592"/>
                  </a:lnTo>
                  <a:lnTo>
                    <a:pt x="3320" y="3596"/>
                  </a:lnTo>
                  <a:lnTo>
                    <a:pt x="3326" y="3590"/>
                  </a:lnTo>
                  <a:lnTo>
                    <a:pt x="3329" y="3586"/>
                  </a:lnTo>
                  <a:lnTo>
                    <a:pt x="3330" y="3589"/>
                  </a:lnTo>
                  <a:lnTo>
                    <a:pt x="3335" y="3590"/>
                  </a:lnTo>
                  <a:lnTo>
                    <a:pt x="3342" y="3601"/>
                  </a:lnTo>
                  <a:lnTo>
                    <a:pt x="3346" y="3598"/>
                  </a:lnTo>
                  <a:lnTo>
                    <a:pt x="3350" y="3600"/>
                  </a:lnTo>
                  <a:lnTo>
                    <a:pt x="3354" y="3598"/>
                  </a:lnTo>
                  <a:lnTo>
                    <a:pt x="3363" y="3617"/>
                  </a:lnTo>
                  <a:lnTo>
                    <a:pt x="3366" y="3622"/>
                  </a:lnTo>
                  <a:lnTo>
                    <a:pt x="3376" y="3617"/>
                  </a:lnTo>
                  <a:lnTo>
                    <a:pt x="3378" y="3621"/>
                  </a:lnTo>
                  <a:lnTo>
                    <a:pt x="3391" y="3601"/>
                  </a:lnTo>
                  <a:lnTo>
                    <a:pt x="3401" y="3600"/>
                  </a:lnTo>
                  <a:lnTo>
                    <a:pt x="3410" y="3591"/>
                  </a:lnTo>
                  <a:lnTo>
                    <a:pt x="3414" y="3596"/>
                  </a:lnTo>
                  <a:lnTo>
                    <a:pt x="3420" y="3594"/>
                  </a:lnTo>
                  <a:lnTo>
                    <a:pt x="3423" y="3602"/>
                  </a:lnTo>
                  <a:lnTo>
                    <a:pt x="3432" y="3601"/>
                  </a:lnTo>
                  <a:lnTo>
                    <a:pt x="3438" y="3608"/>
                  </a:lnTo>
                  <a:lnTo>
                    <a:pt x="3449" y="3613"/>
                  </a:lnTo>
                  <a:lnTo>
                    <a:pt x="3456" y="3618"/>
                  </a:lnTo>
                  <a:lnTo>
                    <a:pt x="3459" y="3613"/>
                  </a:lnTo>
                  <a:lnTo>
                    <a:pt x="3465" y="3608"/>
                  </a:lnTo>
                  <a:lnTo>
                    <a:pt x="3466" y="3611"/>
                  </a:lnTo>
                  <a:lnTo>
                    <a:pt x="3467" y="3609"/>
                  </a:lnTo>
                  <a:lnTo>
                    <a:pt x="3468" y="3612"/>
                  </a:lnTo>
                  <a:lnTo>
                    <a:pt x="3477" y="3611"/>
                  </a:lnTo>
                  <a:lnTo>
                    <a:pt x="3479" y="3608"/>
                  </a:lnTo>
                  <a:lnTo>
                    <a:pt x="3488" y="3614"/>
                  </a:lnTo>
                  <a:lnTo>
                    <a:pt x="3496" y="3607"/>
                  </a:lnTo>
                  <a:lnTo>
                    <a:pt x="3501" y="3609"/>
                  </a:lnTo>
                  <a:lnTo>
                    <a:pt x="3504" y="3600"/>
                  </a:lnTo>
                  <a:lnTo>
                    <a:pt x="3506" y="3604"/>
                  </a:lnTo>
                  <a:lnTo>
                    <a:pt x="3513" y="3608"/>
                  </a:lnTo>
                  <a:lnTo>
                    <a:pt x="3514" y="3611"/>
                  </a:lnTo>
                  <a:lnTo>
                    <a:pt x="3516" y="3608"/>
                  </a:lnTo>
                  <a:lnTo>
                    <a:pt x="3519" y="3613"/>
                  </a:lnTo>
                  <a:lnTo>
                    <a:pt x="3524" y="3603"/>
                  </a:lnTo>
                  <a:lnTo>
                    <a:pt x="3526" y="3607"/>
                  </a:lnTo>
                  <a:lnTo>
                    <a:pt x="3530" y="3604"/>
                  </a:lnTo>
                  <a:lnTo>
                    <a:pt x="3533" y="3608"/>
                  </a:lnTo>
                  <a:lnTo>
                    <a:pt x="3541" y="3610"/>
                  </a:lnTo>
                  <a:lnTo>
                    <a:pt x="3543" y="3613"/>
                  </a:lnTo>
                  <a:lnTo>
                    <a:pt x="3548" y="3620"/>
                  </a:lnTo>
                  <a:lnTo>
                    <a:pt x="3549" y="3617"/>
                  </a:lnTo>
                  <a:lnTo>
                    <a:pt x="3563" y="3610"/>
                  </a:lnTo>
                  <a:lnTo>
                    <a:pt x="3565" y="3615"/>
                  </a:lnTo>
                  <a:lnTo>
                    <a:pt x="3566" y="3611"/>
                  </a:lnTo>
                  <a:lnTo>
                    <a:pt x="3573" y="3620"/>
                  </a:lnTo>
                  <a:lnTo>
                    <a:pt x="3581" y="3632"/>
                  </a:lnTo>
                  <a:lnTo>
                    <a:pt x="3587" y="3626"/>
                  </a:lnTo>
                  <a:lnTo>
                    <a:pt x="3593" y="3635"/>
                  </a:lnTo>
                  <a:lnTo>
                    <a:pt x="3595" y="3632"/>
                  </a:lnTo>
                  <a:lnTo>
                    <a:pt x="3601" y="3635"/>
                  </a:lnTo>
                  <a:lnTo>
                    <a:pt x="3607" y="3643"/>
                  </a:lnTo>
                  <a:lnTo>
                    <a:pt x="3610" y="3640"/>
                  </a:lnTo>
                  <a:lnTo>
                    <a:pt x="3616" y="3644"/>
                  </a:lnTo>
                  <a:lnTo>
                    <a:pt x="3617" y="3640"/>
                  </a:lnTo>
                  <a:lnTo>
                    <a:pt x="3628" y="3643"/>
                  </a:lnTo>
                  <a:lnTo>
                    <a:pt x="3634" y="3634"/>
                  </a:lnTo>
                  <a:lnTo>
                    <a:pt x="3639" y="3638"/>
                  </a:lnTo>
                  <a:lnTo>
                    <a:pt x="3641" y="3635"/>
                  </a:lnTo>
                  <a:lnTo>
                    <a:pt x="3643" y="3638"/>
                  </a:lnTo>
                  <a:lnTo>
                    <a:pt x="3650" y="3634"/>
                  </a:lnTo>
                  <a:lnTo>
                    <a:pt x="3651" y="3637"/>
                  </a:lnTo>
                  <a:lnTo>
                    <a:pt x="3658" y="3641"/>
                  </a:lnTo>
                  <a:lnTo>
                    <a:pt x="3660" y="3637"/>
                  </a:lnTo>
                  <a:lnTo>
                    <a:pt x="3663" y="3636"/>
                  </a:lnTo>
                  <a:lnTo>
                    <a:pt x="3669" y="3635"/>
                  </a:lnTo>
                  <a:lnTo>
                    <a:pt x="3673" y="3627"/>
                  </a:lnTo>
                  <a:lnTo>
                    <a:pt x="3679" y="3629"/>
                  </a:lnTo>
                  <a:lnTo>
                    <a:pt x="3683" y="3626"/>
                  </a:lnTo>
                  <a:lnTo>
                    <a:pt x="3693" y="3625"/>
                  </a:lnTo>
                  <a:lnTo>
                    <a:pt x="3702" y="3625"/>
                  </a:lnTo>
                  <a:lnTo>
                    <a:pt x="3714" y="3634"/>
                  </a:lnTo>
                  <a:lnTo>
                    <a:pt x="3719" y="3639"/>
                  </a:lnTo>
                  <a:lnTo>
                    <a:pt x="3727" y="3637"/>
                  </a:lnTo>
                  <a:lnTo>
                    <a:pt x="3731" y="3634"/>
                  </a:lnTo>
                  <a:lnTo>
                    <a:pt x="3734" y="3638"/>
                  </a:lnTo>
                  <a:lnTo>
                    <a:pt x="3738" y="3634"/>
                  </a:lnTo>
                  <a:lnTo>
                    <a:pt x="3743" y="3638"/>
                  </a:lnTo>
                  <a:lnTo>
                    <a:pt x="3755" y="3637"/>
                  </a:lnTo>
                  <a:lnTo>
                    <a:pt x="3761" y="3644"/>
                  </a:lnTo>
                  <a:lnTo>
                    <a:pt x="3779" y="3638"/>
                  </a:lnTo>
                  <a:lnTo>
                    <a:pt x="3787" y="3631"/>
                  </a:lnTo>
                  <a:lnTo>
                    <a:pt x="3793" y="3631"/>
                  </a:lnTo>
                  <a:lnTo>
                    <a:pt x="3797" y="3639"/>
                  </a:lnTo>
                  <a:lnTo>
                    <a:pt x="3805" y="3633"/>
                  </a:lnTo>
                  <a:lnTo>
                    <a:pt x="3808" y="3635"/>
                  </a:lnTo>
                  <a:lnTo>
                    <a:pt x="3810" y="3632"/>
                  </a:lnTo>
                  <a:lnTo>
                    <a:pt x="3815" y="3631"/>
                  </a:lnTo>
                  <a:lnTo>
                    <a:pt x="3817" y="3636"/>
                  </a:lnTo>
                  <a:lnTo>
                    <a:pt x="3821" y="3633"/>
                  </a:lnTo>
                  <a:lnTo>
                    <a:pt x="3835" y="3638"/>
                  </a:lnTo>
                  <a:lnTo>
                    <a:pt x="3837" y="3633"/>
                  </a:lnTo>
                  <a:lnTo>
                    <a:pt x="3841" y="3634"/>
                  </a:lnTo>
                  <a:lnTo>
                    <a:pt x="3849" y="3638"/>
                  </a:lnTo>
                  <a:lnTo>
                    <a:pt x="3863" y="3643"/>
                  </a:lnTo>
                  <a:lnTo>
                    <a:pt x="3864" y="3640"/>
                  </a:lnTo>
                  <a:lnTo>
                    <a:pt x="3873" y="3646"/>
                  </a:lnTo>
                  <a:lnTo>
                    <a:pt x="3879" y="3647"/>
                  </a:lnTo>
                  <a:lnTo>
                    <a:pt x="3880" y="3650"/>
                  </a:lnTo>
                  <a:lnTo>
                    <a:pt x="3890" y="3643"/>
                  </a:lnTo>
                  <a:lnTo>
                    <a:pt x="3897" y="3643"/>
                  </a:lnTo>
                  <a:lnTo>
                    <a:pt x="3905" y="3639"/>
                  </a:lnTo>
                  <a:lnTo>
                    <a:pt x="3907" y="3642"/>
                  </a:lnTo>
                  <a:lnTo>
                    <a:pt x="3912" y="3641"/>
                  </a:lnTo>
                  <a:lnTo>
                    <a:pt x="3914" y="3644"/>
                  </a:lnTo>
                  <a:lnTo>
                    <a:pt x="3929" y="3640"/>
                  </a:lnTo>
                  <a:lnTo>
                    <a:pt x="3938" y="3640"/>
                  </a:lnTo>
                  <a:lnTo>
                    <a:pt x="3942" y="3639"/>
                  </a:lnTo>
                  <a:lnTo>
                    <a:pt x="3951" y="3646"/>
                  </a:lnTo>
                  <a:lnTo>
                    <a:pt x="3958" y="3641"/>
                  </a:lnTo>
                  <a:lnTo>
                    <a:pt x="3960" y="3644"/>
                  </a:lnTo>
                  <a:lnTo>
                    <a:pt x="3963" y="3641"/>
                  </a:lnTo>
                  <a:lnTo>
                    <a:pt x="3975" y="3645"/>
                  </a:lnTo>
                  <a:lnTo>
                    <a:pt x="3987" y="3635"/>
                  </a:lnTo>
                  <a:lnTo>
                    <a:pt x="3988" y="3637"/>
                  </a:lnTo>
                  <a:lnTo>
                    <a:pt x="3996" y="3627"/>
                  </a:lnTo>
                  <a:lnTo>
                    <a:pt x="4007" y="3621"/>
                  </a:lnTo>
                  <a:lnTo>
                    <a:pt x="4013" y="3630"/>
                  </a:lnTo>
                  <a:lnTo>
                    <a:pt x="4035" y="3653"/>
                  </a:lnTo>
                  <a:lnTo>
                    <a:pt x="4049" y="3641"/>
                  </a:lnTo>
                  <a:lnTo>
                    <a:pt x="4061" y="3636"/>
                  </a:lnTo>
                  <a:lnTo>
                    <a:pt x="4072" y="3634"/>
                  </a:lnTo>
                  <a:lnTo>
                    <a:pt x="4086" y="3652"/>
                  </a:lnTo>
                  <a:lnTo>
                    <a:pt x="4088" y="3647"/>
                  </a:lnTo>
                  <a:lnTo>
                    <a:pt x="4096" y="3651"/>
                  </a:lnTo>
                  <a:lnTo>
                    <a:pt x="4102" y="3654"/>
                  </a:lnTo>
                  <a:lnTo>
                    <a:pt x="4109" y="3650"/>
                  </a:lnTo>
                  <a:lnTo>
                    <a:pt x="4117" y="3646"/>
                  </a:lnTo>
                  <a:lnTo>
                    <a:pt x="4122" y="3640"/>
                  </a:lnTo>
                  <a:lnTo>
                    <a:pt x="4127" y="3647"/>
                  </a:lnTo>
                  <a:lnTo>
                    <a:pt x="4136" y="3642"/>
                  </a:lnTo>
                  <a:lnTo>
                    <a:pt x="4137" y="3645"/>
                  </a:lnTo>
                  <a:lnTo>
                    <a:pt x="4150" y="3630"/>
                  </a:lnTo>
                  <a:lnTo>
                    <a:pt x="4159" y="3632"/>
                  </a:lnTo>
                  <a:lnTo>
                    <a:pt x="4164" y="3630"/>
                  </a:lnTo>
                  <a:lnTo>
                    <a:pt x="4168" y="3632"/>
                  </a:lnTo>
                  <a:lnTo>
                    <a:pt x="4171" y="3630"/>
                  </a:lnTo>
                  <a:lnTo>
                    <a:pt x="4172" y="3633"/>
                  </a:lnTo>
                  <a:lnTo>
                    <a:pt x="4181" y="3636"/>
                  </a:lnTo>
                  <a:lnTo>
                    <a:pt x="4187" y="3638"/>
                  </a:lnTo>
                  <a:lnTo>
                    <a:pt x="4194" y="3653"/>
                  </a:lnTo>
                  <a:lnTo>
                    <a:pt x="4205" y="3652"/>
                  </a:lnTo>
                  <a:lnTo>
                    <a:pt x="4207" y="3654"/>
                  </a:lnTo>
                  <a:lnTo>
                    <a:pt x="4214" y="3643"/>
                  </a:lnTo>
                  <a:lnTo>
                    <a:pt x="4218" y="3648"/>
                  </a:lnTo>
                  <a:lnTo>
                    <a:pt x="4232" y="3630"/>
                  </a:lnTo>
                  <a:lnTo>
                    <a:pt x="4239" y="3628"/>
                  </a:lnTo>
                  <a:lnTo>
                    <a:pt x="4242" y="3632"/>
                  </a:lnTo>
                  <a:lnTo>
                    <a:pt x="4243" y="3630"/>
                  </a:lnTo>
                  <a:lnTo>
                    <a:pt x="4252" y="3634"/>
                  </a:lnTo>
                  <a:lnTo>
                    <a:pt x="4264" y="3641"/>
                  </a:lnTo>
                  <a:lnTo>
                    <a:pt x="4270" y="3640"/>
                  </a:lnTo>
                  <a:lnTo>
                    <a:pt x="4275" y="3643"/>
                  </a:lnTo>
                  <a:lnTo>
                    <a:pt x="4277" y="3641"/>
                  </a:lnTo>
                  <a:lnTo>
                    <a:pt x="4285" y="3648"/>
                  </a:lnTo>
                  <a:lnTo>
                    <a:pt x="4289" y="3640"/>
                  </a:lnTo>
                  <a:lnTo>
                    <a:pt x="4305" y="3647"/>
                  </a:lnTo>
                  <a:lnTo>
                    <a:pt x="4312" y="3649"/>
                  </a:lnTo>
                  <a:lnTo>
                    <a:pt x="4317" y="3648"/>
                  </a:lnTo>
                  <a:lnTo>
                    <a:pt x="4329" y="3639"/>
                  </a:lnTo>
                  <a:lnTo>
                    <a:pt x="4337" y="3639"/>
                  </a:lnTo>
                  <a:lnTo>
                    <a:pt x="4341" y="3634"/>
                  </a:lnTo>
                  <a:lnTo>
                    <a:pt x="4342" y="3637"/>
                  </a:lnTo>
                  <a:lnTo>
                    <a:pt x="4348" y="3637"/>
                  </a:lnTo>
                  <a:lnTo>
                    <a:pt x="4349" y="3634"/>
                  </a:lnTo>
                  <a:lnTo>
                    <a:pt x="4361" y="3636"/>
                  </a:lnTo>
                  <a:lnTo>
                    <a:pt x="4374" y="3640"/>
                  </a:lnTo>
                  <a:lnTo>
                    <a:pt x="4378" y="3647"/>
                  </a:lnTo>
                  <a:lnTo>
                    <a:pt x="4387" y="3643"/>
                  </a:lnTo>
                  <a:lnTo>
                    <a:pt x="4391" y="3641"/>
                  </a:lnTo>
                  <a:lnTo>
                    <a:pt x="4394" y="3644"/>
                  </a:lnTo>
                  <a:lnTo>
                    <a:pt x="4396" y="3640"/>
                  </a:lnTo>
                  <a:lnTo>
                    <a:pt x="4401" y="3647"/>
                  </a:lnTo>
                  <a:lnTo>
                    <a:pt x="4410" y="3642"/>
                  </a:lnTo>
                  <a:lnTo>
                    <a:pt x="4415" y="3646"/>
                  </a:lnTo>
                  <a:lnTo>
                    <a:pt x="4421" y="3649"/>
                  </a:lnTo>
                  <a:lnTo>
                    <a:pt x="4424" y="3647"/>
                  </a:lnTo>
                  <a:lnTo>
                    <a:pt x="4428" y="3648"/>
                  </a:lnTo>
                  <a:lnTo>
                    <a:pt x="4429" y="3646"/>
                  </a:lnTo>
                  <a:lnTo>
                    <a:pt x="4435" y="3651"/>
                  </a:lnTo>
                  <a:lnTo>
                    <a:pt x="4444" y="3657"/>
                  </a:lnTo>
                  <a:lnTo>
                    <a:pt x="4445" y="3661"/>
                  </a:lnTo>
                  <a:lnTo>
                    <a:pt x="4452" y="3656"/>
                  </a:lnTo>
                  <a:lnTo>
                    <a:pt x="4463" y="3656"/>
                  </a:lnTo>
                  <a:lnTo>
                    <a:pt x="4471" y="3658"/>
                  </a:lnTo>
                  <a:lnTo>
                    <a:pt x="4475" y="3653"/>
                  </a:lnTo>
                  <a:lnTo>
                    <a:pt x="4484" y="3650"/>
                  </a:lnTo>
                  <a:lnTo>
                    <a:pt x="4492" y="3645"/>
                  </a:lnTo>
                  <a:lnTo>
                    <a:pt x="4505" y="3637"/>
                  </a:lnTo>
                  <a:lnTo>
                    <a:pt x="4516" y="3649"/>
                  </a:lnTo>
                  <a:lnTo>
                    <a:pt x="4521" y="3649"/>
                  </a:lnTo>
                  <a:lnTo>
                    <a:pt x="4528" y="3660"/>
                  </a:lnTo>
                  <a:lnTo>
                    <a:pt x="4542" y="3668"/>
                  </a:lnTo>
                  <a:lnTo>
                    <a:pt x="4554" y="3663"/>
                  </a:lnTo>
                  <a:lnTo>
                    <a:pt x="4555" y="3665"/>
                  </a:lnTo>
                  <a:lnTo>
                    <a:pt x="4559" y="3658"/>
                  </a:lnTo>
                  <a:lnTo>
                    <a:pt x="4566" y="3651"/>
                  </a:lnTo>
                  <a:lnTo>
                    <a:pt x="4573" y="3641"/>
                  </a:lnTo>
                  <a:lnTo>
                    <a:pt x="4579" y="3643"/>
                  </a:lnTo>
                  <a:lnTo>
                    <a:pt x="4585" y="3638"/>
                  </a:lnTo>
                  <a:lnTo>
                    <a:pt x="4589" y="3639"/>
                  </a:lnTo>
                  <a:lnTo>
                    <a:pt x="4602" y="3641"/>
                  </a:lnTo>
                  <a:lnTo>
                    <a:pt x="4605" y="3647"/>
                  </a:lnTo>
                  <a:lnTo>
                    <a:pt x="4614" y="3651"/>
                  </a:lnTo>
                  <a:lnTo>
                    <a:pt x="4628" y="3649"/>
                  </a:lnTo>
                  <a:lnTo>
                    <a:pt x="4631" y="3650"/>
                  </a:lnTo>
                  <a:lnTo>
                    <a:pt x="4632" y="3648"/>
                  </a:lnTo>
                  <a:lnTo>
                    <a:pt x="4638" y="3644"/>
                  </a:lnTo>
                  <a:lnTo>
                    <a:pt x="4645" y="3652"/>
                  </a:lnTo>
                  <a:lnTo>
                    <a:pt x="4651" y="3648"/>
                  </a:lnTo>
                  <a:lnTo>
                    <a:pt x="4657" y="3651"/>
                  </a:lnTo>
                  <a:lnTo>
                    <a:pt x="4662" y="3650"/>
                  </a:lnTo>
                  <a:lnTo>
                    <a:pt x="4671" y="3660"/>
                  </a:lnTo>
                  <a:lnTo>
                    <a:pt x="4689" y="3648"/>
                  </a:lnTo>
                  <a:lnTo>
                    <a:pt x="4701" y="3650"/>
                  </a:lnTo>
                  <a:lnTo>
                    <a:pt x="4708" y="3650"/>
                  </a:lnTo>
                  <a:lnTo>
                    <a:pt x="4719" y="3651"/>
                  </a:lnTo>
                  <a:lnTo>
                    <a:pt x="4728" y="3659"/>
                  </a:lnTo>
                  <a:lnTo>
                    <a:pt x="4739" y="3659"/>
                  </a:lnTo>
                  <a:lnTo>
                    <a:pt x="4744" y="3653"/>
                  </a:lnTo>
                  <a:lnTo>
                    <a:pt x="4753" y="3657"/>
                  </a:lnTo>
                  <a:lnTo>
                    <a:pt x="4757" y="3656"/>
                  </a:lnTo>
                  <a:lnTo>
                    <a:pt x="4758" y="3660"/>
                  </a:lnTo>
                  <a:lnTo>
                    <a:pt x="4759" y="3657"/>
                  </a:lnTo>
                  <a:lnTo>
                    <a:pt x="4762" y="3661"/>
                  </a:lnTo>
                  <a:lnTo>
                    <a:pt x="4765" y="3658"/>
                  </a:lnTo>
                  <a:lnTo>
                    <a:pt x="4769" y="3660"/>
                  </a:lnTo>
                  <a:lnTo>
                    <a:pt x="4772" y="3654"/>
                  </a:lnTo>
                  <a:lnTo>
                    <a:pt x="4787" y="3659"/>
                  </a:lnTo>
                  <a:lnTo>
                    <a:pt x="4796" y="3663"/>
                  </a:lnTo>
                  <a:lnTo>
                    <a:pt x="4805" y="3656"/>
                  </a:lnTo>
                  <a:lnTo>
                    <a:pt x="4811" y="3660"/>
                  </a:lnTo>
                  <a:lnTo>
                    <a:pt x="4817" y="3663"/>
                  </a:lnTo>
                  <a:lnTo>
                    <a:pt x="4821" y="3658"/>
                  </a:lnTo>
                  <a:lnTo>
                    <a:pt x="4826" y="3658"/>
                  </a:lnTo>
                  <a:lnTo>
                    <a:pt x="4844" y="3648"/>
                  </a:lnTo>
                  <a:lnTo>
                    <a:pt x="4853" y="3655"/>
                  </a:lnTo>
                  <a:lnTo>
                    <a:pt x="4862" y="3661"/>
                  </a:lnTo>
                  <a:lnTo>
                    <a:pt x="4868" y="3654"/>
                  </a:lnTo>
                  <a:lnTo>
                    <a:pt x="4879" y="3663"/>
                  </a:lnTo>
                  <a:lnTo>
                    <a:pt x="4892" y="3658"/>
                  </a:lnTo>
                  <a:lnTo>
                    <a:pt x="4899" y="3656"/>
                  </a:lnTo>
                  <a:lnTo>
                    <a:pt x="4905" y="3660"/>
                  </a:lnTo>
                  <a:lnTo>
                    <a:pt x="4910" y="3659"/>
                  </a:lnTo>
                  <a:lnTo>
                    <a:pt x="4917" y="3663"/>
                  </a:lnTo>
                  <a:lnTo>
                    <a:pt x="4926" y="3660"/>
                  </a:lnTo>
                  <a:lnTo>
                    <a:pt x="4958" y="3644"/>
                  </a:lnTo>
                  <a:lnTo>
                    <a:pt x="4968" y="3654"/>
                  </a:lnTo>
                  <a:lnTo>
                    <a:pt x="4978" y="3651"/>
                  </a:lnTo>
                  <a:lnTo>
                    <a:pt x="4986" y="3656"/>
                  </a:lnTo>
                  <a:lnTo>
                    <a:pt x="4999" y="3661"/>
                  </a:lnTo>
                  <a:lnTo>
                    <a:pt x="5005" y="3655"/>
                  </a:lnTo>
                  <a:lnTo>
                    <a:pt x="5010" y="3652"/>
                  </a:lnTo>
                  <a:lnTo>
                    <a:pt x="5014" y="3648"/>
                  </a:lnTo>
                  <a:lnTo>
                    <a:pt x="5019" y="3653"/>
                  </a:lnTo>
                  <a:lnTo>
                    <a:pt x="5025" y="3655"/>
                  </a:lnTo>
                  <a:lnTo>
                    <a:pt x="5027" y="3652"/>
                  </a:lnTo>
                  <a:lnTo>
                    <a:pt x="5034" y="3652"/>
                  </a:lnTo>
                  <a:lnTo>
                    <a:pt x="5039" y="3650"/>
                  </a:lnTo>
                  <a:lnTo>
                    <a:pt x="5043" y="3645"/>
                  </a:lnTo>
                  <a:lnTo>
                    <a:pt x="5047" y="3651"/>
                  </a:lnTo>
                  <a:lnTo>
                    <a:pt x="5056" y="3648"/>
                  </a:lnTo>
                  <a:lnTo>
                    <a:pt x="5058" y="3650"/>
                  </a:lnTo>
                  <a:lnTo>
                    <a:pt x="5068" y="3644"/>
                  </a:lnTo>
                  <a:lnTo>
                    <a:pt x="5073" y="3637"/>
                  </a:lnTo>
                  <a:lnTo>
                    <a:pt x="5079" y="3643"/>
                  </a:lnTo>
                  <a:lnTo>
                    <a:pt x="5089" y="3651"/>
                  </a:lnTo>
                  <a:lnTo>
                    <a:pt x="5095" y="3656"/>
                  </a:lnTo>
                  <a:lnTo>
                    <a:pt x="5114" y="3666"/>
                  </a:lnTo>
                  <a:lnTo>
                    <a:pt x="5118" y="3669"/>
                  </a:lnTo>
                  <a:lnTo>
                    <a:pt x="5130" y="3671"/>
                  </a:lnTo>
                  <a:lnTo>
                    <a:pt x="5138" y="3661"/>
                  </a:lnTo>
                  <a:lnTo>
                    <a:pt x="5150" y="3666"/>
                  </a:lnTo>
                  <a:lnTo>
                    <a:pt x="5163" y="3657"/>
                  </a:lnTo>
                  <a:lnTo>
                    <a:pt x="5169" y="3655"/>
                  </a:lnTo>
                  <a:lnTo>
                    <a:pt x="5177" y="3658"/>
                  </a:lnTo>
                  <a:lnTo>
                    <a:pt x="5181" y="3659"/>
                  </a:lnTo>
                  <a:lnTo>
                    <a:pt x="5186" y="3657"/>
                  </a:lnTo>
                  <a:lnTo>
                    <a:pt x="5187" y="3659"/>
                  </a:lnTo>
                  <a:lnTo>
                    <a:pt x="5206" y="3650"/>
                  </a:lnTo>
                  <a:lnTo>
                    <a:pt x="5214" y="3655"/>
                  </a:lnTo>
                  <a:lnTo>
                    <a:pt x="5215" y="3652"/>
                  </a:lnTo>
                  <a:lnTo>
                    <a:pt x="5222" y="3650"/>
                  </a:lnTo>
                  <a:lnTo>
                    <a:pt x="5228" y="3654"/>
                  </a:lnTo>
                  <a:lnTo>
                    <a:pt x="5231" y="3658"/>
                  </a:lnTo>
                  <a:lnTo>
                    <a:pt x="5244" y="3665"/>
                  </a:lnTo>
                  <a:lnTo>
                    <a:pt x="5249" y="3671"/>
                  </a:lnTo>
                  <a:lnTo>
                    <a:pt x="5256" y="3667"/>
                  </a:lnTo>
                  <a:lnTo>
                    <a:pt x="5260" y="3670"/>
                  </a:lnTo>
                  <a:lnTo>
                    <a:pt x="5264" y="3665"/>
                  </a:lnTo>
                  <a:lnTo>
                    <a:pt x="5292" y="3658"/>
                  </a:lnTo>
                  <a:lnTo>
                    <a:pt x="5304" y="3664"/>
                  </a:lnTo>
                  <a:lnTo>
                    <a:pt x="5312" y="3662"/>
                  </a:lnTo>
                  <a:lnTo>
                    <a:pt x="5321" y="3658"/>
                  </a:lnTo>
                  <a:lnTo>
                    <a:pt x="5323" y="3662"/>
                  </a:lnTo>
                  <a:lnTo>
                    <a:pt x="5337" y="3644"/>
                  </a:lnTo>
                  <a:lnTo>
                    <a:pt x="5343" y="3637"/>
                  </a:lnTo>
                  <a:lnTo>
                    <a:pt x="5344" y="3635"/>
                  </a:lnTo>
                  <a:lnTo>
                    <a:pt x="5350" y="3633"/>
                  </a:lnTo>
                  <a:lnTo>
                    <a:pt x="5367" y="3638"/>
                  </a:lnTo>
                  <a:lnTo>
                    <a:pt x="5385" y="3657"/>
                  </a:lnTo>
                  <a:lnTo>
                    <a:pt x="5386" y="3655"/>
                  </a:lnTo>
                  <a:lnTo>
                    <a:pt x="5396" y="3659"/>
                  </a:lnTo>
                  <a:lnTo>
                    <a:pt x="5398" y="3654"/>
                  </a:lnTo>
                  <a:lnTo>
                    <a:pt x="5404" y="3660"/>
                  </a:lnTo>
                  <a:lnTo>
                    <a:pt x="5409" y="3657"/>
                  </a:lnTo>
                  <a:lnTo>
                    <a:pt x="5418" y="3657"/>
                  </a:lnTo>
                  <a:lnTo>
                    <a:pt x="5419" y="3659"/>
                  </a:lnTo>
                  <a:lnTo>
                    <a:pt x="5425" y="3656"/>
                  </a:lnTo>
                  <a:lnTo>
                    <a:pt x="5439" y="3653"/>
                  </a:lnTo>
                  <a:lnTo>
                    <a:pt x="5455" y="3644"/>
                  </a:lnTo>
                  <a:lnTo>
                    <a:pt x="5458" y="3640"/>
                  </a:lnTo>
                  <a:lnTo>
                    <a:pt x="5467" y="3643"/>
                  </a:lnTo>
                  <a:lnTo>
                    <a:pt x="5469" y="36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37" name="Rectangle 5"/>
            <p:cNvSpPr>
              <a:spLocks noChangeArrowheads="1"/>
            </p:cNvSpPr>
            <p:nvPr/>
          </p:nvSpPr>
          <p:spPr bwMode="auto">
            <a:xfrm>
              <a:off x="5135" y="3763"/>
              <a:ext cx="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847" y="3768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039" name="Freeform 7"/>
            <p:cNvSpPr>
              <a:spLocks/>
            </p:cNvSpPr>
            <p:nvPr/>
          </p:nvSpPr>
          <p:spPr bwMode="auto">
            <a:xfrm>
              <a:off x="2440" y="769"/>
              <a:ext cx="26" cy="31"/>
            </a:xfrm>
            <a:custGeom>
              <a:avLst/>
              <a:gdLst>
                <a:gd name="T0" fmla="*/ 22 w 33"/>
                <a:gd name="T1" fmla="*/ 0 h 40"/>
                <a:gd name="T2" fmla="*/ 0 w 33"/>
                <a:gd name="T3" fmla="*/ 40 h 40"/>
                <a:gd name="T4" fmla="*/ 33 w 33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0">
                  <a:moveTo>
                    <a:pt x="22" y="0"/>
                  </a:moveTo>
                  <a:lnTo>
                    <a:pt x="0" y="40"/>
                  </a:lnTo>
                  <a:lnTo>
                    <a:pt x="33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>
              <a:off x="2457" y="76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1" name="Freeform 9"/>
            <p:cNvSpPr>
              <a:spLocks/>
            </p:cNvSpPr>
            <p:nvPr/>
          </p:nvSpPr>
          <p:spPr bwMode="auto">
            <a:xfrm>
              <a:off x="2493" y="769"/>
              <a:ext cx="23" cy="47"/>
            </a:xfrm>
            <a:custGeom>
              <a:avLst/>
              <a:gdLst>
                <a:gd name="T0" fmla="*/ 11 w 29"/>
                <a:gd name="T1" fmla="*/ 0 h 60"/>
                <a:gd name="T2" fmla="*/ 5 w 29"/>
                <a:gd name="T3" fmla="*/ 3 h 60"/>
                <a:gd name="T4" fmla="*/ 0 w 29"/>
                <a:gd name="T5" fmla="*/ 11 h 60"/>
                <a:gd name="T6" fmla="*/ 0 w 29"/>
                <a:gd name="T7" fmla="*/ 48 h 60"/>
                <a:gd name="T8" fmla="*/ 5 w 29"/>
                <a:gd name="T9" fmla="*/ 57 h 60"/>
                <a:gd name="T10" fmla="*/ 16 w 29"/>
                <a:gd name="T11" fmla="*/ 60 h 60"/>
                <a:gd name="T12" fmla="*/ 22 w 29"/>
                <a:gd name="T13" fmla="*/ 57 h 60"/>
                <a:gd name="T14" fmla="*/ 27 w 29"/>
                <a:gd name="T15" fmla="*/ 48 h 60"/>
                <a:gd name="T16" fmla="*/ 29 w 29"/>
                <a:gd name="T17" fmla="*/ 25 h 60"/>
                <a:gd name="T18" fmla="*/ 22 w 29"/>
                <a:gd name="T19" fmla="*/ 3 h 60"/>
                <a:gd name="T20" fmla="*/ 16 w 29"/>
                <a:gd name="T21" fmla="*/ 0 h 60"/>
                <a:gd name="T22" fmla="*/ 11 w 2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60">
                  <a:moveTo>
                    <a:pt x="11" y="0"/>
                  </a:moveTo>
                  <a:lnTo>
                    <a:pt x="5" y="3"/>
                  </a:lnTo>
                  <a:lnTo>
                    <a:pt x="0" y="11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6" y="60"/>
                  </a:lnTo>
                  <a:lnTo>
                    <a:pt x="22" y="57"/>
                  </a:lnTo>
                  <a:lnTo>
                    <a:pt x="27" y="48"/>
                  </a:lnTo>
                  <a:lnTo>
                    <a:pt x="29" y="25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2" name="Freeform 10"/>
            <p:cNvSpPr>
              <a:spLocks/>
            </p:cNvSpPr>
            <p:nvPr/>
          </p:nvSpPr>
          <p:spPr bwMode="auto">
            <a:xfrm>
              <a:off x="2543" y="769"/>
              <a:ext cx="23" cy="47"/>
            </a:xfrm>
            <a:custGeom>
              <a:avLst/>
              <a:gdLst>
                <a:gd name="T0" fmla="*/ 27 w 29"/>
                <a:gd name="T1" fmla="*/ 0 h 60"/>
                <a:gd name="T2" fmla="*/ 5 w 29"/>
                <a:gd name="T3" fmla="*/ 0 h 60"/>
                <a:gd name="T4" fmla="*/ 3 w 29"/>
                <a:gd name="T5" fmla="*/ 25 h 60"/>
                <a:gd name="T6" fmla="*/ 5 w 29"/>
                <a:gd name="T7" fmla="*/ 23 h 60"/>
                <a:gd name="T8" fmla="*/ 11 w 29"/>
                <a:gd name="T9" fmla="*/ 20 h 60"/>
                <a:gd name="T10" fmla="*/ 25 w 29"/>
                <a:gd name="T11" fmla="*/ 23 h 60"/>
                <a:gd name="T12" fmla="*/ 29 w 29"/>
                <a:gd name="T13" fmla="*/ 28 h 60"/>
                <a:gd name="T14" fmla="*/ 29 w 29"/>
                <a:gd name="T15" fmla="*/ 51 h 60"/>
                <a:gd name="T16" fmla="*/ 25 w 29"/>
                <a:gd name="T17" fmla="*/ 57 h 60"/>
                <a:gd name="T18" fmla="*/ 18 w 29"/>
                <a:gd name="T19" fmla="*/ 60 h 60"/>
                <a:gd name="T20" fmla="*/ 3 w 29"/>
                <a:gd name="T21" fmla="*/ 54 h 60"/>
                <a:gd name="T22" fmla="*/ 0 w 29"/>
                <a:gd name="T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60">
                  <a:moveTo>
                    <a:pt x="27" y="0"/>
                  </a:moveTo>
                  <a:lnTo>
                    <a:pt x="5" y="0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11" y="20"/>
                  </a:lnTo>
                  <a:lnTo>
                    <a:pt x="25" y="23"/>
                  </a:lnTo>
                  <a:lnTo>
                    <a:pt x="29" y="28"/>
                  </a:lnTo>
                  <a:lnTo>
                    <a:pt x="29" y="51"/>
                  </a:lnTo>
                  <a:lnTo>
                    <a:pt x="25" y="57"/>
                  </a:lnTo>
                  <a:lnTo>
                    <a:pt x="18" y="60"/>
                  </a:lnTo>
                  <a:lnTo>
                    <a:pt x="3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3" name="Freeform 11"/>
            <p:cNvSpPr>
              <a:spLocks/>
            </p:cNvSpPr>
            <p:nvPr/>
          </p:nvSpPr>
          <p:spPr bwMode="auto">
            <a:xfrm>
              <a:off x="2595" y="769"/>
              <a:ext cx="27" cy="31"/>
            </a:xfrm>
            <a:custGeom>
              <a:avLst/>
              <a:gdLst>
                <a:gd name="T0" fmla="*/ 23 w 34"/>
                <a:gd name="T1" fmla="*/ 0 h 40"/>
                <a:gd name="T2" fmla="*/ 0 w 34"/>
                <a:gd name="T3" fmla="*/ 40 h 40"/>
                <a:gd name="T4" fmla="*/ 34 w 3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0">
                  <a:moveTo>
                    <a:pt x="23" y="0"/>
                  </a:moveTo>
                  <a:lnTo>
                    <a:pt x="0" y="40"/>
                  </a:lnTo>
                  <a:lnTo>
                    <a:pt x="34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2613" y="76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5" name="Freeform 13"/>
            <p:cNvSpPr>
              <a:spLocks/>
            </p:cNvSpPr>
            <p:nvPr/>
          </p:nvSpPr>
          <p:spPr bwMode="auto">
            <a:xfrm>
              <a:off x="2648" y="769"/>
              <a:ext cx="26" cy="31"/>
            </a:xfrm>
            <a:custGeom>
              <a:avLst/>
              <a:gdLst>
                <a:gd name="T0" fmla="*/ 22 w 33"/>
                <a:gd name="T1" fmla="*/ 0 h 40"/>
                <a:gd name="T2" fmla="*/ 0 w 33"/>
                <a:gd name="T3" fmla="*/ 40 h 40"/>
                <a:gd name="T4" fmla="*/ 33 w 33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0">
                  <a:moveTo>
                    <a:pt x="22" y="0"/>
                  </a:moveTo>
                  <a:lnTo>
                    <a:pt x="0" y="40"/>
                  </a:lnTo>
                  <a:lnTo>
                    <a:pt x="33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2665" y="76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7" name="Freeform 15"/>
            <p:cNvSpPr>
              <a:spLocks/>
            </p:cNvSpPr>
            <p:nvPr/>
          </p:nvSpPr>
          <p:spPr bwMode="auto">
            <a:xfrm>
              <a:off x="2710" y="804"/>
              <a:ext cx="1" cy="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3 h 6"/>
                <a:gd name="T4" fmla="*/ 2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8" name="Freeform 16"/>
            <p:cNvSpPr>
              <a:spLocks/>
            </p:cNvSpPr>
            <p:nvPr/>
          </p:nvSpPr>
          <p:spPr bwMode="auto">
            <a:xfrm>
              <a:off x="2751" y="769"/>
              <a:ext cx="23" cy="47"/>
            </a:xfrm>
            <a:custGeom>
              <a:avLst/>
              <a:gdLst>
                <a:gd name="T0" fmla="*/ 26 w 29"/>
                <a:gd name="T1" fmla="*/ 0 h 60"/>
                <a:gd name="T2" fmla="*/ 4 w 29"/>
                <a:gd name="T3" fmla="*/ 0 h 60"/>
                <a:gd name="T4" fmla="*/ 2 w 29"/>
                <a:gd name="T5" fmla="*/ 25 h 60"/>
                <a:gd name="T6" fmla="*/ 4 w 29"/>
                <a:gd name="T7" fmla="*/ 23 h 60"/>
                <a:gd name="T8" fmla="*/ 11 w 29"/>
                <a:gd name="T9" fmla="*/ 20 h 60"/>
                <a:gd name="T10" fmla="*/ 24 w 29"/>
                <a:gd name="T11" fmla="*/ 23 h 60"/>
                <a:gd name="T12" fmla="*/ 29 w 29"/>
                <a:gd name="T13" fmla="*/ 28 h 60"/>
                <a:gd name="T14" fmla="*/ 29 w 29"/>
                <a:gd name="T15" fmla="*/ 51 h 60"/>
                <a:gd name="T16" fmla="*/ 24 w 29"/>
                <a:gd name="T17" fmla="*/ 57 h 60"/>
                <a:gd name="T18" fmla="*/ 18 w 29"/>
                <a:gd name="T19" fmla="*/ 60 h 60"/>
                <a:gd name="T20" fmla="*/ 2 w 29"/>
                <a:gd name="T21" fmla="*/ 54 h 60"/>
                <a:gd name="T22" fmla="*/ 0 w 29"/>
                <a:gd name="T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60">
                  <a:moveTo>
                    <a:pt x="26" y="0"/>
                  </a:moveTo>
                  <a:lnTo>
                    <a:pt x="4" y="0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29" y="28"/>
                  </a:lnTo>
                  <a:lnTo>
                    <a:pt x="29" y="51"/>
                  </a:lnTo>
                  <a:lnTo>
                    <a:pt x="24" y="57"/>
                  </a:lnTo>
                  <a:lnTo>
                    <a:pt x="18" y="60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9" name="Freeform 17"/>
            <p:cNvSpPr>
              <a:spLocks/>
            </p:cNvSpPr>
            <p:nvPr/>
          </p:nvSpPr>
          <p:spPr bwMode="auto">
            <a:xfrm>
              <a:off x="2803" y="769"/>
              <a:ext cx="23" cy="47"/>
            </a:xfrm>
            <a:custGeom>
              <a:avLst/>
              <a:gdLst>
                <a:gd name="T0" fmla="*/ 11 w 29"/>
                <a:gd name="T1" fmla="*/ 0 h 60"/>
                <a:gd name="T2" fmla="*/ 5 w 29"/>
                <a:gd name="T3" fmla="*/ 3 h 60"/>
                <a:gd name="T4" fmla="*/ 2 w 29"/>
                <a:gd name="T5" fmla="*/ 8 h 60"/>
                <a:gd name="T6" fmla="*/ 2 w 29"/>
                <a:gd name="T7" fmla="*/ 14 h 60"/>
                <a:gd name="T8" fmla="*/ 5 w 29"/>
                <a:gd name="T9" fmla="*/ 20 h 60"/>
                <a:gd name="T10" fmla="*/ 9 w 29"/>
                <a:gd name="T11" fmla="*/ 23 h 60"/>
                <a:gd name="T12" fmla="*/ 24 w 29"/>
                <a:gd name="T13" fmla="*/ 28 h 60"/>
                <a:gd name="T14" fmla="*/ 29 w 29"/>
                <a:gd name="T15" fmla="*/ 34 h 60"/>
                <a:gd name="T16" fmla="*/ 29 w 29"/>
                <a:gd name="T17" fmla="*/ 54 h 60"/>
                <a:gd name="T18" fmla="*/ 27 w 29"/>
                <a:gd name="T19" fmla="*/ 57 h 60"/>
                <a:gd name="T20" fmla="*/ 20 w 29"/>
                <a:gd name="T21" fmla="*/ 60 h 60"/>
                <a:gd name="T22" fmla="*/ 5 w 29"/>
                <a:gd name="T23" fmla="*/ 57 h 60"/>
                <a:gd name="T24" fmla="*/ 0 w 29"/>
                <a:gd name="T25" fmla="*/ 48 h 60"/>
                <a:gd name="T26" fmla="*/ 0 w 29"/>
                <a:gd name="T27" fmla="*/ 40 h 60"/>
                <a:gd name="T28" fmla="*/ 2 w 29"/>
                <a:gd name="T29" fmla="*/ 34 h 60"/>
                <a:gd name="T30" fmla="*/ 13 w 29"/>
                <a:gd name="T31" fmla="*/ 25 h 60"/>
                <a:gd name="T32" fmla="*/ 22 w 29"/>
                <a:gd name="T33" fmla="*/ 23 h 60"/>
                <a:gd name="T34" fmla="*/ 29 w 29"/>
                <a:gd name="T35" fmla="*/ 14 h 60"/>
                <a:gd name="T36" fmla="*/ 27 w 29"/>
                <a:gd name="T37" fmla="*/ 3 h 60"/>
                <a:gd name="T38" fmla="*/ 20 w 29"/>
                <a:gd name="T39" fmla="*/ 0 h 60"/>
                <a:gd name="T40" fmla="*/ 11 w 29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60">
                  <a:moveTo>
                    <a:pt x="11" y="0"/>
                  </a:moveTo>
                  <a:lnTo>
                    <a:pt x="5" y="3"/>
                  </a:lnTo>
                  <a:lnTo>
                    <a:pt x="2" y="8"/>
                  </a:lnTo>
                  <a:lnTo>
                    <a:pt x="2" y="14"/>
                  </a:lnTo>
                  <a:lnTo>
                    <a:pt x="5" y="20"/>
                  </a:lnTo>
                  <a:lnTo>
                    <a:pt x="9" y="23"/>
                  </a:lnTo>
                  <a:lnTo>
                    <a:pt x="24" y="28"/>
                  </a:lnTo>
                  <a:lnTo>
                    <a:pt x="29" y="34"/>
                  </a:lnTo>
                  <a:lnTo>
                    <a:pt x="29" y="54"/>
                  </a:lnTo>
                  <a:lnTo>
                    <a:pt x="27" y="57"/>
                  </a:lnTo>
                  <a:lnTo>
                    <a:pt x="20" y="60"/>
                  </a:lnTo>
                  <a:lnTo>
                    <a:pt x="5" y="57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3" y="25"/>
                  </a:lnTo>
                  <a:lnTo>
                    <a:pt x="22" y="23"/>
                  </a:lnTo>
                  <a:lnTo>
                    <a:pt x="29" y="1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0" name="Line 18"/>
            <p:cNvSpPr>
              <a:spLocks noChangeShapeType="1"/>
            </p:cNvSpPr>
            <p:nvPr/>
          </p:nvSpPr>
          <p:spPr bwMode="auto">
            <a:xfrm flipH="1">
              <a:off x="2862" y="769"/>
              <a:ext cx="17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>
              <a:off x="2855" y="7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2" name="Line 20"/>
            <p:cNvSpPr>
              <a:spLocks noChangeShapeType="1"/>
            </p:cNvSpPr>
            <p:nvPr/>
          </p:nvSpPr>
          <p:spPr bwMode="auto">
            <a:xfrm>
              <a:off x="2641" y="148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3" name="Freeform 21"/>
            <p:cNvSpPr>
              <a:spLocks/>
            </p:cNvSpPr>
            <p:nvPr/>
          </p:nvSpPr>
          <p:spPr bwMode="auto">
            <a:xfrm>
              <a:off x="2427" y="832"/>
              <a:ext cx="464" cy="43"/>
            </a:xfrm>
            <a:custGeom>
              <a:avLst/>
              <a:gdLst>
                <a:gd name="T0" fmla="*/ 297 w 591"/>
                <a:gd name="T1" fmla="*/ 55 h 55"/>
                <a:gd name="T2" fmla="*/ 297 w 591"/>
                <a:gd name="T3" fmla="*/ 0 h 55"/>
                <a:gd name="T4" fmla="*/ 0 w 591"/>
                <a:gd name="T5" fmla="*/ 0 h 55"/>
                <a:gd name="T6" fmla="*/ 591 w 591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1" h="55">
                  <a:moveTo>
                    <a:pt x="297" y="55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59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4" name="Freeform 22"/>
            <p:cNvSpPr>
              <a:spLocks/>
            </p:cNvSpPr>
            <p:nvPr/>
          </p:nvSpPr>
          <p:spPr bwMode="auto">
            <a:xfrm>
              <a:off x="847" y="3798"/>
              <a:ext cx="4292" cy="40"/>
            </a:xfrm>
            <a:custGeom>
              <a:avLst/>
              <a:gdLst>
                <a:gd name="T0" fmla="*/ 219 w 5469"/>
                <a:gd name="T1" fmla="*/ 0 h 51"/>
                <a:gd name="T2" fmla="*/ 219 w 5469"/>
                <a:gd name="T3" fmla="*/ 0 h 51"/>
                <a:gd name="T4" fmla="*/ 438 w 5469"/>
                <a:gd name="T5" fmla="*/ 26 h 51"/>
                <a:gd name="T6" fmla="*/ 657 w 5469"/>
                <a:gd name="T7" fmla="*/ 0 h 51"/>
                <a:gd name="T8" fmla="*/ 657 w 5469"/>
                <a:gd name="T9" fmla="*/ 0 h 51"/>
                <a:gd name="T10" fmla="*/ 876 w 5469"/>
                <a:gd name="T11" fmla="*/ 26 h 51"/>
                <a:gd name="T12" fmla="*/ 1095 w 5469"/>
                <a:gd name="T13" fmla="*/ 0 h 51"/>
                <a:gd name="T14" fmla="*/ 1095 w 5469"/>
                <a:gd name="T15" fmla="*/ 0 h 51"/>
                <a:gd name="T16" fmla="*/ 1314 w 5469"/>
                <a:gd name="T17" fmla="*/ 26 h 51"/>
                <a:gd name="T18" fmla="*/ 1533 w 5469"/>
                <a:gd name="T19" fmla="*/ 0 h 51"/>
                <a:gd name="T20" fmla="*/ 1533 w 5469"/>
                <a:gd name="T21" fmla="*/ 0 h 51"/>
                <a:gd name="T22" fmla="*/ 1753 w 5469"/>
                <a:gd name="T23" fmla="*/ 26 h 51"/>
                <a:gd name="T24" fmla="*/ 1972 w 5469"/>
                <a:gd name="T25" fmla="*/ 0 h 51"/>
                <a:gd name="T26" fmla="*/ 1972 w 5469"/>
                <a:gd name="T27" fmla="*/ 0 h 51"/>
                <a:gd name="T28" fmla="*/ 2191 w 5469"/>
                <a:gd name="T29" fmla="*/ 51 h 51"/>
                <a:gd name="T30" fmla="*/ 2410 w 5469"/>
                <a:gd name="T31" fmla="*/ 0 h 51"/>
                <a:gd name="T32" fmla="*/ 2410 w 5469"/>
                <a:gd name="T33" fmla="*/ 0 h 51"/>
                <a:gd name="T34" fmla="*/ 2629 w 5469"/>
                <a:gd name="T35" fmla="*/ 26 h 51"/>
                <a:gd name="T36" fmla="*/ 2848 w 5469"/>
                <a:gd name="T37" fmla="*/ 0 h 51"/>
                <a:gd name="T38" fmla="*/ 2848 w 5469"/>
                <a:gd name="T39" fmla="*/ 0 h 51"/>
                <a:gd name="T40" fmla="*/ 3067 w 5469"/>
                <a:gd name="T41" fmla="*/ 26 h 51"/>
                <a:gd name="T42" fmla="*/ 3286 w 5469"/>
                <a:gd name="T43" fmla="*/ 0 h 51"/>
                <a:gd name="T44" fmla="*/ 3286 w 5469"/>
                <a:gd name="T45" fmla="*/ 0 h 51"/>
                <a:gd name="T46" fmla="*/ 3505 w 5469"/>
                <a:gd name="T47" fmla="*/ 26 h 51"/>
                <a:gd name="T48" fmla="*/ 3724 w 5469"/>
                <a:gd name="T49" fmla="*/ 0 h 51"/>
                <a:gd name="T50" fmla="*/ 3724 w 5469"/>
                <a:gd name="T51" fmla="*/ 0 h 51"/>
                <a:gd name="T52" fmla="*/ 3944 w 5469"/>
                <a:gd name="T53" fmla="*/ 26 h 51"/>
                <a:gd name="T54" fmla="*/ 4163 w 5469"/>
                <a:gd name="T55" fmla="*/ 0 h 51"/>
                <a:gd name="T56" fmla="*/ 4163 w 5469"/>
                <a:gd name="T57" fmla="*/ 0 h 51"/>
                <a:gd name="T58" fmla="*/ 4382 w 5469"/>
                <a:gd name="T59" fmla="*/ 51 h 51"/>
                <a:gd name="T60" fmla="*/ 4601 w 5469"/>
                <a:gd name="T61" fmla="*/ 0 h 51"/>
                <a:gd name="T62" fmla="*/ 4601 w 5469"/>
                <a:gd name="T63" fmla="*/ 0 h 51"/>
                <a:gd name="T64" fmla="*/ 4820 w 5469"/>
                <a:gd name="T65" fmla="*/ 26 h 51"/>
                <a:gd name="T66" fmla="*/ 5039 w 5469"/>
                <a:gd name="T67" fmla="*/ 0 h 51"/>
                <a:gd name="T68" fmla="*/ 5039 w 5469"/>
                <a:gd name="T69" fmla="*/ 0 h 51"/>
                <a:gd name="T70" fmla="*/ 5258 w 5469"/>
                <a:gd name="T71" fmla="*/ 26 h 51"/>
                <a:gd name="T72" fmla="*/ 5469 w 5469"/>
                <a:gd name="T7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69" h="51">
                  <a:moveTo>
                    <a:pt x="0" y="0"/>
                  </a:moveTo>
                  <a:lnTo>
                    <a:pt x="219" y="0"/>
                  </a:lnTo>
                  <a:lnTo>
                    <a:pt x="219" y="26"/>
                  </a:lnTo>
                  <a:lnTo>
                    <a:pt x="219" y="0"/>
                  </a:lnTo>
                  <a:lnTo>
                    <a:pt x="438" y="0"/>
                  </a:lnTo>
                  <a:lnTo>
                    <a:pt x="438" y="26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657" y="26"/>
                  </a:lnTo>
                  <a:lnTo>
                    <a:pt x="657" y="0"/>
                  </a:lnTo>
                  <a:lnTo>
                    <a:pt x="876" y="0"/>
                  </a:lnTo>
                  <a:lnTo>
                    <a:pt x="876" y="26"/>
                  </a:lnTo>
                  <a:lnTo>
                    <a:pt x="876" y="0"/>
                  </a:lnTo>
                  <a:lnTo>
                    <a:pt x="1095" y="0"/>
                  </a:lnTo>
                  <a:lnTo>
                    <a:pt x="1095" y="51"/>
                  </a:lnTo>
                  <a:lnTo>
                    <a:pt x="1095" y="0"/>
                  </a:lnTo>
                  <a:lnTo>
                    <a:pt x="1314" y="0"/>
                  </a:lnTo>
                  <a:lnTo>
                    <a:pt x="1314" y="26"/>
                  </a:lnTo>
                  <a:lnTo>
                    <a:pt x="1314" y="0"/>
                  </a:lnTo>
                  <a:lnTo>
                    <a:pt x="1533" y="0"/>
                  </a:lnTo>
                  <a:lnTo>
                    <a:pt x="1533" y="26"/>
                  </a:lnTo>
                  <a:lnTo>
                    <a:pt x="1533" y="0"/>
                  </a:lnTo>
                  <a:lnTo>
                    <a:pt x="1753" y="0"/>
                  </a:lnTo>
                  <a:lnTo>
                    <a:pt x="1753" y="26"/>
                  </a:lnTo>
                  <a:lnTo>
                    <a:pt x="1753" y="0"/>
                  </a:lnTo>
                  <a:lnTo>
                    <a:pt x="1972" y="0"/>
                  </a:lnTo>
                  <a:lnTo>
                    <a:pt x="1972" y="26"/>
                  </a:lnTo>
                  <a:lnTo>
                    <a:pt x="1972" y="0"/>
                  </a:lnTo>
                  <a:lnTo>
                    <a:pt x="2191" y="0"/>
                  </a:lnTo>
                  <a:lnTo>
                    <a:pt x="2191" y="51"/>
                  </a:lnTo>
                  <a:lnTo>
                    <a:pt x="2191" y="0"/>
                  </a:lnTo>
                  <a:lnTo>
                    <a:pt x="2410" y="0"/>
                  </a:lnTo>
                  <a:lnTo>
                    <a:pt x="2410" y="26"/>
                  </a:lnTo>
                  <a:lnTo>
                    <a:pt x="2410" y="0"/>
                  </a:lnTo>
                  <a:lnTo>
                    <a:pt x="2629" y="0"/>
                  </a:lnTo>
                  <a:lnTo>
                    <a:pt x="2629" y="26"/>
                  </a:lnTo>
                  <a:lnTo>
                    <a:pt x="2629" y="0"/>
                  </a:lnTo>
                  <a:lnTo>
                    <a:pt x="2848" y="0"/>
                  </a:lnTo>
                  <a:lnTo>
                    <a:pt x="2848" y="26"/>
                  </a:lnTo>
                  <a:lnTo>
                    <a:pt x="2848" y="0"/>
                  </a:lnTo>
                  <a:lnTo>
                    <a:pt x="3067" y="0"/>
                  </a:lnTo>
                  <a:lnTo>
                    <a:pt x="3067" y="26"/>
                  </a:lnTo>
                  <a:lnTo>
                    <a:pt x="3067" y="0"/>
                  </a:lnTo>
                  <a:lnTo>
                    <a:pt x="3286" y="0"/>
                  </a:lnTo>
                  <a:lnTo>
                    <a:pt x="3286" y="51"/>
                  </a:lnTo>
                  <a:lnTo>
                    <a:pt x="3286" y="0"/>
                  </a:lnTo>
                  <a:lnTo>
                    <a:pt x="3505" y="0"/>
                  </a:lnTo>
                  <a:lnTo>
                    <a:pt x="3505" y="26"/>
                  </a:lnTo>
                  <a:lnTo>
                    <a:pt x="3505" y="0"/>
                  </a:lnTo>
                  <a:lnTo>
                    <a:pt x="3724" y="0"/>
                  </a:lnTo>
                  <a:lnTo>
                    <a:pt x="3724" y="26"/>
                  </a:lnTo>
                  <a:lnTo>
                    <a:pt x="3724" y="0"/>
                  </a:lnTo>
                  <a:lnTo>
                    <a:pt x="3944" y="0"/>
                  </a:lnTo>
                  <a:lnTo>
                    <a:pt x="3944" y="26"/>
                  </a:lnTo>
                  <a:lnTo>
                    <a:pt x="3944" y="0"/>
                  </a:lnTo>
                  <a:lnTo>
                    <a:pt x="4163" y="0"/>
                  </a:lnTo>
                  <a:lnTo>
                    <a:pt x="4163" y="26"/>
                  </a:lnTo>
                  <a:lnTo>
                    <a:pt x="4163" y="0"/>
                  </a:lnTo>
                  <a:lnTo>
                    <a:pt x="4382" y="0"/>
                  </a:lnTo>
                  <a:lnTo>
                    <a:pt x="4382" y="51"/>
                  </a:lnTo>
                  <a:lnTo>
                    <a:pt x="4382" y="0"/>
                  </a:lnTo>
                  <a:lnTo>
                    <a:pt x="4601" y="0"/>
                  </a:lnTo>
                  <a:lnTo>
                    <a:pt x="4601" y="26"/>
                  </a:lnTo>
                  <a:lnTo>
                    <a:pt x="4601" y="0"/>
                  </a:lnTo>
                  <a:lnTo>
                    <a:pt x="4820" y="0"/>
                  </a:lnTo>
                  <a:lnTo>
                    <a:pt x="4820" y="26"/>
                  </a:lnTo>
                  <a:lnTo>
                    <a:pt x="4820" y="0"/>
                  </a:lnTo>
                  <a:lnTo>
                    <a:pt x="5039" y="0"/>
                  </a:lnTo>
                  <a:lnTo>
                    <a:pt x="5039" y="26"/>
                  </a:lnTo>
                  <a:lnTo>
                    <a:pt x="5039" y="0"/>
                  </a:lnTo>
                  <a:lnTo>
                    <a:pt x="5258" y="0"/>
                  </a:lnTo>
                  <a:lnTo>
                    <a:pt x="5258" y="26"/>
                  </a:lnTo>
                  <a:lnTo>
                    <a:pt x="5258" y="0"/>
                  </a:lnTo>
                  <a:lnTo>
                    <a:pt x="5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5" name="Rectangle 23"/>
            <p:cNvSpPr>
              <a:spLocks noChangeArrowheads="1"/>
            </p:cNvSpPr>
            <p:nvPr/>
          </p:nvSpPr>
          <p:spPr bwMode="auto">
            <a:xfrm>
              <a:off x="1606" y="3852"/>
              <a:ext cx="1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35000</a:t>
              </a:r>
              <a:endParaRPr lang="cs-CZ" altLang="cs-CZ"/>
            </a:p>
          </p:txBody>
        </p:sp>
        <p:sp>
          <p:nvSpPr>
            <p:cNvPr id="172056" name="Rectangle 24"/>
            <p:cNvSpPr>
              <a:spLocks noChangeArrowheads="1"/>
            </p:cNvSpPr>
            <p:nvPr/>
          </p:nvSpPr>
          <p:spPr bwMode="auto">
            <a:xfrm>
              <a:off x="2466" y="3852"/>
              <a:ext cx="1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40000</a:t>
              </a:r>
              <a:endParaRPr lang="cs-CZ" altLang="cs-CZ"/>
            </a:p>
          </p:txBody>
        </p:sp>
        <p:sp>
          <p:nvSpPr>
            <p:cNvPr id="172057" name="Rectangle 25"/>
            <p:cNvSpPr>
              <a:spLocks noChangeArrowheads="1"/>
            </p:cNvSpPr>
            <p:nvPr/>
          </p:nvSpPr>
          <p:spPr bwMode="auto">
            <a:xfrm>
              <a:off x="3326" y="3852"/>
              <a:ext cx="1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45000</a:t>
              </a:r>
              <a:endParaRPr lang="cs-CZ" altLang="cs-CZ"/>
            </a:p>
          </p:txBody>
        </p:sp>
        <p:sp>
          <p:nvSpPr>
            <p:cNvPr id="172058" name="Rectangle 26"/>
            <p:cNvSpPr>
              <a:spLocks noChangeArrowheads="1"/>
            </p:cNvSpPr>
            <p:nvPr/>
          </p:nvSpPr>
          <p:spPr bwMode="auto">
            <a:xfrm>
              <a:off x="4186" y="3852"/>
              <a:ext cx="1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50000</a:t>
              </a:r>
              <a:endParaRPr lang="cs-CZ" altLang="cs-CZ"/>
            </a:p>
          </p:txBody>
        </p:sp>
        <p:sp>
          <p:nvSpPr>
            <p:cNvPr id="172059" name="Rectangle 27"/>
            <p:cNvSpPr>
              <a:spLocks noChangeArrowheads="1"/>
            </p:cNvSpPr>
            <p:nvPr/>
          </p:nvSpPr>
          <p:spPr bwMode="auto">
            <a:xfrm>
              <a:off x="5019" y="3852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/>
            </a:p>
          </p:txBody>
        </p:sp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804" y="472"/>
              <a:ext cx="40" cy="3324"/>
            </a:xfrm>
            <a:custGeom>
              <a:avLst/>
              <a:gdLst>
                <a:gd name="T0" fmla="*/ 25 w 51"/>
                <a:gd name="T1" fmla="*/ 4171 h 4233"/>
                <a:gd name="T2" fmla="*/ 25 w 51"/>
                <a:gd name="T3" fmla="*/ 4095 h 4233"/>
                <a:gd name="T4" fmla="*/ 25 w 51"/>
                <a:gd name="T5" fmla="*/ 4019 h 4233"/>
                <a:gd name="T6" fmla="*/ 25 w 51"/>
                <a:gd name="T7" fmla="*/ 3944 h 4233"/>
                <a:gd name="T8" fmla="*/ 0 w 51"/>
                <a:gd name="T9" fmla="*/ 3868 h 4233"/>
                <a:gd name="T10" fmla="*/ 25 w 51"/>
                <a:gd name="T11" fmla="*/ 3792 h 4233"/>
                <a:gd name="T12" fmla="*/ 25 w 51"/>
                <a:gd name="T13" fmla="*/ 3716 h 4233"/>
                <a:gd name="T14" fmla="*/ 25 w 51"/>
                <a:gd name="T15" fmla="*/ 3641 h 4233"/>
                <a:gd name="T16" fmla="*/ 25 w 51"/>
                <a:gd name="T17" fmla="*/ 3565 h 4233"/>
                <a:gd name="T18" fmla="*/ 0 w 51"/>
                <a:gd name="T19" fmla="*/ 3489 h 4233"/>
                <a:gd name="T20" fmla="*/ 25 w 51"/>
                <a:gd name="T21" fmla="*/ 3413 h 4233"/>
                <a:gd name="T22" fmla="*/ 25 w 51"/>
                <a:gd name="T23" fmla="*/ 3337 h 4233"/>
                <a:gd name="T24" fmla="*/ 25 w 51"/>
                <a:gd name="T25" fmla="*/ 3262 h 4233"/>
                <a:gd name="T26" fmla="*/ 25 w 51"/>
                <a:gd name="T27" fmla="*/ 3186 h 4233"/>
                <a:gd name="T28" fmla="*/ 0 w 51"/>
                <a:gd name="T29" fmla="*/ 3110 h 4233"/>
                <a:gd name="T30" fmla="*/ 25 w 51"/>
                <a:gd name="T31" fmla="*/ 3034 h 4233"/>
                <a:gd name="T32" fmla="*/ 25 w 51"/>
                <a:gd name="T33" fmla="*/ 2959 h 4233"/>
                <a:gd name="T34" fmla="*/ 25 w 51"/>
                <a:gd name="T35" fmla="*/ 2883 h 4233"/>
                <a:gd name="T36" fmla="*/ 25 w 51"/>
                <a:gd name="T37" fmla="*/ 2807 h 4233"/>
                <a:gd name="T38" fmla="*/ 0 w 51"/>
                <a:gd name="T39" fmla="*/ 2731 h 4233"/>
                <a:gd name="T40" fmla="*/ 25 w 51"/>
                <a:gd name="T41" fmla="*/ 2656 h 4233"/>
                <a:gd name="T42" fmla="*/ 25 w 51"/>
                <a:gd name="T43" fmla="*/ 2580 h 4233"/>
                <a:gd name="T44" fmla="*/ 25 w 51"/>
                <a:gd name="T45" fmla="*/ 2504 h 4233"/>
                <a:gd name="T46" fmla="*/ 25 w 51"/>
                <a:gd name="T47" fmla="*/ 2428 h 4233"/>
                <a:gd name="T48" fmla="*/ 0 w 51"/>
                <a:gd name="T49" fmla="*/ 2353 h 4233"/>
                <a:gd name="T50" fmla="*/ 25 w 51"/>
                <a:gd name="T51" fmla="*/ 2277 h 4233"/>
                <a:gd name="T52" fmla="*/ 25 w 51"/>
                <a:gd name="T53" fmla="*/ 2201 h 4233"/>
                <a:gd name="T54" fmla="*/ 25 w 51"/>
                <a:gd name="T55" fmla="*/ 2125 h 4233"/>
                <a:gd name="T56" fmla="*/ 25 w 51"/>
                <a:gd name="T57" fmla="*/ 2050 h 4233"/>
                <a:gd name="T58" fmla="*/ 0 w 51"/>
                <a:gd name="T59" fmla="*/ 1974 h 4233"/>
                <a:gd name="T60" fmla="*/ 25 w 51"/>
                <a:gd name="T61" fmla="*/ 1898 h 4233"/>
                <a:gd name="T62" fmla="*/ 25 w 51"/>
                <a:gd name="T63" fmla="*/ 1822 h 4233"/>
                <a:gd name="T64" fmla="*/ 25 w 51"/>
                <a:gd name="T65" fmla="*/ 1746 h 4233"/>
                <a:gd name="T66" fmla="*/ 25 w 51"/>
                <a:gd name="T67" fmla="*/ 1671 h 4233"/>
                <a:gd name="T68" fmla="*/ 0 w 51"/>
                <a:gd name="T69" fmla="*/ 1595 h 4233"/>
                <a:gd name="T70" fmla="*/ 25 w 51"/>
                <a:gd name="T71" fmla="*/ 1519 h 4233"/>
                <a:gd name="T72" fmla="*/ 25 w 51"/>
                <a:gd name="T73" fmla="*/ 1443 h 4233"/>
                <a:gd name="T74" fmla="*/ 25 w 51"/>
                <a:gd name="T75" fmla="*/ 1368 h 4233"/>
                <a:gd name="T76" fmla="*/ 25 w 51"/>
                <a:gd name="T77" fmla="*/ 1292 h 4233"/>
                <a:gd name="T78" fmla="*/ 0 w 51"/>
                <a:gd name="T79" fmla="*/ 1216 h 4233"/>
                <a:gd name="T80" fmla="*/ 25 w 51"/>
                <a:gd name="T81" fmla="*/ 1140 h 4233"/>
                <a:gd name="T82" fmla="*/ 25 w 51"/>
                <a:gd name="T83" fmla="*/ 1065 h 4233"/>
                <a:gd name="T84" fmla="*/ 25 w 51"/>
                <a:gd name="T85" fmla="*/ 989 h 4233"/>
                <a:gd name="T86" fmla="*/ 25 w 51"/>
                <a:gd name="T87" fmla="*/ 913 h 4233"/>
                <a:gd name="T88" fmla="*/ 0 w 51"/>
                <a:gd name="T89" fmla="*/ 837 h 4233"/>
                <a:gd name="T90" fmla="*/ 25 w 51"/>
                <a:gd name="T91" fmla="*/ 762 h 4233"/>
                <a:gd name="T92" fmla="*/ 25 w 51"/>
                <a:gd name="T93" fmla="*/ 686 h 4233"/>
                <a:gd name="T94" fmla="*/ 25 w 51"/>
                <a:gd name="T95" fmla="*/ 610 h 4233"/>
                <a:gd name="T96" fmla="*/ 25 w 51"/>
                <a:gd name="T97" fmla="*/ 534 h 4233"/>
                <a:gd name="T98" fmla="*/ 0 w 51"/>
                <a:gd name="T99" fmla="*/ 458 h 4233"/>
                <a:gd name="T100" fmla="*/ 25 w 51"/>
                <a:gd name="T101" fmla="*/ 383 h 4233"/>
                <a:gd name="T102" fmla="*/ 25 w 51"/>
                <a:gd name="T103" fmla="*/ 307 h 4233"/>
                <a:gd name="T104" fmla="*/ 25 w 51"/>
                <a:gd name="T105" fmla="*/ 231 h 4233"/>
                <a:gd name="T106" fmla="*/ 25 w 51"/>
                <a:gd name="T107" fmla="*/ 155 h 4233"/>
                <a:gd name="T108" fmla="*/ 0 w 51"/>
                <a:gd name="T109" fmla="*/ 80 h 4233"/>
                <a:gd name="T110" fmla="*/ 25 w 51"/>
                <a:gd name="T111" fmla="*/ 4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4233">
                  <a:moveTo>
                    <a:pt x="51" y="4233"/>
                  </a:moveTo>
                  <a:lnTo>
                    <a:pt x="51" y="4171"/>
                  </a:lnTo>
                  <a:lnTo>
                    <a:pt x="25" y="4171"/>
                  </a:lnTo>
                  <a:lnTo>
                    <a:pt x="51" y="4171"/>
                  </a:lnTo>
                  <a:lnTo>
                    <a:pt x="51" y="4095"/>
                  </a:lnTo>
                  <a:lnTo>
                    <a:pt x="25" y="4095"/>
                  </a:lnTo>
                  <a:lnTo>
                    <a:pt x="51" y="4095"/>
                  </a:lnTo>
                  <a:lnTo>
                    <a:pt x="51" y="4019"/>
                  </a:lnTo>
                  <a:lnTo>
                    <a:pt x="25" y="4019"/>
                  </a:lnTo>
                  <a:lnTo>
                    <a:pt x="51" y="4019"/>
                  </a:lnTo>
                  <a:lnTo>
                    <a:pt x="51" y="3944"/>
                  </a:lnTo>
                  <a:lnTo>
                    <a:pt x="25" y="3944"/>
                  </a:lnTo>
                  <a:lnTo>
                    <a:pt x="51" y="3944"/>
                  </a:lnTo>
                  <a:lnTo>
                    <a:pt x="51" y="3868"/>
                  </a:lnTo>
                  <a:lnTo>
                    <a:pt x="0" y="3868"/>
                  </a:lnTo>
                  <a:lnTo>
                    <a:pt x="51" y="3868"/>
                  </a:lnTo>
                  <a:lnTo>
                    <a:pt x="51" y="3792"/>
                  </a:lnTo>
                  <a:lnTo>
                    <a:pt x="25" y="3792"/>
                  </a:lnTo>
                  <a:lnTo>
                    <a:pt x="51" y="3792"/>
                  </a:lnTo>
                  <a:lnTo>
                    <a:pt x="51" y="3716"/>
                  </a:lnTo>
                  <a:lnTo>
                    <a:pt x="25" y="3716"/>
                  </a:lnTo>
                  <a:lnTo>
                    <a:pt x="51" y="3716"/>
                  </a:lnTo>
                  <a:lnTo>
                    <a:pt x="51" y="3641"/>
                  </a:lnTo>
                  <a:lnTo>
                    <a:pt x="25" y="3641"/>
                  </a:lnTo>
                  <a:lnTo>
                    <a:pt x="51" y="3641"/>
                  </a:lnTo>
                  <a:lnTo>
                    <a:pt x="51" y="3565"/>
                  </a:lnTo>
                  <a:lnTo>
                    <a:pt x="25" y="3565"/>
                  </a:lnTo>
                  <a:lnTo>
                    <a:pt x="51" y="3565"/>
                  </a:lnTo>
                  <a:lnTo>
                    <a:pt x="51" y="3489"/>
                  </a:lnTo>
                  <a:lnTo>
                    <a:pt x="0" y="3489"/>
                  </a:lnTo>
                  <a:lnTo>
                    <a:pt x="51" y="3489"/>
                  </a:lnTo>
                  <a:lnTo>
                    <a:pt x="51" y="3413"/>
                  </a:lnTo>
                  <a:lnTo>
                    <a:pt x="25" y="3413"/>
                  </a:lnTo>
                  <a:lnTo>
                    <a:pt x="51" y="3413"/>
                  </a:lnTo>
                  <a:lnTo>
                    <a:pt x="51" y="3337"/>
                  </a:lnTo>
                  <a:lnTo>
                    <a:pt x="25" y="3337"/>
                  </a:lnTo>
                  <a:lnTo>
                    <a:pt x="51" y="3337"/>
                  </a:lnTo>
                  <a:lnTo>
                    <a:pt x="51" y="3262"/>
                  </a:lnTo>
                  <a:lnTo>
                    <a:pt x="25" y="3262"/>
                  </a:lnTo>
                  <a:lnTo>
                    <a:pt x="51" y="3262"/>
                  </a:lnTo>
                  <a:lnTo>
                    <a:pt x="51" y="3186"/>
                  </a:lnTo>
                  <a:lnTo>
                    <a:pt x="25" y="3186"/>
                  </a:lnTo>
                  <a:lnTo>
                    <a:pt x="51" y="3186"/>
                  </a:lnTo>
                  <a:lnTo>
                    <a:pt x="51" y="3110"/>
                  </a:lnTo>
                  <a:lnTo>
                    <a:pt x="0" y="3110"/>
                  </a:lnTo>
                  <a:lnTo>
                    <a:pt x="51" y="3110"/>
                  </a:lnTo>
                  <a:lnTo>
                    <a:pt x="51" y="3034"/>
                  </a:lnTo>
                  <a:lnTo>
                    <a:pt x="25" y="3034"/>
                  </a:lnTo>
                  <a:lnTo>
                    <a:pt x="51" y="3034"/>
                  </a:lnTo>
                  <a:lnTo>
                    <a:pt x="51" y="2959"/>
                  </a:lnTo>
                  <a:lnTo>
                    <a:pt x="25" y="2959"/>
                  </a:lnTo>
                  <a:lnTo>
                    <a:pt x="51" y="2959"/>
                  </a:lnTo>
                  <a:lnTo>
                    <a:pt x="51" y="2883"/>
                  </a:lnTo>
                  <a:lnTo>
                    <a:pt x="25" y="2883"/>
                  </a:lnTo>
                  <a:lnTo>
                    <a:pt x="51" y="2883"/>
                  </a:lnTo>
                  <a:lnTo>
                    <a:pt x="51" y="2807"/>
                  </a:lnTo>
                  <a:lnTo>
                    <a:pt x="25" y="2807"/>
                  </a:lnTo>
                  <a:lnTo>
                    <a:pt x="51" y="2807"/>
                  </a:lnTo>
                  <a:lnTo>
                    <a:pt x="51" y="2731"/>
                  </a:lnTo>
                  <a:lnTo>
                    <a:pt x="0" y="2731"/>
                  </a:lnTo>
                  <a:lnTo>
                    <a:pt x="51" y="2731"/>
                  </a:lnTo>
                  <a:lnTo>
                    <a:pt x="51" y="2656"/>
                  </a:lnTo>
                  <a:lnTo>
                    <a:pt x="25" y="2656"/>
                  </a:lnTo>
                  <a:lnTo>
                    <a:pt x="51" y="2656"/>
                  </a:lnTo>
                  <a:lnTo>
                    <a:pt x="51" y="2580"/>
                  </a:lnTo>
                  <a:lnTo>
                    <a:pt x="25" y="2580"/>
                  </a:lnTo>
                  <a:lnTo>
                    <a:pt x="51" y="2580"/>
                  </a:lnTo>
                  <a:lnTo>
                    <a:pt x="51" y="2504"/>
                  </a:lnTo>
                  <a:lnTo>
                    <a:pt x="25" y="2504"/>
                  </a:lnTo>
                  <a:lnTo>
                    <a:pt x="51" y="2504"/>
                  </a:lnTo>
                  <a:lnTo>
                    <a:pt x="51" y="2428"/>
                  </a:lnTo>
                  <a:lnTo>
                    <a:pt x="25" y="2428"/>
                  </a:lnTo>
                  <a:lnTo>
                    <a:pt x="51" y="2428"/>
                  </a:lnTo>
                  <a:lnTo>
                    <a:pt x="51" y="2353"/>
                  </a:lnTo>
                  <a:lnTo>
                    <a:pt x="0" y="2353"/>
                  </a:lnTo>
                  <a:lnTo>
                    <a:pt x="51" y="2353"/>
                  </a:lnTo>
                  <a:lnTo>
                    <a:pt x="51" y="2277"/>
                  </a:lnTo>
                  <a:lnTo>
                    <a:pt x="25" y="2277"/>
                  </a:lnTo>
                  <a:lnTo>
                    <a:pt x="51" y="2277"/>
                  </a:lnTo>
                  <a:lnTo>
                    <a:pt x="51" y="2201"/>
                  </a:lnTo>
                  <a:lnTo>
                    <a:pt x="25" y="2201"/>
                  </a:lnTo>
                  <a:lnTo>
                    <a:pt x="51" y="2201"/>
                  </a:lnTo>
                  <a:lnTo>
                    <a:pt x="51" y="2125"/>
                  </a:lnTo>
                  <a:lnTo>
                    <a:pt x="25" y="2125"/>
                  </a:lnTo>
                  <a:lnTo>
                    <a:pt x="51" y="2125"/>
                  </a:lnTo>
                  <a:lnTo>
                    <a:pt x="51" y="2050"/>
                  </a:lnTo>
                  <a:lnTo>
                    <a:pt x="25" y="2050"/>
                  </a:lnTo>
                  <a:lnTo>
                    <a:pt x="51" y="2050"/>
                  </a:lnTo>
                  <a:lnTo>
                    <a:pt x="51" y="1974"/>
                  </a:lnTo>
                  <a:lnTo>
                    <a:pt x="0" y="1974"/>
                  </a:lnTo>
                  <a:lnTo>
                    <a:pt x="51" y="1974"/>
                  </a:lnTo>
                  <a:lnTo>
                    <a:pt x="51" y="1898"/>
                  </a:lnTo>
                  <a:lnTo>
                    <a:pt x="25" y="1898"/>
                  </a:lnTo>
                  <a:lnTo>
                    <a:pt x="51" y="1898"/>
                  </a:lnTo>
                  <a:lnTo>
                    <a:pt x="51" y="1822"/>
                  </a:lnTo>
                  <a:lnTo>
                    <a:pt x="25" y="1822"/>
                  </a:lnTo>
                  <a:lnTo>
                    <a:pt x="51" y="1822"/>
                  </a:lnTo>
                  <a:lnTo>
                    <a:pt x="51" y="1746"/>
                  </a:lnTo>
                  <a:lnTo>
                    <a:pt x="25" y="1746"/>
                  </a:lnTo>
                  <a:lnTo>
                    <a:pt x="51" y="1746"/>
                  </a:lnTo>
                  <a:lnTo>
                    <a:pt x="51" y="1671"/>
                  </a:lnTo>
                  <a:lnTo>
                    <a:pt x="25" y="1671"/>
                  </a:lnTo>
                  <a:lnTo>
                    <a:pt x="51" y="1671"/>
                  </a:lnTo>
                  <a:lnTo>
                    <a:pt x="51" y="1595"/>
                  </a:lnTo>
                  <a:lnTo>
                    <a:pt x="0" y="1595"/>
                  </a:lnTo>
                  <a:lnTo>
                    <a:pt x="51" y="1595"/>
                  </a:lnTo>
                  <a:lnTo>
                    <a:pt x="51" y="1519"/>
                  </a:lnTo>
                  <a:lnTo>
                    <a:pt x="25" y="1519"/>
                  </a:lnTo>
                  <a:lnTo>
                    <a:pt x="51" y="1519"/>
                  </a:lnTo>
                  <a:lnTo>
                    <a:pt x="51" y="1443"/>
                  </a:lnTo>
                  <a:lnTo>
                    <a:pt x="25" y="1443"/>
                  </a:lnTo>
                  <a:lnTo>
                    <a:pt x="51" y="1443"/>
                  </a:lnTo>
                  <a:lnTo>
                    <a:pt x="51" y="1368"/>
                  </a:lnTo>
                  <a:lnTo>
                    <a:pt x="25" y="1368"/>
                  </a:lnTo>
                  <a:lnTo>
                    <a:pt x="51" y="1368"/>
                  </a:lnTo>
                  <a:lnTo>
                    <a:pt x="51" y="1292"/>
                  </a:lnTo>
                  <a:lnTo>
                    <a:pt x="25" y="1292"/>
                  </a:lnTo>
                  <a:lnTo>
                    <a:pt x="51" y="1292"/>
                  </a:lnTo>
                  <a:lnTo>
                    <a:pt x="51" y="1216"/>
                  </a:lnTo>
                  <a:lnTo>
                    <a:pt x="0" y="1216"/>
                  </a:lnTo>
                  <a:lnTo>
                    <a:pt x="51" y="1216"/>
                  </a:lnTo>
                  <a:lnTo>
                    <a:pt x="51" y="1140"/>
                  </a:lnTo>
                  <a:lnTo>
                    <a:pt x="25" y="1140"/>
                  </a:lnTo>
                  <a:lnTo>
                    <a:pt x="51" y="1140"/>
                  </a:lnTo>
                  <a:lnTo>
                    <a:pt x="51" y="1065"/>
                  </a:lnTo>
                  <a:lnTo>
                    <a:pt x="25" y="1065"/>
                  </a:lnTo>
                  <a:lnTo>
                    <a:pt x="51" y="1065"/>
                  </a:lnTo>
                  <a:lnTo>
                    <a:pt x="51" y="989"/>
                  </a:lnTo>
                  <a:lnTo>
                    <a:pt x="25" y="989"/>
                  </a:lnTo>
                  <a:lnTo>
                    <a:pt x="51" y="989"/>
                  </a:lnTo>
                  <a:lnTo>
                    <a:pt x="51" y="913"/>
                  </a:lnTo>
                  <a:lnTo>
                    <a:pt x="25" y="913"/>
                  </a:lnTo>
                  <a:lnTo>
                    <a:pt x="51" y="913"/>
                  </a:lnTo>
                  <a:lnTo>
                    <a:pt x="51" y="837"/>
                  </a:lnTo>
                  <a:lnTo>
                    <a:pt x="0" y="837"/>
                  </a:lnTo>
                  <a:lnTo>
                    <a:pt x="51" y="837"/>
                  </a:lnTo>
                  <a:lnTo>
                    <a:pt x="51" y="762"/>
                  </a:lnTo>
                  <a:lnTo>
                    <a:pt x="25" y="762"/>
                  </a:lnTo>
                  <a:lnTo>
                    <a:pt x="51" y="762"/>
                  </a:lnTo>
                  <a:lnTo>
                    <a:pt x="51" y="686"/>
                  </a:lnTo>
                  <a:lnTo>
                    <a:pt x="25" y="686"/>
                  </a:lnTo>
                  <a:lnTo>
                    <a:pt x="51" y="686"/>
                  </a:lnTo>
                  <a:lnTo>
                    <a:pt x="51" y="610"/>
                  </a:lnTo>
                  <a:lnTo>
                    <a:pt x="25" y="610"/>
                  </a:lnTo>
                  <a:lnTo>
                    <a:pt x="51" y="610"/>
                  </a:lnTo>
                  <a:lnTo>
                    <a:pt x="51" y="534"/>
                  </a:lnTo>
                  <a:lnTo>
                    <a:pt x="25" y="534"/>
                  </a:lnTo>
                  <a:lnTo>
                    <a:pt x="51" y="534"/>
                  </a:lnTo>
                  <a:lnTo>
                    <a:pt x="51" y="458"/>
                  </a:lnTo>
                  <a:lnTo>
                    <a:pt x="0" y="458"/>
                  </a:lnTo>
                  <a:lnTo>
                    <a:pt x="51" y="458"/>
                  </a:lnTo>
                  <a:lnTo>
                    <a:pt x="51" y="383"/>
                  </a:lnTo>
                  <a:lnTo>
                    <a:pt x="25" y="383"/>
                  </a:lnTo>
                  <a:lnTo>
                    <a:pt x="51" y="383"/>
                  </a:lnTo>
                  <a:lnTo>
                    <a:pt x="51" y="307"/>
                  </a:lnTo>
                  <a:lnTo>
                    <a:pt x="25" y="307"/>
                  </a:lnTo>
                  <a:lnTo>
                    <a:pt x="51" y="307"/>
                  </a:lnTo>
                  <a:lnTo>
                    <a:pt x="51" y="231"/>
                  </a:lnTo>
                  <a:lnTo>
                    <a:pt x="25" y="231"/>
                  </a:lnTo>
                  <a:lnTo>
                    <a:pt x="51" y="231"/>
                  </a:lnTo>
                  <a:lnTo>
                    <a:pt x="51" y="155"/>
                  </a:lnTo>
                  <a:lnTo>
                    <a:pt x="25" y="155"/>
                  </a:lnTo>
                  <a:lnTo>
                    <a:pt x="51" y="155"/>
                  </a:lnTo>
                  <a:lnTo>
                    <a:pt x="51" y="80"/>
                  </a:lnTo>
                  <a:lnTo>
                    <a:pt x="0" y="80"/>
                  </a:lnTo>
                  <a:lnTo>
                    <a:pt x="51" y="80"/>
                  </a:lnTo>
                  <a:lnTo>
                    <a:pt x="51" y="4"/>
                  </a:lnTo>
                  <a:lnTo>
                    <a:pt x="25" y="4"/>
                  </a:lnTo>
                  <a:lnTo>
                    <a:pt x="51" y="4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1" name="Rectangle 29"/>
            <p:cNvSpPr>
              <a:spLocks noChangeArrowheads="1"/>
            </p:cNvSpPr>
            <p:nvPr/>
          </p:nvSpPr>
          <p:spPr bwMode="auto">
            <a:xfrm>
              <a:off x="566" y="3476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 50</a:t>
              </a:r>
              <a:endParaRPr lang="cs-CZ" altLang="cs-CZ"/>
            </a:p>
          </p:txBody>
        </p:sp>
        <p:sp>
          <p:nvSpPr>
            <p:cNvPr id="172062" name="Rectangle 30"/>
            <p:cNvSpPr>
              <a:spLocks noChangeArrowheads="1"/>
            </p:cNvSpPr>
            <p:nvPr/>
          </p:nvSpPr>
          <p:spPr bwMode="auto">
            <a:xfrm>
              <a:off x="566" y="3178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100</a:t>
              </a:r>
              <a:endParaRPr lang="cs-CZ" altLang="cs-CZ"/>
            </a:p>
          </p:txBody>
        </p:sp>
        <p:sp>
          <p:nvSpPr>
            <p:cNvPr id="172063" name="Rectangle 31"/>
            <p:cNvSpPr>
              <a:spLocks noChangeArrowheads="1"/>
            </p:cNvSpPr>
            <p:nvPr/>
          </p:nvSpPr>
          <p:spPr bwMode="auto">
            <a:xfrm>
              <a:off x="566" y="2881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150</a:t>
              </a:r>
              <a:endParaRPr lang="cs-CZ" altLang="cs-CZ"/>
            </a:p>
          </p:txBody>
        </p:sp>
        <p:sp>
          <p:nvSpPr>
            <p:cNvPr id="172064" name="Rectangle 32"/>
            <p:cNvSpPr>
              <a:spLocks noChangeArrowheads="1"/>
            </p:cNvSpPr>
            <p:nvPr/>
          </p:nvSpPr>
          <p:spPr bwMode="auto">
            <a:xfrm>
              <a:off x="566" y="2583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200</a:t>
              </a:r>
              <a:endParaRPr lang="cs-CZ" altLang="cs-CZ"/>
            </a:p>
          </p:txBody>
        </p:sp>
        <p:sp>
          <p:nvSpPr>
            <p:cNvPr id="172065" name="Rectangle 33"/>
            <p:cNvSpPr>
              <a:spLocks noChangeArrowheads="1"/>
            </p:cNvSpPr>
            <p:nvPr/>
          </p:nvSpPr>
          <p:spPr bwMode="auto">
            <a:xfrm>
              <a:off x="566" y="2287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250</a:t>
              </a:r>
              <a:endParaRPr lang="cs-CZ" altLang="cs-CZ"/>
            </a:p>
          </p:txBody>
        </p:sp>
        <p:sp>
          <p:nvSpPr>
            <p:cNvPr id="172066" name="Rectangle 34"/>
            <p:cNvSpPr>
              <a:spLocks noChangeArrowheads="1"/>
            </p:cNvSpPr>
            <p:nvPr/>
          </p:nvSpPr>
          <p:spPr bwMode="auto">
            <a:xfrm>
              <a:off x="566" y="198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300</a:t>
              </a:r>
              <a:endParaRPr lang="cs-CZ" altLang="cs-CZ"/>
            </a:p>
          </p:txBody>
        </p:sp>
        <p:sp>
          <p:nvSpPr>
            <p:cNvPr id="172067" name="Rectangle 35"/>
            <p:cNvSpPr>
              <a:spLocks noChangeArrowheads="1"/>
            </p:cNvSpPr>
            <p:nvPr/>
          </p:nvSpPr>
          <p:spPr bwMode="auto">
            <a:xfrm>
              <a:off x="566" y="1691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350</a:t>
              </a:r>
              <a:endParaRPr lang="cs-CZ" altLang="cs-CZ"/>
            </a:p>
          </p:txBody>
        </p:sp>
        <p:sp>
          <p:nvSpPr>
            <p:cNvPr id="172068" name="Rectangle 36"/>
            <p:cNvSpPr>
              <a:spLocks noChangeArrowheads="1"/>
            </p:cNvSpPr>
            <p:nvPr/>
          </p:nvSpPr>
          <p:spPr bwMode="auto">
            <a:xfrm>
              <a:off x="566" y="1394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400</a:t>
              </a:r>
              <a:endParaRPr lang="cs-CZ" altLang="cs-CZ"/>
            </a:p>
          </p:txBody>
        </p:sp>
        <p:sp>
          <p:nvSpPr>
            <p:cNvPr id="172069" name="Rectangle 37"/>
            <p:cNvSpPr>
              <a:spLocks noChangeArrowheads="1"/>
            </p:cNvSpPr>
            <p:nvPr/>
          </p:nvSpPr>
          <p:spPr bwMode="auto">
            <a:xfrm>
              <a:off x="566" y="1096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450</a:t>
              </a:r>
              <a:endParaRPr lang="cs-CZ" altLang="cs-CZ"/>
            </a:p>
          </p:txBody>
        </p:sp>
        <p:sp>
          <p:nvSpPr>
            <p:cNvPr id="172070" name="Rectangle 38"/>
            <p:cNvSpPr>
              <a:spLocks noChangeArrowheads="1"/>
            </p:cNvSpPr>
            <p:nvPr/>
          </p:nvSpPr>
          <p:spPr bwMode="auto">
            <a:xfrm>
              <a:off x="566" y="79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500</a:t>
              </a:r>
              <a:endParaRPr lang="cs-CZ" altLang="cs-CZ"/>
            </a:p>
          </p:txBody>
        </p:sp>
        <p:sp>
          <p:nvSpPr>
            <p:cNvPr id="172071" name="Rectangle 39"/>
            <p:cNvSpPr>
              <a:spLocks noChangeArrowheads="1"/>
            </p:cNvSpPr>
            <p:nvPr/>
          </p:nvSpPr>
          <p:spPr bwMode="auto">
            <a:xfrm>
              <a:off x="606" y="502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/>
            </a:p>
          </p:txBody>
        </p:sp>
      </p:grpSp>
      <p:grpSp>
        <p:nvGrpSpPr>
          <p:cNvPr id="172072" name="Group 40"/>
          <p:cNvGrpSpPr>
            <a:grpSpLocks/>
          </p:cNvGrpSpPr>
          <p:nvPr/>
        </p:nvGrpSpPr>
        <p:grpSpPr bwMode="auto">
          <a:xfrm>
            <a:off x="1284288" y="2152650"/>
            <a:ext cx="6889750" cy="4156075"/>
            <a:chOff x="4468" y="2291"/>
            <a:chExt cx="4340" cy="2618"/>
          </a:xfrm>
        </p:grpSpPr>
        <p:sp>
          <p:nvSpPr>
            <p:cNvPr id="172073" name="Freeform 41"/>
            <p:cNvSpPr>
              <a:spLocks/>
            </p:cNvSpPr>
            <p:nvPr/>
          </p:nvSpPr>
          <p:spPr bwMode="auto">
            <a:xfrm>
              <a:off x="4468" y="2291"/>
              <a:ext cx="4340" cy="2618"/>
            </a:xfrm>
            <a:custGeom>
              <a:avLst/>
              <a:gdLst>
                <a:gd name="T0" fmla="*/ 69 w 5468"/>
                <a:gd name="T1" fmla="*/ 3310 h 3352"/>
                <a:gd name="T2" fmla="*/ 134 w 5468"/>
                <a:gd name="T3" fmla="*/ 3314 h 3352"/>
                <a:gd name="T4" fmla="*/ 206 w 5468"/>
                <a:gd name="T5" fmla="*/ 3217 h 3352"/>
                <a:gd name="T6" fmla="*/ 275 w 5468"/>
                <a:gd name="T7" fmla="*/ 3221 h 3352"/>
                <a:gd name="T8" fmla="*/ 359 w 5468"/>
                <a:gd name="T9" fmla="*/ 3259 h 3352"/>
                <a:gd name="T10" fmla="*/ 435 w 5468"/>
                <a:gd name="T11" fmla="*/ 3226 h 3352"/>
                <a:gd name="T12" fmla="*/ 495 w 5468"/>
                <a:gd name="T13" fmla="*/ 3255 h 3352"/>
                <a:gd name="T14" fmla="*/ 568 w 5468"/>
                <a:gd name="T15" fmla="*/ 3268 h 3352"/>
                <a:gd name="T16" fmla="*/ 631 w 5468"/>
                <a:gd name="T17" fmla="*/ 3246 h 3352"/>
                <a:gd name="T18" fmla="*/ 737 w 5468"/>
                <a:gd name="T19" fmla="*/ 3310 h 3352"/>
                <a:gd name="T20" fmla="*/ 813 w 5468"/>
                <a:gd name="T21" fmla="*/ 3240 h 3352"/>
                <a:gd name="T22" fmla="*/ 891 w 5468"/>
                <a:gd name="T23" fmla="*/ 3248 h 3352"/>
                <a:gd name="T24" fmla="*/ 952 w 5468"/>
                <a:gd name="T25" fmla="*/ 3284 h 3352"/>
                <a:gd name="T26" fmla="*/ 1045 w 5468"/>
                <a:gd name="T27" fmla="*/ 3275 h 3352"/>
                <a:gd name="T28" fmla="*/ 1129 w 5468"/>
                <a:gd name="T29" fmla="*/ 3291 h 3352"/>
                <a:gd name="T30" fmla="*/ 1193 w 5468"/>
                <a:gd name="T31" fmla="*/ 3241 h 3352"/>
                <a:gd name="T32" fmla="*/ 1270 w 5468"/>
                <a:gd name="T33" fmla="*/ 3146 h 3352"/>
                <a:gd name="T34" fmla="*/ 1339 w 5468"/>
                <a:gd name="T35" fmla="*/ 3215 h 3352"/>
                <a:gd name="T36" fmla="*/ 1423 w 5468"/>
                <a:gd name="T37" fmla="*/ 3226 h 3352"/>
                <a:gd name="T38" fmla="*/ 1502 w 5468"/>
                <a:gd name="T39" fmla="*/ 3245 h 3352"/>
                <a:gd name="T40" fmla="*/ 1578 w 5468"/>
                <a:gd name="T41" fmla="*/ 3238 h 3352"/>
                <a:gd name="T42" fmla="*/ 1654 w 5468"/>
                <a:gd name="T43" fmla="*/ 3248 h 3352"/>
                <a:gd name="T44" fmla="*/ 1733 w 5468"/>
                <a:gd name="T45" fmla="*/ 3196 h 3352"/>
                <a:gd name="T46" fmla="*/ 1790 w 5468"/>
                <a:gd name="T47" fmla="*/ 3217 h 3352"/>
                <a:gd name="T48" fmla="*/ 1883 w 5468"/>
                <a:gd name="T49" fmla="*/ 3233 h 3352"/>
                <a:gd name="T50" fmla="*/ 1961 w 5468"/>
                <a:gd name="T51" fmla="*/ 3204 h 3352"/>
                <a:gd name="T52" fmla="*/ 2046 w 5468"/>
                <a:gd name="T53" fmla="*/ 3202 h 3352"/>
                <a:gd name="T54" fmla="*/ 2116 w 5468"/>
                <a:gd name="T55" fmla="*/ 3158 h 3352"/>
                <a:gd name="T56" fmla="*/ 2208 w 5468"/>
                <a:gd name="T57" fmla="*/ 2878 h 3352"/>
                <a:gd name="T58" fmla="*/ 2466 w 5468"/>
                <a:gd name="T59" fmla="*/ 2223 h 3352"/>
                <a:gd name="T60" fmla="*/ 2562 w 5468"/>
                <a:gd name="T61" fmla="*/ 1648 h 3352"/>
                <a:gd name="T62" fmla="*/ 2736 w 5468"/>
                <a:gd name="T63" fmla="*/ 2337 h 3352"/>
                <a:gd name="T64" fmla="*/ 2822 w 5468"/>
                <a:gd name="T65" fmla="*/ 2577 h 3352"/>
                <a:gd name="T66" fmla="*/ 2885 w 5468"/>
                <a:gd name="T67" fmla="*/ 2650 h 3352"/>
                <a:gd name="T68" fmla="*/ 2982 w 5468"/>
                <a:gd name="T69" fmla="*/ 2789 h 3352"/>
                <a:gd name="T70" fmla="*/ 3096 w 5468"/>
                <a:gd name="T71" fmla="*/ 2840 h 3352"/>
                <a:gd name="T72" fmla="*/ 3180 w 5468"/>
                <a:gd name="T73" fmla="*/ 2935 h 3352"/>
                <a:gd name="T74" fmla="*/ 3254 w 5468"/>
                <a:gd name="T75" fmla="*/ 2994 h 3352"/>
                <a:gd name="T76" fmla="*/ 3334 w 5468"/>
                <a:gd name="T77" fmla="*/ 2927 h 3352"/>
                <a:gd name="T78" fmla="*/ 3417 w 5468"/>
                <a:gd name="T79" fmla="*/ 2987 h 3352"/>
                <a:gd name="T80" fmla="*/ 3496 w 5468"/>
                <a:gd name="T81" fmla="*/ 3059 h 3352"/>
                <a:gd name="T82" fmla="*/ 3585 w 5468"/>
                <a:gd name="T83" fmla="*/ 2959 h 3352"/>
                <a:gd name="T84" fmla="*/ 3675 w 5468"/>
                <a:gd name="T85" fmla="*/ 3052 h 3352"/>
                <a:gd name="T86" fmla="*/ 3758 w 5468"/>
                <a:gd name="T87" fmla="*/ 3076 h 3352"/>
                <a:gd name="T88" fmla="*/ 3821 w 5468"/>
                <a:gd name="T89" fmla="*/ 3085 h 3352"/>
                <a:gd name="T90" fmla="*/ 3893 w 5468"/>
                <a:gd name="T91" fmla="*/ 3153 h 3352"/>
                <a:gd name="T92" fmla="*/ 3979 w 5468"/>
                <a:gd name="T93" fmla="*/ 3110 h 3352"/>
                <a:gd name="T94" fmla="*/ 4071 w 5468"/>
                <a:gd name="T95" fmla="*/ 3178 h 3352"/>
                <a:gd name="T96" fmla="*/ 4140 w 5468"/>
                <a:gd name="T97" fmla="*/ 3120 h 3352"/>
                <a:gd name="T98" fmla="*/ 4211 w 5468"/>
                <a:gd name="T99" fmla="*/ 3198 h 3352"/>
                <a:gd name="T100" fmla="*/ 4318 w 5468"/>
                <a:gd name="T101" fmla="*/ 3092 h 3352"/>
                <a:gd name="T102" fmla="*/ 4428 w 5468"/>
                <a:gd name="T103" fmla="*/ 3083 h 3352"/>
                <a:gd name="T104" fmla="*/ 4494 w 5468"/>
                <a:gd name="T105" fmla="*/ 3080 h 3352"/>
                <a:gd name="T106" fmla="*/ 4598 w 5468"/>
                <a:gd name="T107" fmla="*/ 3114 h 3352"/>
                <a:gd name="T108" fmla="*/ 4677 w 5468"/>
                <a:gd name="T109" fmla="*/ 3121 h 3352"/>
                <a:gd name="T110" fmla="*/ 4775 w 5468"/>
                <a:gd name="T111" fmla="*/ 3158 h 3352"/>
                <a:gd name="T112" fmla="*/ 4855 w 5468"/>
                <a:gd name="T113" fmla="*/ 3220 h 3352"/>
                <a:gd name="T114" fmla="*/ 4936 w 5468"/>
                <a:gd name="T115" fmla="*/ 3296 h 3352"/>
                <a:gd name="T116" fmla="*/ 5051 w 5468"/>
                <a:gd name="T117" fmla="*/ 3269 h 3352"/>
                <a:gd name="T118" fmla="*/ 5140 w 5468"/>
                <a:gd name="T119" fmla="*/ 3174 h 3352"/>
                <a:gd name="T120" fmla="*/ 5253 w 5468"/>
                <a:gd name="T121" fmla="*/ 3143 h 3352"/>
                <a:gd name="T122" fmla="*/ 5348 w 5468"/>
                <a:gd name="T123" fmla="*/ 3228 h 3352"/>
                <a:gd name="T124" fmla="*/ 5428 w 5468"/>
                <a:gd name="T125" fmla="*/ 3175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8" h="3352">
                  <a:moveTo>
                    <a:pt x="0" y="3313"/>
                  </a:moveTo>
                  <a:lnTo>
                    <a:pt x="4" y="3298"/>
                  </a:lnTo>
                  <a:lnTo>
                    <a:pt x="8" y="3287"/>
                  </a:lnTo>
                  <a:lnTo>
                    <a:pt x="9" y="3291"/>
                  </a:lnTo>
                  <a:lnTo>
                    <a:pt x="13" y="3299"/>
                  </a:lnTo>
                  <a:lnTo>
                    <a:pt x="14" y="3297"/>
                  </a:lnTo>
                  <a:lnTo>
                    <a:pt x="15" y="3301"/>
                  </a:lnTo>
                  <a:lnTo>
                    <a:pt x="16" y="3297"/>
                  </a:lnTo>
                  <a:lnTo>
                    <a:pt x="17" y="3300"/>
                  </a:lnTo>
                  <a:lnTo>
                    <a:pt x="24" y="3257"/>
                  </a:lnTo>
                  <a:lnTo>
                    <a:pt x="27" y="3264"/>
                  </a:lnTo>
                  <a:lnTo>
                    <a:pt x="32" y="3258"/>
                  </a:lnTo>
                  <a:lnTo>
                    <a:pt x="35" y="3244"/>
                  </a:lnTo>
                  <a:lnTo>
                    <a:pt x="37" y="3252"/>
                  </a:lnTo>
                  <a:lnTo>
                    <a:pt x="39" y="3249"/>
                  </a:lnTo>
                  <a:lnTo>
                    <a:pt x="44" y="3265"/>
                  </a:lnTo>
                  <a:lnTo>
                    <a:pt x="46" y="3248"/>
                  </a:lnTo>
                  <a:lnTo>
                    <a:pt x="48" y="3257"/>
                  </a:lnTo>
                  <a:lnTo>
                    <a:pt x="52" y="3247"/>
                  </a:lnTo>
                  <a:lnTo>
                    <a:pt x="54" y="3268"/>
                  </a:lnTo>
                  <a:lnTo>
                    <a:pt x="55" y="3264"/>
                  </a:lnTo>
                  <a:lnTo>
                    <a:pt x="61" y="3283"/>
                  </a:lnTo>
                  <a:lnTo>
                    <a:pt x="64" y="3297"/>
                  </a:lnTo>
                  <a:lnTo>
                    <a:pt x="67" y="3308"/>
                  </a:lnTo>
                  <a:lnTo>
                    <a:pt x="68" y="3306"/>
                  </a:lnTo>
                  <a:lnTo>
                    <a:pt x="69" y="3310"/>
                  </a:lnTo>
                  <a:lnTo>
                    <a:pt x="77" y="3273"/>
                  </a:lnTo>
                  <a:lnTo>
                    <a:pt x="80" y="3283"/>
                  </a:lnTo>
                  <a:lnTo>
                    <a:pt x="83" y="3280"/>
                  </a:lnTo>
                  <a:lnTo>
                    <a:pt x="86" y="3277"/>
                  </a:lnTo>
                  <a:lnTo>
                    <a:pt x="88" y="3282"/>
                  </a:lnTo>
                  <a:lnTo>
                    <a:pt x="92" y="3292"/>
                  </a:lnTo>
                  <a:lnTo>
                    <a:pt x="94" y="3294"/>
                  </a:lnTo>
                  <a:lnTo>
                    <a:pt x="95" y="3291"/>
                  </a:lnTo>
                  <a:lnTo>
                    <a:pt x="96" y="3295"/>
                  </a:lnTo>
                  <a:lnTo>
                    <a:pt x="98" y="3285"/>
                  </a:lnTo>
                  <a:lnTo>
                    <a:pt x="101" y="3299"/>
                  </a:lnTo>
                  <a:lnTo>
                    <a:pt x="102" y="3295"/>
                  </a:lnTo>
                  <a:lnTo>
                    <a:pt x="106" y="3304"/>
                  </a:lnTo>
                  <a:lnTo>
                    <a:pt x="111" y="3285"/>
                  </a:lnTo>
                  <a:lnTo>
                    <a:pt x="119" y="3299"/>
                  </a:lnTo>
                  <a:lnTo>
                    <a:pt x="120" y="3297"/>
                  </a:lnTo>
                  <a:lnTo>
                    <a:pt x="122" y="3303"/>
                  </a:lnTo>
                  <a:lnTo>
                    <a:pt x="123" y="3298"/>
                  </a:lnTo>
                  <a:lnTo>
                    <a:pt x="124" y="3302"/>
                  </a:lnTo>
                  <a:lnTo>
                    <a:pt x="127" y="3301"/>
                  </a:lnTo>
                  <a:lnTo>
                    <a:pt x="127" y="3305"/>
                  </a:lnTo>
                  <a:lnTo>
                    <a:pt x="128" y="3301"/>
                  </a:lnTo>
                  <a:lnTo>
                    <a:pt x="129" y="3309"/>
                  </a:lnTo>
                  <a:lnTo>
                    <a:pt x="131" y="3305"/>
                  </a:lnTo>
                  <a:lnTo>
                    <a:pt x="133" y="3317"/>
                  </a:lnTo>
                  <a:lnTo>
                    <a:pt x="134" y="3314"/>
                  </a:lnTo>
                  <a:lnTo>
                    <a:pt x="138" y="3307"/>
                  </a:lnTo>
                  <a:lnTo>
                    <a:pt x="139" y="3314"/>
                  </a:lnTo>
                  <a:lnTo>
                    <a:pt x="141" y="3310"/>
                  </a:lnTo>
                  <a:lnTo>
                    <a:pt x="142" y="3314"/>
                  </a:lnTo>
                  <a:lnTo>
                    <a:pt x="143" y="3309"/>
                  </a:lnTo>
                  <a:lnTo>
                    <a:pt x="146" y="3319"/>
                  </a:lnTo>
                  <a:lnTo>
                    <a:pt x="148" y="3310"/>
                  </a:lnTo>
                  <a:lnTo>
                    <a:pt x="149" y="3314"/>
                  </a:lnTo>
                  <a:lnTo>
                    <a:pt x="153" y="3293"/>
                  </a:lnTo>
                  <a:lnTo>
                    <a:pt x="160" y="3259"/>
                  </a:lnTo>
                  <a:lnTo>
                    <a:pt x="160" y="3263"/>
                  </a:lnTo>
                  <a:lnTo>
                    <a:pt x="162" y="3257"/>
                  </a:lnTo>
                  <a:lnTo>
                    <a:pt x="164" y="3254"/>
                  </a:lnTo>
                  <a:lnTo>
                    <a:pt x="165" y="3259"/>
                  </a:lnTo>
                  <a:lnTo>
                    <a:pt x="168" y="3252"/>
                  </a:lnTo>
                  <a:lnTo>
                    <a:pt x="171" y="3271"/>
                  </a:lnTo>
                  <a:lnTo>
                    <a:pt x="176" y="3252"/>
                  </a:lnTo>
                  <a:lnTo>
                    <a:pt x="179" y="3260"/>
                  </a:lnTo>
                  <a:lnTo>
                    <a:pt x="186" y="3219"/>
                  </a:lnTo>
                  <a:lnTo>
                    <a:pt x="187" y="3230"/>
                  </a:lnTo>
                  <a:lnTo>
                    <a:pt x="192" y="3206"/>
                  </a:lnTo>
                  <a:lnTo>
                    <a:pt x="194" y="3212"/>
                  </a:lnTo>
                  <a:lnTo>
                    <a:pt x="198" y="3205"/>
                  </a:lnTo>
                  <a:lnTo>
                    <a:pt x="204" y="3208"/>
                  </a:lnTo>
                  <a:lnTo>
                    <a:pt x="205" y="3206"/>
                  </a:lnTo>
                  <a:lnTo>
                    <a:pt x="206" y="3217"/>
                  </a:lnTo>
                  <a:lnTo>
                    <a:pt x="207" y="3209"/>
                  </a:lnTo>
                  <a:lnTo>
                    <a:pt x="208" y="3218"/>
                  </a:lnTo>
                  <a:lnTo>
                    <a:pt x="210" y="3210"/>
                  </a:lnTo>
                  <a:lnTo>
                    <a:pt x="216" y="3231"/>
                  </a:lnTo>
                  <a:lnTo>
                    <a:pt x="218" y="3226"/>
                  </a:lnTo>
                  <a:lnTo>
                    <a:pt x="224" y="3260"/>
                  </a:lnTo>
                  <a:lnTo>
                    <a:pt x="228" y="3247"/>
                  </a:lnTo>
                  <a:lnTo>
                    <a:pt x="229" y="3250"/>
                  </a:lnTo>
                  <a:lnTo>
                    <a:pt x="232" y="3268"/>
                  </a:lnTo>
                  <a:lnTo>
                    <a:pt x="238" y="3259"/>
                  </a:lnTo>
                  <a:lnTo>
                    <a:pt x="240" y="3266"/>
                  </a:lnTo>
                  <a:lnTo>
                    <a:pt x="242" y="3268"/>
                  </a:lnTo>
                  <a:lnTo>
                    <a:pt x="243" y="3257"/>
                  </a:lnTo>
                  <a:lnTo>
                    <a:pt x="246" y="3253"/>
                  </a:lnTo>
                  <a:lnTo>
                    <a:pt x="248" y="3256"/>
                  </a:lnTo>
                  <a:lnTo>
                    <a:pt x="251" y="3240"/>
                  </a:lnTo>
                  <a:lnTo>
                    <a:pt x="255" y="3250"/>
                  </a:lnTo>
                  <a:lnTo>
                    <a:pt x="259" y="3240"/>
                  </a:lnTo>
                  <a:lnTo>
                    <a:pt x="261" y="3242"/>
                  </a:lnTo>
                  <a:lnTo>
                    <a:pt x="263" y="3227"/>
                  </a:lnTo>
                  <a:lnTo>
                    <a:pt x="265" y="3217"/>
                  </a:lnTo>
                  <a:lnTo>
                    <a:pt x="266" y="3219"/>
                  </a:lnTo>
                  <a:lnTo>
                    <a:pt x="266" y="3218"/>
                  </a:lnTo>
                  <a:lnTo>
                    <a:pt x="270" y="3213"/>
                  </a:lnTo>
                  <a:lnTo>
                    <a:pt x="274" y="3223"/>
                  </a:lnTo>
                  <a:lnTo>
                    <a:pt x="275" y="3221"/>
                  </a:lnTo>
                  <a:lnTo>
                    <a:pt x="278" y="3212"/>
                  </a:lnTo>
                  <a:lnTo>
                    <a:pt x="291" y="3292"/>
                  </a:lnTo>
                  <a:lnTo>
                    <a:pt x="291" y="3288"/>
                  </a:lnTo>
                  <a:lnTo>
                    <a:pt x="300" y="3327"/>
                  </a:lnTo>
                  <a:lnTo>
                    <a:pt x="302" y="3320"/>
                  </a:lnTo>
                  <a:lnTo>
                    <a:pt x="303" y="3323"/>
                  </a:lnTo>
                  <a:lnTo>
                    <a:pt x="303" y="3320"/>
                  </a:lnTo>
                  <a:lnTo>
                    <a:pt x="305" y="3329"/>
                  </a:lnTo>
                  <a:lnTo>
                    <a:pt x="307" y="3325"/>
                  </a:lnTo>
                  <a:lnTo>
                    <a:pt x="309" y="3329"/>
                  </a:lnTo>
                  <a:lnTo>
                    <a:pt x="312" y="3307"/>
                  </a:lnTo>
                  <a:lnTo>
                    <a:pt x="319" y="3276"/>
                  </a:lnTo>
                  <a:lnTo>
                    <a:pt x="325" y="3248"/>
                  </a:lnTo>
                  <a:lnTo>
                    <a:pt x="326" y="3251"/>
                  </a:lnTo>
                  <a:lnTo>
                    <a:pt x="329" y="3245"/>
                  </a:lnTo>
                  <a:lnTo>
                    <a:pt x="331" y="3253"/>
                  </a:lnTo>
                  <a:lnTo>
                    <a:pt x="336" y="3278"/>
                  </a:lnTo>
                  <a:lnTo>
                    <a:pt x="340" y="3270"/>
                  </a:lnTo>
                  <a:lnTo>
                    <a:pt x="343" y="3280"/>
                  </a:lnTo>
                  <a:lnTo>
                    <a:pt x="345" y="3275"/>
                  </a:lnTo>
                  <a:lnTo>
                    <a:pt x="346" y="3277"/>
                  </a:lnTo>
                  <a:lnTo>
                    <a:pt x="348" y="3272"/>
                  </a:lnTo>
                  <a:lnTo>
                    <a:pt x="351" y="3284"/>
                  </a:lnTo>
                  <a:lnTo>
                    <a:pt x="356" y="3258"/>
                  </a:lnTo>
                  <a:lnTo>
                    <a:pt x="357" y="3261"/>
                  </a:lnTo>
                  <a:lnTo>
                    <a:pt x="359" y="3259"/>
                  </a:lnTo>
                  <a:lnTo>
                    <a:pt x="363" y="3241"/>
                  </a:lnTo>
                  <a:lnTo>
                    <a:pt x="364" y="3245"/>
                  </a:lnTo>
                  <a:lnTo>
                    <a:pt x="372" y="3209"/>
                  </a:lnTo>
                  <a:lnTo>
                    <a:pt x="375" y="3224"/>
                  </a:lnTo>
                  <a:lnTo>
                    <a:pt x="378" y="3215"/>
                  </a:lnTo>
                  <a:lnTo>
                    <a:pt x="385" y="3252"/>
                  </a:lnTo>
                  <a:lnTo>
                    <a:pt x="388" y="3245"/>
                  </a:lnTo>
                  <a:lnTo>
                    <a:pt x="391" y="3249"/>
                  </a:lnTo>
                  <a:lnTo>
                    <a:pt x="392" y="3244"/>
                  </a:lnTo>
                  <a:lnTo>
                    <a:pt x="397" y="3266"/>
                  </a:lnTo>
                  <a:lnTo>
                    <a:pt x="397" y="3262"/>
                  </a:lnTo>
                  <a:lnTo>
                    <a:pt x="399" y="3265"/>
                  </a:lnTo>
                  <a:lnTo>
                    <a:pt x="403" y="3250"/>
                  </a:lnTo>
                  <a:lnTo>
                    <a:pt x="406" y="3255"/>
                  </a:lnTo>
                  <a:lnTo>
                    <a:pt x="408" y="3247"/>
                  </a:lnTo>
                  <a:lnTo>
                    <a:pt x="409" y="3251"/>
                  </a:lnTo>
                  <a:lnTo>
                    <a:pt x="412" y="3241"/>
                  </a:lnTo>
                  <a:lnTo>
                    <a:pt x="415" y="3255"/>
                  </a:lnTo>
                  <a:lnTo>
                    <a:pt x="417" y="3246"/>
                  </a:lnTo>
                  <a:lnTo>
                    <a:pt x="418" y="3249"/>
                  </a:lnTo>
                  <a:lnTo>
                    <a:pt x="423" y="3223"/>
                  </a:lnTo>
                  <a:lnTo>
                    <a:pt x="425" y="3237"/>
                  </a:lnTo>
                  <a:lnTo>
                    <a:pt x="426" y="3240"/>
                  </a:lnTo>
                  <a:lnTo>
                    <a:pt x="427" y="3237"/>
                  </a:lnTo>
                  <a:lnTo>
                    <a:pt x="429" y="3243"/>
                  </a:lnTo>
                  <a:lnTo>
                    <a:pt x="435" y="3226"/>
                  </a:lnTo>
                  <a:lnTo>
                    <a:pt x="437" y="3241"/>
                  </a:lnTo>
                  <a:lnTo>
                    <a:pt x="438" y="3238"/>
                  </a:lnTo>
                  <a:lnTo>
                    <a:pt x="440" y="3257"/>
                  </a:lnTo>
                  <a:lnTo>
                    <a:pt x="442" y="3245"/>
                  </a:lnTo>
                  <a:lnTo>
                    <a:pt x="444" y="3259"/>
                  </a:lnTo>
                  <a:lnTo>
                    <a:pt x="445" y="3257"/>
                  </a:lnTo>
                  <a:lnTo>
                    <a:pt x="448" y="3273"/>
                  </a:lnTo>
                  <a:lnTo>
                    <a:pt x="450" y="3269"/>
                  </a:lnTo>
                  <a:lnTo>
                    <a:pt x="452" y="3274"/>
                  </a:lnTo>
                  <a:lnTo>
                    <a:pt x="454" y="3266"/>
                  </a:lnTo>
                  <a:lnTo>
                    <a:pt x="456" y="3268"/>
                  </a:lnTo>
                  <a:lnTo>
                    <a:pt x="457" y="3259"/>
                  </a:lnTo>
                  <a:lnTo>
                    <a:pt x="458" y="3268"/>
                  </a:lnTo>
                  <a:lnTo>
                    <a:pt x="459" y="3263"/>
                  </a:lnTo>
                  <a:lnTo>
                    <a:pt x="469" y="3294"/>
                  </a:lnTo>
                  <a:lnTo>
                    <a:pt x="471" y="3304"/>
                  </a:lnTo>
                  <a:lnTo>
                    <a:pt x="473" y="3287"/>
                  </a:lnTo>
                  <a:lnTo>
                    <a:pt x="476" y="3292"/>
                  </a:lnTo>
                  <a:lnTo>
                    <a:pt x="478" y="3285"/>
                  </a:lnTo>
                  <a:lnTo>
                    <a:pt x="480" y="3290"/>
                  </a:lnTo>
                  <a:lnTo>
                    <a:pt x="484" y="3263"/>
                  </a:lnTo>
                  <a:lnTo>
                    <a:pt x="485" y="3268"/>
                  </a:lnTo>
                  <a:lnTo>
                    <a:pt x="487" y="3253"/>
                  </a:lnTo>
                  <a:lnTo>
                    <a:pt x="491" y="3267"/>
                  </a:lnTo>
                  <a:lnTo>
                    <a:pt x="494" y="3249"/>
                  </a:lnTo>
                  <a:lnTo>
                    <a:pt x="495" y="3255"/>
                  </a:lnTo>
                  <a:lnTo>
                    <a:pt x="497" y="3242"/>
                  </a:lnTo>
                  <a:lnTo>
                    <a:pt x="498" y="3245"/>
                  </a:lnTo>
                  <a:lnTo>
                    <a:pt x="499" y="3236"/>
                  </a:lnTo>
                  <a:lnTo>
                    <a:pt x="502" y="3223"/>
                  </a:lnTo>
                  <a:lnTo>
                    <a:pt x="506" y="3201"/>
                  </a:lnTo>
                  <a:lnTo>
                    <a:pt x="509" y="3195"/>
                  </a:lnTo>
                  <a:lnTo>
                    <a:pt x="510" y="3200"/>
                  </a:lnTo>
                  <a:lnTo>
                    <a:pt x="511" y="3196"/>
                  </a:lnTo>
                  <a:lnTo>
                    <a:pt x="515" y="3213"/>
                  </a:lnTo>
                  <a:lnTo>
                    <a:pt x="516" y="3209"/>
                  </a:lnTo>
                  <a:lnTo>
                    <a:pt x="518" y="3219"/>
                  </a:lnTo>
                  <a:lnTo>
                    <a:pt x="518" y="3217"/>
                  </a:lnTo>
                  <a:lnTo>
                    <a:pt x="523" y="3229"/>
                  </a:lnTo>
                  <a:lnTo>
                    <a:pt x="525" y="3223"/>
                  </a:lnTo>
                  <a:lnTo>
                    <a:pt x="532" y="3248"/>
                  </a:lnTo>
                  <a:lnTo>
                    <a:pt x="534" y="3244"/>
                  </a:lnTo>
                  <a:lnTo>
                    <a:pt x="545" y="3320"/>
                  </a:lnTo>
                  <a:lnTo>
                    <a:pt x="549" y="3311"/>
                  </a:lnTo>
                  <a:lnTo>
                    <a:pt x="551" y="3322"/>
                  </a:lnTo>
                  <a:lnTo>
                    <a:pt x="555" y="3302"/>
                  </a:lnTo>
                  <a:lnTo>
                    <a:pt x="556" y="3306"/>
                  </a:lnTo>
                  <a:lnTo>
                    <a:pt x="562" y="3271"/>
                  </a:lnTo>
                  <a:lnTo>
                    <a:pt x="564" y="3284"/>
                  </a:lnTo>
                  <a:lnTo>
                    <a:pt x="566" y="3274"/>
                  </a:lnTo>
                  <a:lnTo>
                    <a:pt x="567" y="3276"/>
                  </a:lnTo>
                  <a:lnTo>
                    <a:pt x="568" y="3268"/>
                  </a:lnTo>
                  <a:lnTo>
                    <a:pt x="568" y="3270"/>
                  </a:lnTo>
                  <a:lnTo>
                    <a:pt x="573" y="3245"/>
                  </a:lnTo>
                  <a:lnTo>
                    <a:pt x="574" y="3249"/>
                  </a:lnTo>
                  <a:lnTo>
                    <a:pt x="576" y="3242"/>
                  </a:lnTo>
                  <a:lnTo>
                    <a:pt x="581" y="3235"/>
                  </a:lnTo>
                  <a:lnTo>
                    <a:pt x="584" y="3241"/>
                  </a:lnTo>
                  <a:lnTo>
                    <a:pt x="586" y="3238"/>
                  </a:lnTo>
                  <a:lnTo>
                    <a:pt x="595" y="3285"/>
                  </a:lnTo>
                  <a:lnTo>
                    <a:pt x="596" y="3279"/>
                  </a:lnTo>
                  <a:lnTo>
                    <a:pt x="597" y="3283"/>
                  </a:lnTo>
                  <a:lnTo>
                    <a:pt x="600" y="3268"/>
                  </a:lnTo>
                  <a:lnTo>
                    <a:pt x="602" y="3274"/>
                  </a:lnTo>
                  <a:lnTo>
                    <a:pt x="604" y="3267"/>
                  </a:lnTo>
                  <a:lnTo>
                    <a:pt x="605" y="3279"/>
                  </a:lnTo>
                  <a:lnTo>
                    <a:pt x="609" y="3275"/>
                  </a:lnTo>
                  <a:lnTo>
                    <a:pt x="611" y="3282"/>
                  </a:lnTo>
                  <a:lnTo>
                    <a:pt x="612" y="3280"/>
                  </a:lnTo>
                  <a:lnTo>
                    <a:pt x="616" y="3265"/>
                  </a:lnTo>
                  <a:lnTo>
                    <a:pt x="617" y="3268"/>
                  </a:lnTo>
                  <a:lnTo>
                    <a:pt x="619" y="3260"/>
                  </a:lnTo>
                  <a:lnTo>
                    <a:pt x="621" y="3265"/>
                  </a:lnTo>
                  <a:lnTo>
                    <a:pt x="622" y="3259"/>
                  </a:lnTo>
                  <a:lnTo>
                    <a:pt x="623" y="3263"/>
                  </a:lnTo>
                  <a:lnTo>
                    <a:pt x="624" y="3257"/>
                  </a:lnTo>
                  <a:lnTo>
                    <a:pt x="629" y="3241"/>
                  </a:lnTo>
                  <a:lnTo>
                    <a:pt x="631" y="3246"/>
                  </a:lnTo>
                  <a:lnTo>
                    <a:pt x="634" y="3229"/>
                  </a:lnTo>
                  <a:lnTo>
                    <a:pt x="637" y="3238"/>
                  </a:lnTo>
                  <a:lnTo>
                    <a:pt x="641" y="3234"/>
                  </a:lnTo>
                  <a:lnTo>
                    <a:pt x="646" y="3263"/>
                  </a:lnTo>
                  <a:lnTo>
                    <a:pt x="652" y="3270"/>
                  </a:lnTo>
                  <a:lnTo>
                    <a:pt x="653" y="3266"/>
                  </a:lnTo>
                  <a:lnTo>
                    <a:pt x="661" y="3305"/>
                  </a:lnTo>
                  <a:lnTo>
                    <a:pt x="663" y="3300"/>
                  </a:lnTo>
                  <a:lnTo>
                    <a:pt x="665" y="3310"/>
                  </a:lnTo>
                  <a:lnTo>
                    <a:pt x="667" y="3321"/>
                  </a:lnTo>
                  <a:lnTo>
                    <a:pt x="668" y="3317"/>
                  </a:lnTo>
                  <a:lnTo>
                    <a:pt x="669" y="3322"/>
                  </a:lnTo>
                  <a:lnTo>
                    <a:pt x="675" y="3302"/>
                  </a:lnTo>
                  <a:lnTo>
                    <a:pt x="678" y="3313"/>
                  </a:lnTo>
                  <a:lnTo>
                    <a:pt x="687" y="3265"/>
                  </a:lnTo>
                  <a:lnTo>
                    <a:pt x="689" y="3262"/>
                  </a:lnTo>
                  <a:lnTo>
                    <a:pt x="692" y="3271"/>
                  </a:lnTo>
                  <a:lnTo>
                    <a:pt x="704" y="3229"/>
                  </a:lnTo>
                  <a:lnTo>
                    <a:pt x="714" y="3249"/>
                  </a:lnTo>
                  <a:lnTo>
                    <a:pt x="718" y="3264"/>
                  </a:lnTo>
                  <a:lnTo>
                    <a:pt x="725" y="3299"/>
                  </a:lnTo>
                  <a:lnTo>
                    <a:pt x="727" y="3293"/>
                  </a:lnTo>
                  <a:lnTo>
                    <a:pt x="731" y="3314"/>
                  </a:lnTo>
                  <a:lnTo>
                    <a:pt x="733" y="3311"/>
                  </a:lnTo>
                  <a:lnTo>
                    <a:pt x="735" y="3314"/>
                  </a:lnTo>
                  <a:lnTo>
                    <a:pt x="737" y="3310"/>
                  </a:lnTo>
                  <a:lnTo>
                    <a:pt x="739" y="3325"/>
                  </a:lnTo>
                  <a:lnTo>
                    <a:pt x="740" y="3322"/>
                  </a:lnTo>
                  <a:lnTo>
                    <a:pt x="742" y="3332"/>
                  </a:lnTo>
                  <a:lnTo>
                    <a:pt x="747" y="3352"/>
                  </a:lnTo>
                  <a:lnTo>
                    <a:pt x="752" y="3331"/>
                  </a:lnTo>
                  <a:lnTo>
                    <a:pt x="759" y="3320"/>
                  </a:lnTo>
                  <a:lnTo>
                    <a:pt x="761" y="3326"/>
                  </a:lnTo>
                  <a:lnTo>
                    <a:pt x="762" y="3324"/>
                  </a:lnTo>
                  <a:lnTo>
                    <a:pt x="763" y="3326"/>
                  </a:lnTo>
                  <a:lnTo>
                    <a:pt x="765" y="3322"/>
                  </a:lnTo>
                  <a:lnTo>
                    <a:pt x="765" y="3324"/>
                  </a:lnTo>
                  <a:lnTo>
                    <a:pt x="769" y="3342"/>
                  </a:lnTo>
                  <a:lnTo>
                    <a:pt x="777" y="3308"/>
                  </a:lnTo>
                  <a:lnTo>
                    <a:pt x="782" y="3306"/>
                  </a:lnTo>
                  <a:lnTo>
                    <a:pt x="784" y="3289"/>
                  </a:lnTo>
                  <a:lnTo>
                    <a:pt x="785" y="3291"/>
                  </a:lnTo>
                  <a:lnTo>
                    <a:pt x="789" y="3263"/>
                  </a:lnTo>
                  <a:lnTo>
                    <a:pt x="791" y="3269"/>
                  </a:lnTo>
                  <a:lnTo>
                    <a:pt x="794" y="3262"/>
                  </a:lnTo>
                  <a:lnTo>
                    <a:pt x="795" y="3271"/>
                  </a:lnTo>
                  <a:lnTo>
                    <a:pt x="797" y="3263"/>
                  </a:lnTo>
                  <a:lnTo>
                    <a:pt x="804" y="3245"/>
                  </a:lnTo>
                  <a:lnTo>
                    <a:pt x="808" y="3242"/>
                  </a:lnTo>
                  <a:lnTo>
                    <a:pt x="809" y="3246"/>
                  </a:lnTo>
                  <a:lnTo>
                    <a:pt x="812" y="3239"/>
                  </a:lnTo>
                  <a:lnTo>
                    <a:pt x="813" y="3240"/>
                  </a:lnTo>
                  <a:lnTo>
                    <a:pt x="825" y="3315"/>
                  </a:lnTo>
                  <a:lnTo>
                    <a:pt x="830" y="3303"/>
                  </a:lnTo>
                  <a:lnTo>
                    <a:pt x="831" y="3306"/>
                  </a:lnTo>
                  <a:lnTo>
                    <a:pt x="833" y="3300"/>
                  </a:lnTo>
                  <a:lnTo>
                    <a:pt x="834" y="3306"/>
                  </a:lnTo>
                  <a:lnTo>
                    <a:pt x="836" y="3311"/>
                  </a:lnTo>
                  <a:lnTo>
                    <a:pt x="837" y="3307"/>
                  </a:lnTo>
                  <a:lnTo>
                    <a:pt x="838" y="3311"/>
                  </a:lnTo>
                  <a:lnTo>
                    <a:pt x="839" y="3315"/>
                  </a:lnTo>
                  <a:lnTo>
                    <a:pt x="841" y="3310"/>
                  </a:lnTo>
                  <a:lnTo>
                    <a:pt x="842" y="3317"/>
                  </a:lnTo>
                  <a:lnTo>
                    <a:pt x="844" y="3314"/>
                  </a:lnTo>
                  <a:lnTo>
                    <a:pt x="845" y="3319"/>
                  </a:lnTo>
                  <a:lnTo>
                    <a:pt x="848" y="3321"/>
                  </a:lnTo>
                  <a:lnTo>
                    <a:pt x="852" y="3307"/>
                  </a:lnTo>
                  <a:lnTo>
                    <a:pt x="860" y="3278"/>
                  </a:lnTo>
                  <a:lnTo>
                    <a:pt x="861" y="3280"/>
                  </a:lnTo>
                  <a:lnTo>
                    <a:pt x="865" y="3281"/>
                  </a:lnTo>
                  <a:lnTo>
                    <a:pt x="866" y="3286"/>
                  </a:lnTo>
                  <a:lnTo>
                    <a:pt x="871" y="3268"/>
                  </a:lnTo>
                  <a:lnTo>
                    <a:pt x="875" y="3292"/>
                  </a:lnTo>
                  <a:lnTo>
                    <a:pt x="879" y="3280"/>
                  </a:lnTo>
                  <a:lnTo>
                    <a:pt x="880" y="3286"/>
                  </a:lnTo>
                  <a:lnTo>
                    <a:pt x="888" y="3246"/>
                  </a:lnTo>
                  <a:lnTo>
                    <a:pt x="890" y="3253"/>
                  </a:lnTo>
                  <a:lnTo>
                    <a:pt x="891" y="3248"/>
                  </a:lnTo>
                  <a:lnTo>
                    <a:pt x="893" y="3255"/>
                  </a:lnTo>
                  <a:lnTo>
                    <a:pt x="894" y="3250"/>
                  </a:lnTo>
                  <a:lnTo>
                    <a:pt x="895" y="3252"/>
                  </a:lnTo>
                  <a:lnTo>
                    <a:pt x="896" y="3248"/>
                  </a:lnTo>
                  <a:lnTo>
                    <a:pt x="899" y="3240"/>
                  </a:lnTo>
                  <a:lnTo>
                    <a:pt x="903" y="3239"/>
                  </a:lnTo>
                  <a:lnTo>
                    <a:pt x="906" y="3214"/>
                  </a:lnTo>
                  <a:lnTo>
                    <a:pt x="910" y="3200"/>
                  </a:lnTo>
                  <a:lnTo>
                    <a:pt x="912" y="3202"/>
                  </a:lnTo>
                  <a:lnTo>
                    <a:pt x="913" y="3198"/>
                  </a:lnTo>
                  <a:lnTo>
                    <a:pt x="917" y="3206"/>
                  </a:lnTo>
                  <a:lnTo>
                    <a:pt x="921" y="3232"/>
                  </a:lnTo>
                  <a:lnTo>
                    <a:pt x="922" y="3228"/>
                  </a:lnTo>
                  <a:lnTo>
                    <a:pt x="923" y="3229"/>
                  </a:lnTo>
                  <a:lnTo>
                    <a:pt x="924" y="3231"/>
                  </a:lnTo>
                  <a:lnTo>
                    <a:pt x="925" y="3229"/>
                  </a:lnTo>
                  <a:lnTo>
                    <a:pt x="931" y="3255"/>
                  </a:lnTo>
                  <a:lnTo>
                    <a:pt x="933" y="3251"/>
                  </a:lnTo>
                  <a:lnTo>
                    <a:pt x="936" y="3261"/>
                  </a:lnTo>
                  <a:lnTo>
                    <a:pt x="937" y="3256"/>
                  </a:lnTo>
                  <a:lnTo>
                    <a:pt x="943" y="3290"/>
                  </a:lnTo>
                  <a:lnTo>
                    <a:pt x="945" y="3282"/>
                  </a:lnTo>
                  <a:lnTo>
                    <a:pt x="947" y="3291"/>
                  </a:lnTo>
                  <a:lnTo>
                    <a:pt x="949" y="3279"/>
                  </a:lnTo>
                  <a:lnTo>
                    <a:pt x="951" y="3289"/>
                  </a:lnTo>
                  <a:lnTo>
                    <a:pt x="952" y="3284"/>
                  </a:lnTo>
                  <a:lnTo>
                    <a:pt x="954" y="3291"/>
                  </a:lnTo>
                  <a:lnTo>
                    <a:pt x="955" y="3286"/>
                  </a:lnTo>
                  <a:lnTo>
                    <a:pt x="957" y="3278"/>
                  </a:lnTo>
                  <a:lnTo>
                    <a:pt x="960" y="3275"/>
                  </a:lnTo>
                  <a:lnTo>
                    <a:pt x="966" y="3240"/>
                  </a:lnTo>
                  <a:lnTo>
                    <a:pt x="967" y="3244"/>
                  </a:lnTo>
                  <a:lnTo>
                    <a:pt x="968" y="3242"/>
                  </a:lnTo>
                  <a:lnTo>
                    <a:pt x="970" y="3247"/>
                  </a:lnTo>
                  <a:lnTo>
                    <a:pt x="972" y="3244"/>
                  </a:lnTo>
                  <a:lnTo>
                    <a:pt x="976" y="3259"/>
                  </a:lnTo>
                  <a:lnTo>
                    <a:pt x="977" y="3251"/>
                  </a:lnTo>
                  <a:lnTo>
                    <a:pt x="992" y="3321"/>
                  </a:lnTo>
                  <a:lnTo>
                    <a:pt x="997" y="3338"/>
                  </a:lnTo>
                  <a:lnTo>
                    <a:pt x="1002" y="3319"/>
                  </a:lnTo>
                  <a:lnTo>
                    <a:pt x="1009" y="3343"/>
                  </a:lnTo>
                  <a:lnTo>
                    <a:pt x="1011" y="3334"/>
                  </a:lnTo>
                  <a:lnTo>
                    <a:pt x="1018" y="3318"/>
                  </a:lnTo>
                  <a:lnTo>
                    <a:pt x="1027" y="3262"/>
                  </a:lnTo>
                  <a:lnTo>
                    <a:pt x="1032" y="3277"/>
                  </a:lnTo>
                  <a:lnTo>
                    <a:pt x="1034" y="3272"/>
                  </a:lnTo>
                  <a:lnTo>
                    <a:pt x="1035" y="3275"/>
                  </a:lnTo>
                  <a:lnTo>
                    <a:pt x="1036" y="3270"/>
                  </a:lnTo>
                  <a:lnTo>
                    <a:pt x="1038" y="3279"/>
                  </a:lnTo>
                  <a:lnTo>
                    <a:pt x="1040" y="3277"/>
                  </a:lnTo>
                  <a:lnTo>
                    <a:pt x="1042" y="3285"/>
                  </a:lnTo>
                  <a:lnTo>
                    <a:pt x="1045" y="3275"/>
                  </a:lnTo>
                  <a:lnTo>
                    <a:pt x="1050" y="3273"/>
                  </a:lnTo>
                  <a:lnTo>
                    <a:pt x="1052" y="3277"/>
                  </a:lnTo>
                  <a:lnTo>
                    <a:pt x="1053" y="3273"/>
                  </a:lnTo>
                  <a:lnTo>
                    <a:pt x="1064" y="3317"/>
                  </a:lnTo>
                  <a:lnTo>
                    <a:pt x="1066" y="3308"/>
                  </a:lnTo>
                  <a:lnTo>
                    <a:pt x="1070" y="3331"/>
                  </a:lnTo>
                  <a:lnTo>
                    <a:pt x="1071" y="3324"/>
                  </a:lnTo>
                  <a:lnTo>
                    <a:pt x="1074" y="3335"/>
                  </a:lnTo>
                  <a:lnTo>
                    <a:pt x="1075" y="3328"/>
                  </a:lnTo>
                  <a:lnTo>
                    <a:pt x="1081" y="3311"/>
                  </a:lnTo>
                  <a:lnTo>
                    <a:pt x="1086" y="3330"/>
                  </a:lnTo>
                  <a:lnTo>
                    <a:pt x="1091" y="3324"/>
                  </a:lnTo>
                  <a:lnTo>
                    <a:pt x="1095" y="3296"/>
                  </a:lnTo>
                  <a:lnTo>
                    <a:pt x="1096" y="3300"/>
                  </a:lnTo>
                  <a:lnTo>
                    <a:pt x="1101" y="3271"/>
                  </a:lnTo>
                  <a:lnTo>
                    <a:pt x="1105" y="3277"/>
                  </a:lnTo>
                  <a:lnTo>
                    <a:pt x="1109" y="3255"/>
                  </a:lnTo>
                  <a:lnTo>
                    <a:pt x="1114" y="3276"/>
                  </a:lnTo>
                  <a:lnTo>
                    <a:pt x="1115" y="3266"/>
                  </a:lnTo>
                  <a:lnTo>
                    <a:pt x="1117" y="3293"/>
                  </a:lnTo>
                  <a:lnTo>
                    <a:pt x="1120" y="3288"/>
                  </a:lnTo>
                  <a:lnTo>
                    <a:pt x="1121" y="3292"/>
                  </a:lnTo>
                  <a:lnTo>
                    <a:pt x="1122" y="3286"/>
                  </a:lnTo>
                  <a:lnTo>
                    <a:pt x="1125" y="3295"/>
                  </a:lnTo>
                  <a:lnTo>
                    <a:pt x="1127" y="3297"/>
                  </a:lnTo>
                  <a:lnTo>
                    <a:pt x="1129" y="3291"/>
                  </a:lnTo>
                  <a:lnTo>
                    <a:pt x="1131" y="3295"/>
                  </a:lnTo>
                  <a:lnTo>
                    <a:pt x="1132" y="3288"/>
                  </a:lnTo>
                  <a:lnTo>
                    <a:pt x="1136" y="3277"/>
                  </a:lnTo>
                  <a:lnTo>
                    <a:pt x="1138" y="3280"/>
                  </a:lnTo>
                  <a:lnTo>
                    <a:pt x="1140" y="3276"/>
                  </a:lnTo>
                  <a:lnTo>
                    <a:pt x="1142" y="3284"/>
                  </a:lnTo>
                  <a:lnTo>
                    <a:pt x="1145" y="3284"/>
                  </a:lnTo>
                  <a:lnTo>
                    <a:pt x="1147" y="3272"/>
                  </a:lnTo>
                  <a:lnTo>
                    <a:pt x="1148" y="3277"/>
                  </a:lnTo>
                  <a:lnTo>
                    <a:pt x="1151" y="3265"/>
                  </a:lnTo>
                  <a:lnTo>
                    <a:pt x="1154" y="3272"/>
                  </a:lnTo>
                  <a:lnTo>
                    <a:pt x="1158" y="3267"/>
                  </a:lnTo>
                  <a:lnTo>
                    <a:pt x="1161" y="3275"/>
                  </a:lnTo>
                  <a:lnTo>
                    <a:pt x="1165" y="3255"/>
                  </a:lnTo>
                  <a:lnTo>
                    <a:pt x="1170" y="3280"/>
                  </a:lnTo>
                  <a:lnTo>
                    <a:pt x="1171" y="3278"/>
                  </a:lnTo>
                  <a:lnTo>
                    <a:pt x="1172" y="3281"/>
                  </a:lnTo>
                  <a:lnTo>
                    <a:pt x="1173" y="3276"/>
                  </a:lnTo>
                  <a:lnTo>
                    <a:pt x="1174" y="3285"/>
                  </a:lnTo>
                  <a:lnTo>
                    <a:pt x="1178" y="3259"/>
                  </a:lnTo>
                  <a:lnTo>
                    <a:pt x="1180" y="3270"/>
                  </a:lnTo>
                  <a:lnTo>
                    <a:pt x="1181" y="3257"/>
                  </a:lnTo>
                  <a:lnTo>
                    <a:pt x="1185" y="3247"/>
                  </a:lnTo>
                  <a:lnTo>
                    <a:pt x="1186" y="3250"/>
                  </a:lnTo>
                  <a:lnTo>
                    <a:pt x="1191" y="3228"/>
                  </a:lnTo>
                  <a:lnTo>
                    <a:pt x="1193" y="3241"/>
                  </a:lnTo>
                  <a:lnTo>
                    <a:pt x="1198" y="3233"/>
                  </a:lnTo>
                  <a:lnTo>
                    <a:pt x="1200" y="3240"/>
                  </a:lnTo>
                  <a:lnTo>
                    <a:pt x="1202" y="3229"/>
                  </a:lnTo>
                  <a:lnTo>
                    <a:pt x="1205" y="3231"/>
                  </a:lnTo>
                  <a:lnTo>
                    <a:pt x="1207" y="3250"/>
                  </a:lnTo>
                  <a:lnTo>
                    <a:pt x="1209" y="3245"/>
                  </a:lnTo>
                  <a:lnTo>
                    <a:pt x="1214" y="3225"/>
                  </a:lnTo>
                  <a:lnTo>
                    <a:pt x="1215" y="3227"/>
                  </a:lnTo>
                  <a:lnTo>
                    <a:pt x="1219" y="3221"/>
                  </a:lnTo>
                  <a:lnTo>
                    <a:pt x="1225" y="3245"/>
                  </a:lnTo>
                  <a:lnTo>
                    <a:pt x="1227" y="3239"/>
                  </a:lnTo>
                  <a:lnTo>
                    <a:pt x="1228" y="3245"/>
                  </a:lnTo>
                  <a:lnTo>
                    <a:pt x="1230" y="3230"/>
                  </a:lnTo>
                  <a:lnTo>
                    <a:pt x="1233" y="3233"/>
                  </a:lnTo>
                  <a:lnTo>
                    <a:pt x="1235" y="3226"/>
                  </a:lnTo>
                  <a:lnTo>
                    <a:pt x="1237" y="3238"/>
                  </a:lnTo>
                  <a:lnTo>
                    <a:pt x="1239" y="3240"/>
                  </a:lnTo>
                  <a:lnTo>
                    <a:pt x="1241" y="3221"/>
                  </a:lnTo>
                  <a:lnTo>
                    <a:pt x="1242" y="3226"/>
                  </a:lnTo>
                  <a:lnTo>
                    <a:pt x="1244" y="3228"/>
                  </a:lnTo>
                  <a:lnTo>
                    <a:pt x="1248" y="3197"/>
                  </a:lnTo>
                  <a:lnTo>
                    <a:pt x="1251" y="3208"/>
                  </a:lnTo>
                  <a:lnTo>
                    <a:pt x="1253" y="3190"/>
                  </a:lnTo>
                  <a:lnTo>
                    <a:pt x="1255" y="3199"/>
                  </a:lnTo>
                  <a:lnTo>
                    <a:pt x="1256" y="3193"/>
                  </a:lnTo>
                  <a:lnTo>
                    <a:pt x="1270" y="3146"/>
                  </a:lnTo>
                  <a:lnTo>
                    <a:pt x="1277" y="3184"/>
                  </a:lnTo>
                  <a:lnTo>
                    <a:pt x="1280" y="3209"/>
                  </a:lnTo>
                  <a:lnTo>
                    <a:pt x="1282" y="3204"/>
                  </a:lnTo>
                  <a:lnTo>
                    <a:pt x="1283" y="3208"/>
                  </a:lnTo>
                  <a:lnTo>
                    <a:pt x="1285" y="3198"/>
                  </a:lnTo>
                  <a:lnTo>
                    <a:pt x="1287" y="3202"/>
                  </a:lnTo>
                  <a:lnTo>
                    <a:pt x="1288" y="3196"/>
                  </a:lnTo>
                  <a:lnTo>
                    <a:pt x="1293" y="3222"/>
                  </a:lnTo>
                  <a:lnTo>
                    <a:pt x="1297" y="3226"/>
                  </a:lnTo>
                  <a:lnTo>
                    <a:pt x="1302" y="3239"/>
                  </a:lnTo>
                  <a:lnTo>
                    <a:pt x="1304" y="3227"/>
                  </a:lnTo>
                  <a:lnTo>
                    <a:pt x="1305" y="3230"/>
                  </a:lnTo>
                  <a:lnTo>
                    <a:pt x="1309" y="3247"/>
                  </a:lnTo>
                  <a:lnTo>
                    <a:pt x="1312" y="3243"/>
                  </a:lnTo>
                  <a:lnTo>
                    <a:pt x="1314" y="3255"/>
                  </a:lnTo>
                  <a:lnTo>
                    <a:pt x="1316" y="3233"/>
                  </a:lnTo>
                  <a:lnTo>
                    <a:pt x="1317" y="3236"/>
                  </a:lnTo>
                  <a:lnTo>
                    <a:pt x="1321" y="3208"/>
                  </a:lnTo>
                  <a:lnTo>
                    <a:pt x="1322" y="3210"/>
                  </a:lnTo>
                  <a:lnTo>
                    <a:pt x="1325" y="3201"/>
                  </a:lnTo>
                  <a:lnTo>
                    <a:pt x="1327" y="3195"/>
                  </a:lnTo>
                  <a:lnTo>
                    <a:pt x="1333" y="3217"/>
                  </a:lnTo>
                  <a:lnTo>
                    <a:pt x="1334" y="3210"/>
                  </a:lnTo>
                  <a:lnTo>
                    <a:pt x="1336" y="3220"/>
                  </a:lnTo>
                  <a:lnTo>
                    <a:pt x="1338" y="3212"/>
                  </a:lnTo>
                  <a:lnTo>
                    <a:pt x="1339" y="3215"/>
                  </a:lnTo>
                  <a:lnTo>
                    <a:pt x="1341" y="3208"/>
                  </a:lnTo>
                  <a:lnTo>
                    <a:pt x="1343" y="3219"/>
                  </a:lnTo>
                  <a:lnTo>
                    <a:pt x="1344" y="3212"/>
                  </a:lnTo>
                  <a:lnTo>
                    <a:pt x="1346" y="3222"/>
                  </a:lnTo>
                  <a:lnTo>
                    <a:pt x="1347" y="3217"/>
                  </a:lnTo>
                  <a:lnTo>
                    <a:pt x="1351" y="3235"/>
                  </a:lnTo>
                  <a:lnTo>
                    <a:pt x="1353" y="3230"/>
                  </a:lnTo>
                  <a:lnTo>
                    <a:pt x="1365" y="3311"/>
                  </a:lnTo>
                  <a:lnTo>
                    <a:pt x="1366" y="3306"/>
                  </a:lnTo>
                  <a:lnTo>
                    <a:pt x="1368" y="3311"/>
                  </a:lnTo>
                  <a:lnTo>
                    <a:pt x="1369" y="3306"/>
                  </a:lnTo>
                  <a:lnTo>
                    <a:pt x="1373" y="3315"/>
                  </a:lnTo>
                  <a:lnTo>
                    <a:pt x="1376" y="3301"/>
                  </a:lnTo>
                  <a:lnTo>
                    <a:pt x="1377" y="3309"/>
                  </a:lnTo>
                  <a:lnTo>
                    <a:pt x="1383" y="3281"/>
                  </a:lnTo>
                  <a:lnTo>
                    <a:pt x="1385" y="3285"/>
                  </a:lnTo>
                  <a:lnTo>
                    <a:pt x="1391" y="3262"/>
                  </a:lnTo>
                  <a:lnTo>
                    <a:pt x="1392" y="3269"/>
                  </a:lnTo>
                  <a:lnTo>
                    <a:pt x="1394" y="3262"/>
                  </a:lnTo>
                  <a:lnTo>
                    <a:pt x="1404" y="3219"/>
                  </a:lnTo>
                  <a:lnTo>
                    <a:pt x="1408" y="3218"/>
                  </a:lnTo>
                  <a:lnTo>
                    <a:pt x="1409" y="3207"/>
                  </a:lnTo>
                  <a:lnTo>
                    <a:pt x="1412" y="3214"/>
                  </a:lnTo>
                  <a:lnTo>
                    <a:pt x="1416" y="3213"/>
                  </a:lnTo>
                  <a:lnTo>
                    <a:pt x="1420" y="3231"/>
                  </a:lnTo>
                  <a:lnTo>
                    <a:pt x="1423" y="3226"/>
                  </a:lnTo>
                  <a:lnTo>
                    <a:pt x="1424" y="3229"/>
                  </a:lnTo>
                  <a:lnTo>
                    <a:pt x="1425" y="3222"/>
                  </a:lnTo>
                  <a:lnTo>
                    <a:pt x="1430" y="3220"/>
                  </a:lnTo>
                  <a:lnTo>
                    <a:pt x="1435" y="3229"/>
                  </a:lnTo>
                  <a:lnTo>
                    <a:pt x="1436" y="3222"/>
                  </a:lnTo>
                  <a:lnTo>
                    <a:pt x="1441" y="3204"/>
                  </a:lnTo>
                  <a:lnTo>
                    <a:pt x="1443" y="3213"/>
                  </a:lnTo>
                  <a:lnTo>
                    <a:pt x="1449" y="3194"/>
                  </a:lnTo>
                  <a:lnTo>
                    <a:pt x="1452" y="3202"/>
                  </a:lnTo>
                  <a:lnTo>
                    <a:pt x="1454" y="3194"/>
                  </a:lnTo>
                  <a:lnTo>
                    <a:pt x="1455" y="3197"/>
                  </a:lnTo>
                  <a:lnTo>
                    <a:pt x="1456" y="3192"/>
                  </a:lnTo>
                  <a:lnTo>
                    <a:pt x="1462" y="3201"/>
                  </a:lnTo>
                  <a:lnTo>
                    <a:pt x="1463" y="3210"/>
                  </a:lnTo>
                  <a:lnTo>
                    <a:pt x="1465" y="3212"/>
                  </a:lnTo>
                  <a:lnTo>
                    <a:pt x="1466" y="3207"/>
                  </a:lnTo>
                  <a:lnTo>
                    <a:pt x="1472" y="3231"/>
                  </a:lnTo>
                  <a:lnTo>
                    <a:pt x="1480" y="3252"/>
                  </a:lnTo>
                  <a:lnTo>
                    <a:pt x="1482" y="3257"/>
                  </a:lnTo>
                  <a:lnTo>
                    <a:pt x="1486" y="3271"/>
                  </a:lnTo>
                  <a:lnTo>
                    <a:pt x="1489" y="3256"/>
                  </a:lnTo>
                  <a:lnTo>
                    <a:pt x="1493" y="3261"/>
                  </a:lnTo>
                  <a:lnTo>
                    <a:pt x="1494" y="3253"/>
                  </a:lnTo>
                  <a:lnTo>
                    <a:pt x="1497" y="3256"/>
                  </a:lnTo>
                  <a:lnTo>
                    <a:pt x="1500" y="3244"/>
                  </a:lnTo>
                  <a:lnTo>
                    <a:pt x="1502" y="3245"/>
                  </a:lnTo>
                  <a:lnTo>
                    <a:pt x="1507" y="3219"/>
                  </a:lnTo>
                  <a:lnTo>
                    <a:pt x="1512" y="3228"/>
                  </a:lnTo>
                  <a:lnTo>
                    <a:pt x="1514" y="3240"/>
                  </a:lnTo>
                  <a:lnTo>
                    <a:pt x="1517" y="3237"/>
                  </a:lnTo>
                  <a:lnTo>
                    <a:pt x="1518" y="3249"/>
                  </a:lnTo>
                  <a:lnTo>
                    <a:pt x="1519" y="3247"/>
                  </a:lnTo>
                  <a:lnTo>
                    <a:pt x="1523" y="3264"/>
                  </a:lnTo>
                  <a:lnTo>
                    <a:pt x="1524" y="3259"/>
                  </a:lnTo>
                  <a:lnTo>
                    <a:pt x="1528" y="3272"/>
                  </a:lnTo>
                  <a:lnTo>
                    <a:pt x="1529" y="3270"/>
                  </a:lnTo>
                  <a:lnTo>
                    <a:pt x="1532" y="3273"/>
                  </a:lnTo>
                  <a:lnTo>
                    <a:pt x="1534" y="3271"/>
                  </a:lnTo>
                  <a:lnTo>
                    <a:pt x="1539" y="3304"/>
                  </a:lnTo>
                  <a:lnTo>
                    <a:pt x="1540" y="3301"/>
                  </a:lnTo>
                  <a:lnTo>
                    <a:pt x="1542" y="3307"/>
                  </a:lnTo>
                  <a:lnTo>
                    <a:pt x="1547" y="3276"/>
                  </a:lnTo>
                  <a:lnTo>
                    <a:pt x="1549" y="3282"/>
                  </a:lnTo>
                  <a:lnTo>
                    <a:pt x="1554" y="3255"/>
                  </a:lnTo>
                  <a:lnTo>
                    <a:pt x="1555" y="3258"/>
                  </a:lnTo>
                  <a:lnTo>
                    <a:pt x="1560" y="3229"/>
                  </a:lnTo>
                  <a:lnTo>
                    <a:pt x="1562" y="3219"/>
                  </a:lnTo>
                  <a:lnTo>
                    <a:pt x="1566" y="3216"/>
                  </a:lnTo>
                  <a:lnTo>
                    <a:pt x="1567" y="3211"/>
                  </a:lnTo>
                  <a:lnTo>
                    <a:pt x="1574" y="3245"/>
                  </a:lnTo>
                  <a:lnTo>
                    <a:pt x="1576" y="3235"/>
                  </a:lnTo>
                  <a:lnTo>
                    <a:pt x="1578" y="3238"/>
                  </a:lnTo>
                  <a:lnTo>
                    <a:pt x="1579" y="3229"/>
                  </a:lnTo>
                  <a:lnTo>
                    <a:pt x="1584" y="3212"/>
                  </a:lnTo>
                  <a:lnTo>
                    <a:pt x="1586" y="3215"/>
                  </a:lnTo>
                  <a:lnTo>
                    <a:pt x="1590" y="3206"/>
                  </a:lnTo>
                  <a:lnTo>
                    <a:pt x="1591" y="3211"/>
                  </a:lnTo>
                  <a:lnTo>
                    <a:pt x="1595" y="3202"/>
                  </a:lnTo>
                  <a:lnTo>
                    <a:pt x="1597" y="3218"/>
                  </a:lnTo>
                  <a:lnTo>
                    <a:pt x="1606" y="3177"/>
                  </a:lnTo>
                  <a:lnTo>
                    <a:pt x="1608" y="3187"/>
                  </a:lnTo>
                  <a:lnTo>
                    <a:pt x="1611" y="3182"/>
                  </a:lnTo>
                  <a:lnTo>
                    <a:pt x="1615" y="3199"/>
                  </a:lnTo>
                  <a:lnTo>
                    <a:pt x="1617" y="3191"/>
                  </a:lnTo>
                  <a:lnTo>
                    <a:pt x="1619" y="3200"/>
                  </a:lnTo>
                  <a:lnTo>
                    <a:pt x="1624" y="3217"/>
                  </a:lnTo>
                  <a:lnTo>
                    <a:pt x="1632" y="3246"/>
                  </a:lnTo>
                  <a:lnTo>
                    <a:pt x="1637" y="3236"/>
                  </a:lnTo>
                  <a:lnTo>
                    <a:pt x="1638" y="3247"/>
                  </a:lnTo>
                  <a:lnTo>
                    <a:pt x="1639" y="3244"/>
                  </a:lnTo>
                  <a:lnTo>
                    <a:pt x="1641" y="3254"/>
                  </a:lnTo>
                  <a:lnTo>
                    <a:pt x="1644" y="3249"/>
                  </a:lnTo>
                  <a:lnTo>
                    <a:pt x="1645" y="3256"/>
                  </a:lnTo>
                  <a:lnTo>
                    <a:pt x="1647" y="3258"/>
                  </a:lnTo>
                  <a:lnTo>
                    <a:pt x="1648" y="3253"/>
                  </a:lnTo>
                  <a:lnTo>
                    <a:pt x="1649" y="3257"/>
                  </a:lnTo>
                  <a:lnTo>
                    <a:pt x="1650" y="3251"/>
                  </a:lnTo>
                  <a:lnTo>
                    <a:pt x="1654" y="3248"/>
                  </a:lnTo>
                  <a:lnTo>
                    <a:pt x="1656" y="3255"/>
                  </a:lnTo>
                  <a:lnTo>
                    <a:pt x="1659" y="3249"/>
                  </a:lnTo>
                  <a:lnTo>
                    <a:pt x="1662" y="3266"/>
                  </a:lnTo>
                  <a:lnTo>
                    <a:pt x="1669" y="3280"/>
                  </a:lnTo>
                  <a:lnTo>
                    <a:pt x="1673" y="3276"/>
                  </a:lnTo>
                  <a:lnTo>
                    <a:pt x="1675" y="3289"/>
                  </a:lnTo>
                  <a:lnTo>
                    <a:pt x="1677" y="3274"/>
                  </a:lnTo>
                  <a:lnTo>
                    <a:pt x="1679" y="3280"/>
                  </a:lnTo>
                  <a:lnTo>
                    <a:pt x="1687" y="3256"/>
                  </a:lnTo>
                  <a:lnTo>
                    <a:pt x="1689" y="3259"/>
                  </a:lnTo>
                  <a:lnTo>
                    <a:pt x="1690" y="3254"/>
                  </a:lnTo>
                  <a:lnTo>
                    <a:pt x="1691" y="3258"/>
                  </a:lnTo>
                  <a:lnTo>
                    <a:pt x="1696" y="3248"/>
                  </a:lnTo>
                  <a:lnTo>
                    <a:pt x="1698" y="3259"/>
                  </a:lnTo>
                  <a:lnTo>
                    <a:pt x="1704" y="3234"/>
                  </a:lnTo>
                  <a:lnTo>
                    <a:pt x="1706" y="3235"/>
                  </a:lnTo>
                  <a:lnTo>
                    <a:pt x="1707" y="3228"/>
                  </a:lnTo>
                  <a:lnTo>
                    <a:pt x="1708" y="3233"/>
                  </a:lnTo>
                  <a:lnTo>
                    <a:pt x="1711" y="3210"/>
                  </a:lnTo>
                  <a:lnTo>
                    <a:pt x="1715" y="3205"/>
                  </a:lnTo>
                  <a:lnTo>
                    <a:pt x="1718" y="3201"/>
                  </a:lnTo>
                  <a:lnTo>
                    <a:pt x="1726" y="3213"/>
                  </a:lnTo>
                  <a:lnTo>
                    <a:pt x="1729" y="3198"/>
                  </a:lnTo>
                  <a:lnTo>
                    <a:pt x="1730" y="3202"/>
                  </a:lnTo>
                  <a:lnTo>
                    <a:pt x="1732" y="3193"/>
                  </a:lnTo>
                  <a:lnTo>
                    <a:pt x="1733" y="3196"/>
                  </a:lnTo>
                  <a:lnTo>
                    <a:pt x="1734" y="3194"/>
                  </a:lnTo>
                  <a:lnTo>
                    <a:pt x="1736" y="3201"/>
                  </a:lnTo>
                  <a:lnTo>
                    <a:pt x="1737" y="3190"/>
                  </a:lnTo>
                  <a:lnTo>
                    <a:pt x="1739" y="3198"/>
                  </a:lnTo>
                  <a:lnTo>
                    <a:pt x="1741" y="3188"/>
                  </a:lnTo>
                  <a:lnTo>
                    <a:pt x="1744" y="3197"/>
                  </a:lnTo>
                  <a:lnTo>
                    <a:pt x="1748" y="3199"/>
                  </a:lnTo>
                  <a:lnTo>
                    <a:pt x="1751" y="3182"/>
                  </a:lnTo>
                  <a:lnTo>
                    <a:pt x="1752" y="3192"/>
                  </a:lnTo>
                  <a:lnTo>
                    <a:pt x="1754" y="3185"/>
                  </a:lnTo>
                  <a:lnTo>
                    <a:pt x="1758" y="3205"/>
                  </a:lnTo>
                  <a:lnTo>
                    <a:pt x="1759" y="3200"/>
                  </a:lnTo>
                  <a:lnTo>
                    <a:pt x="1760" y="3205"/>
                  </a:lnTo>
                  <a:lnTo>
                    <a:pt x="1762" y="3193"/>
                  </a:lnTo>
                  <a:lnTo>
                    <a:pt x="1766" y="3201"/>
                  </a:lnTo>
                  <a:lnTo>
                    <a:pt x="1768" y="3198"/>
                  </a:lnTo>
                  <a:lnTo>
                    <a:pt x="1769" y="3201"/>
                  </a:lnTo>
                  <a:lnTo>
                    <a:pt x="1772" y="3208"/>
                  </a:lnTo>
                  <a:lnTo>
                    <a:pt x="1775" y="3210"/>
                  </a:lnTo>
                  <a:lnTo>
                    <a:pt x="1777" y="3204"/>
                  </a:lnTo>
                  <a:lnTo>
                    <a:pt x="1778" y="3210"/>
                  </a:lnTo>
                  <a:lnTo>
                    <a:pt x="1779" y="3206"/>
                  </a:lnTo>
                  <a:lnTo>
                    <a:pt x="1784" y="3227"/>
                  </a:lnTo>
                  <a:lnTo>
                    <a:pt x="1787" y="3214"/>
                  </a:lnTo>
                  <a:lnTo>
                    <a:pt x="1789" y="3211"/>
                  </a:lnTo>
                  <a:lnTo>
                    <a:pt x="1790" y="3217"/>
                  </a:lnTo>
                  <a:lnTo>
                    <a:pt x="1792" y="3207"/>
                  </a:lnTo>
                  <a:lnTo>
                    <a:pt x="1793" y="3213"/>
                  </a:lnTo>
                  <a:lnTo>
                    <a:pt x="1795" y="3210"/>
                  </a:lnTo>
                  <a:lnTo>
                    <a:pt x="1796" y="3217"/>
                  </a:lnTo>
                  <a:lnTo>
                    <a:pt x="1798" y="3204"/>
                  </a:lnTo>
                  <a:lnTo>
                    <a:pt x="1801" y="3195"/>
                  </a:lnTo>
                  <a:lnTo>
                    <a:pt x="1804" y="3209"/>
                  </a:lnTo>
                  <a:lnTo>
                    <a:pt x="1808" y="3181"/>
                  </a:lnTo>
                  <a:lnTo>
                    <a:pt x="1813" y="3202"/>
                  </a:lnTo>
                  <a:lnTo>
                    <a:pt x="1816" y="3224"/>
                  </a:lnTo>
                  <a:lnTo>
                    <a:pt x="1822" y="3222"/>
                  </a:lnTo>
                  <a:lnTo>
                    <a:pt x="1823" y="3215"/>
                  </a:lnTo>
                  <a:lnTo>
                    <a:pt x="1826" y="3236"/>
                  </a:lnTo>
                  <a:lnTo>
                    <a:pt x="1829" y="3218"/>
                  </a:lnTo>
                  <a:lnTo>
                    <a:pt x="1830" y="3221"/>
                  </a:lnTo>
                  <a:lnTo>
                    <a:pt x="1840" y="3181"/>
                  </a:lnTo>
                  <a:lnTo>
                    <a:pt x="1841" y="3183"/>
                  </a:lnTo>
                  <a:lnTo>
                    <a:pt x="1850" y="3130"/>
                  </a:lnTo>
                  <a:lnTo>
                    <a:pt x="1855" y="3118"/>
                  </a:lnTo>
                  <a:lnTo>
                    <a:pt x="1858" y="3127"/>
                  </a:lnTo>
                  <a:lnTo>
                    <a:pt x="1863" y="3138"/>
                  </a:lnTo>
                  <a:lnTo>
                    <a:pt x="1866" y="3133"/>
                  </a:lnTo>
                  <a:lnTo>
                    <a:pt x="1877" y="3222"/>
                  </a:lnTo>
                  <a:lnTo>
                    <a:pt x="1879" y="3216"/>
                  </a:lnTo>
                  <a:lnTo>
                    <a:pt x="1880" y="3226"/>
                  </a:lnTo>
                  <a:lnTo>
                    <a:pt x="1883" y="3233"/>
                  </a:lnTo>
                  <a:lnTo>
                    <a:pt x="1885" y="3227"/>
                  </a:lnTo>
                  <a:lnTo>
                    <a:pt x="1887" y="3235"/>
                  </a:lnTo>
                  <a:lnTo>
                    <a:pt x="1888" y="3224"/>
                  </a:lnTo>
                  <a:lnTo>
                    <a:pt x="1891" y="3240"/>
                  </a:lnTo>
                  <a:lnTo>
                    <a:pt x="1895" y="3235"/>
                  </a:lnTo>
                  <a:lnTo>
                    <a:pt x="1898" y="3217"/>
                  </a:lnTo>
                  <a:lnTo>
                    <a:pt x="1899" y="3223"/>
                  </a:lnTo>
                  <a:lnTo>
                    <a:pt x="1902" y="3219"/>
                  </a:lnTo>
                  <a:lnTo>
                    <a:pt x="1905" y="3211"/>
                  </a:lnTo>
                  <a:lnTo>
                    <a:pt x="1913" y="3196"/>
                  </a:lnTo>
                  <a:lnTo>
                    <a:pt x="1916" y="3210"/>
                  </a:lnTo>
                  <a:lnTo>
                    <a:pt x="1924" y="3176"/>
                  </a:lnTo>
                  <a:lnTo>
                    <a:pt x="1925" y="3179"/>
                  </a:lnTo>
                  <a:lnTo>
                    <a:pt x="1928" y="3173"/>
                  </a:lnTo>
                  <a:lnTo>
                    <a:pt x="1930" y="3182"/>
                  </a:lnTo>
                  <a:lnTo>
                    <a:pt x="1932" y="3175"/>
                  </a:lnTo>
                  <a:lnTo>
                    <a:pt x="1935" y="3183"/>
                  </a:lnTo>
                  <a:lnTo>
                    <a:pt x="1938" y="3172"/>
                  </a:lnTo>
                  <a:lnTo>
                    <a:pt x="1939" y="3174"/>
                  </a:lnTo>
                  <a:lnTo>
                    <a:pt x="1940" y="3172"/>
                  </a:lnTo>
                  <a:lnTo>
                    <a:pt x="1943" y="3195"/>
                  </a:lnTo>
                  <a:lnTo>
                    <a:pt x="1947" y="3198"/>
                  </a:lnTo>
                  <a:lnTo>
                    <a:pt x="1949" y="3207"/>
                  </a:lnTo>
                  <a:lnTo>
                    <a:pt x="1950" y="3198"/>
                  </a:lnTo>
                  <a:lnTo>
                    <a:pt x="1955" y="3183"/>
                  </a:lnTo>
                  <a:lnTo>
                    <a:pt x="1961" y="3204"/>
                  </a:lnTo>
                  <a:lnTo>
                    <a:pt x="1962" y="3198"/>
                  </a:lnTo>
                  <a:lnTo>
                    <a:pt x="1963" y="3202"/>
                  </a:lnTo>
                  <a:lnTo>
                    <a:pt x="1967" y="3193"/>
                  </a:lnTo>
                  <a:lnTo>
                    <a:pt x="1968" y="3196"/>
                  </a:lnTo>
                  <a:lnTo>
                    <a:pt x="1969" y="3193"/>
                  </a:lnTo>
                  <a:lnTo>
                    <a:pt x="1971" y="3214"/>
                  </a:lnTo>
                  <a:lnTo>
                    <a:pt x="1977" y="3229"/>
                  </a:lnTo>
                  <a:lnTo>
                    <a:pt x="1979" y="3213"/>
                  </a:lnTo>
                  <a:lnTo>
                    <a:pt x="1982" y="3227"/>
                  </a:lnTo>
                  <a:lnTo>
                    <a:pt x="1985" y="3225"/>
                  </a:lnTo>
                  <a:lnTo>
                    <a:pt x="1987" y="3242"/>
                  </a:lnTo>
                  <a:lnTo>
                    <a:pt x="1990" y="3238"/>
                  </a:lnTo>
                  <a:lnTo>
                    <a:pt x="1996" y="3222"/>
                  </a:lnTo>
                  <a:lnTo>
                    <a:pt x="1997" y="3229"/>
                  </a:lnTo>
                  <a:lnTo>
                    <a:pt x="1999" y="3221"/>
                  </a:lnTo>
                  <a:lnTo>
                    <a:pt x="2001" y="3244"/>
                  </a:lnTo>
                  <a:lnTo>
                    <a:pt x="2015" y="3171"/>
                  </a:lnTo>
                  <a:lnTo>
                    <a:pt x="2022" y="3172"/>
                  </a:lnTo>
                  <a:lnTo>
                    <a:pt x="2023" y="3170"/>
                  </a:lnTo>
                  <a:lnTo>
                    <a:pt x="2025" y="3173"/>
                  </a:lnTo>
                  <a:lnTo>
                    <a:pt x="2027" y="3164"/>
                  </a:lnTo>
                  <a:lnTo>
                    <a:pt x="2030" y="3170"/>
                  </a:lnTo>
                  <a:lnTo>
                    <a:pt x="2036" y="3190"/>
                  </a:lnTo>
                  <a:lnTo>
                    <a:pt x="2037" y="3185"/>
                  </a:lnTo>
                  <a:lnTo>
                    <a:pt x="2041" y="3205"/>
                  </a:lnTo>
                  <a:lnTo>
                    <a:pt x="2046" y="3202"/>
                  </a:lnTo>
                  <a:lnTo>
                    <a:pt x="2047" y="3210"/>
                  </a:lnTo>
                  <a:lnTo>
                    <a:pt x="2052" y="3171"/>
                  </a:lnTo>
                  <a:lnTo>
                    <a:pt x="2056" y="3187"/>
                  </a:lnTo>
                  <a:lnTo>
                    <a:pt x="2057" y="3180"/>
                  </a:lnTo>
                  <a:lnTo>
                    <a:pt x="2058" y="3182"/>
                  </a:lnTo>
                  <a:lnTo>
                    <a:pt x="2060" y="3163"/>
                  </a:lnTo>
                  <a:lnTo>
                    <a:pt x="2061" y="3168"/>
                  </a:lnTo>
                  <a:lnTo>
                    <a:pt x="2067" y="3160"/>
                  </a:lnTo>
                  <a:lnTo>
                    <a:pt x="2069" y="3157"/>
                  </a:lnTo>
                  <a:lnTo>
                    <a:pt x="2070" y="3163"/>
                  </a:lnTo>
                  <a:lnTo>
                    <a:pt x="2075" y="3145"/>
                  </a:lnTo>
                  <a:lnTo>
                    <a:pt x="2077" y="3142"/>
                  </a:lnTo>
                  <a:lnTo>
                    <a:pt x="2078" y="3148"/>
                  </a:lnTo>
                  <a:lnTo>
                    <a:pt x="2080" y="3138"/>
                  </a:lnTo>
                  <a:lnTo>
                    <a:pt x="2081" y="3142"/>
                  </a:lnTo>
                  <a:lnTo>
                    <a:pt x="2082" y="3136"/>
                  </a:lnTo>
                  <a:lnTo>
                    <a:pt x="2086" y="3145"/>
                  </a:lnTo>
                  <a:lnTo>
                    <a:pt x="2088" y="3139"/>
                  </a:lnTo>
                  <a:lnTo>
                    <a:pt x="2095" y="3159"/>
                  </a:lnTo>
                  <a:lnTo>
                    <a:pt x="2098" y="3148"/>
                  </a:lnTo>
                  <a:lnTo>
                    <a:pt x="2101" y="3163"/>
                  </a:lnTo>
                  <a:lnTo>
                    <a:pt x="2104" y="3141"/>
                  </a:lnTo>
                  <a:lnTo>
                    <a:pt x="2105" y="3145"/>
                  </a:lnTo>
                  <a:lnTo>
                    <a:pt x="2110" y="3126"/>
                  </a:lnTo>
                  <a:lnTo>
                    <a:pt x="2111" y="3133"/>
                  </a:lnTo>
                  <a:lnTo>
                    <a:pt x="2116" y="3158"/>
                  </a:lnTo>
                  <a:lnTo>
                    <a:pt x="2119" y="3144"/>
                  </a:lnTo>
                  <a:lnTo>
                    <a:pt x="2126" y="3173"/>
                  </a:lnTo>
                  <a:lnTo>
                    <a:pt x="2131" y="3148"/>
                  </a:lnTo>
                  <a:lnTo>
                    <a:pt x="2132" y="3157"/>
                  </a:lnTo>
                  <a:lnTo>
                    <a:pt x="2134" y="3143"/>
                  </a:lnTo>
                  <a:lnTo>
                    <a:pt x="2136" y="3154"/>
                  </a:lnTo>
                  <a:lnTo>
                    <a:pt x="2141" y="3141"/>
                  </a:lnTo>
                  <a:lnTo>
                    <a:pt x="2142" y="3146"/>
                  </a:lnTo>
                  <a:lnTo>
                    <a:pt x="2144" y="3139"/>
                  </a:lnTo>
                  <a:lnTo>
                    <a:pt x="2148" y="3140"/>
                  </a:lnTo>
                  <a:lnTo>
                    <a:pt x="2150" y="3129"/>
                  </a:lnTo>
                  <a:lnTo>
                    <a:pt x="2151" y="3133"/>
                  </a:lnTo>
                  <a:lnTo>
                    <a:pt x="2152" y="3129"/>
                  </a:lnTo>
                  <a:lnTo>
                    <a:pt x="2153" y="3132"/>
                  </a:lnTo>
                  <a:lnTo>
                    <a:pt x="2157" y="3118"/>
                  </a:lnTo>
                  <a:lnTo>
                    <a:pt x="2160" y="3137"/>
                  </a:lnTo>
                  <a:lnTo>
                    <a:pt x="2164" y="3101"/>
                  </a:lnTo>
                  <a:lnTo>
                    <a:pt x="2166" y="3106"/>
                  </a:lnTo>
                  <a:lnTo>
                    <a:pt x="2172" y="3085"/>
                  </a:lnTo>
                  <a:lnTo>
                    <a:pt x="2177" y="3096"/>
                  </a:lnTo>
                  <a:lnTo>
                    <a:pt x="2192" y="2981"/>
                  </a:lnTo>
                  <a:lnTo>
                    <a:pt x="2195" y="2999"/>
                  </a:lnTo>
                  <a:lnTo>
                    <a:pt x="2200" y="2937"/>
                  </a:lnTo>
                  <a:lnTo>
                    <a:pt x="2201" y="2948"/>
                  </a:lnTo>
                  <a:lnTo>
                    <a:pt x="2206" y="2885"/>
                  </a:lnTo>
                  <a:lnTo>
                    <a:pt x="2208" y="2878"/>
                  </a:lnTo>
                  <a:lnTo>
                    <a:pt x="2209" y="2882"/>
                  </a:lnTo>
                  <a:lnTo>
                    <a:pt x="2212" y="2860"/>
                  </a:lnTo>
                  <a:lnTo>
                    <a:pt x="2215" y="2864"/>
                  </a:lnTo>
                  <a:lnTo>
                    <a:pt x="2238" y="2684"/>
                  </a:lnTo>
                  <a:lnTo>
                    <a:pt x="2258" y="2293"/>
                  </a:lnTo>
                  <a:lnTo>
                    <a:pt x="2283" y="1617"/>
                  </a:lnTo>
                  <a:lnTo>
                    <a:pt x="2307" y="700"/>
                  </a:lnTo>
                  <a:lnTo>
                    <a:pt x="2323" y="52"/>
                  </a:lnTo>
                  <a:lnTo>
                    <a:pt x="2329" y="0"/>
                  </a:lnTo>
                  <a:lnTo>
                    <a:pt x="2337" y="98"/>
                  </a:lnTo>
                  <a:lnTo>
                    <a:pt x="2366" y="759"/>
                  </a:lnTo>
                  <a:lnTo>
                    <a:pt x="2402" y="1797"/>
                  </a:lnTo>
                  <a:lnTo>
                    <a:pt x="2427" y="2159"/>
                  </a:lnTo>
                  <a:lnTo>
                    <a:pt x="2431" y="2171"/>
                  </a:lnTo>
                  <a:lnTo>
                    <a:pt x="2432" y="2165"/>
                  </a:lnTo>
                  <a:lnTo>
                    <a:pt x="2436" y="2201"/>
                  </a:lnTo>
                  <a:lnTo>
                    <a:pt x="2437" y="2194"/>
                  </a:lnTo>
                  <a:lnTo>
                    <a:pt x="2442" y="2233"/>
                  </a:lnTo>
                  <a:lnTo>
                    <a:pt x="2443" y="2228"/>
                  </a:lnTo>
                  <a:lnTo>
                    <a:pt x="2449" y="2254"/>
                  </a:lnTo>
                  <a:lnTo>
                    <a:pt x="2450" y="2248"/>
                  </a:lnTo>
                  <a:lnTo>
                    <a:pt x="2453" y="2264"/>
                  </a:lnTo>
                  <a:lnTo>
                    <a:pt x="2456" y="2247"/>
                  </a:lnTo>
                  <a:lnTo>
                    <a:pt x="2459" y="2254"/>
                  </a:lnTo>
                  <a:lnTo>
                    <a:pt x="2460" y="2244"/>
                  </a:lnTo>
                  <a:lnTo>
                    <a:pt x="2466" y="2223"/>
                  </a:lnTo>
                  <a:lnTo>
                    <a:pt x="2467" y="2236"/>
                  </a:lnTo>
                  <a:lnTo>
                    <a:pt x="2468" y="2231"/>
                  </a:lnTo>
                  <a:lnTo>
                    <a:pt x="2469" y="2233"/>
                  </a:lnTo>
                  <a:lnTo>
                    <a:pt x="2470" y="2224"/>
                  </a:lnTo>
                  <a:lnTo>
                    <a:pt x="2472" y="2235"/>
                  </a:lnTo>
                  <a:lnTo>
                    <a:pt x="2475" y="2230"/>
                  </a:lnTo>
                  <a:lnTo>
                    <a:pt x="2477" y="2226"/>
                  </a:lnTo>
                  <a:lnTo>
                    <a:pt x="2481" y="2255"/>
                  </a:lnTo>
                  <a:lnTo>
                    <a:pt x="2483" y="2266"/>
                  </a:lnTo>
                  <a:lnTo>
                    <a:pt x="2487" y="2244"/>
                  </a:lnTo>
                  <a:lnTo>
                    <a:pt x="2488" y="2253"/>
                  </a:lnTo>
                  <a:lnTo>
                    <a:pt x="2498" y="2175"/>
                  </a:lnTo>
                  <a:lnTo>
                    <a:pt x="2504" y="2149"/>
                  </a:lnTo>
                  <a:lnTo>
                    <a:pt x="2505" y="2153"/>
                  </a:lnTo>
                  <a:lnTo>
                    <a:pt x="2506" y="2138"/>
                  </a:lnTo>
                  <a:lnTo>
                    <a:pt x="2510" y="2127"/>
                  </a:lnTo>
                  <a:lnTo>
                    <a:pt x="2520" y="2053"/>
                  </a:lnTo>
                  <a:lnTo>
                    <a:pt x="2521" y="2069"/>
                  </a:lnTo>
                  <a:lnTo>
                    <a:pt x="2526" y="2042"/>
                  </a:lnTo>
                  <a:lnTo>
                    <a:pt x="2527" y="2046"/>
                  </a:lnTo>
                  <a:lnTo>
                    <a:pt x="2528" y="2039"/>
                  </a:lnTo>
                  <a:lnTo>
                    <a:pt x="2529" y="2042"/>
                  </a:lnTo>
                  <a:lnTo>
                    <a:pt x="2530" y="2033"/>
                  </a:lnTo>
                  <a:lnTo>
                    <a:pt x="2533" y="2019"/>
                  </a:lnTo>
                  <a:lnTo>
                    <a:pt x="2545" y="1931"/>
                  </a:lnTo>
                  <a:lnTo>
                    <a:pt x="2562" y="1648"/>
                  </a:lnTo>
                  <a:lnTo>
                    <a:pt x="2580" y="1371"/>
                  </a:lnTo>
                  <a:lnTo>
                    <a:pt x="2590" y="1294"/>
                  </a:lnTo>
                  <a:lnTo>
                    <a:pt x="2605" y="1010"/>
                  </a:lnTo>
                  <a:lnTo>
                    <a:pt x="2607" y="1015"/>
                  </a:lnTo>
                  <a:lnTo>
                    <a:pt x="2608" y="1013"/>
                  </a:lnTo>
                  <a:lnTo>
                    <a:pt x="2613" y="1030"/>
                  </a:lnTo>
                  <a:lnTo>
                    <a:pt x="2616" y="1020"/>
                  </a:lnTo>
                  <a:lnTo>
                    <a:pt x="2627" y="1153"/>
                  </a:lnTo>
                  <a:lnTo>
                    <a:pt x="2628" y="1150"/>
                  </a:lnTo>
                  <a:lnTo>
                    <a:pt x="2660" y="1671"/>
                  </a:lnTo>
                  <a:lnTo>
                    <a:pt x="2675" y="1867"/>
                  </a:lnTo>
                  <a:lnTo>
                    <a:pt x="2693" y="2070"/>
                  </a:lnTo>
                  <a:lnTo>
                    <a:pt x="2703" y="2186"/>
                  </a:lnTo>
                  <a:lnTo>
                    <a:pt x="2704" y="2182"/>
                  </a:lnTo>
                  <a:lnTo>
                    <a:pt x="2714" y="2300"/>
                  </a:lnTo>
                  <a:lnTo>
                    <a:pt x="2720" y="2331"/>
                  </a:lnTo>
                  <a:lnTo>
                    <a:pt x="2722" y="2318"/>
                  </a:lnTo>
                  <a:lnTo>
                    <a:pt x="2724" y="2309"/>
                  </a:lnTo>
                  <a:lnTo>
                    <a:pt x="2727" y="2334"/>
                  </a:lnTo>
                  <a:lnTo>
                    <a:pt x="2728" y="2326"/>
                  </a:lnTo>
                  <a:lnTo>
                    <a:pt x="2730" y="2334"/>
                  </a:lnTo>
                  <a:lnTo>
                    <a:pt x="2731" y="2332"/>
                  </a:lnTo>
                  <a:lnTo>
                    <a:pt x="2732" y="2334"/>
                  </a:lnTo>
                  <a:lnTo>
                    <a:pt x="2733" y="2331"/>
                  </a:lnTo>
                  <a:lnTo>
                    <a:pt x="2735" y="2346"/>
                  </a:lnTo>
                  <a:lnTo>
                    <a:pt x="2736" y="2337"/>
                  </a:lnTo>
                  <a:lnTo>
                    <a:pt x="2738" y="2351"/>
                  </a:lnTo>
                  <a:lnTo>
                    <a:pt x="2740" y="2337"/>
                  </a:lnTo>
                  <a:lnTo>
                    <a:pt x="2745" y="2371"/>
                  </a:lnTo>
                  <a:lnTo>
                    <a:pt x="2746" y="2364"/>
                  </a:lnTo>
                  <a:lnTo>
                    <a:pt x="2747" y="2368"/>
                  </a:lnTo>
                  <a:lnTo>
                    <a:pt x="2750" y="2359"/>
                  </a:lnTo>
                  <a:lnTo>
                    <a:pt x="2757" y="2413"/>
                  </a:lnTo>
                  <a:lnTo>
                    <a:pt x="2761" y="2456"/>
                  </a:lnTo>
                  <a:lnTo>
                    <a:pt x="2763" y="2453"/>
                  </a:lnTo>
                  <a:lnTo>
                    <a:pt x="2765" y="2450"/>
                  </a:lnTo>
                  <a:lnTo>
                    <a:pt x="2770" y="2479"/>
                  </a:lnTo>
                  <a:lnTo>
                    <a:pt x="2774" y="2468"/>
                  </a:lnTo>
                  <a:lnTo>
                    <a:pt x="2775" y="2471"/>
                  </a:lnTo>
                  <a:lnTo>
                    <a:pt x="2777" y="2462"/>
                  </a:lnTo>
                  <a:lnTo>
                    <a:pt x="2778" y="2467"/>
                  </a:lnTo>
                  <a:lnTo>
                    <a:pt x="2780" y="2465"/>
                  </a:lnTo>
                  <a:lnTo>
                    <a:pt x="2792" y="2558"/>
                  </a:lnTo>
                  <a:lnTo>
                    <a:pt x="2793" y="2549"/>
                  </a:lnTo>
                  <a:lnTo>
                    <a:pt x="2798" y="2535"/>
                  </a:lnTo>
                  <a:lnTo>
                    <a:pt x="2806" y="2590"/>
                  </a:lnTo>
                  <a:lnTo>
                    <a:pt x="2809" y="2590"/>
                  </a:lnTo>
                  <a:lnTo>
                    <a:pt x="2813" y="2558"/>
                  </a:lnTo>
                  <a:lnTo>
                    <a:pt x="2814" y="2562"/>
                  </a:lnTo>
                  <a:lnTo>
                    <a:pt x="2816" y="2570"/>
                  </a:lnTo>
                  <a:lnTo>
                    <a:pt x="2818" y="2566"/>
                  </a:lnTo>
                  <a:lnTo>
                    <a:pt x="2822" y="2577"/>
                  </a:lnTo>
                  <a:lnTo>
                    <a:pt x="2823" y="2569"/>
                  </a:lnTo>
                  <a:lnTo>
                    <a:pt x="2824" y="2580"/>
                  </a:lnTo>
                  <a:lnTo>
                    <a:pt x="2828" y="2547"/>
                  </a:lnTo>
                  <a:lnTo>
                    <a:pt x="2829" y="2550"/>
                  </a:lnTo>
                  <a:lnTo>
                    <a:pt x="2835" y="2523"/>
                  </a:lnTo>
                  <a:lnTo>
                    <a:pt x="2840" y="2553"/>
                  </a:lnTo>
                  <a:lnTo>
                    <a:pt x="2841" y="2548"/>
                  </a:lnTo>
                  <a:lnTo>
                    <a:pt x="2843" y="2559"/>
                  </a:lnTo>
                  <a:lnTo>
                    <a:pt x="2844" y="2551"/>
                  </a:lnTo>
                  <a:lnTo>
                    <a:pt x="2846" y="2564"/>
                  </a:lnTo>
                  <a:lnTo>
                    <a:pt x="2848" y="2560"/>
                  </a:lnTo>
                  <a:lnTo>
                    <a:pt x="2850" y="2577"/>
                  </a:lnTo>
                  <a:lnTo>
                    <a:pt x="2854" y="2552"/>
                  </a:lnTo>
                  <a:lnTo>
                    <a:pt x="2857" y="2569"/>
                  </a:lnTo>
                  <a:lnTo>
                    <a:pt x="2862" y="2571"/>
                  </a:lnTo>
                  <a:lnTo>
                    <a:pt x="2865" y="2602"/>
                  </a:lnTo>
                  <a:lnTo>
                    <a:pt x="2866" y="2598"/>
                  </a:lnTo>
                  <a:lnTo>
                    <a:pt x="2867" y="2609"/>
                  </a:lnTo>
                  <a:lnTo>
                    <a:pt x="2869" y="2615"/>
                  </a:lnTo>
                  <a:lnTo>
                    <a:pt x="2870" y="2603"/>
                  </a:lnTo>
                  <a:lnTo>
                    <a:pt x="2875" y="2624"/>
                  </a:lnTo>
                  <a:lnTo>
                    <a:pt x="2876" y="2620"/>
                  </a:lnTo>
                  <a:lnTo>
                    <a:pt x="2878" y="2639"/>
                  </a:lnTo>
                  <a:lnTo>
                    <a:pt x="2880" y="2626"/>
                  </a:lnTo>
                  <a:lnTo>
                    <a:pt x="2881" y="2636"/>
                  </a:lnTo>
                  <a:lnTo>
                    <a:pt x="2885" y="2650"/>
                  </a:lnTo>
                  <a:lnTo>
                    <a:pt x="2886" y="2645"/>
                  </a:lnTo>
                  <a:lnTo>
                    <a:pt x="2889" y="2668"/>
                  </a:lnTo>
                  <a:lnTo>
                    <a:pt x="2890" y="2665"/>
                  </a:lnTo>
                  <a:lnTo>
                    <a:pt x="2902" y="2744"/>
                  </a:lnTo>
                  <a:lnTo>
                    <a:pt x="2903" y="2739"/>
                  </a:lnTo>
                  <a:lnTo>
                    <a:pt x="2905" y="2736"/>
                  </a:lnTo>
                  <a:lnTo>
                    <a:pt x="2908" y="2721"/>
                  </a:lnTo>
                  <a:lnTo>
                    <a:pt x="2914" y="2747"/>
                  </a:lnTo>
                  <a:lnTo>
                    <a:pt x="2917" y="2735"/>
                  </a:lnTo>
                  <a:lnTo>
                    <a:pt x="2922" y="2768"/>
                  </a:lnTo>
                  <a:lnTo>
                    <a:pt x="2923" y="2764"/>
                  </a:lnTo>
                  <a:lnTo>
                    <a:pt x="2925" y="2751"/>
                  </a:lnTo>
                  <a:lnTo>
                    <a:pt x="2926" y="2754"/>
                  </a:lnTo>
                  <a:lnTo>
                    <a:pt x="2928" y="2761"/>
                  </a:lnTo>
                  <a:lnTo>
                    <a:pt x="2931" y="2733"/>
                  </a:lnTo>
                  <a:lnTo>
                    <a:pt x="2932" y="2735"/>
                  </a:lnTo>
                  <a:lnTo>
                    <a:pt x="2934" y="2728"/>
                  </a:lnTo>
                  <a:lnTo>
                    <a:pt x="2936" y="2726"/>
                  </a:lnTo>
                  <a:lnTo>
                    <a:pt x="2938" y="2738"/>
                  </a:lnTo>
                  <a:lnTo>
                    <a:pt x="2946" y="2670"/>
                  </a:lnTo>
                  <a:lnTo>
                    <a:pt x="2953" y="2618"/>
                  </a:lnTo>
                  <a:lnTo>
                    <a:pt x="2961" y="2665"/>
                  </a:lnTo>
                  <a:lnTo>
                    <a:pt x="2970" y="2734"/>
                  </a:lnTo>
                  <a:lnTo>
                    <a:pt x="2978" y="2788"/>
                  </a:lnTo>
                  <a:lnTo>
                    <a:pt x="2981" y="2792"/>
                  </a:lnTo>
                  <a:lnTo>
                    <a:pt x="2982" y="2789"/>
                  </a:lnTo>
                  <a:lnTo>
                    <a:pt x="2986" y="2806"/>
                  </a:lnTo>
                  <a:lnTo>
                    <a:pt x="2988" y="2803"/>
                  </a:lnTo>
                  <a:lnTo>
                    <a:pt x="2993" y="2830"/>
                  </a:lnTo>
                  <a:lnTo>
                    <a:pt x="2994" y="2828"/>
                  </a:lnTo>
                  <a:lnTo>
                    <a:pt x="2998" y="2851"/>
                  </a:lnTo>
                  <a:lnTo>
                    <a:pt x="3007" y="2784"/>
                  </a:lnTo>
                  <a:lnTo>
                    <a:pt x="3009" y="2787"/>
                  </a:lnTo>
                  <a:lnTo>
                    <a:pt x="3012" y="2760"/>
                  </a:lnTo>
                  <a:lnTo>
                    <a:pt x="3021" y="2817"/>
                  </a:lnTo>
                  <a:lnTo>
                    <a:pt x="3023" y="2812"/>
                  </a:lnTo>
                  <a:lnTo>
                    <a:pt x="3027" y="2825"/>
                  </a:lnTo>
                  <a:lnTo>
                    <a:pt x="3028" y="2817"/>
                  </a:lnTo>
                  <a:lnTo>
                    <a:pt x="3032" y="2836"/>
                  </a:lnTo>
                  <a:lnTo>
                    <a:pt x="3035" y="2820"/>
                  </a:lnTo>
                  <a:lnTo>
                    <a:pt x="3039" y="2838"/>
                  </a:lnTo>
                  <a:lnTo>
                    <a:pt x="3040" y="2831"/>
                  </a:lnTo>
                  <a:lnTo>
                    <a:pt x="3048" y="2872"/>
                  </a:lnTo>
                  <a:lnTo>
                    <a:pt x="3051" y="2881"/>
                  </a:lnTo>
                  <a:lnTo>
                    <a:pt x="3059" y="2939"/>
                  </a:lnTo>
                  <a:lnTo>
                    <a:pt x="3061" y="2943"/>
                  </a:lnTo>
                  <a:lnTo>
                    <a:pt x="3068" y="2897"/>
                  </a:lnTo>
                  <a:lnTo>
                    <a:pt x="3075" y="2937"/>
                  </a:lnTo>
                  <a:lnTo>
                    <a:pt x="3077" y="2935"/>
                  </a:lnTo>
                  <a:lnTo>
                    <a:pt x="3079" y="2954"/>
                  </a:lnTo>
                  <a:lnTo>
                    <a:pt x="3095" y="2835"/>
                  </a:lnTo>
                  <a:lnTo>
                    <a:pt x="3096" y="2840"/>
                  </a:lnTo>
                  <a:lnTo>
                    <a:pt x="3100" y="2831"/>
                  </a:lnTo>
                  <a:lnTo>
                    <a:pt x="3106" y="2867"/>
                  </a:lnTo>
                  <a:lnTo>
                    <a:pt x="3111" y="2857"/>
                  </a:lnTo>
                  <a:lnTo>
                    <a:pt x="3114" y="2863"/>
                  </a:lnTo>
                  <a:lnTo>
                    <a:pt x="3117" y="2857"/>
                  </a:lnTo>
                  <a:lnTo>
                    <a:pt x="3122" y="2894"/>
                  </a:lnTo>
                  <a:lnTo>
                    <a:pt x="3128" y="2866"/>
                  </a:lnTo>
                  <a:lnTo>
                    <a:pt x="3131" y="2885"/>
                  </a:lnTo>
                  <a:lnTo>
                    <a:pt x="3138" y="2926"/>
                  </a:lnTo>
                  <a:lnTo>
                    <a:pt x="3141" y="2937"/>
                  </a:lnTo>
                  <a:lnTo>
                    <a:pt x="3142" y="2935"/>
                  </a:lnTo>
                  <a:lnTo>
                    <a:pt x="3143" y="2937"/>
                  </a:lnTo>
                  <a:lnTo>
                    <a:pt x="3146" y="2926"/>
                  </a:lnTo>
                  <a:lnTo>
                    <a:pt x="3148" y="2939"/>
                  </a:lnTo>
                  <a:lnTo>
                    <a:pt x="3149" y="2926"/>
                  </a:lnTo>
                  <a:lnTo>
                    <a:pt x="3150" y="2934"/>
                  </a:lnTo>
                  <a:lnTo>
                    <a:pt x="3152" y="2921"/>
                  </a:lnTo>
                  <a:lnTo>
                    <a:pt x="3154" y="2924"/>
                  </a:lnTo>
                  <a:lnTo>
                    <a:pt x="3155" y="2918"/>
                  </a:lnTo>
                  <a:lnTo>
                    <a:pt x="3163" y="2959"/>
                  </a:lnTo>
                  <a:lnTo>
                    <a:pt x="3166" y="2942"/>
                  </a:lnTo>
                  <a:lnTo>
                    <a:pt x="3170" y="2943"/>
                  </a:lnTo>
                  <a:lnTo>
                    <a:pt x="3173" y="2928"/>
                  </a:lnTo>
                  <a:lnTo>
                    <a:pt x="3175" y="2935"/>
                  </a:lnTo>
                  <a:lnTo>
                    <a:pt x="3176" y="2931"/>
                  </a:lnTo>
                  <a:lnTo>
                    <a:pt x="3180" y="2935"/>
                  </a:lnTo>
                  <a:lnTo>
                    <a:pt x="3181" y="2925"/>
                  </a:lnTo>
                  <a:lnTo>
                    <a:pt x="3182" y="2927"/>
                  </a:lnTo>
                  <a:lnTo>
                    <a:pt x="3184" y="2937"/>
                  </a:lnTo>
                  <a:lnTo>
                    <a:pt x="3187" y="2945"/>
                  </a:lnTo>
                  <a:lnTo>
                    <a:pt x="3189" y="2930"/>
                  </a:lnTo>
                  <a:lnTo>
                    <a:pt x="3191" y="2934"/>
                  </a:lnTo>
                  <a:lnTo>
                    <a:pt x="3193" y="2924"/>
                  </a:lnTo>
                  <a:lnTo>
                    <a:pt x="3197" y="2936"/>
                  </a:lnTo>
                  <a:lnTo>
                    <a:pt x="3198" y="2925"/>
                  </a:lnTo>
                  <a:lnTo>
                    <a:pt x="3202" y="2935"/>
                  </a:lnTo>
                  <a:lnTo>
                    <a:pt x="3208" y="2906"/>
                  </a:lnTo>
                  <a:lnTo>
                    <a:pt x="3209" y="2909"/>
                  </a:lnTo>
                  <a:lnTo>
                    <a:pt x="3210" y="2905"/>
                  </a:lnTo>
                  <a:lnTo>
                    <a:pt x="3214" y="2916"/>
                  </a:lnTo>
                  <a:lnTo>
                    <a:pt x="3215" y="2907"/>
                  </a:lnTo>
                  <a:lnTo>
                    <a:pt x="3218" y="2936"/>
                  </a:lnTo>
                  <a:lnTo>
                    <a:pt x="3222" y="2932"/>
                  </a:lnTo>
                  <a:lnTo>
                    <a:pt x="3224" y="2944"/>
                  </a:lnTo>
                  <a:lnTo>
                    <a:pt x="3226" y="2935"/>
                  </a:lnTo>
                  <a:lnTo>
                    <a:pt x="3229" y="2931"/>
                  </a:lnTo>
                  <a:lnTo>
                    <a:pt x="3238" y="2987"/>
                  </a:lnTo>
                  <a:lnTo>
                    <a:pt x="3240" y="2989"/>
                  </a:lnTo>
                  <a:lnTo>
                    <a:pt x="3243" y="2977"/>
                  </a:lnTo>
                  <a:lnTo>
                    <a:pt x="3247" y="2983"/>
                  </a:lnTo>
                  <a:lnTo>
                    <a:pt x="3249" y="2977"/>
                  </a:lnTo>
                  <a:lnTo>
                    <a:pt x="3254" y="2994"/>
                  </a:lnTo>
                  <a:lnTo>
                    <a:pt x="3258" y="2961"/>
                  </a:lnTo>
                  <a:lnTo>
                    <a:pt x="3260" y="2963"/>
                  </a:lnTo>
                  <a:lnTo>
                    <a:pt x="3270" y="2911"/>
                  </a:lnTo>
                  <a:lnTo>
                    <a:pt x="3271" y="2915"/>
                  </a:lnTo>
                  <a:lnTo>
                    <a:pt x="3274" y="2910"/>
                  </a:lnTo>
                  <a:lnTo>
                    <a:pt x="3276" y="2923"/>
                  </a:lnTo>
                  <a:lnTo>
                    <a:pt x="3277" y="2920"/>
                  </a:lnTo>
                  <a:lnTo>
                    <a:pt x="3278" y="2926"/>
                  </a:lnTo>
                  <a:lnTo>
                    <a:pt x="3281" y="2922"/>
                  </a:lnTo>
                  <a:lnTo>
                    <a:pt x="3283" y="2925"/>
                  </a:lnTo>
                  <a:lnTo>
                    <a:pt x="3284" y="2923"/>
                  </a:lnTo>
                  <a:lnTo>
                    <a:pt x="3286" y="2920"/>
                  </a:lnTo>
                  <a:lnTo>
                    <a:pt x="3288" y="2935"/>
                  </a:lnTo>
                  <a:lnTo>
                    <a:pt x="3290" y="2922"/>
                  </a:lnTo>
                  <a:lnTo>
                    <a:pt x="3294" y="2922"/>
                  </a:lnTo>
                  <a:lnTo>
                    <a:pt x="3297" y="2933"/>
                  </a:lnTo>
                  <a:lnTo>
                    <a:pt x="3299" y="2924"/>
                  </a:lnTo>
                  <a:lnTo>
                    <a:pt x="3300" y="2931"/>
                  </a:lnTo>
                  <a:lnTo>
                    <a:pt x="3309" y="2894"/>
                  </a:lnTo>
                  <a:lnTo>
                    <a:pt x="3311" y="2900"/>
                  </a:lnTo>
                  <a:lnTo>
                    <a:pt x="3315" y="2879"/>
                  </a:lnTo>
                  <a:lnTo>
                    <a:pt x="3318" y="2890"/>
                  </a:lnTo>
                  <a:lnTo>
                    <a:pt x="3321" y="2881"/>
                  </a:lnTo>
                  <a:lnTo>
                    <a:pt x="3325" y="2887"/>
                  </a:lnTo>
                  <a:lnTo>
                    <a:pt x="3328" y="2882"/>
                  </a:lnTo>
                  <a:lnTo>
                    <a:pt x="3334" y="2927"/>
                  </a:lnTo>
                  <a:lnTo>
                    <a:pt x="3335" y="2924"/>
                  </a:lnTo>
                  <a:lnTo>
                    <a:pt x="3336" y="2931"/>
                  </a:lnTo>
                  <a:lnTo>
                    <a:pt x="3342" y="2963"/>
                  </a:lnTo>
                  <a:lnTo>
                    <a:pt x="3349" y="2943"/>
                  </a:lnTo>
                  <a:lnTo>
                    <a:pt x="3352" y="2954"/>
                  </a:lnTo>
                  <a:lnTo>
                    <a:pt x="3353" y="2948"/>
                  </a:lnTo>
                  <a:lnTo>
                    <a:pt x="3356" y="2940"/>
                  </a:lnTo>
                  <a:lnTo>
                    <a:pt x="3358" y="2957"/>
                  </a:lnTo>
                  <a:lnTo>
                    <a:pt x="3359" y="2950"/>
                  </a:lnTo>
                  <a:lnTo>
                    <a:pt x="3362" y="2955"/>
                  </a:lnTo>
                  <a:lnTo>
                    <a:pt x="3364" y="2950"/>
                  </a:lnTo>
                  <a:lnTo>
                    <a:pt x="3366" y="2944"/>
                  </a:lnTo>
                  <a:lnTo>
                    <a:pt x="3367" y="2951"/>
                  </a:lnTo>
                  <a:lnTo>
                    <a:pt x="3371" y="2941"/>
                  </a:lnTo>
                  <a:lnTo>
                    <a:pt x="3372" y="2950"/>
                  </a:lnTo>
                  <a:lnTo>
                    <a:pt x="3375" y="2938"/>
                  </a:lnTo>
                  <a:lnTo>
                    <a:pt x="3378" y="2959"/>
                  </a:lnTo>
                  <a:lnTo>
                    <a:pt x="3381" y="2941"/>
                  </a:lnTo>
                  <a:lnTo>
                    <a:pt x="3394" y="2989"/>
                  </a:lnTo>
                  <a:lnTo>
                    <a:pt x="3398" y="3011"/>
                  </a:lnTo>
                  <a:lnTo>
                    <a:pt x="3402" y="2999"/>
                  </a:lnTo>
                  <a:lnTo>
                    <a:pt x="3406" y="3012"/>
                  </a:lnTo>
                  <a:lnTo>
                    <a:pt x="3411" y="2992"/>
                  </a:lnTo>
                  <a:lnTo>
                    <a:pt x="3412" y="2998"/>
                  </a:lnTo>
                  <a:lnTo>
                    <a:pt x="3414" y="2982"/>
                  </a:lnTo>
                  <a:lnTo>
                    <a:pt x="3417" y="2987"/>
                  </a:lnTo>
                  <a:lnTo>
                    <a:pt x="3419" y="2984"/>
                  </a:lnTo>
                  <a:lnTo>
                    <a:pt x="3421" y="2991"/>
                  </a:lnTo>
                  <a:lnTo>
                    <a:pt x="3426" y="2962"/>
                  </a:lnTo>
                  <a:lnTo>
                    <a:pt x="3429" y="2964"/>
                  </a:lnTo>
                  <a:lnTo>
                    <a:pt x="3431" y="2956"/>
                  </a:lnTo>
                  <a:lnTo>
                    <a:pt x="3432" y="2963"/>
                  </a:lnTo>
                  <a:lnTo>
                    <a:pt x="3433" y="2957"/>
                  </a:lnTo>
                  <a:lnTo>
                    <a:pt x="3434" y="2962"/>
                  </a:lnTo>
                  <a:lnTo>
                    <a:pt x="3438" y="2939"/>
                  </a:lnTo>
                  <a:lnTo>
                    <a:pt x="3439" y="2941"/>
                  </a:lnTo>
                  <a:lnTo>
                    <a:pt x="3440" y="2935"/>
                  </a:lnTo>
                  <a:lnTo>
                    <a:pt x="3442" y="2949"/>
                  </a:lnTo>
                  <a:lnTo>
                    <a:pt x="3447" y="2915"/>
                  </a:lnTo>
                  <a:lnTo>
                    <a:pt x="3450" y="2924"/>
                  </a:lnTo>
                  <a:lnTo>
                    <a:pt x="3451" y="2916"/>
                  </a:lnTo>
                  <a:lnTo>
                    <a:pt x="3456" y="2925"/>
                  </a:lnTo>
                  <a:lnTo>
                    <a:pt x="3458" y="2918"/>
                  </a:lnTo>
                  <a:lnTo>
                    <a:pt x="3468" y="2971"/>
                  </a:lnTo>
                  <a:lnTo>
                    <a:pt x="3473" y="2995"/>
                  </a:lnTo>
                  <a:lnTo>
                    <a:pt x="3476" y="2995"/>
                  </a:lnTo>
                  <a:lnTo>
                    <a:pt x="3479" y="3017"/>
                  </a:lnTo>
                  <a:lnTo>
                    <a:pt x="3480" y="3014"/>
                  </a:lnTo>
                  <a:lnTo>
                    <a:pt x="3486" y="3060"/>
                  </a:lnTo>
                  <a:lnTo>
                    <a:pt x="3489" y="3041"/>
                  </a:lnTo>
                  <a:lnTo>
                    <a:pt x="3494" y="3051"/>
                  </a:lnTo>
                  <a:lnTo>
                    <a:pt x="3496" y="3059"/>
                  </a:lnTo>
                  <a:lnTo>
                    <a:pt x="3499" y="3065"/>
                  </a:lnTo>
                  <a:lnTo>
                    <a:pt x="3500" y="3059"/>
                  </a:lnTo>
                  <a:lnTo>
                    <a:pt x="3502" y="3062"/>
                  </a:lnTo>
                  <a:lnTo>
                    <a:pt x="3503" y="3058"/>
                  </a:lnTo>
                  <a:lnTo>
                    <a:pt x="3504" y="3062"/>
                  </a:lnTo>
                  <a:lnTo>
                    <a:pt x="3507" y="3064"/>
                  </a:lnTo>
                  <a:lnTo>
                    <a:pt x="3508" y="3057"/>
                  </a:lnTo>
                  <a:lnTo>
                    <a:pt x="3512" y="3037"/>
                  </a:lnTo>
                  <a:lnTo>
                    <a:pt x="3513" y="3040"/>
                  </a:lnTo>
                  <a:lnTo>
                    <a:pt x="3515" y="3052"/>
                  </a:lnTo>
                  <a:lnTo>
                    <a:pt x="3518" y="3024"/>
                  </a:lnTo>
                  <a:lnTo>
                    <a:pt x="3526" y="3060"/>
                  </a:lnTo>
                  <a:lnTo>
                    <a:pt x="3527" y="3058"/>
                  </a:lnTo>
                  <a:lnTo>
                    <a:pt x="3533" y="3091"/>
                  </a:lnTo>
                  <a:lnTo>
                    <a:pt x="3535" y="3096"/>
                  </a:lnTo>
                  <a:lnTo>
                    <a:pt x="3536" y="3091"/>
                  </a:lnTo>
                  <a:lnTo>
                    <a:pt x="3537" y="3095"/>
                  </a:lnTo>
                  <a:lnTo>
                    <a:pt x="3539" y="3089"/>
                  </a:lnTo>
                  <a:lnTo>
                    <a:pt x="3545" y="3132"/>
                  </a:lnTo>
                  <a:lnTo>
                    <a:pt x="3549" y="3115"/>
                  </a:lnTo>
                  <a:lnTo>
                    <a:pt x="3550" y="3118"/>
                  </a:lnTo>
                  <a:lnTo>
                    <a:pt x="3562" y="3021"/>
                  </a:lnTo>
                  <a:lnTo>
                    <a:pt x="3576" y="2955"/>
                  </a:lnTo>
                  <a:lnTo>
                    <a:pt x="3578" y="2969"/>
                  </a:lnTo>
                  <a:lnTo>
                    <a:pt x="3580" y="2973"/>
                  </a:lnTo>
                  <a:lnTo>
                    <a:pt x="3585" y="2959"/>
                  </a:lnTo>
                  <a:lnTo>
                    <a:pt x="3593" y="2998"/>
                  </a:lnTo>
                  <a:lnTo>
                    <a:pt x="3594" y="3018"/>
                  </a:lnTo>
                  <a:lnTo>
                    <a:pt x="3601" y="3057"/>
                  </a:lnTo>
                  <a:lnTo>
                    <a:pt x="3602" y="3054"/>
                  </a:lnTo>
                  <a:lnTo>
                    <a:pt x="3611" y="3111"/>
                  </a:lnTo>
                  <a:lnTo>
                    <a:pt x="3613" y="3094"/>
                  </a:lnTo>
                  <a:lnTo>
                    <a:pt x="3616" y="3099"/>
                  </a:lnTo>
                  <a:lnTo>
                    <a:pt x="3619" y="3093"/>
                  </a:lnTo>
                  <a:lnTo>
                    <a:pt x="3621" y="3099"/>
                  </a:lnTo>
                  <a:lnTo>
                    <a:pt x="3622" y="3094"/>
                  </a:lnTo>
                  <a:lnTo>
                    <a:pt x="3625" y="3085"/>
                  </a:lnTo>
                  <a:lnTo>
                    <a:pt x="3631" y="3108"/>
                  </a:lnTo>
                  <a:lnTo>
                    <a:pt x="3634" y="3118"/>
                  </a:lnTo>
                  <a:lnTo>
                    <a:pt x="3638" y="3111"/>
                  </a:lnTo>
                  <a:lnTo>
                    <a:pt x="3639" y="3114"/>
                  </a:lnTo>
                  <a:lnTo>
                    <a:pt x="3641" y="3106"/>
                  </a:lnTo>
                  <a:lnTo>
                    <a:pt x="3646" y="3120"/>
                  </a:lnTo>
                  <a:lnTo>
                    <a:pt x="3653" y="3082"/>
                  </a:lnTo>
                  <a:lnTo>
                    <a:pt x="3655" y="3091"/>
                  </a:lnTo>
                  <a:lnTo>
                    <a:pt x="3658" y="3078"/>
                  </a:lnTo>
                  <a:lnTo>
                    <a:pt x="3660" y="3082"/>
                  </a:lnTo>
                  <a:lnTo>
                    <a:pt x="3663" y="3061"/>
                  </a:lnTo>
                  <a:lnTo>
                    <a:pt x="3665" y="3073"/>
                  </a:lnTo>
                  <a:lnTo>
                    <a:pt x="3670" y="3054"/>
                  </a:lnTo>
                  <a:lnTo>
                    <a:pt x="3673" y="3043"/>
                  </a:lnTo>
                  <a:lnTo>
                    <a:pt x="3675" y="3052"/>
                  </a:lnTo>
                  <a:lnTo>
                    <a:pt x="3680" y="3052"/>
                  </a:lnTo>
                  <a:lnTo>
                    <a:pt x="3689" y="3100"/>
                  </a:lnTo>
                  <a:lnTo>
                    <a:pt x="3696" y="3126"/>
                  </a:lnTo>
                  <a:lnTo>
                    <a:pt x="3698" y="3119"/>
                  </a:lnTo>
                  <a:lnTo>
                    <a:pt x="3701" y="3137"/>
                  </a:lnTo>
                  <a:lnTo>
                    <a:pt x="3704" y="3131"/>
                  </a:lnTo>
                  <a:lnTo>
                    <a:pt x="3706" y="3140"/>
                  </a:lnTo>
                  <a:lnTo>
                    <a:pt x="3708" y="3133"/>
                  </a:lnTo>
                  <a:lnTo>
                    <a:pt x="3712" y="3149"/>
                  </a:lnTo>
                  <a:lnTo>
                    <a:pt x="3715" y="3128"/>
                  </a:lnTo>
                  <a:lnTo>
                    <a:pt x="3717" y="3134"/>
                  </a:lnTo>
                  <a:lnTo>
                    <a:pt x="3718" y="3126"/>
                  </a:lnTo>
                  <a:lnTo>
                    <a:pt x="3725" y="3094"/>
                  </a:lnTo>
                  <a:lnTo>
                    <a:pt x="3727" y="3106"/>
                  </a:lnTo>
                  <a:lnTo>
                    <a:pt x="3730" y="3101"/>
                  </a:lnTo>
                  <a:lnTo>
                    <a:pt x="3736" y="3064"/>
                  </a:lnTo>
                  <a:lnTo>
                    <a:pt x="3739" y="3075"/>
                  </a:lnTo>
                  <a:lnTo>
                    <a:pt x="3741" y="3066"/>
                  </a:lnTo>
                  <a:lnTo>
                    <a:pt x="3743" y="3080"/>
                  </a:lnTo>
                  <a:lnTo>
                    <a:pt x="3746" y="3076"/>
                  </a:lnTo>
                  <a:lnTo>
                    <a:pt x="3747" y="3084"/>
                  </a:lnTo>
                  <a:lnTo>
                    <a:pt x="3749" y="3080"/>
                  </a:lnTo>
                  <a:lnTo>
                    <a:pt x="3751" y="3084"/>
                  </a:lnTo>
                  <a:lnTo>
                    <a:pt x="3755" y="3077"/>
                  </a:lnTo>
                  <a:lnTo>
                    <a:pt x="3756" y="3081"/>
                  </a:lnTo>
                  <a:lnTo>
                    <a:pt x="3758" y="3076"/>
                  </a:lnTo>
                  <a:lnTo>
                    <a:pt x="3761" y="3083"/>
                  </a:lnTo>
                  <a:lnTo>
                    <a:pt x="3763" y="3079"/>
                  </a:lnTo>
                  <a:lnTo>
                    <a:pt x="3765" y="3090"/>
                  </a:lnTo>
                  <a:lnTo>
                    <a:pt x="3768" y="3097"/>
                  </a:lnTo>
                  <a:lnTo>
                    <a:pt x="3771" y="3080"/>
                  </a:lnTo>
                  <a:lnTo>
                    <a:pt x="3773" y="3090"/>
                  </a:lnTo>
                  <a:lnTo>
                    <a:pt x="3775" y="3085"/>
                  </a:lnTo>
                  <a:lnTo>
                    <a:pt x="3777" y="3093"/>
                  </a:lnTo>
                  <a:lnTo>
                    <a:pt x="3781" y="3074"/>
                  </a:lnTo>
                  <a:lnTo>
                    <a:pt x="3783" y="3078"/>
                  </a:lnTo>
                  <a:lnTo>
                    <a:pt x="3785" y="3059"/>
                  </a:lnTo>
                  <a:lnTo>
                    <a:pt x="3788" y="3065"/>
                  </a:lnTo>
                  <a:lnTo>
                    <a:pt x="3790" y="3070"/>
                  </a:lnTo>
                  <a:lnTo>
                    <a:pt x="3791" y="3065"/>
                  </a:lnTo>
                  <a:lnTo>
                    <a:pt x="3792" y="3069"/>
                  </a:lnTo>
                  <a:lnTo>
                    <a:pt x="3793" y="3062"/>
                  </a:lnTo>
                  <a:lnTo>
                    <a:pt x="3795" y="3067"/>
                  </a:lnTo>
                  <a:lnTo>
                    <a:pt x="3797" y="3062"/>
                  </a:lnTo>
                  <a:lnTo>
                    <a:pt x="3798" y="3070"/>
                  </a:lnTo>
                  <a:lnTo>
                    <a:pt x="3801" y="3055"/>
                  </a:lnTo>
                  <a:lnTo>
                    <a:pt x="3807" y="3081"/>
                  </a:lnTo>
                  <a:lnTo>
                    <a:pt x="3808" y="3068"/>
                  </a:lnTo>
                  <a:lnTo>
                    <a:pt x="3810" y="3077"/>
                  </a:lnTo>
                  <a:lnTo>
                    <a:pt x="3813" y="3072"/>
                  </a:lnTo>
                  <a:lnTo>
                    <a:pt x="3818" y="3091"/>
                  </a:lnTo>
                  <a:lnTo>
                    <a:pt x="3821" y="3085"/>
                  </a:lnTo>
                  <a:lnTo>
                    <a:pt x="3824" y="3108"/>
                  </a:lnTo>
                  <a:lnTo>
                    <a:pt x="3825" y="3106"/>
                  </a:lnTo>
                  <a:lnTo>
                    <a:pt x="3830" y="3124"/>
                  </a:lnTo>
                  <a:lnTo>
                    <a:pt x="3831" y="3118"/>
                  </a:lnTo>
                  <a:lnTo>
                    <a:pt x="3833" y="3126"/>
                  </a:lnTo>
                  <a:lnTo>
                    <a:pt x="3834" y="3123"/>
                  </a:lnTo>
                  <a:lnTo>
                    <a:pt x="3839" y="3143"/>
                  </a:lnTo>
                  <a:lnTo>
                    <a:pt x="3842" y="3161"/>
                  </a:lnTo>
                  <a:lnTo>
                    <a:pt x="3847" y="3155"/>
                  </a:lnTo>
                  <a:lnTo>
                    <a:pt x="3852" y="3170"/>
                  </a:lnTo>
                  <a:lnTo>
                    <a:pt x="3855" y="3180"/>
                  </a:lnTo>
                  <a:lnTo>
                    <a:pt x="3857" y="3169"/>
                  </a:lnTo>
                  <a:lnTo>
                    <a:pt x="3858" y="3171"/>
                  </a:lnTo>
                  <a:lnTo>
                    <a:pt x="3860" y="3166"/>
                  </a:lnTo>
                  <a:lnTo>
                    <a:pt x="3861" y="3168"/>
                  </a:lnTo>
                  <a:lnTo>
                    <a:pt x="3862" y="3163"/>
                  </a:lnTo>
                  <a:lnTo>
                    <a:pt x="3866" y="3186"/>
                  </a:lnTo>
                  <a:lnTo>
                    <a:pt x="3870" y="3169"/>
                  </a:lnTo>
                  <a:lnTo>
                    <a:pt x="3872" y="3173"/>
                  </a:lnTo>
                  <a:lnTo>
                    <a:pt x="3873" y="3169"/>
                  </a:lnTo>
                  <a:lnTo>
                    <a:pt x="3874" y="3172"/>
                  </a:lnTo>
                  <a:lnTo>
                    <a:pt x="3877" y="3165"/>
                  </a:lnTo>
                  <a:lnTo>
                    <a:pt x="3878" y="3175"/>
                  </a:lnTo>
                  <a:lnTo>
                    <a:pt x="3885" y="3164"/>
                  </a:lnTo>
                  <a:lnTo>
                    <a:pt x="3888" y="3143"/>
                  </a:lnTo>
                  <a:lnTo>
                    <a:pt x="3893" y="3153"/>
                  </a:lnTo>
                  <a:lnTo>
                    <a:pt x="3900" y="3137"/>
                  </a:lnTo>
                  <a:lnTo>
                    <a:pt x="3904" y="3114"/>
                  </a:lnTo>
                  <a:lnTo>
                    <a:pt x="3905" y="3118"/>
                  </a:lnTo>
                  <a:lnTo>
                    <a:pt x="3914" y="3071"/>
                  </a:lnTo>
                  <a:lnTo>
                    <a:pt x="3918" y="3078"/>
                  </a:lnTo>
                  <a:lnTo>
                    <a:pt x="3921" y="3055"/>
                  </a:lnTo>
                  <a:lnTo>
                    <a:pt x="3923" y="3061"/>
                  </a:lnTo>
                  <a:lnTo>
                    <a:pt x="3925" y="3050"/>
                  </a:lnTo>
                  <a:lnTo>
                    <a:pt x="3927" y="3054"/>
                  </a:lnTo>
                  <a:lnTo>
                    <a:pt x="3928" y="3051"/>
                  </a:lnTo>
                  <a:lnTo>
                    <a:pt x="3931" y="3065"/>
                  </a:lnTo>
                  <a:lnTo>
                    <a:pt x="3934" y="3072"/>
                  </a:lnTo>
                  <a:lnTo>
                    <a:pt x="3936" y="3066"/>
                  </a:lnTo>
                  <a:lnTo>
                    <a:pt x="3937" y="3073"/>
                  </a:lnTo>
                  <a:lnTo>
                    <a:pt x="3939" y="3072"/>
                  </a:lnTo>
                  <a:lnTo>
                    <a:pt x="3947" y="3118"/>
                  </a:lnTo>
                  <a:lnTo>
                    <a:pt x="3952" y="3153"/>
                  </a:lnTo>
                  <a:lnTo>
                    <a:pt x="3956" y="3147"/>
                  </a:lnTo>
                  <a:lnTo>
                    <a:pt x="3957" y="3153"/>
                  </a:lnTo>
                  <a:lnTo>
                    <a:pt x="3960" y="3160"/>
                  </a:lnTo>
                  <a:lnTo>
                    <a:pt x="3965" y="3143"/>
                  </a:lnTo>
                  <a:lnTo>
                    <a:pt x="3971" y="3128"/>
                  </a:lnTo>
                  <a:lnTo>
                    <a:pt x="3972" y="3131"/>
                  </a:lnTo>
                  <a:lnTo>
                    <a:pt x="3973" y="3125"/>
                  </a:lnTo>
                  <a:lnTo>
                    <a:pt x="3975" y="3119"/>
                  </a:lnTo>
                  <a:lnTo>
                    <a:pt x="3979" y="3110"/>
                  </a:lnTo>
                  <a:lnTo>
                    <a:pt x="3980" y="3120"/>
                  </a:lnTo>
                  <a:lnTo>
                    <a:pt x="3981" y="3117"/>
                  </a:lnTo>
                  <a:lnTo>
                    <a:pt x="3985" y="3134"/>
                  </a:lnTo>
                  <a:lnTo>
                    <a:pt x="3990" y="3109"/>
                  </a:lnTo>
                  <a:lnTo>
                    <a:pt x="3991" y="3111"/>
                  </a:lnTo>
                  <a:lnTo>
                    <a:pt x="3993" y="3107"/>
                  </a:lnTo>
                  <a:lnTo>
                    <a:pt x="3996" y="3104"/>
                  </a:lnTo>
                  <a:lnTo>
                    <a:pt x="3999" y="3111"/>
                  </a:lnTo>
                  <a:lnTo>
                    <a:pt x="4001" y="3107"/>
                  </a:lnTo>
                  <a:lnTo>
                    <a:pt x="4009" y="3136"/>
                  </a:lnTo>
                  <a:lnTo>
                    <a:pt x="4011" y="3121"/>
                  </a:lnTo>
                  <a:lnTo>
                    <a:pt x="4014" y="3135"/>
                  </a:lnTo>
                  <a:lnTo>
                    <a:pt x="4017" y="3126"/>
                  </a:lnTo>
                  <a:lnTo>
                    <a:pt x="4023" y="3104"/>
                  </a:lnTo>
                  <a:lnTo>
                    <a:pt x="4024" y="3108"/>
                  </a:lnTo>
                  <a:lnTo>
                    <a:pt x="4029" y="3102"/>
                  </a:lnTo>
                  <a:lnTo>
                    <a:pt x="4031" y="3112"/>
                  </a:lnTo>
                  <a:lnTo>
                    <a:pt x="4036" y="3092"/>
                  </a:lnTo>
                  <a:lnTo>
                    <a:pt x="4039" y="3097"/>
                  </a:lnTo>
                  <a:lnTo>
                    <a:pt x="4042" y="3087"/>
                  </a:lnTo>
                  <a:lnTo>
                    <a:pt x="4046" y="3110"/>
                  </a:lnTo>
                  <a:lnTo>
                    <a:pt x="4048" y="3099"/>
                  </a:lnTo>
                  <a:lnTo>
                    <a:pt x="4051" y="3113"/>
                  </a:lnTo>
                  <a:lnTo>
                    <a:pt x="4057" y="3100"/>
                  </a:lnTo>
                  <a:lnTo>
                    <a:pt x="4062" y="3130"/>
                  </a:lnTo>
                  <a:lnTo>
                    <a:pt x="4071" y="3178"/>
                  </a:lnTo>
                  <a:lnTo>
                    <a:pt x="4074" y="3194"/>
                  </a:lnTo>
                  <a:lnTo>
                    <a:pt x="4078" y="3184"/>
                  </a:lnTo>
                  <a:lnTo>
                    <a:pt x="4080" y="3199"/>
                  </a:lnTo>
                  <a:lnTo>
                    <a:pt x="4085" y="3183"/>
                  </a:lnTo>
                  <a:lnTo>
                    <a:pt x="4087" y="3187"/>
                  </a:lnTo>
                  <a:lnTo>
                    <a:pt x="4089" y="3179"/>
                  </a:lnTo>
                  <a:lnTo>
                    <a:pt x="4094" y="3188"/>
                  </a:lnTo>
                  <a:lnTo>
                    <a:pt x="4095" y="3181"/>
                  </a:lnTo>
                  <a:lnTo>
                    <a:pt x="4096" y="3183"/>
                  </a:lnTo>
                  <a:lnTo>
                    <a:pt x="4098" y="3171"/>
                  </a:lnTo>
                  <a:lnTo>
                    <a:pt x="4099" y="3178"/>
                  </a:lnTo>
                  <a:lnTo>
                    <a:pt x="4102" y="3163"/>
                  </a:lnTo>
                  <a:lnTo>
                    <a:pt x="4103" y="3169"/>
                  </a:lnTo>
                  <a:lnTo>
                    <a:pt x="4106" y="3161"/>
                  </a:lnTo>
                  <a:lnTo>
                    <a:pt x="4108" y="3162"/>
                  </a:lnTo>
                  <a:lnTo>
                    <a:pt x="4110" y="3146"/>
                  </a:lnTo>
                  <a:lnTo>
                    <a:pt x="4113" y="3145"/>
                  </a:lnTo>
                  <a:lnTo>
                    <a:pt x="4119" y="3113"/>
                  </a:lnTo>
                  <a:lnTo>
                    <a:pt x="4122" y="3100"/>
                  </a:lnTo>
                  <a:lnTo>
                    <a:pt x="4124" y="3106"/>
                  </a:lnTo>
                  <a:lnTo>
                    <a:pt x="4125" y="3102"/>
                  </a:lnTo>
                  <a:lnTo>
                    <a:pt x="4128" y="3109"/>
                  </a:lnTo>
                  <a:lnTo>
                    <a:pt x="4132" y="3087"/>
                  </a:lnTo>
                  <a:lnTo>
                    <a:pt x="4135" y="3093"/>
                  </a:lnTo>
                  <a:lnTo>
                    <a:pt x="4138" y="3107"/>
                  </a:lnTo>
                  <a:lnTo>
                    <a:pt x="4140" y="3120"/>
                  </a:lnTo>
                  <a:lnTo>
                    <a:pt x="4143" y="3101"/>
                  </a:lnTo>
                  <a:lnTo>
                    <a:pt x="4147" y="3124"/>
                  </a:lnTo>
                  <a:lnTo>
                    <a:pt x="4151" y="3104"/>
                  </a:lnTo>
                  <a:lnTo>
                    <a:pt x="4152" y="3107"/>
                  </a:lnTo>
                  <a:lnTo>
                    <a:pt x="4153" y="3102"/>
                  </a:lnTo>
                  <a:lnTo>
                    <a:pt x="4154" y="3111"/>
                  </a:lnTo>
                  <a:lnTo>
                    <a:pt x="4155" y="3108"/>
                  </a:lnTo>
                  <a:lnTo>
                    <a:pt x="4157" y="3110"/>
                  </a:lnTo>
                  <a:lnTo>
                    <a:pt x="4158" y="3106"/>
                  </a:lnTo>
                  <a:lnTo>
                    <a:pt x="4162" y="3130"/>
                  </a:lnTo>
                  <a:lnTo>
                    <a:pt x="4165" y="3115"/>
                  </a:lnTo>
                  <a:lnTo>
                    <a:pt x="4166" y="3117"/>
                  </a:lnTo>
                  <a:lnTo>
                    <a:pt x="4172" y="3130"/>
                  </a:lnTo>
                  <a:lnTo>
                    <a:pt x="4174" y="3129"/>
                  </a:lnTo>
                  <a:lnTo>
                    <a:pt x="4176" y="3140"/>
                  </a:lnTo>
                  <a:lnTo>
                    <a:pt x="4179" y="3137"/>
                  </a:lnTo>
                  <a:lnTo>
                    <a:pt x="4182" y="3153"/>
                  </a:lnTo>
                  <a:lnTo>
                    <a:pt x="4183" y="3151"/>
                  </a:lnTo>
                  <a:lnTo>
                    <a:pt x="4186" y="3166"/>
                  </a:lnTo>
                  <a:lnTo>
                    <a:pt x="4187" y="3163"/>
                  </a:lnTo>
                  <a:lnTo>
                    <a:pt x="4190" y="3172"/>
                  </a:lnTo>
                  <a:lnTo>
                    <a:pt x="4194" y="3161"/>
                  </a:lnTo>
                  <a:lnTo>
                    <a:pt x="4204" y="3194"/>
                  </a:lnTo>
                  <a:lnTo>
                    <a:pt x="4206" y="3209"/>
                  </a:lnTo>
                  <a:lnTo>
                    <a:pt x="4210" y="3203"/>
                  </a:lnTo>
                  <a:lnTo>
                    <a:pt x="4211" y="3198"/>
                  </a:lnTo>
                  <a:lnTo>
                    <a:pt x="4212" y="3202"/>
                  </a:lnTo>
                  <a:lnTo>
                    <a:pt x="4227" y="3148"/>
                  </a:lnTo>
                  <a:lnTo>
                    <a:pt x="4230" y="3154"/>
                  </a:lnTo>
                  <a:lnTo>
                    <a:pt x="4236" y="3126"/>
                  </a:lnTo>
                  <a:lnTo>
                    <a:pt x="4244" y="3160"/>
                  </a:lnTo>
                  <a:lnTo>
                    <a:pt x="4246" y="3145"/>
                  </a:lnTo>
                  <a:lnTo>
                    <a:pt x="4249" y="3155"/>
                  </a:lnTo>
                  <a:lnTo>
                    <a:pt x="4256" y="3129"/>
                  </a:lnTo>
                  <a:lnTo>
                    <a:pt x="4259" y="3137"/>
                  </a:lnTo>
                  <a:lnTo>
                    <a:pt x="4265" y="3170"/>
                  </a:lnTo>
                  <a:lnTo>
                    <a:pt x="4270" y="3150"/>
                  </a:lnTo>
                  <a:lnTo>
                    <a:pt x="4273" y="3165"/>
                  </a:lnTo>
                  <a:lnTo>
                    <a:pt x="4277" y="3148"/>
                  </a:lnTo>
                  <a:lnTo>
                    <a:pt x="4279" y="3156"/>
                  </a:lnTo>
                  <a:lnTo>
                    <a:pt x="4280" y="3151"/>
                  </a:lnTo>
                  <a:lnTo>
                    <a:pt x="4281" y="3155"/>
                  </a:lnTo>
                  <a:lnTo>
                    <a:pt x="4282" y="3152"/>
                  </a:lnTo>
                  <a:lnTo>
                    <a:pt x="4288" y="3170"/>
                  </a:lnTo>
                  <a:lnTo>
                    <a:pt x="4289" y="3162"/>
                  </a:lnTo>
                  <a:lnTo>
                    <a:pt x="4294" y="3162"/>
                  </a:lnTo>
                  <a:lnTo>
                    <a:pt x="4300" y="3181"/>
                  </a:lnTo>
                  <a:lnTo>
                    <a:pt x="4303" y="3159"/>
                  </a:lnTo>
                  <a:lnTo>
                    <a:pt x="4304" y="3164"/>
                  </a:lnTo>
                  <a:lnTo>
                    <a:pt x="4305" y="3159"/>
                  </a:lnTo>
                  <a:lnTo>
                    <a:pt x="4307" y="3168"/>
                  </a:lnTo>
                  <a:lnTo>
                    <a:pt x="4318" y="3092"/>
                  </a:lnTo>
                  <a:lnTo>
                    <a:pt x="4322" y="3072"/>
                  </a:lnTo>
                  <a:lnTo>
                    <a:pt x="4324" y="3091"/>
                  </a:lnTo>
                  <a:lnTo>
                    <a:pt x="4329" y="3099"/>
                  </a:lnTo>
                  <a:lnTo>
                    <a:pt x="4338" y="3072"/>
                  </a:lnTo>
                  <a:lnTo>
                    <a:pt x="4342" y="3089"/>
                  </a:lnTo>
                  <a:lnTo>
                    <a:pt x="4344" y="3081"/>
                  </a:lnTo>
                  <a:lnTo>
                    <a:pt x="4355" y="3146"/>
                  </a:lnTo>
                  <a:lnTo>
                    <a:pt x="4357" y="3138"/>
                  </a:lnTo>
                  <a:lnTo>
                    <a:pt x="4358" y="3142"/>
                  </a:lnTo>
                  <a:lnTo>
                    <a:pt x="4359" y="3134"/>
                  </a:lnTo>
                  <a:lnTo>
                    <a:pt x="4367" y="3178"/>
                  </a:lnTo>
                  <a:lnTo>
                    <a:pt x="4372" y="3168"/>
                  </a:lnTo>
                  <a:lnTo>
                    <a:pt x="4376" y="3181"/>
                  </a:lnTo>
                  <a:lnTo>
                    <a:pt x="4379" y="3166"/>
                  </a:lnTo>
                  <a:lnTo>
                    <a:pt x="4387" y="3139"/>
                  </a:lnTo>
                  <a:lnTo>
                    <a:pt x="4390" y="3143"/>
                  </a:lnTo>
                  <a:lnTo>
                    <a:pt x="4391" y="3135"/>
                  </a:lnTo>
                  <a:lnTo>
                    <a:pt x="4393" y="3141"/>
                  </a:lnTo>
                  <a:lnTo>
                    <a:pt x="4397" y="3126"/>
                  </a:lnTo>
                  <a:lnTo>
                    <a:pt x="4408" y="3078"/>
                  </a:lnTo>
                  <a:lnTo>
                    <a:pt x="4412" y="3090"/>
                  </a:lnTo>
                  <a:lnTo>
                    <a:pt x="4413" y="3083"/>
                  </a:lnTo>
                  <a:lnTo>
                    <a:pt x="4417" y="3097"/>
                  </a:lnTo>
                  <a:lnTo>
                    <a:pt x="4420" y="3100"/>
                  </a:lnTo>
                  <a:lnTo>
                    <a:pt x="4426" y="3071"/>
                  </a:lnTo>
                  <a:lnTo>
                    <a:pt x="4428" y="3083"/>
                  </a:lnTo>
                  <a:lnTo>
                    <a:pt x="4430" y="3080"/>
                  </a:lnTo>
                  <a:lnTo>
                    <a:pt x="4434" y="3104"/>
                  </a:lnTo>
                  <a:lnTo>
                    <a:pt x="4435" y="3101"/>
                  </a:lnTo>
                  <a:lnTo>
                    <a:pt x="4437" y="3104"/>
                  </a:lnTo>
                  <a:lnTo>
                    <a:pt x="4439" y="3098"/>
                  </a:lnTo>
                  <a:lnTo>
                    <a:pt x="4441" y="3103"/>
                  </a:lnTo>
                  <a:lnTo>
                    <a:pt x="4442" y="3100"/>
                  </a:lnTo>
                  <a:lnTo>
                    <a:pt x="4446" y="3108"/>
                  </a:lnTo>
                  <a:lnTo>
                    <a:pt x="4448" y="3097"/>
                  </a:lnTo>
                  <a:lnTo>
                    <a:pt x="4449" y="3100"/>
                  </a:lnTo>
                  <a:lnTo>
                    <a:pt x="4452" y="3096"/>
                  </a:lnTo>
                  <a:lnTo>
                    <a:pt x="4455" y="3110"/>
                  </a:lnTo>
                  <a:lnTo>
                    <a:pt x="4458" y="3100"/>
                  </a:lnTo>
                  <a:lnTo>
                    <a:pt x="4461" y="3097"/>
                  </a:lnTo>
                  <a:lnTo>
                    <a:pt x="4464" y="3100"/>
                  </a:lnTo>
                  <a:lnTo>
                    <a:pt x="4467" y="3088"/>
                  </a:lnTo>
                  <a:lnTo>
                    <a:pt x="4468" y="3092"/>
                  </a:lnTo>
                  <a:lnTo>
                    <a:pt x="4474" y="3069"/>
                  </a:lnTo>
                  <a:lnTo>
                    <a:pt x="4475" y="3075"/>
                  </a:lnTo>
                  <a:lnTo>
                    <a:pt x="4477" y="3069"/>
                  </a:lnTo>
                  <a:lnTo>
                    <a:pt x="4480" y="3076"/>
                  </a:lnTo>
                  <a:lnTo>
                    <a:pt x="4484" y="3062"/>
                  </a:lnTo>
                  <a:lnTo>
                    <a:pt x="4487" y="3076"/>
                  </a:lnTo>
                  <a:lnTo>
                    <a:pt x="4489" y="3088"/>
                  </a:lnTo>
                  <a:lnTo>
                    <a:pt x="4492" y="3082"/>
                  </a:lnTo>
                  <a:lnTo>
                    <a:pt x="4494" y="3080"/>
                  </a:lnTo>
                  <a:lnTo>
                    <a:pt x="4506" y="3123"/>
                  </a:lnTo>
                  <a:lnTo>
                    <a:pt x="4508" y="3120"/>
                  </a:lnTo>
                  <a:lnTo>
                    <a:pt x="4512" y="3122"/>
                  </a:lnTo>
                  <a:lnTo>
                    <a:pt x="4519" y="3144"/>
                  </a:lnTo>
                  <a:lnTo>
                    <a:pt x="4524" y="3128"/>
                  </a:lnTo>
                  <a:lnTo>
                    <a:pt x="4528" y="3113"/>
                  </a:lnTo>
                  <a:lnTo>
                    <a:pt x="4534" y="3088"/>
                  </a:lnTo>
                  <a:lnTo>
                    <a:pt x="4539" y="3114"/>
                  </a:lnTo>
                  <a:lnTo>
                    <a:pt x="4544" y="3096"/>
                  </a:lnTo>
                  <a:lnTo>
                    <a:pt x="4546" y="3103"/>
                  </a:lnTo>
                  <a:lnTo>
                    <a:pt x="4548" y="3110"/>
                  </a:lnTo>
                  <a:lnTo>
                    <a:pt x="4550" y="3100"/>
                  </a:lnTo>
                  <a:lnTo>
                    <a:pt x="4553" y="3106"/>
                  </a:lnTo>
                  <a:lnTo>
                    <a:pt x="4555" y="3112"/>
                  </a:lnTo>
                  <a:lnTo>
                    <a:pt x="4558" y="3104"/>
                  </a:lnTo>
                  <a:lnTo>
                    <a:pt x="4559" y="3107"/>
                  </a:lnTo>
                  <a:lnTo>
                    <a:pt x="4561" y="3094"/>
                  </a:lnTo>
                  <a:lnTo>
                    <a:pt x="4563" y="3099"/>
                  </a:lnTo>
                  <a:lnTo>
                    <a:pt x="4568" y="3099"/>
                  </a:lnTo>
                  <a:lnTo>
                    <a:pt x="4571" y="3095"/>
                  </a:lnTo>
                  <a:lnTo>
                    <a:pt x="4574" y="3109"/>
                  </a:lnTo>
                  <a:lnTo>
                    <a:pt x="4581" y="3093"/>
                  </a:lnTo>
                  <a:lnTo>
                    <a:pt x="4587" y="3128"/>
                  </a:lnTo>
                  <a:lnTo>
                    <a:pt x="4593" y="3112"/>
                  </a:lnTo>
                  <a:lnTo>
                    <a:pt x="4596" y="3121"/>
                  </a:lnTo>
                  <a:lnTo>
                    <a:pt x="4598" y="3114"/>
                  </a:lnTo>
                  <a:lnTo>
                    <a:pt x="4599" y="3118"/>
                  </a:lnTo>
                  <a:lnTo>
                    <a:pt x="4600" y="3114"/>
                  </a:lnTo>
                  <a:lnTo>
                    <a:pt x="4609" y="3166"/>
                  </a:lnTo>
                  <a:lnTo>
                    <a:pt x="4611" y="3165"/>
                  </a:lnTo>
                  <a:lnTo>
                    <a:pt x="4612" y="3173"/>
                  </a:lnTo>
                  <a:lnTo>
                    <a:pt x="4618" y="3198"/>
                  </a:lnTo>
                  <a:lnTo>
                    <a:pt x="4628" y="3162"/>
                  </a:lnTo>
                  <a:lnTo>
                    <a:pt x="4630" y="3166"/>
                  </a:lnTo>
                  <a:lnTo>
                    <a:pt x="4631" y="3159"/>
                  </a:lnTo>
                  <a:lnTo>
                    <a:pt x="4632" y="3166"/>
                  </a:lnTo>
                  <a:lnTo>
                    <a:pt x="4634" y="3164"/>
                  </a:lnTo>
                  <a:lnTo>
                    <a:pt x="4636" y="3169"/>
                  </a:lnTo>
                  <a:lnTo>
                    <a:pt x="4637" y="3167"/>
                  </a:lnTo>
                  <a:lnTo>
                    <a:pt x="4639" y="3172"/>
                  </a:lnTo>
                  <a:lnTo>
                    <a:pt x="4641" y="3169"/>
                  </a:lnTo>
                  <a:lnTo>
                    <a:pt x="4643" y="3178"/>
                  </a:lnTo>
                  <a:lnTo>
                    <a:pt x="4648" y="3148"/>
                  </a:lnTo>
                  <a:lnTo>
                    <a:pt x="4655" y="3147"/>
                  </a:lnTo>
                  <a:lnTo>
                    <a:pt x="4656" y="3132"/>
                  </a:lnTo>
                  <a:lnTo>
                    <a:pt x="4657" y="3135"/>
                  </a:lnTo>
                  <a:lnTo>
                    <a:pt x="4660" y="3121"/>
                  </a:lnTo>
                  <a:lnTo>
                    <a:pt x="4666" y="3126"/>
                  </a:lnTo>
                  <a:lnTo>
                    <a:pt x="4668" y="3113"/>
                  </a:lnTo>
                  <a:lnTo>
                    <a:pt x="4669" y="3119"/>
                  </a:lnTo>
                  <a:lnTo>
                    <a:pt x="4671" y="3111"/>
                  </a:lnTo>
                  <a:lnTo>
                    <a:pt x="4677" y="3121"/>
                  </a:lnTo>
                  <a:lnTo>
                    <a:pt x="4680" y="3114"/>
                  </a:lnTo>
                  <a:lnTo>
                    <a:pt x="4683" y="3123"/>
                  </a:lnTo>
                  <a:lnTo>
                    <a:pt x="4685" y="3117"/>
                  </a:lnTo>
                  <a:lnTo>
                    <a:pt x="4689" y="3147"/>
                  </a:lnTo>
                  <a:lnTo>
                    <a:pt x="4690" y="3139"/>
                  </a:lnTo>
                  <a:lnTo>
                    <a:pt x="4692" y="3145"/>
                  </a:lnTo>
                  <a:lnTo>
                    <a:pt x="4696" y="3133"/>
                  </a:lnTo>
                  <a:lnTo>
                    <a:pt x="4714" y="3200"/>
                  </a:lnTo>
                  <a:lnTo>
                    <a:pt x="4715" y="3196"/>
                  </a:lnTo>
                  <a:lnTo>
                    <a:pt x="4718" y="3204"/>
                  </a:lnTo>
                  <a:lnTo>
                    <a:pt x="4721" y="3196"/>
                  </a:lnTo>
                  <a:lnTo>
                    <a:pt x="4730" y="3232"/>
                  </a:lnTo>
                  <a:lnTo>
                    <a:pt x="4732" y="3234"/>
                  </a:lnTo>
                  <a:lnTo>
                    <a:pt x="4742" y="3203"/>
                  </a:lnTo>
                  <a:lnTo>
                    <a:pt x="4745" y="3214"/>
                  </a:lnTo>
                  <a:lnTo>
                    <a:pt x="4748" y="3198"/>
                  </a:lnTo>
                  <a:lnTo>
                    <a:pt x="4750" y="3200"/>
                  </a:lnTo>
                  <a:lnTo>
                    <a:pt x="4756" y="3181"/>
                  </a:lnTo>
                  <a:lnTo>
                    <a:pt x="4758" y="3187"/>
                  </a:lnTo>
                  <a:lnTo>
                    <a:pt x="4761" y="3163"/>
                  </a:lnTo>
                  <a:lnTo>
                    <a:pt x="4763" y="3168"/>
                  </a:lnTo>
                  <a:lnTo>
                    <a:pt x="4767" y="3149"/>
                  </a:lnTo>
                  <a:lnTo>
                    <a:pt x="4770" y="3166"/>
                  </a:lnTo>
                  <a:lnTo>
                    <a:pt x="4771" y="3159"/>
                  </a:lnTo>
                  <a:lnTo>
                    <a:pt x="4774" y="3161"/>
                  </a:lnTo>
                  <a:lnTo>
                    <a:pt x="4775" y="3158"/>
                  </a:lnTo>
                  <a:lnTo>
                    <a:pt x="4780" y="3179"/>
                  </a:lnTo>
                  <a:lnTo>
                    <a:pt x="4784" y="3187"/>
                  </a:lnTo>
                  <a:lnTo>
                    <a:pt x="4787" y="3180"/>
                  </a:lnTo>
                  <a:lnTo>
                    <a:pt x="4789" y="3186"/>
                  </a:lnTo>
                  <a:lnTo>
                    <a:pt x="4794" y="3205"/>
                  </a:lnTo>
                  <a:lnTo>
                    <a:pt x="4796" y="3201"/>
                  </a:lnTo>
                  <a:lnTo>
                    <a:pt x="4798" y="3208"/>
                  </a:lnTo>
                  <a:lnTo>
                    <a:pt x="4799" y="3205"/>
                  </a:lnTo>
                  <a:lnTo>
                    <a:pt x="4801" y="3211"/>
                  </a:lnTo>
                  <a:lnTo>
                    <a:pt x="4805" y="3215"/>
                  </a:lnTo>
                  <a:lnTo>
                    <a:pt x="4810" y="3238"/>
                  </a:lnTo>
                  <a:lnTo>
                    <a:pt x="4814" y="3243"/>
                  </a:lnTo>
                  <a:lnTo>
                    <a:pt x="4818" y="3218"/>
                  </a:lnTo>
                  <a:lnTo>
                    <a:pt x="4823" y="3209"/>
                  </a:lnTo>
                  <a:lnTo>
                    <a:pt x="4826" y="3213"/>
                  </a:lnTo>
                  <a:lnTo>
                    <a:pt x="4831" y="3202"/>
                  </a:lnTo>
                  <a:lnTo>
                    <a:pt x="4833" y="3211"/>
                  </a:lnTo>
                  <a:lnTo>
                    <a:pt x="4836" y="3201"/>
                  </a:lnTo>
                  <a:lnTo>
                    <a:pt x="4837" y="3206"/>
                  </a:lnTo>
                  <a:lnTo>
                    <a:pt x="4838" y="3201"/>
                  </a:lnTo>
                  <a:lnTo>
                    <a:pt x="4841" y="3209"/>
                  </a:lnTo>
                  <a:lnTo>
                    <a:pt x="4842" y="3196"/>
                  </a:lnTo>
                  <a:lnTo>
                    <a:pt x="4844" y="3205"/>
                  </a:lnTo>
                  <a:lnTo>
                    <a:pt x="4848" y="3211"/>
                  </a:lnTo>
                  <a:lnTo>
                    <a:pt x="4850" y="3208"/>
                  </a:lnTo>
                  <a:lnTo>
                    <a:pt x="4855" y="3220"/>
                  </a:lnTo>
                  <a:lnTo>
                    <a:pt x="4857" y="3210"/>
                  </a:lnTo>
                  <a:lnTo>
                    <a:pt x="4863" y="3224"/>
                  </a:lnTo>
                  <a:lnTo>
                    <a:pt x="4866" y="3220"/>
                  </a:lnTo>
                  <a:lnTo>
                    <a:pt x="4873" y="3250"/>
                  </a:lnTo>
                  <a:lnTo>
                    <a:pt x="4875" y="3243"/>
                  </a:lnTo>
                  <a:lnTo>
                    <a:pt x="4878" y="3248"/>
                  </a:lnTo>
                  <a:lnTo>
                    <a:pt x="4879" y="3242"/>
                  </a:lnTo>
                  <a:lnTo>
                    <a:pt x="4883" y="3246"/>
                  </a:lnTo>
                  <a:lnTo>
                    <a:pt x="4884" y="3239"/>
                  </a:lnTo>
                  <a:lnTo>
                    <a:pt x="4885" y="3246"/>
                  </a:lnTo>
                  <a:lnTo>
                    <a:pt x="4890" y="3237"/>
                  </a:lnTo>
                  <a:lnTo>
                    <a:pt x="4893" y="3253"/>
                  </a:lnTo>
                  <a:lnTo>
                    <a:pt x="4898" y="3255"/>
                  </a:lnTo>
                  <a:lnTo>
                    <a:pt x="4899" y="3250"/>
                  </a:lnTo>
                  <a:lnTo>
                    <a:pt x="4900" y="3255"/>
                  </a:lnTo>
                  <a:lnTo>
                    <a:pt x="4911" y="3298"/>
                  </a:lnTo>
                  <a:lnTo>
                    <a:pt x="4912" y="3292"/>
                  </a:lnTo>
                  <a:lnTo>
                    <a:pt x="4915" y="3302"/>
                  </a:lnTo>
                  <a:lnTo>
                    <a:pt x="4917" y="3298"/>
                  </a:lnTo>
                  <a:lnTo>
                    <a:pt x="4918" y="3305"/>
                  </a:lnTo>
                  <a:lnTo>
                    <a:pt x="4926" y="3280"/>
                  </a:lnTo>
                  <a:lnTo>
                    <a:pt x="4928" y="3289"/>
                  </a:lnTo>
                  <a:lnTo>
                    <a:pt x="4929" y="3283"/>
                  </a:lnTo>
                  <a:lnTo>
                    <a:pt x="4933" y="3295"/>
                  </a:lnTo>
                  <a:lnTo>
                    <a:pt x="4935" y="3291"/>
                  </a:lnTo>
                  <a:lnTo>
                    <a:pt x="4936" y="3296"/>
                  </a:lnTo>
                  <a:lnTo>
                    <a:pt x="4938" y="3294"/>
                  </a:lnTo>
                  <a:lnTo>
                    <a:pt x="4940" y="3304"/>
                  </a:lnTo>
                  <a:lnTo>
                    <a:pt x="4947" y="3269"/>
                  </a:lnTo>
                  <a:lnTo>
                    <a:pt x="4950" y="3270"/>
                  </a:lnTo>
                  <a:lnTo>
                    <a:pt x="4959" y="3228"/>
                  </a:lnTo>
                  <a:lnTo>
                    <a:pt x="4965" y="3247"/>
                  </a:lnTo>
                  <a:lnTo>
                    <a:pt x="4973" y="3257"/>
                  </a:lnTo>
                  <a:lnTo>
                    <a:pt x="4974" y="3251"/>
                  </a:lnTo>
                  <a:lnTo>
                    <a:pt x="4980" y="3264"/>
                  </a:lnTo>
                  <a:lnTo>
                    <a:pt x="4987" y="3224"/>
                  </a:lnTo>
                  <a:lnTo>
                    <a:pt x="4992" y="3223"/>
                  </a:lnTo>
                  <a:lnTo>
                    <a:pt x="4993" y="3216"/>
                  </a:lnTo>
                  <a:lnTo>
                    <a:pt x="4999" y="3225"/>
                  </a:lnTo>
                  <a:lnTo>
                    <a:pt x="5001" y="3222"/>
                  </a:lnTo>
                  <a:lnTo>
                    <a:pt x="5009" y="3242"/>
                  </a:lnTo>
                  <a:lnTo>
                    <a:pt x="5015" y="3218"/>
                  </a:lnTo>
                  <a:lnTo>
                    <a:pt x="5017" y="3215"/>
                  </a:lnTo>
                  <a:lnTo>
                    <a:pt x="5022" y="3223"/>
                  </a:lnTo>
                  <a:lnTo>
                    <a:pt x="5025" y="3217"/>
                  </a:lnTo>
                  <a:lnTo>
                    <a:pt x="5032" y="3239"/>
                  </a:lnTo>
                  <a:lnTo>
                    <a:pt x="5036" y="3265"/>
                  </a:lnTo>
                  <a:lnTo>
                    <a:pt x="5038" y="3264"/>
                  </a:lnTo>
                  <a:lnTo>
                    <a:pt x="5040" y="3271"/>
                  </a:lnTo>
                  <a:lnTo>
                    <a:pt x="5042" y="3265"/>
                  </a:lnTo>
                  <a:lnTo>
                    <a:pt x="5046" y="3255"/>
                  </a:lnTo>
                  <a:lnTo>
                    <a:pt x="5051" y="3269"/>
                  </a:lnTo>
                  <a:lnTo>
                    <a:pt x="5054" y="3252"/>
                  </a:lnTo>
                  <a:lnTo>
                    <a:pt x="5056" y="3255"/>
                  </a:lnTo>
                  <a:lnTo>
                    <a:pt x="5057" y="3252"/>
                  </a:lnTo>
                  <a:lnTo>
                    <a:pt x="5060" y="3271"/>
                  </a:lnTo>
                  <a:lnTo>
                    <a:pt x="5067" y="3236"/>
                  </a:lnTo>
                  <a:lnTo>
                    <a:pt x="5069" y="3243"/>
                  </a:lnTo>
                  <a:lnTo>
                    <a:pt x="5071" y="3234"/>
                  </a:lnTo>
                  <a:lnTo>
                    <a:pt x="5073" y="3238"/>
                  </a:lnTo>
                  <a:lnTo>
                    <a:pt x="5080" y="3219"/>
                  </a:lnTo>
                  <a:lnTo>
                    <a:pt x="5082" y="3205"/>
                  </a:lnTo>
                  <a:lnTo>
                    <a:pt x="5086" y="3205"/>
                  </a:lnTo>
                  <a:lnTo>
                    <a:pt x="5088" y="3197"/>
                  </a:lnTo>
                  <a:lnTo>
                    <a:pt x="5093" y="3216"/>
                  </a:lnTo>
                  <a:lnTo>
                    <a:pt x="5094" y="3218"/>
                  </a:lnTo>
                  <a:lnTo>
                    <a:pt x="5098" y="3212"/>
                  </a:lnTo>
                  <a:lnTo>
                    <a:pt x="5105" y="3257"/>
                  </a:lnTo>
                  <a:lnTo>
                    <a:pt x="5109" y="3242"/>
                  </a:lnTo>
                  <a:lnTo>
                    <a:pt x="5111" y="3253"/>
                  </a:lnTo>
                  <a:lnTo>
                    <a:pt x="5114" y="3240"/>
                  </a:lnTo>
                  <a:lnTo>
                    <a:pt x="5115" y="3244"/>
                  </a:lnTo>
                  <a:lnTo>
                    <a:pt x="5116" y="3238"/>
                  </a:lnTo>
                  <a:lnTo>
                    <a:pt x="5120" y="3247"/>
                  </a:lnTo>
                  <a:lnTo>
                    <a:pt x="5128" y="3216"/>
                  </a:lnTo>
                  <a:lnTo>
                    <a:pt x="5131" y="3226"/>
                  </a:lnTo>
                  <a:lnTo>
                    <a:pt x="5138" y="3170"/>
                  </a:lnTo>
                  <a:lnTo>
                    <a:pt x="5140" y="3174"/>
                  </a:lnTo>
                  <a:lnTo>
                    <a:pt x="5152" y="3112"/>
                  </a:lnTo>
                  <a:lnTo>
                    <a:pt x="5154" y="3121"/>
                  </a:lnTo>
                  <a:lnTo>
                    <a:pt x="5158" y="3109"/>
                  </a:lnTo>
                  <a:lnTo>
                    <a:pt x="5165" y="3134"/>
                  </a:lnTo>
                  <a:lnTo>
                    <a:pt x="5166" y="3124"/>
                  </a:lnTo>
                  <a:lnTo>
                    <a:pt x="5168" y="3126"/>
                  </a:lnTo>
                  <a:lnTo>
                    <a:pt x="5169" y="3123"/>
                  </a:lnTo>
                  <a:lnTo>
                    <a:pt x="5183" y="3178"/>
                  </a:lnTo>
                  <a:lnTo>
                    <a:pt x="5185" y="3171"/>
                  </a:lnTo>
                  <a:lnTo>
                    <a:pt x="5188" y="3187"/>
                  </a:lnTo>
                  <a:lnTo>
                    <a:pt x="5192" y="3203"/>
                  </a:lnTo>
                  <a:lnTo>
                    <a:pt x="5196" y="3203"/>
                  </a:lnTo>
                  <a:lnTo>
                    <a:pt x="5202" y="3232"/>
                  </a:lnTo>
                  <a:lnTo>
                    <a:pt x="5208" y="3221"/>
                  </a:lnTo>
                  <a:lnTo>
                    <a:pt x="5213" y="3244"/>
                  </a:lnTo>
                  <a:lnTo>
                    <a:pt x="5214" y="3241"/>
                  </a:lnTo>
                  <a:lnTo>
                    <a:pt x="5217" y="3243"/>
                  </a:lnTo>
                  <a:lnTo>
                    <a:pt x="5224" y="3225"/>
                  </a:lnTo>
                  <a:lnTo>
                    <a:pt x="5225" y="3234"/>
                  </a:lnTo>
                  <a:lnTo>
                    <a:pt x="5229" y="3213"/>
                  </a:lnTo>
                  <a:lnTo>
                    <a:pt x="5231" y="3217"/>
                  </a:lnTo>
                  <a:lnTo>
                    <a:pt x="5233" y="3213"/>
                  </a:lnTo>
                  <a:lnTo>
                    <a:pt x="5235" y="3218"/>
                  </a:lnTo>
                  <a:lnTo>
                    <a:pt x="5246" y="3144"/>
                  </a:lnTo>
                  <a:lnTo>
                    <a:pt x="5250" y="3134"/>
                  </a:lnTo>
                  <a:lnTo>
                    <a:pt x="5253" y="3143"/>
                  </a:lnTo>
                  <a:lnTo>
                    <a:pt x="5258" y="3119"/>
                  </a:lnTo>
                  <a:lnTo>
                    <a:pt x="5261" y="3124"/>
                  </a:lnTo>
                  <a:lnTo>
                    <a:pt x="5262" y="3121"/>
                  </a:lnTo>
                  <a:lnTo>
                    <a:pt x="5267" y="3143"/>
                  </a:lnTo>
                  <a:lnTo>
                    <a:pt x="5269" y="3139"/>
                  </a:lnTo>
                  <a:lnTo>
                    <a:pt x="5270" y="3145"/>
                  </a:lnTo>
                  <a:lnTo>
                    <a:pt x="5274" y="3125"/>
                  </a:lnTo>
                  <a:lnTo>
                    <a:pt x="5284" y="3144"/>
                  </a:lnTo>
                  <a:lnTo>
                    <a:pt x="5286" y="3146"/>
                  </a:lnTo>
                  <a:lnTo>
                    <a:pt x="5289" y="3141"/>
                  </a:lnTo>
                  <a:lnTo>
                    <a:pt x="5293" y="3159"/>
                  </a:lnTo>
                  <a:lnTo>
                    <a:pt x="5295" y="3152"/>
                  </a:lnTo>
                  <a:lnTo>
                    <a:pt x="5296" y="3155"/>
                  </a:lnTo>
                  <a:lnTo>
                    <a:pt x="5297" y="3152"/>
                  </a:lnTo>
                  <a:lnTo>
                    <a:pt x="5298" y="3155"/>
                  </a:lnTo>
                  <a:lnTo>
                    <a:pt x="5301" y="3146"/>
                  </a:lnTo>
                  <a:lnTo>
                    <a:pt x="5303" y="3150"/>
                  </a:lnTo>
                  <a:lnTo>
                    <a:pt x="5312" y="3104"/>
                  </a:lnTo>
                  <a:lnTo>
                    <a:pt x="5317" y="3099"/>
                  </a:lnTo>
                  <a:lnTo>
                    <a:pt x="5325" y="3147"/>
                  </a:lnTo>
                  <a:lnTo>
                    <a:pt x="5328" y="3143"/>
                  </a:lnTo>
                  <a:lnTo>
                    <a:pt x="5335" y="3177"/>
                  </a:lnTo>
                  <a:lnTo>
                    <a:pt x="5337" y="3173"/>
                  </a:lnTo>
                  <a:lnTo>
                    <a:pt x="5339" y="3175"/>
                  </a:lnTo>
                  <a:lnTo>
                    <a:pt x="5340" y="3173"/>
                  </a:lnTo>
                  <a:lnTo>
                    <a:pt x="5348" y="3228"/>
                  </a:lnTo>
                  <a:lnTo>
                    <a:pt x="5353" y="3218"/>
                  </a:lnTo>
                  <a:lnTo>
                    <a:pt x="5354" y="3225"/>
                  </a:lnTo>
                  <a:lnTo>
                    <a:pt x="5362" y="3221"/>
                  </a:lnTo>
                  <a:lnTo>
                    <a:pt x="5363" y="3228"/>
                  </a:lnTo>
                  <a:lnTo>
                    <a:pt x="5368" y="3200"/>
                  </a:lnTo>
                  <a:lnTo>
                    <a:pt x="5369" y="3203"/>
                  </a:lnTo>
                  <a:lnTo>
                    <a:pt x="5376" y="3160"/>
                  </a:lnTo>
                  <a:lnTo>
                    <a:pt x="5380" y="3158"/>
                  </a:lnTo>
                  <a:lnTo>
                    <a:pt x="5384" y="3174"/>
                  </a:lnTo>
                  <a:lnTo>
                    <a:pt x="5387" y="3161"/>
                  </a:lnTo>
                  <a:lnTo>
                    <a:pt x="5391" y="3166"/>
                  </a:lnTo>
                  <a:lnTo>
                    <a:pt x="5394" y="3171"/>
                  </a:lnTo>
                  <a:lnTo>
                    <a:pt x="5396" y="3158"/>
                  </a:lnTo>
                  <a:lnTo>
                    <a:pt x="5398" y="3168"/>
                  </a:lnTo>
                  <a:lnTo>
                    <a:pt x="5401" y="3157"/>
                  </a:lnTo>
                  <a:lnTo>
                    <a:pt x="5403" y="3159"/>
                  </a:lnTo>
                  <a:lnTo>
                    <a:pt x="5406" y="3155"/>
                  </a:lnTo>
                  <a:lnTo>
                    <a:pt x="5408" y="3162"/>
                  </a:lnTo>
                  <a:lnTo>
                    <a:pt x="5410" y="3160"/>
                  </a:lnTo>
                  <a:lnTo>
                    <a:pt x="5416" y="3183"/>
                  </a:lnTo>
                  <a:lnTo>
                    <a:pt x="5417" y="3176"/>
                  </a:lnTo>
                  <a:lnTo>
                    <a:pt x="5418" y="3181"/>
                  </a:lnTo>
                  <a:lnTo>
                    <a:pt x="5423" y="3167"/>
                  </a:lnTo>
                  <a:lnTo>
                    <a:pt x="5424" y="3172"/>
                  </a:lnTo>
                  <a:lnTo>
                    <a:pt x="5427" y="3170"/>
                  </a:lnTo>
                  <a:lnTo>
                    <a:pt x="5428" y="3175"/>
                  </a:lnTo>
                  <a:lnTo>
                    <a:pt x="5430" y="3165"/>
                  </a:lnTo>
                  <a:lnTo>
                    <a:pt x="5439" y="3203"/>
                  </a:lnTo>
                  <a:lnTo>
                    <a:pt x="5441" y="3214"/>
                  </a:lnTo>
                  <a:lnTo>
                    <a:pt x="5445" y="3193"/>
                  </a:lnTo>
                  <a:lnTo>
                    <a:pt x="5451" y="3234"/>
                  </a:lnTo>
                  <a:lnTo>
                    <a:pt x="5454" y="3233"/>
                  </a:lnTo>
                  <a:lnTo>
                    <a:pt x="5455" y="3238"/>
                  </a:lnTo>
                  <a:lnTo>
                    <a:pt x="5457" y="3227"/>
                  </a:lnTo>
                  <a:lnTo>
                    <a:pt x="5465" y="3245"/>
                  </a:lnTo>
                  <a:lnTo>
                    <a:pt x="5466" y="3255"/>
                  </a:lnTo>
                  <a:lnTo>
                    <a:pt x="5468" y="324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2074" name="Group 42"/>
            <p:cNvGrpSpPr>
              <a:grpSpLocks/>
            </p:cNvGrpSpPr>
            <p:nvPr/>
          </p:nvGrpSpPr>
          <p:grpSpPr bwMode="auto">
            <a:xfrm>
              <a:off x="6397" y="2946"/>
              <a:ext cx="469" cy="105"/>
              <a:chOff x="2745" y="1860"/>
              <a:chExt cx="469" cy="105"/>
            </a:xfrm>
          </p:grpSpPr>
          <p:sp>
            <p:nvSpPr>
              <p:cNvPr id="172075" name="Freeform 43"/>
              <p:cNvSpPr>
                <a:spLocks/>
              </p:cNvSpPr>
              <p:nvPr/>
            </p:nvSpPr>
            <p:spPr bwMode="auto">
              <a:xfrm>
                <a:off x="2758" y="1860"/>
                <a:ext cx="26" cy="31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76" name="Line 44"/>
              <p:cNvSpPr>
                <a:spLocks noChangeShapeType="1"/>
              </p:cNvSpPr>
              <p:nvPr/>
            </p:nvSpPr>
            <p:spPr bwMode="auto">
              <a:xfrm>
                <a:off x="2775" y="1860"/>
                <a:ext cx="1" cy="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77" name="Freeform 45"/>
              <p:cNvSpPr>
                <a:spLocks/>
              </p:cNvSpPr>
              <p:nvPr/>
            </p:nvSpPr>
            <p:spPr bwMode="auto">
              <a:xfrm>
                <a:off x="2816" y="1860"/>
                <a:ext cx="9" cy="46"/>
              </a:xfrm>
              <a:custGeom>
                <a:avLst/>
                <a:gdLst>
                  <a:gd name="T0" fmla="*/ 0 w 11"/>
                  <a:gd name="T1" fmla="*/ 11 h 59"/>
                  <a:gd name="T2" fmla="*/ 4 w 11"/>
                  <a:gd name="T3" fmla="*/ 8 h 59"/>
                  <a:gd name="T4" fmla="*/ 11 w 11"/>
                  <a:gd name="T5" fmla="*/ 0 h 59"/>
                  <a:gd name="T6" fmla="*/ 11 w 11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11"/>
                    </a:moveTo>
                    <a:lnTo>
                      <a:pt x="4" y="8"/>
                    </a:lnTo>
                    <a:lnTo>
                      <a:pt x="11" y="0"/>
                    </a:lnTo>
                    <a:lnTo>
                      <a:pt x="11" y="59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78" name="Freeform 46"/>
              <p:cNvSpPr>
                <a:spLocks/>
              </p:cNvSpPr>
              <p:nvPr/>
            </p:nvSpPr>
            <p:spPr bwMode="auto">
              <a:xfrm>
                <a:off x="2863" y="1860"/>
                <a:ext cx="23" cy="46"/>
              </a:xfrm>
              <a:custGeom>
                <a:avLst/>
                <a:gdLst>
                  <a:gd name="T0" fmla="*/ 11 w 29"/>
                  <a:gd name="T1" fmla="*/ 0 h 59"/>
                  <a:gd name="T2" fmla="*/ 5 w 29"/>
                  <a:gd name="T3" fmla="*/ 3 h 59"/>
                  <a:gd name="T4" fmla="*/ 5 w 29"/>
                  <a:gd name="T5" fmla="*/ 20 h 59"/>
                  <a:gd name="T6" fmla="*/ 9 w 29"/>
                  <a:gd name="T7" fmla="*/ 22 h 59"/>
                  <a:gd name="T8" fmla="*/ 24 w 29"/>
                  <a:gd name="T9" fmla="*/ 28 h 59"/>
                  <a:gd name="T10" fmla="*/ 29 w 29"/>
                  <a:gd name="T11" fmla="*/ 34 h 59"/>
                  <a:gd name="T12" fmla="*/ 29 w 29"/>
                  <a:gd name="T13" fmla="*/ 54 h 59"/>
                  <a:gd name="T14" fmla="*/ 27 w 29"/>
                  <a:gd name="T15" fmla="*/ 57 h 59"/>
                  <a:gd name="T16" fmla="*/ 20 w 29"/>
                  <a:gd name="T17" fmla="*/ 59 h 59"/>
                  <a:gd name="T18" fmla="*/ 5 w 29"/>
                  <a:gd name="T19" fmla="*/ 57 h 59"/>
                  <a:gd name="T20" fmla="*/ 0 w 29"/>
                  <a:gd name="T21" fmla="*/ 48 h 59"/>
                  <a:gd name="T22" fmla="*/ 0 w 29"/>
                  <a:gd name="T23" fmla="*/ 40 h 59"/>
                  <a:gd name="T24" fmla="*/ 2 w 29"/>
                  <a:gd name="T25" fmla="*/ 34 h 59"/>
                  <a:gd name="T26" fmla="*/ 13 w 29"/>
                  <a:gd name="T27" fmla="*/ 25 h 59"/>
                  <a:gd name="T28" fmla="*/ 22 w 29"/>
                  <a:gd name="T29" fmla="*/ 22 h 59"/>
                  <a:gd name="T30" fmla="*/ 29 w 29"/>
                  <a:gd name="T31" fmla="*/ 14 h 59"/>
                  <a:gd name="T32" fmla="*/ 29 w 29"/>
                  <a:gd name="T33" fmla="*/ 8 h 59"/>
                  <a:gd name="T34" fmla="*/ 27 w 29"/>
                  <a:gd name="T35" fmla="*/ 3 h 59"/>
                  <a:gd name="T36" fmla="*/ 20 w 29"/>
                  <a:gd name="T37" fmla="*/ 0 h 59"/>
                  <a:gd name="T38" fmla="*/ 11 w 29"/>
                  <a:gd name="T3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59">
                    <a:moveTo>
                      <a:pt x="11" y="0"/>
                    </a:moveTo>
                    <a:lnTo>
                      <a:pt x="5" y="3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24" y="28"/>
                    </a:lnTo>
                    <a:lnTo>
                      <a:pt x="29" y="34"/>
                    </a:lnTo>
                    <a:lnTo>
                      <a:pt x="29" y="54"/>
                    </a:lnTo>
                    <a:lnTo>
                      <a:pt x="27" y="57"/>
                    </a:lnTo>
                    <a:lnTo>
                      <a:pt x="20" y="59"/>
                    </a:lnTo>
                    <a:lnTo>
                      <a:pt x="5" y="57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3" y="25"/>
                    </a:lnTo>
                    <a:lnTo>
                      <a:pt x="22" y="22"/>
                    </a:lnTo>
                    <a:lnTo>
                      <a:pt x="29" y="14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79" name="Freeform 47"/>
              <p:cNvSpPr>
                <a:spLocks/>
              </p:cNvSpPr>
              <p:nvPr/>
            </p:nvSpPr>
            <p:spPr bwMode="auto">
              <a:xfrm>
                <a:off x="2915" y="1860"/>
                <a:ext cx="26" cy="31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0" name="Line 48"/>
              <p:cNvSpPr>
                <a:spLocks noChangeShapeType="1"/>
              </p:cNvSpPr>
              <p:nvPr/>
            </p:nvSpPr>
            <p:spPr bwMode="auto">
              <a:xfrm>
                <a:off x="2932" y="1860"/>
                <a:ext cx="1" cy="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1" name="Freeform 49"/>
              <p:cNvSpPr>
                <a:spLocks/>
              </p:cNvSpPr>
              <p:nvPr/>
            </p:nvSpPr>
            <p:spPr bwMode="auto">
              <a:xfrm>
                <a:off x="2968" y="1860"/>
                <a:ext cx="22" cy="46"/>
              </a:xfrm>
              <a:custGeom>
                <a:avLst/>
                <a:gdLst>
                  <a:gd name="T0" fmla="*/ 11 w 28"/>
                  <a:gd name="T1" fmla="*/ 0 h 59"/>
                  <a:gd name="T2" fmla="*/ 4 w 28"/>
                  <a:gd name="T3" fmla="*/ 3 h 59"/>
                  <a:gd name="T4" fmla="*/ 4 w 28"/>
                  <a:gd name="T5" fmla="*/ 20 h 59"/>
                  <a:gd name="T6" fmla="*/ 8 w 28"/>
                  <a:gd name="T7" fmla="*/ 22 h 59"/>
                  <a:gd name="T8" fmla="*/ 24 w 28"/>
                  <a:gd name="T9" fmla="*/ 28 h 59"/>
                  <a:gd name="T10" fmla="*/ 28 w 28"/>
                  <a:gd name="T11" fmla="*/ 34 h 59"/>
                  <a:gd name="T12" fmla="*/ 28 w 28"/>
                  <a:gd name="T13" fmla="*/ 54 h 59"/>
                  <a:gd name="T14" fmla="*/ 26 w 28"/>
                  <a:gd name="T15" fmla="*/ 57 h 59"/>
                  <a:gd name="T16" fmla="*/ 19 w 28"/>
                  <a:gd name="T17" fmla="*/ 59 h 59"/>
                  <a:gd name="T18" fmla="*/ 4 w 28"/>
                  <a:gd name="T19" fmla="*/ 57 h 59"/>
                  <a:gd name="T20" fmla="*/ 0 w 28"/>
                  <a:gd name="T21" fmla="*/ 48 h 59"/>
                  <a:gd name="T22" fmla="*/ 0 w 28"/>
                  <a:gd name="T23" fmla="*/ 40 h 59"/>
                  <a:gd name="T24" fmla="*/ 2 w 28"/>
                  <a:gd name="T25" fmla="*/ 34 h 59"/>
                  <a:gd name="T26" fmla="*/ 13 w 28"/>
                  <a:gd name="T27" fmla="*/ 25 h 59"/>
                  <a:gd name="T28" fmla="*/ 22 w 28"/>
                  <a:gd name="T29" fmla="*/ 22 h 59"/>
                  <a:gd name="T30" fmla="*/ 28 w 28"/>
                  <a:gd name="T31" fmla="*/ 14 h 59"/>
                  <a:gd name="T32" fmla="*/ 28 w 28"/>
                  <a:gd name="T33" fmla="*/ 8 h 59"/>
                  <a:gd name="T34" fmla="*/ 26 w 28"/>
                  <a:gd name="T35" fmla="*/ 3 h 59"/>
                  <a:gd name="T36" fmla="*/ 19 w 28"/>
                  <a:gd name="T37" fmla="*/ 0 h 59"/>
                  <a:gd name="T38" fmla="*/ 11 w 28"/>
                  <a:gd name="T3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59">
                    <a:moveTo>
                      <a:pt x="11" y="0"/>
                    </a:moveTo>
                    <a:lnTo>
                      <a:pt x="4" y="3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28" y="34"/>
                    </a:lnTo>
                    <a:lnTo>
                      <a:pt x="28" y="54"/>
                    </a:lnTo>
                    <a:lnTo>
                      <a:pt x="26" y="57"/>
                    </a:lnTo>
                    <a:lnTo>
                      <a:pt x="19" y="59"/>
                    </a:lnTo>
                    <a:lnTo>
                      <a:pt x="4" y="57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3" y="25"/>
                    </a:lnTo>
                    <a:lnTo>
                      <a:pt x="22" y="22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26" y="3"/>
                    </a:lnTo>
                    <a:lnTo>
                      <a:pt x="19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2" name="Freeform 50"/>
              <p:cNvSpPr>
                <a:spLocks/>
              </p:cNvSpPr>
              <p:nvPr/>
            </p:nvSpPr>
            <p:spPr bwMode="auto">
              <a:xfrm>
                <a:off x="3031" y="1895"/>
                <a:ext cx="2" cy="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3 h 6"/>
                  <a:gd name="T4" fmla="*/ 2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3" name="Freeform 51"/>
              <p:cNvSpPr>
                <a:spLocks/>
              </p:cNvSpPr>
              <p:nvPr/>
            </p:nvSpPr>
            <p:spPr bwMode="auto">
              <a:xfrm>
                <a:off x="3073" y="1860"/>
                <a:ext cx="23" cy="46"/>
              </a:xfrm>
              <a:custGeom>
                <a:avLst/>
                <a:gdLst>
                  <a:gd name="T0" fmla="*/ 29 w 29"/>
                  <a:gd name="T1" fmla="*/ 20 h 59"/>
                  <a:gd name="T2" fmla="*/ 22 w 29"/>
                  <a:gd name="T3" fmla="*/ 34 h 59"/>
                  <a:gd name="T4" fmla="*/ 13 w 29"/>
                  <a:gd name="T5" fmla="*/ 37 h 59"/>
                  <a:gd name="T6" fmla="*/ 6 w 29"/>
                  <a:gd name="T7" fmla="*/ 34 h 59"/>
                  <a:gd name="T8" fmla="*/ 0 w 29"/>
                  <a:gd name="T9" fmla="*/ 20 h 59"/>
                  <a:gd name="T10" fmla="*/ 0 w 29"/>
                  <a:gd name="T11" fmla="*/ 17 h 59"/>
                  <a:gd name="T12" fmla="*/ 2 w 29"/>
                  <a:gd name="T13" fmla="*/ 8 h 59"/>
                  <a:gd name="T14" fmla="*/ 13 w 29"/>
                  <a:gd name="T15" fmla="*/ 0 h 59"/>
                  <a:gd name="T16" fmla="*/ 15 w 29"/>
                  <a:gd name="T17" fmla="*/ 0 h 59"/>
                  <a:gd name="T18" fmla="*/ 22 w 29"/>
                  <a:gd name="T19" fmla="*/ 3 h 59"/>
                  <a:gd name="T20" fmla="*/ 29 w 29"/>
                  <a:gd name="T21" fmla="*/ 20 h 59"/>
                  <a:gd name="T22" fmla="*/ 26 w 29"/>
                  <a:gd name="T23" fmla="*/ 48 h 59"/>
                  <a:gd name="T24" fmla="*/ 22 w 29"/>
                  <a:gd name="T25" fmla="*/ 57 h 59"/>
                  <a:gd name="T26" fmla="*/ 11 w 29"/>
                  <a:gd name="T27" fmla="*/ 59 h 59"/>
                  <a:gd name="T28" fmla="*/ 4 w 29"/>
                  <a:gd name="T29" fmla="*/ 57 h 59"/>
                  <a:gd name="T30" fmla="*/ 2 w 29"/>
                  <a:gd name="T31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9">
                    <a:moveTo>
                      <a:pt x="29" y="20"/>
                    </a:moveTo>
                    <a:lnTo>
                      <a:pt x="22" y="34"/>
                    </a:lnTo>
                    <a:lnTo>
                      <a:pt x="13" y="37"/>
                    </a:lnTo>
                    <a:lnTo>
                      <a:pt x="6" y="3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2" y="3"/>
                    </a:lnTo>
                    <a:lnTo>
                      <a:pt x="29" y="20"/>
                    </a:lnTo>
                    <a:lnTo>
                      <a:pt x="26" y="48"/>
                    </a:lnTo>
                    <a:lnTo>
                      <a:pt x="22" y="57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4" name="Freeform 52"/>
              <p:cNvSpPr>
                <a:spLocks/>
              </p:cNvSpPr>
              <p:nvPr/>
            </p:nvSpPr>
            <p:spPr bwMode="auto">
              <a:xfrm>
                <a:off x="3125" y="1860"/>
                <a:ext cx="24" cy="46"/>
              </a:xfrm>
              <a:custGeom>
                <a:avLst/>
                <a:gdLst>
                  <a:gd name="T0" fmla="*/ 29 w 29"/>
                  <a:gd name="T1" fmla="*/ 20 h 59"/>
                  <a:gd name="T2" fmla="*/ 22 w 29"/>
                  <a:gd name="T3" fmla="*/ 34 h 59"/>
                  <a:gd name="T4" fmla="*/ 13 w 29"/>
                  <a:gd name="T5" fmla="*/ 37 h 59"/>
                  <a:gd name="T6" fmla="*/ 7 w 29"/>
                  <a:gd name="T7" fmla="*/ 34 h 59"/>
                  <a:gd name="T8" fmla="*/ 0 w 29"/>
                  <a:gd name="T9" fmla="*/ 20 h 59"/>
                  <a:gd name="T10" fmla="*/ 0 w 29"/>
                  <a:gd name="T11" fmla="*/ 17 h 59"/>
                  <a:gd name="T12" fmla="*/ 2 w 29"/>
                  <a:gd name="T13" fmla="*/ 8 h 59"/>
                  <a:gd name="T14" fmla="*/ 13 w 29"/>
                  <a:gd name="T15" fmla="*/ 0 h 59"/>
                  <a:gd name="T16" fmla="*/ 15 w 29"/>
                  <a:gd name="T17" fmla="*/ 0 h 59"/>
                  <a:gd name="T18" fmla="*/ 22 w 29"/>
                  <a:gd name="T19" fmla="*/ 3 h 59"/>
                  <a:gd name="T20" fmla="*/ 29 w 29"/>
                  <a:gd name="T21" fmla="*/ 20 h 59"/>
                  <a:gd name="T22" fmla="*/ 26 w 29"/>
                  <a:gd name="T23" fmla="*/ 48 h 59"/>
                  <a:gd name="T24" fmla="*/ 22 w 29"/>
                  <a:gd name="T25" fmla="*/ 57 h 59"/>
                  <a:gd name="T26" fmla="*/ 11 w 29"/>
                  <a:gd name="T27" fmla="*/ 59 h 59"/>
                  <a:gd name="T28" fmla="*/ 4 w 29"/>
                  <a:gd name="T29" fmla="*/ 57 h 59"/>
                  <a:gd name="T30" fmla="*/ 2 w 29"/>
                  <a:gd name="T31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9">
                    <a:moveTo>
                      <a:pt x="29" y="20"/>
                    </a:moveTo>
                    <a:lnTo>
                      <a:pt x="22" y="34"/>
                    </a:lnTo>
                    <a:lnTo>
                      <a:pt x="13" y="37"/>
                    </a:lnTo>
                    <a:lnTo>
                      <a:pt x="7" y="3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2" y="3"/>
                    </a:lnTo>
                    <a:lnTo>
                      <a:pt x="29" y="20"/>
                    </a:lnTo>
                    <a:lnTo>
                      <a:pt x="26" y="48"/>
                    </a:lnTo>
                    <a:lnTo>
                      <a:pt x="22" y="57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5" name="Freeform 53"/>
              <p:cNvSpPr>
                <a:spLocks/>
              </p:cNvSpPr>
              <p:nvPr/>
            </p:nvSpPr>
            <p:spPr bwMode="auto">
              <a:xfrm>
                <a:off x="3178" y="1860"/>
                <a:ext cx="24" cy="46"/>
              </a:xfrm>
              <a:custGeom>
                <a:avLst/>
                <a:gdLst>
                  <a:gd name="T0" fmla="*/ 2 w 31"/>
                  <a:gd name="T1" fmla="*/ 14 h 59"/>
                  <a:gd name="T2" fmla="*/ 2 w 31"/>
                  <a:gd name="T3" fmla="*/ 11 h 59"/>
                  <a:gd name="T4" fmla="*/ 5 w 31"/>
                  <a:gd name="T5" fmla="*/ 5 h 59"/>
                  <a:gd name="T6" fmla="*/ 11 w 31"/>
                  <a:gd name="T7" fmla="*/ 0 h 59"/>
                  <a:gd name="T8" fmla="*/ 24 w 31"/>
                  <a:gd name="T9" fmla="*/ 3 h 59"/>
                  <a:gd name="T10" fmla="*/ 29 w 31"/>
                  <a:gd name="T11" fmla="*/ 11 h 59"/>
                  <a:gd name="T12" fmla="*/ 22 w 31"/>
                  <a:gd name="T13" fmla="*/ 31 h 59"/>
                  <a:gd name="T14" fmla="*/ 0 w 31"/>
                  <a:gd name="T15" fmla="*/ 59 h 59"/>
                  <a:gd name="T16" fmla="*/ 31 w 31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9">
                    <a:moveTo>
                      <a:pt x="2" y="14"/>
                    </a:moveTo>
                    <a:lnTo>
                      <a:pt x="2" y="11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29" y="11"/>
                    </a:lnTo>
                    <a:lnTo>
                      <a:pt x="22" y="31"/>
                    </a:lnTo>
                    <a:lnTo>
                      <a:pt x="0" y="59"/>
                    </a:lnTo>
                    <a:lnTo>
                      <a:pt x="31" y="59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86" name="Freeform 54"/>
              <p:cNvSpPr>
                <a:spLocks/>
              </p:cNvSpPr>
              <p:nvPr/>
            </p:nvSpPr>
            <p:spPr bwMode="auto">
              <a:xfrm>
                <a:off x="2745" y="1922"/>
                <a:ext cx="469" cy="43"/>
              </a:xfrm>
              <a:custGeom>
                <a:avLst/>
                <a:gdLst>
                  <a:gd name="T0" fmla="*/ 177 w 591"/>
                  <a:gd name="T1" fmla="*/ 56 h 56"/>
                  <a:gd name="T2" fmla="*/ 177 w 591"/>
                  <a:gd name="T3" fmla="*/ 0 h 56"/>
                  <a:gd name="T4" fmla="*/ 0 w 591"/>
                  <a:gd name="T5" fmla="*/ 0 h 56"/>
                  <a:gd name="T6" fmla="*/ 591 w 591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1" h="56">
                    <a:moveTo>
                      <a:pt x="177" y="56"/>
                    </a:moveTo>
                    <a:lnTo>
                      <a:pt x="177" y="0"/>
                    </a:lnTo>
                    <a:lnTo>
                      <a:pt x="0" y="0"/>
                    </a:lnTo>
                    <a:lnTo>
                      <a:pt x="591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72087" name="Group 55"/>
          <p:cNvGrpSpPr>
            <a:grpSpLocks/>
          </p:cNvGrpSpPr>
          <p:nvPr/>
        </p:nvGrpSpPr>
        <p:grpSpPr bwMode="auto">
          <a:xfrm>
            <a:off x="4333875" y="2466975"/>
            <a:ext cx="2290763" cy="576263"/>
            <a:chOff x="2707" y="1298"/>
            <a:chExt cx="1443" cy="363"/>
          </a:xfrm>
        </p:grpSpPr>
        <p:sp>
          <p:nvSpPr>
            <p:cNvPr id="172088" name="AutoShape 56"/>
            <p:cNvSpPr>
              <a:spLocks noChangeArrowheads="1"/>
            </p:cNvSpPr>
            <p:nvPr/>
          </p:nvSpPr>
          <p:spPr bwMode="auto">
            <a:xfrm>
              <a:off x="2707" y="1586"/>
              <a:ext cx="181" cy="75"/>
            </a:xfrm>
            <a:prstGeom prst="leftRightArrow">
              <a:avLst>
                <a:gd name="adj1" fmla="val 50000"/>
                <a:gd name="adj2" fmla="val 482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cs-CZ" sz="1400"/>
            </a:p>
          </p:txBody>
        </p:sp>
        <p:sp>
          <p:nvSpPr>
            <p:cNvPr id="172089" name="Text Box 57"/>
            <p:cNvSpPr txBox="1">
              <a:spLocks noChangeArrowheads="1"/>
            </p:cNvSpPr>
            <p:nvPr/>
          </p:nvSpPr>
          <p:spPr bwMode="auto">
            <a:xfrm>
              <a:off x="2795" y="1298"/>
              <a:ext cx="1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400" b="1">
                  <a:latin typeface="Symbol" panose="05050102010706020507" pitchFamily="18" charset="2"/>
                </a:rPr>
                <a:t>D</a:t>
              </a:r>
              <a:r>
                <a:rPr lang="en-US" altLang="cs-CZ" sz="2400" b="1" baseline="-25000"/>
                <a:t>aver</a:t>
              </a:r>
              <a:r>
                <a:rPr lang="en-US" altLang="cs-CZ" sz="2400" b="1">
                  <a:latin typeface="Symbol" panose="05050102010706020507" pitchFamily="18" charset="2"/>
                </a:rPr>
                <a:t> = 1.2 </a:t>
              </a:r>
              <a:r>
                <a:rPr lang="en-US" altLang="cs-CZ" sz="2400" b="1"/>
                <a:t>kDa</a:t>
              </a:r>
              <a:r>
                <a:rPr lang="en-US" altLang="cs-CZ" sz="2400" b="1">
                  <a:latin typeface="Symbol" panose="05050102010706020507" pitchFamily="18" charset="2"/>
                </a:rPr>
                <a:t> </a:t>
              </a:r>
              <a:endParaRPr lang="cs-CZ" altLang="cs-CZ" sz="2400" b="1">
                <a:latin typeface="Symbol" panose="05050102010706020507" pitchFamily="18" charset="2"/>
              </a:endParaRPr>
            </a:p>
          </p:txBody>
        </p:sp>
      </p:grpSp>
      <p:sp>
        <p:nvSpPr>
          <p:cNvPr id="172090" name="Text Box 58"/>
          <p:cNvSpPr txBox="1">
            <a:spLocks noChangeArrowheads="1"/>
          </p:cNvSpPr>
          <p:nvPr/>
        </p:nvSpPr>
        <p:spPr bwMode="auto">
          <a:xfrm>
            <a:off x="3017838" y="260350"/>
            <a:ext cx="325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/>
              <a:t>MALDI-MS cel</a:t>
            </a:r>
            <a:r>
              <a:rPr lang="cs-CZ" altLang="cs-CZ" b="1"/>
              <a:t>ých proteinů</a:t>
            </a:r>
            <a:endParaRPr lang="en-US" altLang="cs-CZ"/>
          </a:p>
        </p:txBody>
      </p:sp>
      <p:sp>
        <p:nvSpPr>
          <p:cNvPr id="172092" name="Text Box 60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P5_all_z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692150"/>
            <a:ext cx="7477125" cy="58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017838" y="260350"/>
            <a:ext cx="3681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1"/>
              <a:t>MALDI-MS </a:t>
            </a:r>
            <a:r>
              <a:rPr lang="cs-CZ" altLang="cs-CZ" b="1"/>
              <a:t>tryptických digestů</a:t>
            </a:r>
            <a:endParaRPr lang="en-US" altLang="cs-CZ"/>
          </a:p>
        </p:txBody>
      </p:sp>
      <p:sp>
        <p:nvSpPr>
          <p:cNvPr id="173060" name="Freeform 4"/>
          <p:cNvSpPr>
            <a:spLocks/>
          </p:cNvSpPr>
          <p:nvPr/>
        </p:nvSpPr>
        <p:spPr bwMode="auto">
          <a:xfrm>
            <a:off x="1395413" y="1336675"/>
            <a:ext cx="6810375" cy="4438650"/>
          </a:xfrm>
          <a:custGeom>
            <a:avLst/>
            <a:gdLst>
              <a:gd name="T0" fmla="*/ 82 w 5418"/>
              <a:gd name="T1" fmla="*/ 3351 h 3531"/>
              <a:gd name="T2" fmla="*/ 163 w 5418"/>
              <a:gd name="T3" fmla="*/ 3340 h 3531"/>
              <a:gd name="T4" fmla="*/ 253 w 5418"/>
              <a:gd name="T5" fmla="*/ 3331 h 3531"/>
              <a:gd name="T6" fmla="*/ 338 w 5418"/>
              <a:gd name="T7" fmla="*/ 3343 h 3531"/>
              <a:gd name="T8" fmla="*/ 421 w 5418"/>
              <a:gd name="T9" fmla="*/ 3351 h 3531"/>
              <a:gd name="T10" fmla="*/ 506 w 5418"/>
              <a:gd name="T11" fmla="*/ 3326 h 3531"/>
              <a:gd name="T12" fmla="*/ 597 w 5418"/>
              <a:gd name="T13" fmla="*/ 3362 h 3531"/>
              <a:gd name="T14" fmla="*/ 683 w 5418"/>
              <a:gd name="T15" fmla="*/ 3300 h 3531"/>
              <a:gd name="T16" fmla="*/ 765 w 5418"/>
              <a:gd name="T17" fmla="*/ 3368 h 3531"/>
              <a:gd name="T18" fmla="*/ 848 w 5418"/>
              <a:gd name="T19" fmla="*/ 3295 h 3531"/>
              <a:gd name="T20" fmla="*/ 934 w 5418"/>
              <a:gd name="T21" fmla="*/ 3332 h 3531"/>
              <a:gd name="T22" fmla="*/ 1020 w 5418"/>
              <a:gd name="T23" fmla="*/ 3323 h 3531"/>
              <a:gd name="T24" fmla="*/ 1106 w 5418"/>
              <a:gd name="T25" fmla="*/ 3356 h 3531"/>
              <a:gd name="T26" fmla="*/ 1192 w 5418"/>
              <a:gd name="T27" fmla="*/ 3309 h 3531"/>
              <a:gd name="T28" fmla="*/ 1276 w 5418"/>
              <a:gd name="T29" fmla="*/ 3320 h 3531"/>
              <a:gd name="T30" fmla="*/ 1357 w 5418"/>
              <a:gd name="T31" fmla="*/ 3298 h 3531"/>
              <a:gd name="T32" fmla="*/ 1441 w 5418"/>
              <a:gd name="T33" fmla="*/ 3287 h 3531"/>
              <a:gd name="T34" fmla="*/ 1525 w 5418"/>
              <a:gd name="T35" fmla="*/ 3351 h 3531"/>
              <a:gd name="T36" fmla="*/ 1608 w 5418"/>
              <a:gd name="T37" fmla="*/ 3309 h 3531"/>
              <a:gd name="T38" fmla="*/ 1690 w 5418"/>
              <a:gd name="T39" fmla="*/ 3297 h 3531"/>
              <a:gd name="T40" fmla="*/ 1776 w 5418"/>
              <a:gd name="T41" fmla="*/ 3312 h 3531"/>
              <a:gd name="T42" fmla="*/ 1860 w 5418"/>
              <a:gd name="T43" fmla="*/ 3270 h 3531"/>
              <a:gd name="T44" fmla="*/ 1940 w 5418"/>
              <a:gd name="T45" fmla="*/ 3291 h 3531"/>
              <a:gd name="T46" fmla="*/ 2019 w 5418"/>
              <a:gd name="T47" fmla="*/ 3345 h 3531"/>
              <a:gd name="T48" fmla="*/ 2105 w 5418"/>
              <a:gd name="T49" fmla="*/ 3327 h 3531"/>
              <a:gd name="T50" fmla="*/ 2188 w 5418"/>
              <a:gd name="T51" fmla="*/ 3329 h 3531"/>
              <a:gd name="T52" fmla="*/ 2270 w 5418"/>
              <a:gd name="T53" fmla="*/ 3319 h 3531"/>
              <a:gd name="T54" fmla="*/ 2351 w 5418"/>
              <a:gd name="T55" fmla="*/ 3322 h 3531"/>
              <a:gd name="T56" fmla="*/ 2436 w 5418"/>
              <a:gd name="T57" fmla="*/ 3325 h 3531"/>
              <a:gd name="T58" fmla="*/ 2517 w 5418"/>
              <a:gd name="T59" fmla="*/ 3298 h 3531"/>
              <a:gd name="T60" fmla="*/ 2604 w 5418"/>
              <a:gd name="T61" fmla="*/ 3321 h 3531"/>
              <a:gd name="T62" fmla="*/ 2690 w 5418"/>
              <a:gd name="T63" fmla="*/ 3340 h 3531"/>
              <a:gd name="T64" fmla="*/ 2775 w 5418"/>
              <a:gd name="T65" fmla="*/ 3342 h 3531"/>
              <a:gd name="T66" fmla="*/ 2861 w 5418"/>
              <a:gd name="T67" fmla="*/ 3328 h 3531"/>
              <a:gd name="T68" fmla="*/ 2943 w 5418"/>
              <a:gd name="T69" fmla="*/ 3316 h 3531"/>
              <a:gd name="T70" fmla="*/ 3031 w 5418"/>
              <a:gd name="T71" fmla="*/ 3338 h 3531"/>
              <a:gd name="T72" fmla="*/ 3117 w 5418"/>
              <a:gd name="T73" fmla="*/ 3311 h 3531"/>
              <a:gd name="T74" fmla="*/ 3200 w 5418"/>
              <a:gd name="T75" fmla="*/ 3331 h 3531"/>
              <a:gd name="T76" fmla="*/ 3283 w 5418"/>
              <a:gd name="T77" fmla="*/ 3285 h 3531"/>
              <a:gd name="T78" fmla="*/ 3370 w 5418"/>
              <a:gd name="T79" fmla="*/ 3334 h 3531"/>
              <a:gd name="T80" fmla="*/ 3458 w 5418"/>
              <a:gd name="T81" fmla="*/ 3299 h 3531"/>
              <a:gd name="T82" fmla="*/ 3546 w 5418"/>
              <a:gd name="T83" fmla="*/ 3332 h 3531"/>
              <a:gd name="T84" fmla="*/ 3633 w 5418"/>
              <a:gd name="T85" fmla="*/ 3329 h 3531"/>
              <a:gd name="T86" fmla="*/ 3719 w 5418"/>
              <a:gd name="T87" fmla="*/ 3293 h 3531"/>
              <a:gd name="T88" fmla="*/ 3805 w 5418"/>
              <a:gd name="T89" fmla="*/ 3360 h 3531"/>
              <a:gd name="T90" fmla="*/ 3889 w 5418"/>
              <a:gd name="T91" fmla="*/ 3320 h 3531"/>
              <a:gd name="T92" fmla="*/ 3977 w 5418"/>
              <a:gd name="T93" fmla="*/ 3343 h 3531"/>
              <a:gd name="T94" fmla="*/ 4068 w 5418"/>
              <a:gd name="T95" fmla="*/ 3269 h 3531"/>
              <a:gd name="T96" fmla="*/ 4154 w 5418"/>
              <a:gd name="T97" fmla="*/ 3335 h 3531"/>
              <a:gd name="T98" fmla="*/ 4245 w 5418"/>
              <a:gd name="T99" fmla="*/ 3327 h 3531"/>
              <a:gd name="T100" fmla="*/ 4336 w 5418"/>
              <a:gd name="T101" fmla="*/ 3313 h 3531"/>
              <a:gd name="T102" fmla="*/ 4416 w 5418"/>
              <a:gd name="T103" fmla="*/ 3361 h 3531"/>
              <a:gd name="T104" fmla="*/ 4498 w 5418"/>
              <a:gd name="T105" fmla="*/ 3360 h 3531"/>
              <a:gd name="T106" fmla="*/ 4581 w 5418"/>
              <a:gd name="T107" fmla="*/ 3337 h 3531"/>
              <a:gd name="T108" fmla="*/ 4670 w 5418"/>
              <a:gd name="T109" fmla="*/ 3357 h 3531"/>
              <a:gd name="T110" fmla="*/ 4756 w 5418"/>
              <a:gd name="T111" fmla="*/ 3325 h 3531"/>
              <a:gd name="T112" fmla="*/ 4839 w 5418"/>
              <a:gd name="T113" fmla="*/ 3343 h 3531"/>
              <a:gd name="T114" fmla="*/ 4923 w 5418"/>
              <a:gd name="T115" fmla="*/ 3307 h 3531"/>
              <a:gd name="T116" fmla="*/ 5004 w 5418"/>
              <a:gd name="T117" fmla="*/ 3351 h 3531"/>
              <a:gd name="T118" fmla="*/ 5089 w 5418"/>
              <a:gd name="T119" fmla="*/ 3277 h 3531"/>
              <a:gd name="T120" fmla="*/ 5175 w 5418"/>
              <a:gd name="T121" fmla="*/ 3331 h 3531"/>
              <a:gd name="T122" fmla="*/ 5264 w 5418"/>
              <a:gd name="T123" fmla="*/ 3352 h 3531"/>
              <a:gd name="T124" fmla="*/ 5351 w 5418"/>
              <a:gd name="T125" fmla="*/ 334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8" h="3531">
                <a:moveTo>
                  <a:pt x="0" y="3459"/>
                </a:moveTo>
                <a:lnTo>
                  <a:pt x="1" y="3317"/>
                </a:lnTo>
                <a:lnTo>
                  <a:pt x="1" y="3463"/>
                </a:lnTo>
                <a:lnTo>
                  <a:pt x="2" y="3333"/>
                </a:lnTo>
                <a:lnTo>
                  <a:pt x="2" y="3460"/>
                </a:lnTo>
                <a:lnTo>
                  <a:pt x="3" y="3323"/>
                </a:lnTo>
                <a:lnTo>
                  <a:pt x="3" y="3457"/>
                </a:lnTo>
                <a:lnTo>
                  <a:pt x="4" y="3359"/>
                </a:lnTo>
                <a:lnTo>
                  <a:pt x="5" y="3449"/>
                </a:lnTo>
                <a:lnTo>
                  <a:pt x="5" y="3335"/>
                </a:lnTo>
                <a:lnTo>
                  <a:pt x="6" y="3440"/>
                </a:lnTo>
                <a:lnTo>
                  <a:pt x="6" y="3332"/>
                </a:lnTo>
                <a:lnTo>
                  <a:pt x="7" y="3468"/>
                </a:lnTo>
                <a:lnTo>
                  <a:pt x="7" y="3360"/>
                </a:lnTo>
                <a:lnTo>
                  <a:pt x="8" y="3474"/>
                </a:lnTo>
                <a:lnTo>
                  <a:pt x="9" y="3313"/>
                </a:lnTo>
                <a:lnTo>
                  <a:pt x="9" y="3462"/>
                </a:lnTo>
                <a:lnTo>
                  <a:pt x="10" y="3344"/>
                </a:lnTo>
                <a:lnTo>
                  <a:pt x="10" y="3473"/>
                </a:lnTo>
                <a:lnTo>
                  <a:pt x="11" y="3340"/>
                </a:lnTo>
                <a:lnTo>
                  <a:pt x="12" y="3484"/>
                </a:lnTo>
                <a:lnTo>
                  <a:pt x="12" y="3326"/>
                </a:lnTo>
                <a:lnTo>
                  <a:pt x="14" y="3467"/>
                </a:lnTo>
                <a:lnTo>
                  <a:pt x="14" y="3345"/>
                </a:lnTo>
                <a:lnTo>
                  <a:pt x="15" y="3482"/>
                </a:lnTo>
                <a:lnTo>
                  <a:pt x="15" y="3337"/>
                </a:lnTo>
                <a:lnTo>
                  <a:pt x="16" y="3506"/>
                </a:lnTo>
                <a:lnTo>
                  <a:pt x="16" y="3297"/>
                </a:lnTo>
                <a:lnTo>
                  <a:pt x="17" y="3442"/>
                </a:lnTo>
                <a:lnTo>
                  <a:pt x="18" y="3328"/>
                </a:lnTo>
                <a:lnTo>
                  <a:pt x="18" y="3447"/>
                </a:lnTo>
                <a:lnTo>
                  <a:pt x="20" y="3314"/>
                </a:lnTo>
                <a:lnTo>
                  <a:pt x="20" y="3449"/>
                </a:lnTo>
                <a:lnTo>
                  <a:pt x="21" y="3346"/>
                </a:lnTo>
                <a:lnTo>
                  <a:pt x="22" y="3475"/>
                </a:lnTo>
                <a:lnTo>
                  <a:pt x="22" y="3349"/>
                </a:lnTo>
                <a:lnTo>
                  <a:pt x="23" y="3468"/>
                </a:lnTo>
                <a:lnTo>
                  <a:pt x="24" y="3329"/>
                </a:lnTo>
                <a:lnTo>
                  <a:pt x="24" y="3474"/>
                </a:lnTo>
                <a:lnTo>
                  <a:pt x="25" y="3344"/>
                </a:lnTo>
                <a:lnTo>
                  <a:pt x="25" y="3468"/>
                </a:lnTo>
                <a:lnTo>
                  <a:pt x="26" y="3332"/>
                </a:lnTo>
                <a:lnTo>
                  <a:pt x="27" y="3500"/>
                </a:lnTo>
                <a:lnTo>
                  <a:pt x="27" y="3310"/>
                </a:lnTo>
                <a:lnTo>
                  <a:pt x="28" y="3473"/>
                </a:lnTo>
                <a:lnTo>
                  <a:pt x="29" y="3320"/>
                </a:lnTo>
                <a:lnTo>
                  <a:pt x="29" y="3457"/>
                </a:lnTo>
                <a:lnTo>
                  <a:pt x="30" y="3349"/>
                </a:lnTo>
                <a:lnTo>
                  <a:pt x="30" y="3441"/>
                </a:lnTo>
                <a:lnTo>
                  <a:pt x="31" y="3342"/>
                </a:lnTo>
                <a:lnTo>
                  <a:pt x="31" y="3445"/>
                </a:lnTo>
                <a:lnTo>
                  <a:pt x="32" y="3340"/>
                </a:lnTo>
                <a:lnTo>
                  <a:pt x="32" y="3479"/>
                </a:lnTo>
                <a:lnTo>
                  <a:pt x="34" y="3320"/>
                </a:lnTo>
                <a:lnTo>
                  <a:pt x="34" y="3467"/>
                </a:lnTo>
                <a:lnTo>
                  <a:pt x="36" y="3286"/>
                </a:lnTo>
                <a:lnTo>
                  <a:pt x="37" y="3479"/>
                </a:lnTo>
                <a:lnTo>
                  <a:pt x="37" y="3302"/>
                </a:lnTo>
                <a:lnTo>
                  <a:pt x="38" y="3456"/>
                </a:lnTo>
                <a:lnTo>
                  <a:pt x="40" y="3160"/>
                </a:lnTo>
                <a:lnTo>
                  <a:pt x="40" y="3448"/>
                </a:lnTo>
                <a:lnTo>
                  <a:pt x="41" y="3301"/>
                </a:lnTo>
                <a:lnTo>
                  <a:pt x="42" y="3476"/>
                </a:lnTo>
                <a:lnTo>
                  <a:pt x="43" y="3342"/>
                </a:lnTo>
                <a:lnTo>
                  <a:pt x="43" y="3478"/>
                </a:lnTo>
                <a:lnTo>
                  <a:pt x="44" y="3340"/>
                </a:lnTo>
                <a:lnTo>
                  <a:pt x="45" y="3486"/>
                </a:lnTo>
                <a:lnTo>
                  <a:pt x="45" y="3344"/>
                </a:lnTo>
                <a:lnTo>
                  <a:pt x="46" y="3485"/>
                </a:lnTo>
                <a:lnTo>
                  <a:pt x="47" y="3343"/>
                </a:lnTo>
                <a:lnTo>
                  <a:pt x="47" y="3471"/>
                </a:lnTo>
                <a:lnTo>
                  <a:pt x="48" y="3308"/>
                </a:lnTo>
                <a:lnTo>
                  <a:pt x="49" y="3486"/>
                </a:lnTo>
                <a:lnTo>
                  <a:pt x="49" y="3339"/>
                </a:lnTo>
                <a:lnTo>
                  <a:pt x="50" y="3479"/>
                </a:lnTo>
                <a:lnTo>
                  <a:pt x="50" y="3343"/>
                </a:lnTo>
                <a:lnTo>
                  <a:pt x="51" y="3475"/>
                </a:lnTo>
                <a:lnTo>
                  <a:pt x="51" y="3315"/>
                </a:lnTo>
                <a:lnTo>
                  <a:pt x="52" y="3482"/>
                </a:lnTo>
                <a:lnTo>
                  <a:pt x="52" y="3306"/>
                </a:lnTo>
                <a:lnTo>
                  <a:pt x="53" y="3449"/>
                </a:lnTo>
                <a:lnTo>
                  <a:pt x="54" y="3322"/>
                </a:lnTo>
                <a:lnTo>
                  <a:pt x="54" y="3443"/>
                </a:lnTo>
                <a:lnTo>
                  <a:pt x="55" y="3331"/>
                </a:lnTo>
                <a:lnTo>
                  <a:pt x="55" y="3457"/>
                </a:lnTo>
                <a:lnTo>
                  <a:pt x="56" y="3343"/>
                </a:lnTo>
                <a:lnTo>
                  <a:pt x="56" y="3479"/>
                </a:lnTo>
                <a:lnTo>
                  <a:pt x="57" y="3287"/>
                </a:lnTo>
                <a:lnTo>
                  <a:pt x="58" y="3463"/>
                </a:lnTo>
                <a:lnTo>
                  <a:pt x="59" y="3322"/>
                </a:lnTo>
                <a:lnTo>
                  <a:pt x="59" y="3482"/>
                </a:lnTo>
                <a:lnTo>
                  <a:pt x="60" y="3325"/>
                </a:lnTo>
                <a:lnTo>
                  <a:pt x="60" y="3510"/>
                </a:lnTo>
                <a:lnTo>
                  <a:pt x="61" y="3329"/>
                </a:lnTo>
                <a:lnTo>
                  <a:pt x="61" y="3463"/>
                </a:lnTo>
                <a:lnTo>
                  <a:pt x="62" y="3308"/>
                </a:lnTo>
                <a:lnTo>
                  <a:pt x="62" y="3467"/>
                </a:lnTo>
                <a:lnTo>
                  <a:pt x="63" y="3338"/>
                </a:lnTo>
                <a:lnTo>
                  <a:pt x="63" y="3466"/>
                </a:lnTo>
                <a:lnTo>
                  <a:pt x="64" y="3341"/>
                </a:lnTo>
                <a:lnTo>
                  <a:pt x="64" y="3486"/>
                </a:lnTo>
                <a:lnTo>
                  <a:pt x="65" y="3329"/>
                </a:lnTo>
                <a:lnTo>
                  <a:pt x="66" y="3522"/>
                </a:lnTo>
                <a:lnTo>
                  <a:pt x="66" y="3358"/>
                </a:lnTo>
                <a:lnTo>
                  <a:pt x="67" y="3449"/>
                </a:lnTo>
                <a:lnTo>
                  <a:pt x="67" y="3341"/>
                </a:lnTo>
                <a:lnTo>
                  <a:pt x="68" y="3479"/>
                </a:lnTo>
                <a:lnTo>
                  <a:pt x="68" y="3353"/>
                </a:lnTo>
                <a:lnTo>
                  <a:pt x="69" y="3456"/>
                </a:lnTo>
                <a:lnTo>
                  <a:pt x="70" y="3333"/>
                </a:lnTo>
                <a:lnTo>
                  <a:pt x="71" y="3469"/>
                </a:lnTo>
                <a:lnTo>
                  <a:pt x="72" y="3313"/>
                </a:lnTo>
                <a:lnTo>
                  <a:pt x="72" y="3469"/>
                </a:lnTo>
                <a:lnTo>
                  <a:pt x="73" y="3350"/>
                </a:lnTo>
                <a:lnTo>
                  <a:pt x="73" y="3495"/>
                </a:lnTo>
                <a:lnTo>
                  <a:pt x="74" y="3317"/>
                </a:lnTo>
                <a:lnTo>
                  <a:pt x="76" y="3475"/>
                </a:lnTo>
                <a:lnTo>
                  <a:pt x="76" y="3339"/>
                </a:lnTo>
                <a:lnTo>
                  <a:pt x="77" y="3472"/>
                </a:lnTo>
                <a:lnTo>
                  <a:pt x="78" y="3253"/>
                </a:lnTo>
                <a:lnTo>
                  <a:pt x="79" y="3487"/>
                </a:lnTo>
                <a:lnTo>
                  <a:pt x="80" y="3330"/>
                </a:lnTo>
                <a:lnTo>
                  <a:pt x="80" y="3487"/>
                </a:lnTo>
                <a:lnTo>
                  <a:pt x="81" y="3335"/>
                </a:lnTo>
                <a:lnTo>
                  <a:pt x="81" y="3446"/>
                </a:lnTo>
                <a:lnTo>
                  <a:pt x="82" y="3351"/>
                </a:lnTo>
                <a:lnTo>
                  <a:pt x="83" y="3484"/>
                </a:lnTo>
                <a:lnTo>
                  <a:pt x="83" y="3358"/>
                </a:lnTo>
                <a:lnTo>
                  <a:pt x="84" y="3448"/>
                </a:lnTo>
                <a:lnTo>
                  <a:pt x="85" y="3345"/>
                </a:lnTo>
                <a:lnTo>
                  <a:pt x="85" y="3455"/>
                </a:lnTo>
                <a:lnTo>
                  <a:pt x="87" y="3315"/>
                </a:lnTo>
                <a:lnTo>
                  <a:pt x="88" y="3468"/>
                </a:lnTo>
                <a:lnTo>
                  <a:pt x="88" y="3347"/>
                </a:lnTo>
                <a:lnTo>
                  <a:pt x="89" y="3436"/>
                </a:lnTo>
                <a:lnTo>
                  <a:pt x="89" y="3234"/>
                </a:lnTo>
                <a:lnTo>
                  <a:pt x="90" y="3476"/>
                </a:lnTo>
                <a:lnTo>
                  <a:pt x="90" y="3335"/>
                </a:lnTo>
                <a:lnTo>
                  <a:pt x="91" y="3484"/>
                </a:lnTo>
                <a:lnTo>
                  <a:pt x="91" y="3304"/>
                </a:lnTo>
                <a:lnTo>
                  <a:pt x="92" y="3489"/>
                </a:lnTo>
                <a:lnTo>
                  <a:pt x="93" y="3347"/>
                </a:lnTo>
                <a:lnTo>
                  <a:pt x="93" y="3469"/>
                </a:lnTo>
                <a:lnTo>
                  <a:pt x="94" y="3312"/>
                </a:lnTo>
                <a:lnTo>
                  <a:pt x="94" y="3509"/>
                </a:lnTo>
                <a:lnTo>
                  <a:pt x="95" y="3325"/>
                </a:lnTo>
                <a:lnTo>
                  <a:pt x="96" y="3459"/>
                </a:lnTo>
                <a:lnTo>
                  <a:pt x="96" y="3352"/>
                </a:lnTo>
                <a:lnTo>
                  <a:pt x="97" y="3469"/>
                </a:lnTo>
                <a:lnTo>
                  <a:pt x="97" y="3337"/>
                </a:lnTo>
                <a:lnTo>
                  <a:pt x="98" y="3461"/>
                </a:lnTo>
                <a:lnTo>
                  <a:pt x="100" y="3347"/>
                </a:lnTo>
                <a:lnTo>
                  <a:pt x="100" y="3460"/>
                </a:lnTo>
                <a:lnTo>
                  <a:pt x="101" y="3345"/>
                </a:lnTo>
                <a:lnTo>
                  <a:pt x="102" y="3454"/>
                </a:lnTo>
                <a:lnTo>
                  <a:pt x="102" y="3313"/>
                </a:lnTo>
                <a:lnTo>
                  <a:pt x="103" y="3496"/>
                </a:lnTo>
                <a:lnTo>
                  <a:pt x="104" y="3350"/>
                </a:lnTo>
                <a:lnTo>
                  <a:pt x="104" y="3468"/>
                </a:lnTo>
                <a:lnTo>
                  <a:pt x="105" y="3325"/>
                </a:lnTo>
                <a:lnTo>
                  <a:pt x="105" y="3448"/>
                </a:lnTo>
                <a:lnTo>
                  <a:pt x="106" y="3359"/>
                </a:lnTo>
                <a:lnTo>
                  <a:pt x="106" y="3486"/>
                </a:lnTo>
                <a:lnTo>
                  <a:pt x="108" y="3331"/>
                </a:lnTo>
                <a:lnTo>
                  <a:pt x="109" y="3497"/>
                </a:lnTo>
                <a:lnTo>
                  <a:pt x="109" y="3335"/>
                </a:lnTo>
                <a:lnTo>
                  <a:pt x="110" y="3465"/>
                </a:lnTo>
                <a:lnTo>
                  <a:pt x="110" y="3373"/>
                </a:lnTo>
                <a:lnTo>
                  <a:pt x="111" y="3456"/>
                </a:lnTo>
                <a:lnTo>
                  <a:pt x="111" y="3320"/>
                </a:lnTo>
                <a:lnTo>
                  <a:pt x="112" y="3457"/>
                </a:lnTo>
                <a:lnTo>
                  <a:pt x="112" y="0"/>
                </a:lnTo>
                <a:lnTo>
                  <a:pt x="113" y="3419"/>
                </a:lnTo>
                <a:lnTo>
                  <a:pt x="114" y="2078"/>
                </a:lnTo>
                <a:lnTo>
                  <a:pt x="114" y="3446"/>
                </a:lnTo>
                <a:lnTo>
                  <a:pt x="115" y="3191"/>
                </a:lnTo>
                <a:lnTo>
                  <a:pt x="115" y="3451"/>
                </a:lnTo>
                <a:lnTo>
                  <a:pt x="116" y="3367"/>
                </a:lnTo>
                <a:lnTo>
                  <a:pt x="116" y="3461"/>
                </a:lnTo>
                <a:lnTo>
                  <a:pt x="117" y="3358"/>
                </a:lnTo>
                <a:lnTo>
                  <a:pt x="117" y="3449"/>
                </a:lnTo>
                <a:lnTo>
                  <a:pt x="118" y="3351"/>
                </a:lnTo>
                <a:lnTo>
                  <a:pt x="119" y="3486"/>
                </a:lnTo>
                <a:lnTo>
                  <a:pt x="119" y="3324"/>
                </a:lnTo>
                <a:lnTo>
                  <a:pt x="120" y="3462"/>
                </a:lnTo>
                <a:lnTo>
                  <a:pt x="121" y="3358"/>
                </a:lnTo>
                <a:lnTo>
                  <a:pt x="121" y="3481"/>
                </a:lnTo>
                <a:lnTo>
                  <a:pt x="122" y="3324"/>
                </a:lnTo>
                <a:lnTo>
                  <a:pt x="123" y="3477"/>
                </a:lnTo>
                <a:lnTo>
                  <a:pt x="123" y="3366"/>
                </a:lnTo>
                <a:lnTo>
                  <a:pt x="124" y="3463"/>
                </a:lnTo>
                <a:lnTo>
                  <a:pt x="124" y="3347"/>
                </a:lnTo>
                <a:lnTo>
                  <a:pt x="125" y="3478"/>
                </a:lnTo>
                <a:lnTo>
                  <a:pt x="126" y="3372"/>
                </a:lnTo>
                <a:lnTo>
                  <a:pt x="126" y="3476"/>
                </a:lnTo>
                <a:lnTo>
                  <a:pt x="127" y="3358"/>
                </a:lnTo>
                <a:lnTo>
                  <a:pt x="128" y="3465"/>
                </a:lnTo>
                <a:lnTo>
                  <a:pt x="128" y="3353"/>
                </a:lnTo>
                <a:lnTo>
                  <a:pt x="129" y="3445"/>
                </a:lnTo>
                <a:lnTo>
                  <a:pt x="130" y="3321"/>
                </a:lnTo>
                <a:lnTo>
                  <a:pt x="130" y="3444"/>
                </a:lnTo>
                <a:lnTo>
                  <a:pt x="131" y="3338"/>
                </a:lnTo>
                <a:lnTo>
                  <a:pt x="131" y="3488"/>
                </a:lnTo>
                <a:lnTo>
                  <a:pt x="133" y="3302"/>
                </a:lnTo>
                <a:lnTo>
                  <a:pt x="134" y="3469"/>
                </a:lnTo>
                <a:lnTo>
                  <a:pt x="134" y="3339"/>
                </a:lnTo>
                <a:lnTo>
                  <a:pt x="135" y="3487"/>
                </a:lnTo>
                <a:lnTo>
                  <a:pt x="135" y="3335"/>
                </a:lnTo>
                <a:lnTo>
                  <a:pt x="136" y="3509"/>
                </a:lnTo>
                <a:lnTo>
                  <a:pt x="136" y="3307"/>
                </a:lnTo>
                <a:lnTo>
                  <a:pt x="137" y="3464"/>
                </a:lnTo>
                <a:lnTo>
                  <a:pt x="138" y="3338"/>
                </a:lnTo>
                <a:lnTo>
                  <a:pt x="138" y="3469"/>
                </a:lnTo>
                <a:lnTo>
                  <a:pt x="139" y="3365"/>
                </a:lnTo>
                <a:lnTo>
                  <a:pt x="139" y="3480"/>
                </a:lnTo>
                <a:lnTo>
                  <a:pt x="140" y="3326"/>
                </a:lnTo>
                <a:lnTo>
                  <a:pt x="140" y="3475"/>
                </a:lnTo>
                <a:lnTo>
                  <a:pt x="141" y="3318"/>
                </a:lnTo>
                <a:lnTo>
                  <a:pt x="142" y="3460"/>
                </a:lnTo>
                <a:lnTo>
                  <a:pt x="142" y="3332"/>
                </a:lnTo>
                <a:lnTo>
                  <a:pt x="143" y="3466"/>
                </a:lnTo>
                <a:lnTo>
                  <a:pt x="144" y="3320"/>
                </a:lnTo>
                <a:lnTo>
                  <a:pt x="144" y="3488"/>
                </a:lnTo>
                <a:lnTo>
                  <a:pt x="145" y="3326"/>
                </a:lnTo>
                <a:lnTo>
                  <a:pt x="145" y="3431"/>
                </a:lnTo>
                <a:lnTo>
                  <a:pt x="146" y="3341"/>
                </a:lnTo>
                <a:lnTo>
                  <a:pt x="147" y="3473"/>
                </a:lnTo>
                <a:lnTo>
                  <a:pt x="147" y="3328"/>
                </a:lnTo>
                <a:lnTo>
                  <a:pt x="148" y="3490"/>
                </a:lnTo>
                <a:lnTo>
                  <a:pt x="148" y="3361"/>
                </a:lnTo>
                <a:lnTo>
                  <a:pt x="149" y="3469"/>
                </a:lnTo>
                <a:lnTo>
                  <a:pt x="150" y="3344"/>
                </a:lnTo>
                <a:lnTo>
                  <a:pt x="150" y="3498"/>
                </a:lnTo>
                <a:lnTo>
                  <a:pt x="151" y="3367"/>
                </a:lnTo>
                <a:lnTo>
                  <a:pt x="151" y="3469"/>
                </a:lnTo>
                <a:lnTo>
                  <a:pt x="152" y="3325"/>
                </a:lnTo>
                <a:lnTo>
                  <a:pt x="153" y="3455"/>
                </a:lnTo>
                <a:lnTo>
                  <a:pt x="153" y="3344"/>
                </a:lnTo>
                <a:lnTo>
                  <a:pt x="154" y="3491"/>
                </a:lnTo>
                <a:lnTo>
                  <a:pt x="155" y="3345"/>
                </a:lnTo>
                <a:lnTo>
                  <a:pt x="155" y="3481"/>
                </a:lnTo>
                <a:lnTo>
                  <a:pt x="156" y="3345"/>
                </a:lnTo>
                <a:lnTo>
                  <a:pt x="157" y="3468"/>
                </a:lnTo>
                <a:lnTo>
                  <a:pt x="158" y="3348"/>
                </a:lnTo>
                <a:lnTo>
                  <a:pt x="158" y="3508"/>
                </a:lnTo>
                <a:lnTo>
                  <a:pt x="159" y="3350"/>
                </a:lnTo>
                <a:lnTo>
                  <a:pt x="160" y="3465"/>
                </a:lnTo>
                <a:lnTo>
                  <a:pt x="160" y="3309"/>
                </a:lnTo>
                <a:lnTo>
                  <a:pt x="161" y="3450"/>
                </a:lnTo>
                <a:lnTo>
                  <a:pt x="161" y="3335"/>
                </a:lnTo>
                <a:lnTo>
                  <a:pt x="162" y="3457"/>
                </a:lnTo>
                <a:lnTo>
                  <a:pt x="163" y="3340"/>
                </a:lnTo>
                <a:lnTo>
                  <a:pt x="164" y="3458"/>
                </a:lnTo>
                <a:lnTo>
                  <a:pt x="165" y="3338"/>
                </a:lnTo>
                <a:lnTo>
                  <a:pt x="165" y="3476"/>
                </a:lnTo>
                <a:lnTo>
                  <a:pt x="166" y="3331"/>
                </a:lnTo>
                <a:lnTo>
                  <a:pt x="167" y="3472"/>
                </a:lnTo>
                <a:lnTo>
                  <a:pt x="167" y="3316"/>
                </a:lnTo>
                <a:lnTo>
                  <a:pt x="168" y="3472"/>
                </a:lnTo>
                <a:lnTo>
                  <a:pt x="169" y="3333"/>
                </a:lnTo>
                <a:lnTo>
                  <a:pt x="169" y="3442"/>
                </a:lnTo>
                <a:lnTo>
                  <a:pt x="170" y="3332"/>
                </a:lnTo>
                <a:lnTo>
                  <a:pt x="170" y="3461"/>
                </a:lnTo>
                <a:lnTo>
                  <a:pt x="171" y="3344"/>
                </a:lnTo>
                <a:lnTo>
                  <a:pt x="171" y="3447"/>
                </a:lnTo>
                <a:lnTo>
                  <a:pt x="172" y="3320"/>
                </a:lnTo>
                <a:lnTo>
                  <a:pt x="173" y="3462"/>
                </a:lnTo>
                <a:lnTo>
                  <a:pt x="174" y="3322"/>
                </a:lnTo>
                <a:lnTo>
                  <a:pt x="175" y="3458"/>
                </a:lnTo>
                <a:lnTo>
                  <a:pt x="176" y="3351"/>
                </a:lnTo>
                <a:lnTo>
                  <a:pt x="177" y="3465"/>
                </a:lnTo>
                <a:lnTo>
                  <a:pt x="177" y="3331"/>
                </a:lnTo>
                <a:lnTo>
                  <a:pt x="178" y="3513"/>
                </a:lnTo>
                <a:lnTo>
                  <a:pt x="180" y="3326"/>
                </a:lnTo>
                <a:lnTo>
                  <a:pt x="180" y="3473"/>
                </a:lnTo>
                <a:lnTo>
                  <a:pt x="181" y="3353"/>
                </a:lnTo>
                <a:lnTo>
                  <a:pt x="182" y="3464"/>
                </a:lnTo>
                <a:lnTo>
                  <a:pt x="182" y="3323"/>
                </a:lnTo>
                <a:lnTo>
                  <a:pt x="183" y="3455"/>
                </a:lnTo>
                <a:lnTo>
                  <a:pt x="184" y="3294"/>
                </a:lnTo>
                <a:lnTo>
                  <a:pt x="184" y="3454"/>
                </a:lnTo>
                <a:lnTo>
                  <a:pt x="185" y="3358"/>
                </a:lnTo>
                <a:lnTo>
                  <a:pt x="185" y="3468"/>
                </a:lnTo>
                <a:lnTo>
                  <a:pt x="186" y="3324"/>
                </a:lnTo>
                <a:lnTo>
                  <a:pt x="186" y="3479"/>
                </a:lnTo>
                <a:lnTo>
                  <a:pt x="187" y="3350"/>
                </a:lnTo>
                <a:lnTo>
                  <a:pt x="188" y="3469"/>
                </a:lnTo>
                <a:lnTo>
                  <a:pt x="189" y="3347"/>
                </a:lnTo>
                <a:lnTo>
                  <a:pt x="189" y="3459"/>
                </a:lnTo>
                <a:lnTo>
                  <a:pt x="190" y="3348"/>
                </a:lnTo>
                <a:lnTo>
                  <a:pt x="190" y="3469"/>
                </a:lnTo>
                <a:lnTo>
                  <a:pt x="191" y="3323"/>
                </a:lnTo>
                <a:lnTo>
                  <a:pt x="192" y="3486"/>
                </a:lnTo>
                <a:lnTo>
                  <a:pt x="193" y="3338"/>
                </a:lnTo>
                <a:lnTo>
                  <a:pt x="194" y="3442"/>
                </a:lnTo>
                <a:lnTo>
                  <a:pt x="195" y="3349"/>
                </a:lnTo>
                <a:lnTo>
                  <a:pt x="196" y="3467"/>
                </a:lnTo>
                <a:lnTo>
                  <a:pt x="197" y="3353"/>
                </a:lnTo>
                <a:lnTo>
                  <a:pt x="197" y="3422"/>
                </a:lnTo>
                <a:lnTo>
                  <a:pt x="198" y="3334"/>
                </a:lnTo>
                <a:lnTo>
                  <a:pt x="198" y="3467"/>
                </a:lnTo>
                <a:lnTo>
                  <a:pt x="199" y="3352"/>
                </a:lnTo>
                <a:lnTo>
                  <a:pt x="199" y="3453"/>
                </a:lnTo>
                <a:lnTo>
                  <a:pt x="200" y="3307"/>
                </a:lnTo>
                <a:lnTo>
                  <a:pt x="201" y="3466"/>
                </a:lnTo>
                <a:lnTo>
                  <a:pt x="201" y="3364"/>
                </a:lnTo>
                <a:lnTo>
                  <a:pt x="202" y="3463"/>
                </a:lnTo>
                <a:lnTo>
                  <a:pt x="203" y="3339"/>
                </a:lnTo>
                <a:lnTo>
                  <a:pt x="203" y="3499"/>
                </a:lnTo>
                <a:lnTo>
                  <a:pt x="205" y="3353"/>
                </a:lnTo>
                <a:lnTo>
                  <a:pt x="205" y="3472"/>
                </a:lnTo>
                <a:lnTo>
                  <a:pt x="206" y="3335"/>
                </a:lnTo>
                <a:lnTo>
                  <a:pt x="206" y="3484"/>
                </a:lnTo>
                <a:lnTo>
                  <a:pt x="207" y="3345"/>
                </a:lnTo>
                <a:lnTo>
                  <a:pt x="208" y="3439"/>
                </a:lnTo>
                <a:lnTo>
                  <a:pt x="209" y="3344"/>
                </a:lnTo>
                <a:lnTo>
                  <a:pt x="209" y="3461"/>
                </a:lnTo>
                <a:lnTo>
                  <a:pt x="211" y="3321"/>
                </a:lnTo>
                <a:lnTo>
                  <a:pt x="211" y="3450"/>
                </a:lnTo>
                <a:lnTo>
                  <a:pt x="212" y="3341"/>
                </a:lnTo>
                <a:lnTo>
                  <a:pt x="213" y="3472"/>
                </a:lnTo>
                <a:lnTo>
                  <a:pt x="214" y="3320"/>
                </a:lnTo>
                <a:lnTo>
                  <a:pt x="214" y="3460"/>
                </a:lnTo>
                <a:lnTo>
                  <a:pt x="215" y="3353"/>
                </a:lnTo>
                <a:lnTo>
                  <a:pt x="216" y="3453"/>
                </a:lnTo>
                <a:lnTo>
                  <a:pt x="216" y="3304"/>
                </a:lnTo>
                <a:lnTo>
                  <a:pt x="217" y="3471"/>
                </a:lnTo>
                <a:lnTo>
                  <a:pt x="218" y="3338"/>
                </a:lnTo>
                <a:lnTo>
                  <a:pt x="218" y="3487"/>
                </a:lnTo>
                <a:lnTo>
                  <a:pt x="219" y="3348"/>
                </a:lnTo>
                <a:lnTo>
                  <a:pt x="220" y="3502"/>
                </a:lnTo>
                <a:lnTo>
                  <a:pt x="221" y="3313"/>
                </a:lnTo>
                <a:lnTo>
                  <a:pt x="221" y="3445"/>
                </a:lnTo>
                <a:lnTo>
                  <a:pt x="222" y="3342"/>
                </a:lnTo>
                <a:lnTo>
                  <a:pt x="223" y="3494"/>
                </a:lnTo>
                <a:lnTo>
                  <a:pt x="224" y="3347"/>
                </a:lnTo>
                <a:lnTo>
                  <a:pt x="224" y="3434"/>
                </a:lnTo>
                <a:lnTo>
                  <a:pt x="225" y="3338"/>
                </a:lnTo>
                <a:lnTo>
                  <a:pt x="226" y="3525"/>
                </a:lnTo>
                <a:lnTo>
                  <a:pt x="226" y="3341"/>
                </a:lnTo>
                <a:lnTo>
                  <a:pt x="228" y="3493"/>
                </a:lnTo>
                <a:lnTo>
                  <a:pt x="229" y="3356"/>
                </a:lnTo>
                <a:lnTo>
                  <a:pt x="229" y="3476"/>
                </a:lnTo>
                <a:lnTo>
                  <a:pt x="230" y="3331"/>
                </a:lnTo>
                <a:lnTo>
                  <a:pt x="231" y="3469"/>
                </a:lnTo>
                <a:lnTo>
                  <a:pt x="231" y="3360"/>
                </a:lnTo>
                <a:lnTo>
                  <a:pt x="232" y="3459"/>
                </a:lnTo>
                <a:lnTo>
                  <a:pt x="232" y="3332"/>
                </a:lnTo>
                <a:lnTo>
                  <a:pt x="234" y="3505"/>
                </a:lnTo>
                <a:lnTo>
                  <a:pt x="234" y="3332"/>
                </a:lnTo>
                <a:lnTo>
                  <a:pt x="235" y="3482"/>
                </a:lnTo>
                <a:lnTo>
                  <a:pt x="235" y="3342"/>
                </a:lnTo>
                <a:lnTo>
                  <a:pt x="236" y="3461"/>
                </a:lnTo>
                <a:lnTo>
                  <a:pt x="237" y="3332"/>
                </a:lnTo>
                <a:lnTo>
                  <a:pt x="238" y="3471"/>
                </a:lnTo>
                <a:lnTo>
                  <a:pt x="238" y="3335"/>
                </a:lnTo>
                <a:lnTo>
                  <a:pt x="239" y="3486"/>
                </a:lnTo>
                <a:lnTo>
                  <a:pt x="240" y="3348"/>
                </a:lnTo>
                <a:lnTo>
                  <a:pt x="240" y="3460"/>
                </a:lnTo>
                <a:lnTo>
                  <a:pt x="242" y="3338"/>
                </a:lnTo>
                <a:lnTo>
                  <a:pt x="242" y="3482"/>
                </a:lnTo>
                <a:lnTo>
                  <a:pt x="243" y="3371"/>
                </a:lnTo>
                <a:lnTo>
                  <a:pt x="244" y="3491"/>
                </a:lnTo>
                <a:lnTo>
                  <a:pt x="245" y="3342"/>
                </a:lnTo>
                <a:lnTo>
                  <a:pt x="245" y="3504"/>
                </a:lnTo>
                <a:lnTo>
                  <a:pt x="246" y="3339"/>
                </a:lnTo>
                <a:lnTo>
                  <a:pt x="246" y="3449"/>
                </a:lnTo>
                <a:lnTo>
                  <a:pt x="247" y="3326"/>
                </a:lnTo>
                <a:lnTo>
                  <a:pt x="247" y="3455"/>
                </a:lnTo>
                <a:lnTo>
                  <a:pt x="248" y="3340"/>
                </a:lnTo>
                <a:lnTo>
                  <a:pt x="250" y="3474"/>
                </a:lnTo>
                <a:lnTo>
                  <a:pt x="250" y="3349"/>
                </a:lnTo>
                <a:lnTo>
                  <a:pt x="251" y="3481"/>
                </a:lnTo>
                <a:lnTo>
                  <a:pt x="251" y="3334"/>
                </a:lnTo>
                <a:lnTo>
                  <a:pt x="252" y="3500"/>
                </a:lnTo>
                <a:lnTo>
                  <a:pt x="252" y="3357"/>
                </a:lnTo>
                <a:lnTo>
                  <a:pt x="253" y="3454"/>
                </a:lnTo>
                <a:lnTo>
                  <a:pt x="253" y="3331"/>
                </a:lnTo>
                <a:lnTo>
                  <a:pt x="254" y="3491"/>
                </a:lnTo>
                <a:lnTo>
                  <a:pt x="255" y="3350"/>
                </a:lnTo>
                <a:lnTo>
                  <a:pt x="255" y="3495"/>
                </a:lnTo>
                <a:lnTo>
                  <a:pt x="256" y="3332"/>
                </a:lnTo>
                <a:lnTo>
                  <a:pt x="256" y="3471"/>
                </a:lnTo>
                <a:lnTo>
                  <a:pt x="257" y="3351"/>
                </a:lnTo>
                <a:lnTo>
                  <a:pt x="257" y="3470"/>
                </a:lnTo>
                <a:lnTo>
                  <a:pt x="258" y="3294"/>
                </a:lnTo>
                <a:lnTo>
                  <a:pt x="258" y="3485"/>
                </a:lnTo>
                <a:lnTo>
                  <a:pt x="259" y="3367"/>
                </a:lnTo>
                <a:lnTo>
                  <a:pt x="259" y="3469"/>
                </a:lnTo>
                <a:lnTo>
                  <a:pt x="261" y="3335"/>
                </a:lnTo>
                <a:lnTo>
                  <a:pt x="261" y="3513"/>
                </a:lnTo>
                <a:lnTo>
                  <a:pt x="262" y="3359"/>
                </a:lnTo>
                <a:lnTo>
                  <a:pt x="262" y="3452"/>
                </a:lnTo>
                <a:lnTo>
                  <a:pt x="263" y="3355"/>
                </a:lnTo>
                <a:lnTo>
                  <a:pt x="263" y="3469"/>
                </a:lnTo>
                <a:lnTo>
                  <a:pt x="264" y="3353"/>
                </a:lnTo>
                <a:lnTo>
                  <a:pt x="264" y="3474"/>
                </a:lnTo>
                <a:lnTo>
                  <a:pt x="265" y="3355"/>
                </a:lnTo>
                <a:lnTo>
                  <a:pt x="265" y="3475"/>
                </a:lnTo>
                <a:lnTo>
                  <a:pt x="266" y="3361"/>
                </a:lnTo>
                <a:lnTo>
                  <a:pt x="266" y="3469"/>
                </a:lnTo>
                <a:lnTo>
                  <a:pt x="267" y="3333"/>
                </a:lnTo>
                <a:lnTo>
                  <a:pt x="267" y="3467"/>
                </a:lnTo>
                <a:lnTo>
                  <a:pt x="268" y="3349"/>
                </a:lnTo>
                <a:lnTo>
                  <a:pt x="268" y="3473"/>
                </a:lnTo>
                <a:lnTo>
                  <a:pt x="269" y="3354"/>
                </a:lnTo>
                <a:lnTo>
                  <a:pt x="270" y="3488"/>
                </a:lnTo>
                <a:lnTo>
                  <a:pt x="270" y="3354"/>
                </a:lnTo>
                <a:lnTo>
                  <a:pt x="271" y="3445"/>
                </a:lnTo>
                <a:lnTo>
                  <a:pt x="271" y="3323"/>
                </a:lnTo>
                <a:lnTo>
                  <a:pt x="272" y="3444"/>
                </a:lnTo>
                <a:lnTo>
                  <a:pt x="273" y="3346"/>
                </a:lnTo>
                <a:lnTo>
                  <a:pt x="273" y="3450"/>
                </a:lnTo>
                <a:lnTo>
                  <a:pt x="275" y="3316"/>
                </a:lnTo>
                <a:lnTo>
                  <a:pt x="275" y="3470"/>
                </a:lnTo>
                <a:lnTo>
                  <a:pt x="276" y="3356"/>
                </a:lnTo>
                <a:lnTo>
                  <a:pt x="277" y="3468"/>
                </a:lnTo>
                <a:lnTo>
                  <a:pt x="277" y="3350"/>
                </a:lnTo>
                <a:lnTo>
                  <a:pt x="278" y="3457"/>
                </a:lnTo>
                <a:lnTo>
                  <a:pt x="278" y="3328"/>
                </a:lnTo>
                <a:lnTo>
                  <a:pt x="280" y="3473"/>
                </a:lnTo>
                <a:lnTo>
                  <a:pt x="281" y="3331"/>
                </a:lnTo>
                <a:lnTo>
                  <a:pt x="281" y="3441"/>
                </a:lnTo>
                <a:lnTo>
                  <a:pt x="282" y="3332"/>
                </a:lnTo>
                <a:lnTo>
                  <a:pt x="282" y="3446"/>
                </a:lnTo>
                <a:lnTo>
                  <a:pt x="283" y="3323"/>
                </a:lnTo>
                <a:lnTo>
                  <a:pt x="283" y="3456"/>
                </a:lnTo>
                <a:lnTo>
                  <a:pt x="284" y="3352"/>
                </a:lnTo>
                <a:lnTo>
                  <a:pt x="284" y="3471"/>
                </a:lnTo>
                <a:lnTo>
                  <a:pt x="285" y="3289"/>
                </a:lnTo>
                <a:lnTo>
                  <a:pt x="287" y="3509"/>
                </a:lnTo>
                <a:lnTo>
                  <a:pt x="287" y="3324"/>
                </a:lnTo>
                <a:lnTo>
                  <a:pt x="289" y="3475"/>
                </a:lnTo>
                <a:lnTo>
                  <a:pt x="289" y="3329"/>
                </a:lnTo>
                <a:lnTo>
                  <a:pt x="290" y="3446"/>
                </a:lnTo>
                <a:lnTo>
                  <a:pt x="291" y="3316"/>
                </a:lnTo>
                <a:lnTo>
                  <a:pt x="291" y="3444"/>
                </a:lnTo>
                <a:lnTo>
                  <a:pt x="292" y="3341"/>
                </a:lnTo>
                <a:lnTo>
                  <a:pt x="292" y="3485"/>
                </a:lnTo>
                <a:lnTo>
                  <a:pt x="293" y="3321"/>
                </a:lnTo>
                <a:lnTo>
                  <a:pt x="294" y="3455"/>
                </a:lnTo>
                <a:lnTo>
                  <a:pt x="295" y="3326"/>
                </a:lnTo>
                <a:lnTo>
                  <a:pt x="295" y="3465"/>
                </a:lnTo>
                <a:lnTo>
                  <a:pt x="296" y="3350"/>
                </a:lnTo>
                <a:lnTo>
                  <a:pt x="296" y="3458"/>
                </a:lnTo>
                <a:lnTo>
                  <a:pt x="297" y="3330"/>
                </a:lnTo>
                <a:lnTo>
                  <a:pt x="298" y="3467"/>
                </a:lnTo>
                <a:lnTo>
                  <a:pt x="298" y="3348"/>
                </a:lnTo>
                <a:lnTo>
                  <a:pt x="299" y="3485"/>
                </a:lnTo>
                <a:lnTo>
                  <a:pt x="300" y="3322"/>
                </a:lnTo>
                <a:lnTo>
                  <a:pt x="300" y="3465"/>
                </a:lnTo>
                <a:lnTo>
                  <a:pt x="301" y="3348"/>
                </a:lnTo>
                <a:lnTo>
                  <a:pt x="302" y="3476"/>
                </a:lnTo>
                <a:lnTo>
                  <a:pt x="303" y="3343"/>
                </a:lnTo>
                <a:lnTo>
                  <a:pt x="303" y="3457"/>
                </a:lnTo>
                <a:lnTo>
                  <a:pt x="304" y="3273"/>
                </a:lnTo>
                <a:lnTo>
                  <a:pt x="305" y="3481"/>
                </a:lnTo>
                <a:lnTo>
                  <a:pt x="305" y="3341"/>
                </a:lnTo>
                <a:lnTo>
                  <a:pt x="306" y="3478"/>
                </a:lnTo>
                <a:lnTo>
                  <a:pt x="308" y="3332"/>
                </a:lnTo>
                <a:lnTo>
                  <a:pt x="309" y="3492"/>
                </a:lnTo>
                <a:lnTo>
                  <a:pt x="309" y="3325"/>
                </a:lnTo>
                <a:lnTo>
                  <a:pt x="310" y="3441"/>
                </a:lnTo>
                <a:lnTo>
                  <a:pt x="311" y="3319"/>
                </a:lnTo>
                <a:lnTo>
                  <a:pt x="311" y="3499"/>
                </a:lnTo>
                <a:lnTo>
                  <a:pt x="312" y="3338"/>
                </a:lnTo>
                <a:lnTo>
                  <a:pt x="313" y="3512"/>
                </a:lnTo>
                <a:lnTo>
                  <a:pt x="314" y="3351"/>
                </a:lnTo>
                <a:lnTo>
                  <a:pt x="315" y="3448"/>
                </a:lnTo>
                <a:lnTo>
                  <a:pt x="315" y="3317"/>
                </a:lnTo>
                <a:lnTo>
                  <a:pt x="316" y="3460"/>
                </a:lnTo>
                <a:lnTo>
                  <a:pt x="316" y="3328"/>
                </a:lnTo>
                <a:lnTo>
                  <a:pt x="317" y="3460"/>
                </a:lnTo>
                <a:lnTo>
                  <a:pt x="317" y="3342"/>
                </a:lnTo>
                <a:lnTo>
                  <a:pt x="318" y="3497"/>
                </a:lnTo>
                <a:lnTo>
                  <a:pt x="319" y="3347"/>
                </a:lnTo>
                <a:lnTo>
                  <a:pt x="320" y="3448"/>
                </a:lnTo>
                <a:lnTo>
                  <a:pt x="320" y="3328"/>
                </a:lnTo>
                <a:lnTo>
                  <a:pt x="321" y="3460"/>
                </a:lnTo>
                <a:lnTo>
                  <a:pt x="322" y="3344"/>
                </a:lnTo>
                <a:lnTo>
                  <a:pt x="322" y="3467"/>
                </a:lnTo>
                <a:lnTo>
                  <a:pt x="323" y="3341"/>
                </a:lnTo>
                <a:lnTo>
                  <a:pt x="323" y="3483"/>
                </a:lnTo>
                <a:lnTo>
                  <a:pt x="325" y="3335"/>
                </a:lnTo>
                <a:lnTo>
                  <a:pt x="325" y="3435"/>
                </a:lnTo>
                <a:lnTo>
                  <a:pt x="326" y="3310"/>
                </a:lnTo>
                <a:lnTo>
                  <a:pt x="327" y="3481"/>
                </a:lnTo>
                <a:lnTo>
                  <a:pt x="327" y="3297"/>
                </a:lnTo>
                <a:lnTo>
                  <a:pt x="328" y="3464"/>
                </a:lnTo>
                <a:lnTo>
                  <a:pt x="328" y="3308"/>
                </a:lnTo>
                <a:lnTo>
                  <a:pt x="329" y="3492"/>
                </a:lnTo>
                <a:lnTo>
                  <a:pt x="330" y="3310"/>
                </a:lnTo>
                <a:lnTo>
                  <a:pt x="331" y="3473"/>
                </a:lnTo>
                <a:lnTo>
                  <a:pt x="331" y="3329"/>
                </a:lnTo>
                <a:lnTo>
                  <a:pt x="332" y="3482"/>
                </a:lnTo>
                <a:lnTo>
                  <a:pt x="333" y="3349"/>
                </a:lnTo>
                <a:lnTo>
                  <a:pt x="333" y="3485"/>
                </a:lnTo>
                <a:lnTo>
                  <a:pt x="334" y="3355"/>
                </a:lnTo>
                <a:lnTo>
                  <a:pt x="334" y="3475"/>
                </a:lnTo>
                <a:lnTo>
                  <a:pt x="335" y="3343"/>
                </a:lnTo>
                <a:lnTo>
                  <a:pt x="336" y="3448"/>
                </a:lnTo>
                <a:lnTo>
                  <a:pt x="336" y="3373"/>
                </a:lnTo>
                <a:lnTo>
                  <a:pt x="337" y="3457"/>
                </a:lnTo>
                <a:lnTo>
                  <a:pt x="338" y="3343"/>
                </a:lnTo>
                <a:lnTo>
                  <a:pt x="338" y="3491"/>
                </a:lnTo>
                <a:lnTo>
                  <a:pt x="339" y="3320"/>
                </a:lnTo>
                <a:lnTo>
                  <a:pt x="340" y="3444"/>
                </a:lnTo>
                <a:lnTo>
                  <a:pt x="340" y="3313"/>
                </a:lnTo>
                <a:lnTo>
                  <a:pt x="342" y="3471"/>
                </a:lnTo>
                <a:lnTo>
                  <a:pt x="342" y="3334"/>
                </a:lnTo>
                <a:lnTo>
                  <a:pt x="343" y="3454"/>
                </a:lnTo>
                <a:lnTo>
                  <a:pt x="343" y="3359"/>
                </a:lnTo>
                <a:lnTo>
                  <a:pt x="344" y="3449"/>
                </a:lnTo>
                <a:lnTo>
                  <a:pt x="344" y="3350"/>
                </a:lnTo>
                <a:lnTo>
                  <a:pt x="346" y="3451"/>
                </a:lnTo>
                <a:lnTo>
                  <a:pt x="347" y="3314"/>
                </a:lnTo>
                <a:lnTo>
                  <a:pt x="347" y="3457"/>
                </a:lnTo>
                <a:lnTo>
                  <a:pt x="348" y="3318"/>
                </a:lnTo>
                <a:lnTo>
                  <a:pt x="349" y="3493"/>
                </a:lnTo>
                <a:lnTo>
                  <a:pt x="350" y="3328"/>
                </a:lnTo>
                <a:lnTo>
                  <a:pt x="350" y="3467"/>
                </a:lnTo>
                <a:lnTo>
                  <a:pt x="351" y="3349"/>
                </a:lnTo>
                <a:lnTo>
                  <a:pt x="351" y="3485"/>
                </a:lnTo>
                <a:lnTo>
                  <a:pt x="352" y="3338"/>
                </a:lnTo>
                <a:lnTo>
                  <a:pt x="352" y="3473"/>
                </a:lnTo>
                <a:lnTo>
                  <a:pt x="353" y="3334"/>
                </a:lnTo>
                <a:lnTo>
                  <a:pt x="354" y="3447"/>
                </a:lnTo>
                <a:lnTo>
                  <a:pt x="355" y="3344"/>
                </a:lnTo>
                <a:lnTo>
                  <a:pt x="355" y="3464"/>
                </a:lnTo>
                <a:lnTo>
                  <a:pt x="356" y="3344"/>
                </a:lnTo>
                <a:lnTo>
                  <a:pt x="356" y="3458"/>
                </a:lnTo>
                <a:lnTo>
                  <a:pt x="357" y="3313"/>
                </a:lnTo>
                <a:lnTo>
                  <a:pt x="357" y="3472"/>
                </a:lnTo>
                <a:lnTo>
                  <a:pt x="358" y="3340"/>
                </a:lnTo>
                <a:lnTo>
                  <a:pt x="358" y="3477"/>
                </a:lnTo>
                <a:lnTo>
                  <a:pt x="359" y="3338"/>
                </a:lnTo>
                <a:lnTo>
                  <a:pt x="359" y="3484"/>
                </a:lnTo>
                <a:lnTo>
                  <a:pt x="360" y="3334"/>
                </a:lnTo>
                <a:lnTo>
                  <a:pt x="361" y="3473"/>
                </a:lnTo>
                <a:lnTo>
                  <a:pt x="361" y="3339"/>
                </a:lnTo>
                <a:lnTo>
                  <a:pt x="362" y="3453"/>
                </a:lnTo>
                <a:lnTo>
                  <a:pt x="363" y="3335"/>
                </a:lnTo>
                <a:lnTo>
                  <a:pt x="364" y="3464"/>
                </a:lnTo>
                <a:lnTo>
                  <a:pt x="364" y="3339"/>
                </a:lnTo>
                <a:lnTo>
                  <a:pt x="365" y="3466"/>
                </a:lnTo>
                <a:lnTo>
                  <a:pt x="366" y="3301"/>
                </a:lnTo>
                <a:lnTo>
                  <a:pt x="366" y="3460"/>
                </a:lnTo>
                <a:lnTo>
                  <a:pt x="367" y="3333"/>
                </a:lnTo>
                <a:lnTo>
                  <a:pt x="368" y="3467"/>
                </a:lnTo>
                <a:lnTo>
                  <a:pt x="368" y="3333"/>
                </a:lnTo>
                <a:lnTo>
                  <a:pt x="369" y="3488"/>
                </a:lnTo>
                <a:lnTo>
                  <a:pt x="369" y="3346"/>
                </a:lnTo>
                <a:lnTo>
                  <a:pt x="370" y="3448"/>
                </a:lnTo>
                <a:lnTo>
                  <a:pt x="370" y="3335"/>
                </a:lnTo>
                <a:lnTo>
                  <a:pt x="371" y="3435"/>
                </a:lnTo>
                <a:lnTo>
                  <a:pt x="372" y="3329"/>
                </a:lnTo>
                <a:lnTo>
                  <a:pt x="372" y="3457"/>
                </a:lnTo>
                <a:lnTo>
                  <a:pt x="373" y="3356"/>
                </a:lnTo>
                <a:lnTo>
                  <a:pt x="373" y="3474"/>
                </a:lnTo>
                <a:lnTo>
                  <a:pt x="374" y="3326"/>
                </a:lnTo>
                <a:lnTo>
                  <a:pt x="374" y="3483"/>
                </a:lnTo>
                <a:lnTo>
                  <a:pt x="375" y="3338"/>
                </a:lnTo>
                <a:lnTo>
                  <a:pt x="376" y="3475"/>
                </a:lnTo>
                <a:lnTo>
                  <a:pt x="377" y="3332"/>
                </a:lnTo>
                <a:lnTo>
                  <a:pt x="377" y="3477"/>
                </a:lnTo>
                <a:lnTo>
                  <a:pt x="378" y="3309"/>
                </a:lnTo>
                <a:lnTo>
                  <a:pt x="379" y="3444"/>
                </a:lnTo>
                <a:lnTo>
                  <a:pt x="379" y="3343"/>
                </a:lnTo>
                <a:lnTo>
                  <a:pt x="380" y="3448"/>
                </a:lnTo>
                <a:lnTo>
                  <a:pt x="380" y="3332"/>
                </a:lnTo>
                <a:lnTo>
                  <a:pt x="381" y="3466"/>
                </a:lnTo>
                <a:lnTo>
                  <a:pt x="382" y="3328"/>
                </a:lnTo>
                <a:lnTo>
                  <a:pt x="382" y="3472"/>
                </a:lnTo>
                <a:lnTo>
                  <a:pt x="383" y="3349"/>
                </a:lnTo>
                <a:lnTo>
                  <a:pt x="384" y="3454"/>
                </a:lnTo>
                <a:lnTo>
                  <a:pt x="384" y="3328"/>
                </a:lnTo>
                <a:lnTo>
                  <a:pt x="385" y="3464"/>
                </a:lnTo>
                <a:lnTo>
                  <a:pt x="385" y="3365"/>
                </a:lnTo>
                <a:lnTo>
                  <a:pt x="386" y="3458"/>
                </a:lnTo>
                <a:lnTo>
                  <a:pt x="387" y="3334"/>
                </a:lnTo>
                <a:lnTo>
                  <a:pt x="387" y="3447"/>
                </a:lnTo>
                <a:lnTo>
                  <a:pt x="388" y="3344"/>
                </a:lnTo>
                <a:lnTo>
                  <a:pt x="388" y="3486"/>
                </a:lnTo>
                <a:lnTo>
                  <a:pt x="390" y="3324"/>
                </a:lnTo>
                <a:lnTo>
                  <a:pt x="391" y="3476"/>
                </a:lnTo>
                <a:lnTo>
                  <a:pt x="391" y="3325"/>
                </a:lnTo>
                <a:lnTo>
                  <a:pt x="392" y="3472"/>
                </a:lnTo>
                <a:lnTo>
                  <a:pt x="393" y="3341"/>
                </a:lnTo>
                <a:lnTo>
                  <a:pt x="394" y="3473"/>
                </a:lnTo>
                <a:lnTo>
                  <a:pt x="394" y="3326"/>
                </a:lnTo>
                <a:lnTo>
                  <a:pt x="395" y="3468"/>
                </a:lnTo>
                <a:lnTo>
                  <a:pt x="396" y="3381"/>
                </a:lnTo>
                <a:lnTo>
                  <a:pt x="397" y="3456"/>
                </a:lnTo>
                <a:lnTo>
                  <a:pt x="397" y="3359"/>
                </a:lnTo>
                <a:lnTo>
                  <a:pt x="398" y="3456"/>
                </a:lnTo>
                <a:lnTo>
                  <a:pt x="398" y="3353"/>
                </a:lnTo>
                <a:lnTo>
                  <a:pt x="399" y="3459"/>
                </a:lnTo>
                <a:lnTo>
                  <a:pt x="399" y="3370"/>
                </a:lnTo>
                <a:lnTo>
                  <a:pt x="400" y="3494"/>
                </a:lnTo>
                <a:lnTo>
                  <a:pt x="401" y="3328"/>
                </a:lnTo>
                <a:lnTo>
                  <a:pt x="401" y="3469"/>
                </a:lnTo>
                <a:lnTo>
                  <a:pt x="402" y="3326"/>
                </a:lnTo>
                <a:lnTo>
                  <a:pt x="403" y="3485"/>
                </a:lnTo>
                <a:lnTo>
                  <a:pt x="404" y="3327"/>
                </a:lnTo>
                <a:lnTo>
                  <a:pt x="404" y="3464"/>
                </a:lnTo>
                <a:lnTo>
                  <a:pt x="405" y="3321"/>
                </a:lnTo>
                <a:lnTo>
                  <a:pt x="405" y="3421"/>
                </a:lnTo>
                <a:lnTo>
                  <a:pt x="406" y="3328"/>
                </a:lnTo>
                <a:lnTo>
                  <a:pt x="406" y="3452"/>
                </a:lnTo>
                <a:lnTo>
                  <a:pt x="407" y="3337"/>
                </a:lnTo>
                <a:lnTo>
                  <a:pt x="407" y="3444"/>
                </a:lnTo>
                <a:lnTo>
                  <a:pt x="408" y="3334"/>
                </a:lnTo>
                <a:lnTo>
                  <a:pt x="409" y="3509"/>
                </a:lnTo>
                <a:lnTo>
                  <a:pt x="409" y="3318"/>
                </a:lnTo>
                <a:lnTo>
                  <a:pt x="410" y="3465"/>
                </a:lnTo>
                <a:lnTo>
                  <a:pt x="411" y="3332"/>
                </a:lnTo>
                <a:lnTo>
                  <a:pt x="411" y="3451"/>
                </a:lnTo>
                <a:lnTo>
                  <a:pt x="412" y="3322"/>
                </a:lnTo>
                <a:lnTo>
                  <a:pt x="413" y="3448"/>
                </a:lnTo>
                <a:lnTo>
                  <a:pt x="413" y="3308"/>
                </a:lnTo>
                <a:lnTo>
                  <a:pt x="414" y="3466"/>
                </a:lnTo>
                <a:lnTo>
                  <a:pt x="415" y="3335"/>
                </a:lnTo>
                <a:lnTo>
                  <a:pt x="416" y="3463"/>
                </a:lnTo>
                <a:lnTo>
                  <a:pt x="417" y="3323"/>
                </a:lnTo>
                <a:lnTo>
                  <a:pt x="417" y="3479"/>
                </a:lnTo>
                <a:lnTo>
                  <a:pt x="418" y="3359"/>
                </a:lnTo>
                <a:lnTo>
                  <a:pt x="418" y="3458"/>
                </a:lnTo>
                <a:lnTo>
                  <a:pt x="419" y="3320"/>
                </a:lnTo>
                <a:lnTo>
                  <a:pt x="420" y="3439"/>
                </a:lnTo>
                <a:lnTo>
                  <a:pt x="421" y="3351"/>
                </a:lnTo>
                <a:lnTo>
                  <a:pt x="421" y="3471"/>
                </a:lnTo>
                <a:lnTo>
                  <a:pt x="422" y="3332"/>
                </a:lnTo>
                <a:lnTo>
                  <a:pt x="422" y="3470"/>
                </a:lnTo>
                <a:lnTo>
                  <a:pt x="423" y="3333"/>
                </a:lnTo>
                <a:lnTo>
                  <a:pt x="423" y="3460"/>
                </a:lnTo>
                <a:lnTo>
                  <a:pt x="424" y="3353"/>
                </a:lnTo>
                <a:lnTo>
                  <a:pt x="424" y="3474"/>
                </a:lnTo>
                <a:lnTo>
                  <a:pt x="425" y="3330"/>
                </a:lnTo>
                <a:lnTo>
                  <a:pt x="426" y="3453"/>
                </a:lnTo>
                <a:lnTo>
                  <a:pt x="426" y="3336"/>
                </a:lnTo>
                <a:lnTo>
                  <a:pt x="428" y="3502"/>
                </a:lnTo>
                <a:lnTo>
                  <a:pt x="428" y="3334"/>
                </a:lnTo>
                <a:lnTo>
                  <a:pt x="429" y="3477"/>
                </a:lnTo>
                <a:lnTo>
                  <a:pt x="429" y="3329"/>
                </a:lnTo>
                <a:lnTo>
                  <a:pt x="430" y="3454"/>
                </a:lnTo>
                <a:lnTo>
                  <a:pt x="431" y="3347"/>
                </a:lnTo>
                <a:lnTo>
                  <a:pt x="431" y="3458"/>
                </a:lnTo>
                <a:lnTo>
                  <a:pt x="432" y="3341"/>
                </a:lnTo>
                <a:lnTo>
                  <a:pt x="433" y="3483"/>
                </a:lnTo>
                <a:lnTo>
                  <a:pt x="434" y="3323"/>
                </a:lnTo>
                <a:lnTo>
                  <a:pt x="435" y="3463"/>
                </a:lnTo>
                <a:lnTo>
                  <a:pt x="435" y="3333"/>
                </a:lnTo>
                <a:lnTo>
                  <a:pt x="436" y="3441"/>
                </a:lnTo>
                <a:lnTo>
                  <a:pt x="437" y="3344"/>
                </a:lnTo>
                <a:lnTo>
                  <a:pt x="437" y="3444"/>
                </a:lnTo>
                <a:lnTo>
                  <a:pt x="438" y="3324"/>
                </a:lnTo>
                <a:lnTo>
                  <a:pt x="438" y="3476"/>
                </a:lnTo>
                <a:lnTo>
                  <a:pt x="439" y="3349"/>
                </a:lnTo>
                <a:lnTo>
                  <a:pt x="439" y="3466"/>
                </a:lnTo>
                <a:lnTo>
                  <a:pt x="440" y="3323"/>
                </a:lnTo>
                <a:lnTo>
                  <a:pt x="440" y="3449"/>
                </a:lnTo>
                <a:lnTo>
                  <a:pt x="441" y="3313"/>
                </a:lnTo>
                <a:lnTo>
                  <a:pt x="441" y="3472"/>
                </a:lnTo>
                <a:lnTo>
                  <a:pt x="442" y="3277"/>
                </a:lnTo>
                <a:lnTo>
                  <a:pt x="442" y="3445"/>
                </a:lnTo>
                <a:lnTo>
                  <a:pt x="443" y="3356"/>
                </a:lnTo>
                <a:lnTo>
                  <a:pt x="444" y="3487"/>
                </a:lnTo>
                <a:lnTo>
                  <a:pt x="444" y="3334"/>
                </a:lnTo>
                <a:lnTo>
                  <a:pt x="445" y="3459"/>
                </a:lnTo>
                <a:lnTo>
                  <a:pt x="446" y="3304"/>
                </a:lnTo>
                <a:lnTo>
                  <a:pt x="447" y="3465"/>
                </a:lnTo>
                <a:lnTo>
                  <a:pt x="448" y="3340"/>
                </a:lnTo>
                <a:lnTo>
                  <a:pt x="448" y="3471"/>
                </a:lnTo>
                <a:lnTo>
                  <a:pt x="450" y="3295"/>
                </a:lnTo>
                <a:lnTo>
                  <a:pt x="450" y="3435"/>
                </a:lnTo>
                <a:lnTo>
                  <a:pt x="451" y="3324"/>
                </a:lnTo>
                <a:lnTo>
                  <a:pt x="452" y="3463"/>
                </a:lnTo>
                <a:lnTo>
                  <a:pt x="453" y="3341"/>
                </a:lnTo>
                <a:lnTo>
                  <a:pt x="453" y="3446"/>
                </a:lnTo>
                <a:lnTo>
                  <a:pt x="454" y="3333"/>
                </a:lnTo>
                <a:lnTo>
                  <a:pt x="455" y="3453"/>
                </a:lnTo>
                <a:lnTo>
                  <a:pt x="456" y="3335"/>
                </a:lnTo>
                <a:lnTo>
                  <a:pt x="456" y="3451"/>
                </a:lnTo>
                <a:lnTo>
                  <a:pt x="457" y="3337"/>
                </a:lnTo>
                <a:lnTo>
                  <a:pt x="459" y="3507"/>
                </a:lnTo>
                <a:lnTo>
                  <a:pt x="459" y="3343"/>
                </a:lnTo>
                <a:lnTo>
                  <a:pt x="460" y="3466"/>
                </a:lnTo>
                <a:lnTo>
                  <a:pt x="460" y="3344"/>
                </a:lnTo>
                <a:lnTo>
                  <a:pt x="461" y="3444"/>
                </a:lnTo>
                <a:lnTo>
                  <a:pt x="462" y="3303"/>
                </a:lnTo>
                <a:lnTo>
                  <a:pt x="462" y="3449"/>
                </a:lnTo>
                <a:lnTo>
                  <a:pt x="463" y="3319"/>
                </a:lnTo>
                <a:lnTo>
                  <a:pt x="463" y="3466"/>
                </a:lnTo>
                <a:lnTo>
                  <a:pt x="464" y="3347"/>
                </a:lnTo>
                <a:lnTo>
                  <a:pt x="465" y="3467"/>
                </a:lnTo>
                <a:lnTo>
                  <a:pt x="465" y="3334"/>
                </a:lnTo>
                <a:lnTo>
                  <a:pt x="466" y="3462"/>
                </a:lnTo>
                <a:lnTo>
                  <a:pt x="466" y="3335"/>
                </a:lnTo>
                <a:lnTo>
                  <a:pt x="467" y="3467"/>
                </a:lnTo>
                <a:lnTo>
                  <a:pt x="467" y="3354"/>
                </a:lnTo>
                <a:lnTo>
                  <a:pt x="468" y="3473"/>
                </a:lnTo>
                <a:lnTo>
                  <a:pt x="468" y="3341"/>
                </a:lnTo>
                <a:lnTo>
                  <a:pt x="469" y="3480"/>
                </a:lnTo>
                <a:lnTo>
                  <a:pt x="470" y="3354"/>
                </a:lnTo>
                <a:lnTo>
                  <a:pt x="471" y="3474"/>
                </a:lnTo>
                <a:lnTo>
                  <a:pt x="471" y="3326"/>
                </a:lnTo>
                <a:lnTo>
                  <a:pt x="472" y="3460"/>
                </a:lnTo>
                <a:lnTo>
                  <a:pt x="473" y="3344"/>
                </a:lnTo>
                <a:lnTo>
                  <a:pt x="473" y="3458"/>
                </a:lnTo>
                <a:lnTo>
                  <a:pt x="474" y="3310"/>
                </a:lnTo>
                <a:lnTo>
                  <a:pt x="474" y="3477"/>
                </a:lnTo>
                <a:lnTo>
                  <a:pt x="475" y="3351"/>
                </a:lnTo>
                <a:lnTo>
                  <a:pt x="475" y="3462"/>
                </a:lnTo>
                <a:lnTo>
                  <a:pt x="476" y="3325"/>
                </a:lnTo>
                <a:lnTo>
                  <a:pt x="478" y="3490"/>
                </a:lnTo>
                <a:lnTo>
                  <a:pt x="478" y="3360"/>
                </a:lnTo>
                <a:lnTo>
                  <a:pt x="479" y="3456"/>
                </a:lnTo>
                <a:lnTo>
                  <a:pt x="480" y="3316"/>
                </a:lnTo>
                <a:lnTo>
                  <a:pt x="480" y="3467"/>
                </a:lnTo>
                <a:lnTo>
                  <a:pt x="481" y="3322"/>
                </a:lnTo>
                <a:lnTo>
                  <a:pt x="482" y="3461"/>
                </a:lnTo>
                <a:lnTo>
                  <a:pt x="483" y="3318"/>
                </a:lnTo>
                <a:lnTo>
                  <a:pt x="484" y="3500"/>
                </a:lnTo>
                <a:lnTo>
                  <a:pt x="484" y="3342"/>
                </a:lnTo>
                <a:lnTo>
                  <a:pt x="485" y="3448"/>
                </a:lnTo>
                <a:lnTo>
                  <a:pt x="485" y="3347"/>
                </a:lnTo>
                <a:lnTo>
                  <a:pt x="486" y="3469"/>
                </a:lnTo>
                <a:lnTo>
                  <a:pt x="487" y="3345"/>
                </a:lnTo>
                <a:lnTo>
                  <a:pt x="488" y="3473"/>
                </a:lnTo>
                <a:lnTo>
                  <a:pt x="489" y="3340"/>
                </a:lnTo>
                <a:lnTo>
                  <a:pt x="490" y="3454"/>
                </a:lnTo>
                <a:lnTo>
                  <a:pt x="490" y="3357"/>
                </a:lnTo>
                <a:lnTo>
                  <a:pt x="491" y="3446"/>
                </a:lnTo>
                <a:lnTo>
                  <a:pt x="491" y="3356"/>
                </a:lnTo>
                <a:lnTo>
                  <a:pt x="492" y="3467"/>
                </a:lnTo>
                <a:lnTo>
                  <a:pt x="492" y="3351"/>
                </a:lnTo>
                <a:lnTo>
                  <a:pt x="493" y="3485"/>
                </a:lnTo>
                <a:lnTo>
                  <a:pt x="493" y="3354"/>
                </a:lnTo>
                <a:lnTo>
                  <a:pt x="494" y="3490"/>
                </a:lnTo>
                <a:lnTo>
                  <a:pt x="495" y="3365"/>
                </a:lnTo>
                <a:lnTo>
                  <a:pt x="496" y="3459"/>
                </a:lnTo>
                <a:lnTo>
                  <a:pt x="496" y="3318"/>
                </a:lnTo>
                <a:lnTo>
                  <a:pt x="497" y="3457"/>
                </a:lnTo>
                <a:lnTo>
                  <a:pt x="498" y="3337"/>
                </a:lnTo>
                <a:lnTo>
                  <a:pt x="498" y="3479"/>
                </a:lnTo>
                <a:lnTo>
                  <a:pt x="499" y="3348"/>
                </a:lnTo>
                <a:lnTo>
                  <a:pt x="499" y="3455"/>
                </a:lnTo>
                <a:lnTo>
                  <a:pt x="500" y="3344"/>
                </a:lnTo>
                <a:lnTo>
                  <a:pt x="500" y="3450"/>
                </a:lnTo>
                <a:lnTo>
                  <a:pt x="501" y="3363"/>
                </a:lnTo>
                <a:lnTo>
                  <a:pt x="501" y="3468"/>
                </a:lnTo>
                <a:lnTo>
                  <a:pt x="502" y="3319"/>
                </a:lnTo>
                <a:lnTo>
                  <a:pt x="502" y="3490"/>
                </a:lnTo>
                <a:lnTo>
                  <a:pt x="503" y="3313"/>
                </a:lnTo>
                <a:lnTo>
                  <a:pt x="504" y="3498"/>
                </a:lnTo>
                <a:lnTo>
                  <a:pt x="506" y="3326"/>
                </a:lnTo>
                <a:lnTo>
                  <a:pt x="506" y="3466"/>
                </a:lnTo>
                <a:lnTo>
                  <a:pt x="507" y="3343"/>
                </a:lnTo>
                <a:lnTo>
                  <a:pt x="507" y="3438"/>
                </a:lnTo>
                <a:lnTo>
                  <a:pt x="508" y="3355"/>
                </a:lnTo>
                <a:lnTo>
                  <a:pt x="508" y="3460"/>
                </a:lnTo>
                <a:lnTo>
                  <a:pt x="510" y="3308"/>
                </a:lnTo>
                <a:lnTo>
                  <a:pt x="511" y="3478"/>
                </a:lnTo>
                <a:lnTo>
                  <a:pt x="511" y="3320"/>
                </a:lnTo>
                <a:lnTo>
                  <a:pt x="513" y="3456"/>
                </a:lnTo>
                <a:lnTo>
                  <a:pt x="514" y="3332"/>
                </a:lnTo>
                <a:lnTo>
                  <a:pt x="514" y="3476"/>
                </a:lnTo>
                <a:lnTo>
                  <a:pt x="515" y="3340"/>
                </a:lnTo>
                <a:lnTo>
                  <a:pt x="515" y="3479"/>
                </a:lnTo>
                <a:lnTo>
                  <a:pt x="516" y="3338"/>
                </a:lnTo>
                <a:lnTo>
                  <a:pt x="518" y="3463"/>
                </a:lnTo>
                <a:lnTo>
                  <a:pt x="518" y="3338"/>
                </a:lnTo>
                <a:lnTo>
                  <a:pt x="519" y="3484"/>
                </a:lnTo>
                <a:lnTo>
                  <a:pt x="519" y="3297"/>
                </a:lnTo>
                <a:lnTo>
                  <a:pt x="520" y="3447"/>
                </a:lnTo>
                <a:lnTo>
                  <a:pt x="520" y="3332"/>
                </a:lnTo>
                <a:lnTo>
                  <a:pt x="521" y="3460"/>
                </a:lnTo>
                <a:lnTo>
                  <a:pt x="522" y="3369"/>
                </a:lnTo>
                <a:lnTo>
                  <a:pt x="523" y="3471"/>
                </a:lnTo>
                <a:lnTo>
                  <a:pt x="523" y="3330"/>
                </a:lnTo>
                <a:lnTo>
                  <a:pt x="524" y="3421"/>
                </a:lnTo>
                <a:lnTo>
                  <a:pt x="524" y="3329"/>
                </a:lnTo>
                <a:lnTo>
                  <a:pt x="525" y="3467"/>
                </a:lnTo>
                <a:lnTo>
                  <a:pt x="526" y="3353"/>
                </a:lnTo>
                <a:lnTo>
                  <a:pt x="526" y="3468"/>
                </a:lnTo>
                <a:lnTo>
                  <a:pt x="527" y="3339"/>
                </a:lnTo>
                <a:lnTo>
                  <a:pt x="528" y="3460"/>
                </a:lnTo>
                <a:lnTo>
                  <a:pt x="528" y="3342"/>
                </a:lnTo>
                <a:lnTo>
                  <a:pt x="530" y="3462"/>
                </a:lnTo>
                <a:lnTo>
                  <a:pt x="531" y="3350"/>
                </a:lnTo>
                <a:lnTo>
                  <a:pt x="532" y="3458"/>
                </a:lnTo>
                <a:lnTo>
                  <a:pt x="532" y="3360"/>
                </a:lnTo>
                <a:lnTo>
                  <a:pt x="533" y="3459"/>
                </a:lnTo>
                <a:lnTo>
                  <a:pt x="534" y="3320"/>
                </a:lnTo>
                <a:lnTo>
                  <a:pt x="534" y="3483"/>
                </a:lnTo>
                <a:lnTo>
                  <a:pt x="535" y="3283"/>
                </a:lnTo>
                <a:lnTo>
                  <a:pt x="536" y="3508"/>
                </a:lnTo>
                <a:lnTo>
                  <a:pt x="536" y="3350"/>
                </a:lnTo>
                <a:lnTo>
                  <a:pt x="537" y="3480"/>
                </a:lnTo>
                <a:lnTo>
                  <a:pt x="538" y="3347"/>
                </a:lnTo>
                <a:lnTo>
                  <a:pt x="539" y="3484"/>
                </a:lnTo>
                <a:lnTo>
                  <a:pt x="539" y="3331"/>
                </a:lnTo>
                <a:lnTo>
                  <a:pt x="541" y="3470"/>
                </a:lnTo>
                <a:lnTo>
                  <a:pt x="541" y="3344"/>
                </a:lnTo>
                <a:lnTo>
                  <a:pt x="542" y="3466"/>
                </a:lnTo>
                <a:lnTo>
                  <a:pt x="543" y="3353"/>
                </a:lnTo>
                <a:lnTo>
                  <a:pt x="543" y="3449"/>
                </a:lnTo>
                <a:lnTo>
                  <a:pt x="544" y="3349"/>
                </a:lnTo>
                <a:lnTo>
                  <a:pt x="544" y="3455"/>
                </a:lnTo>
                <a:lnTo>
                  <a:pt x="545" y="3333"/>
                </a:lnTo>
                <a:lnTo>
                  <a:pt x="545" y="3462"/>
                </a:lnTo>
                <a:lnTo>
                  <a:pt x="546" y="3272"/>
                </a:lnTo>
                <a:lnTo>
                  <a:pt x="547" y="3438"/>
                </a:lnTo>
                <a:lnTo>
                  <a:pt x="548" y="3323"/>
                </a:lnTo>
                <a:lnTo>
                  <a:pt x="548" y="3471"/>
                </a:lnTo>
                <a:lnTo>
                  <a:pt x="549" y="3321"/>
                </a:lnTo>
                <a:lnTo>
                  <a:pt x="551" y="3461"/>
                </a:lnTo>
                <a:lnTo>
                  <a:pt x="551" y="3341"/>
                </a:lnTo>
                <a:lnTo>
                  <a:pt x="552" y="3467"/>
                </a:lnTo>
                <a:lnTo>
                  <a:pt x="552" y="3350"/>
                </a:lnTo>
                <a:lnTo>
                  <a:pt x="553" y="3445"/>
                </a:lnTo>
                <a:lnTo>
                  <a:pt x="553" y="3329"/>
                </a:lnTo>
                <a:lnTo>
                  <a:pt x="555" y="3484"/>
                </a:lnTo>
                <a:lnTo>
                  <a:pt x="556" y="3319"/>
                </a:lnTo>
                <a:lnTo>
                  <a:pt x="556" y="3441"/>
                </a:lnTo>
                <a:lnTo>
                  <a:pt x="557" y="3349"/>
                </a:lnTo>
                <a:lnTo>
                  <a:pt x="557" y="3474"/>
                </a:lnTo>
                <a:lnTo>
                  <a:pt x="558" y="3361"/>
                </a:lnTo>
                <a:lnTo>
                  <a:pt x="558" y="3479"/>
                </a:lnTo>
                <a:lnTo>
                  <a:pt x="560" y="3335"/>
                </a:lnTo>
                <a:lnTo>
                  <a:pt x="560" y="3461"/>
                </a:lnTo>
                <a:lnTo>
                  <a:pt x="561" y="3349"/>
                </a:lnTo>
                <a:lnTo>
                  <a:pt x="562" y="3482"/>
                </a:lnTo>
                <a:lnTo>
                  <a:pt x="563" y="3310"/>
                </a:lnTo>
                <a:lnTo>
                  <a:pt x="563" y="3422"/>
                </a:lnTo>
                <a:lnTo>
                  <a:pt x="564" y="3365"/>
                </a:lnTo>
                <a:lnTo>
                  <a:pt x="565" y="3444"/>
                </a:lnTo>
                <a:lnTo>
                  <a:pt x="565" y="3314"/>
                </a:lnTo>
                <a:lnTo>
                  <a:pt x="566" y="3448"/>
                </a:lnTo>
                <a:lnTo>
                  <a:pt x="567" y="3329"/>
                </a:lnTo>
                <a:lnTo>
                  <a:pt x="567" y="3509"/>
                </a:lnTo>
                <a:lnTo>
                  <a:pt x="568" y="3329"/>
                </a:lnTo>
                <a:lnTo>
                  <a:pt x="568" y="3474"/>
                </a:lnTo>
                <a:lnTo>
                  <a:pt x="570" y="3314"/>
                </a:lnTo>
                <a:lnTo>
                  <a:pt x="570" y="3455"/>
                </a:lnTo>
                <a:lnTo>
                  <a:pt x="571" y="3360"/>
                </a:lnTo>
                <a:lnTo>
                  <a:pt x="571" y="3473"/>
                </a:lnTo>
                <a:lnTo>
                  <a:pt x="572" y="3323"/>
                </a:lnTo>
                <a:lnTo>
                  <a:pt x="574" y="3441"/>
                </a:lnTo>
                <a:lnTo>
                  <a:pt x="574" y="3345"/>
                </a:lnTo>
                <a:lnTo>
                  <a:pt x="575" y="3468"/>
                </a:lnTo>
                <a:lnTo>
                  <a:pt x="576" y="3301"/>
                </a:lnTo>
                <a:lnTo>
                  <a:pt x="576" y="3469"/>
                </a:lnTo>
                <a:lnTo>
                  <a:pt x="577" y="3332"/>
                </a:lnTo>
                <a:lnTo>
                  <a:pt x="578" y="3475"/>
                </a:lnTo>
                <a:lnTo>
                  <a:pt x="580" y="3343"/>
                </a:lnTo>
                <a:lnTo>
                  <a:pt x="581" y="3488"/>
                </a:lnTo>
                <a:lnTo>
                  <a:pt x="581" y="3362"/>
                </a:lnTo>
                <a:lnTo>
                  <a:pt x="582" y="3448"/>
                </a:lnTo>
                <a:lnTo>
                  <a:pt x="582" y="3334"/>
                </a:lnTo>
                <a:lnTo>
                  <a:pt x="583" y="3440"/>
                </a:lnTo>
                <a:lnTo>
                  <a:pt x="584" y="3320"/>
                </a:lnTo>
                <a:lnTo>
                  <a:pt x="584" y="3467"/>
                </a:lnTo>
                <a:lnTo>
                  <a:pt x="585" y="3363"/>
                </a:lnTo>
                <a:lnTo>
                  <a:pt x="585" y="3482"/>
                </a:lnTo>
                <a:lnTo>
                  <a:pt x="586" y="3332"/>
                </a:lnTo>
                <a:lnTo>
                  <a:pt x="587" y="3427"/>
                </a:lnTo>
                <a:lnTo>
                  <a:pt x="587" y="3317"/>
                </a:lnTo>
                <a:lnTo>
                  <a:pt x="588" y="3445"/>
                </a:lnTo>
                <a:lnTo>
                  <a:pt x="589" y="3325"/>
                </a:lnTo>
                <a:lnTo>
                  <a:pt x="589" y="3447"/>
                </a:lnTo>
                <a:lnTo>
                  <a:pt x="590" y="3344"/>
                </a:lnTo>
                <a:lnTo>
                  <a:pt x="591" y="3448"/>
                </a:lnTo>
                <a:lnTo>
                  <a:pt x="591" y="3314"/>
                </a:lnTo>
                <a:lnTo>
                  <a:pt x="592" y="3455"/>
                </a:lnTo>
                <a:lnTo>
                  <a:pt x="593" y="3324"/>
                </a:lnTo>
                <a:lnTo>
                  <a:pt x="594" y="3449"/>
                </a:lnTo>
                <a:lnTo>
                  <a:pt x="594" y="3324"/>
                </a:lnTo>
                <a:lnTo>
                  <a:pt x="595" y="3501"/>
                </a:lnTo>
                <a:lnTo>
                  <a:pt x="596" y="3323"/>
                </a:lnTo>
                <a:lnTo>
                  <a:pt x="596" y="3462"/>
                </a:lnTo>
                <a:lnTo>
                  <a:pt x="597" y="3362"/>
                </a:lnTo>
                <a:lnTo>
                  <a:pt x="598" y="3479"/>
                </a:lnTo>
                <a:lnTo>
                  <a:pt x="599" y="3332"/>
                </a:lnTo>
                <a:lnTo>
                  <a:pt x="600" y="3447"/>
                </a:lnTo>
                <a:lnTo>
                  <a:pt x="600" y="3352"/>
                </a:lnTo>
                <a:lnTo>
                  <a:pt x="601" y="3447"/>
                </a:lnTo>
                <a:lnTo>
                  <a:pt x="602" y="3315"/>
                </a:lnTo>
                <a:lnTo>
                  <a:pt x="603" y="3463"/>
                </a:lnTo>
                <a:lnTo>
                  <a:pt x="604" y="3355"/>
                </a:lnTo>
                <a:lnTo>
                  <a:pt x="604" y="3439"/>
                </a:lnTo>
                <a:lnTo>
                  <a:pt x="605" y="3321"/>
                </a:lnTo>
                <a:lnTo>
                  <a:pt x="605" y="3439"/>
                </a:lnTo>
                <a:lnTo>
                  <a:pt x="606" y="3307"/>
                </a:lnTo>
                <a:lnTo>
                  <a:pt x="607" y="3447"/>
                </a:lnTo>
                <a:lnTo>
                  <a:pt x="607" y="3308"/>
                </a:lnTo>
                <a:lnTo>
                  <a:pt x="608" y="3457"/>
                </a:lnTo>
                <a:lnTo>
                  <a:pt x="608" y="3334"/>
                </a:lnTo>
                <a:lnTo>
                  <a:pt x="609" y="3467"/>
                </a:lnTo>
                <a:lnTo>
                  <a:pt x="609" y="3327"/>
                </a:lnTo>
                <a:lnTo>
                  <a:pt x="610" y="3424"/>
                </a:lnTo>
                <a:lnTo>
                  <a:pt x="611" y="3305"/>
                </a:lnTo>
                <a:lnTo>
                  <a:pt x="612" y="3468"/>
                </a:lnTo>
                <a:lnTo>
                  <a:pt x="613" y="3327"/>
                </a:lnTo>
                <a:lnTo>
                  <a:pt x="613" y="3431"/>
                </a:lnTo>
                <a:lnTo>
                  <a:pt x="614" y="3319"/>
                </a:lnTo>
                <a:lnTo>
                  <a:pt x="614" y="3457"/>
                </a:lnTo>
                <a:lnTo>
                  <a:pt x="615" y="3347"/>
                </a:lnTo>
                <a:lnTo>
                  <a:pt x="615" y="3464"/>
                </a:lnTo>
                <a:lnTo>
                  <a:pt x="616" y="3347"/>
                </a:lnTo>
                <a:lnTo>
                  <a:pt x="617" y="3451"/>
                </a:lnTo>
                <a:lnTo>
                  <a:pt x="617" y="3305"/>
                </a:lnTo>
                <a:lnTo>
                  <a:pt x="618" y="3451"/>
                </a:lnTo>
                <a:lnTo>
                  <a:pt x="619" y="3344"/>
                </a:lnTo>
                <a:lnTo>
                  <a:pt x="620" y="3471"/>
                </a:lnTo>
                <a:lnTo>
                  <a:pt x="620" y="3332"/>
                </a:lnTo>
                <a:lnTo>
                  <a:pt x="621" y="3489"/>
                </a:lnTo>
                <a:lnTo>
                  <a:pt x="621" y="3337"/>
                </a:lnTo>
                <a:lnTo>
                  <a:pt x="622" y="3442"/>
                </a:lnTo>
                <a:lnTo>
                  <a:pt x="622" y="3334"/>
                </a:lnTo>
                <a:lnTo>
                  <a:pt x="623" y="3454"/>
                </a:lnTo>
                <a:lnTo>
                  <a:pt x="625" y="3329"/>
                </a:lnTo>
                <a:lnTo>
                  <a:pt x="626" y="3469"/>
                </a:lnTo>
                <a:lnTo>
                  <a:pt x="626" y="3333"/>
                </a:lnTo>
                <a:lnTo>
                  <a:pt x="627" y="3466"/>
                </a:lnTo>
                <a:lnTo>
                  <a:pt x="627" y="3335"/>
                </a:lnTo>
                <a:lnTo>
                  <a:pt x="628" y="3506"/>
                </a:lnTo>
                <a:lnTo>
                  <a:pt x="629" y="3300"/>
                </a:lnTo>
                <a:lnTo>
                  <a:pt x="629" y="3464"/>
                </a:lnTo>
                <a:lnTo>
                  <a:pt x="630" y="3317"/>
                </a:lnTo>
                <a:lnTo>
                  <a:pt x="631" y="3473"/>
                </a:lnTo>
                <a:lnTo>
                  <a:pt x="631" y="3334"/>
                </a:lnTo>
                <a:lnTo>
                  <a:pt x="632" y="3531"/>
                </a:lnTo>
                <a:lnTo>
                  <a:pt x="633" y="3331"/>
                </a:lnTo>
                <a:lnTo>
                  <a:pt x="633" y="3437"/>
                </a:lnTo>
                <a:lnTo>
                  <a:pt x="634" y="3330"/>
                </a:lnTo>
                <a:lnTo>
                  <a:pt x="635" y="3463"/>
                </a:lnTo>
                <a:lnTo>
                  <a:pt x="635" y="3347"/>
                </a:lnTo>
                <a:lnTo>
                  <a:pt x="636" y="3480"/>
                </a:lnTo>
                <a:lnTo>
                  <a:pt x="637" y="3321"/>
                </a:lnTo>
                <a:lnTo>
                  <a:pt x="637" y="3467"/>
                </a:lnTo>
                <a:lnTo>
                  <a:pt x="638" y="3341"/>
                </a:lnTo>
                <a:lnTo>
                  <a:pt x="638" y="3435"/>
                </a:lnTo>
                <a:lnTo>
                  <a:pt x="639" y="3318"/>
                </a:lnTo>
                <a:lnTo>
                  <a:pt x="639" y="3455"/>
                </a:lnTo>
                <a:lnTo>
                  <a:pt x="640" y="3345"/>
                </a:lnTo>
                <a:lnTo>
                  <a:pt x="640" y="3462"/>
                </a:lnTo>
                <a:lnTo>
                  <a:pt x="641" y="3358"/>
                </a:lnTo>
                <a:lnTo>
                  <a:pt x="641" y="3479"/>
                </a:lnTo>
                <a:lnTo>
                  <a:pt x="642" y="3355"/>
                </a:lnTo>
                <a:lnTo>
                  <a:pt x="643" y="3450"/>
                </a:lnTo>
                <a:lnTo>
                  <a:pt x="644" y="3297"/>
                </a:lnTo>
                <a:lnTo>
                  <a:pt x="644" y="3477"/>
                </a:lnTo>
                <a:lnTo>
                  <a:pt x="646" y="3303"/>
                </a:lnTo>
                <a:lnTo>
                  <a:pt x="646" y="3479"/>
                </a:lnTo>
                <a:lnTo>
                  <a:pt x="647" y="3350"/>
                </a:lnTo>
                <a:lnTo>
                  <a:pt x="648" y="3462"/>
                </a:lnTo>
                <a:lnTo>
                  <a:pt x="648" y="3296"/>
                </a:lnTo>
                <a:lnTo>
                  <a:pt x="649" y="3468"/>
                </a:lnTo>
                <a:lnTo>
                  <a:pt x="649" y="3318"/>
                </a:lnTo>
                <a:lnTo>
                  <a:pt x="650" y="3519"/>
                </a:lnTo>
                <a:lnTo>
                  <a:pt x="650" y="3328"/>
                </a:lnTo>
                <a:lnTo>
                  <a:pt x="651" y="3443"/>
                </a:lnTo>
                <a:lnTo>
                  <a:pt x="651" y="3310"/>
                </a:lnTo>
                <a:lnTo>
                  <a:pt x="653" y="3446"/>
                </a:lnTo>
                <a:lnTo>
                  <a:pt x="653" y="3321"/>
                </a:lnTo>
                <a:lnTo>
                  <a:pt x="654" y="3431"/>
                </a:lnTo>
                <a:lnTo>
                  <a:pt x="655" y="3336"/>
                </a:lnTo>
                <a:lnTo>
                  <a:pt x="656" y="3455"/>
                </a:lnTo>
                <a:lnTo>
                  <a:pt x="657" y="3323"/>
                </a:lnTo>
                <a:lnTo>
                  <a:pt x="657" y="3475"/>
                </a:lnTo>
                <a:lnTo>
                  <a:pt x="658" y="3327"/>
                </a:lnTo>
                <a:lnTo>
                  <a:pt x="658" y="3489"/>
                </a:lnTo>
                <a:lnTo>
                  <a:pt x="659" y="3326"/>
                </a:lnTo>
                <a:lnTo>
                  <a:pt x="660" y="3433"/>
                </a:lnTo>
                <a:lnTo>
                  <a:pt x="660" y="3352"/>
                </a:lnTo>
                <a:lnTo>
                  <a:pt x="662" y="3457"/>
                </a:lnTo>
                <a:lnTo>
                  <a:pt x="663" y="3285"/>
                </a:lnTo>
                <a:lnTo>
                  <a:pt x="664" y="3466"/>
                </a:lnTo>
                <a:lnTo>
                  <a:pt x="664" y="1928"/>
                </a:lnTo>
                <a:lnTo>
                  <a:pt x="665" y="3424"/>
                </a:lnTo>
                <a:lnTo>
                  <a:pt x="665" y="2259"/>
                </a:lnTo>
                <a:lnTo>
                  <a:pt x="666" y="3399"/>
                </a:lnTo>
                <a:lnTo>
                  <a:pt x="667" y="3047"/>
                </a:lnTo>
                <a:lnTo>
                  <a:pt x="668" y="3422"/>
                </a:lnTo>
                <a:lnTo>
                  <a:pt x="668" y="3287"/>
                </a:lnTo>
                <a:lnTo>
                  <a:pt x="669" y="3460"/>
                </a:lnTo>
                <a:lnTo>
                  <a:pt x="670" y="3347"/>
                </a:lnTo>
                <a:lnTo>
                  <a:pt x="670" y="3473"/>
                </a:lnTo>
                <a:lnTo>
                  <a:pt x="671" y="3325"/>
                </a:lnTo>
                <a:lnTo>
                  <a:pt x="672" y="3464"/>
                </a:lnTo>
                <a:lnTo>
                  <a:pt x="672" y="3317"/>
                </a:lnTo>
                <a:lnTo>
                  <a:pt x="673" y="3461"/>
                </a:lnTo>
                <a:lnTo>
                  <a:pt x="674" y="3323"/>
                </a:lnTo>
                <a:lnTo>
                  <a:pt x="675" y="3448"/>
                </a:lnTo>
                <a:lnTo>
                  <a:pt x="675" y="3334"/>
                </a:lnTo>
                <a:lnTo>
                  <a:pt x="676" y="3463"/>
                </a:lnTo>
                <a:lnTo>
                  <a:pt x="677" y="3358"/>
                </a:lnTo>
                <a:lnTo>
                  <a:pt x="677" y="3436"/>
                </a:lnTo>
                <a:lnTo>
                  <a:pt x="678" y="3340"/>
                </a:lnTo>
                <a:lnTo>
                  <a:pt x="678" y="3447"/>
                </a:lnTo>
                <a:lnTo>
                  <a:pt x="679" y="3344"/>
                </a:lnTo>
                <a:lnTo>
                  <a:pt x="680" y="3485"/>
                </a:lnTo>
                <a:lnTo>
                  <a:pt x="680" y="3269"/>
                </a:lnTo>
                <a:lnTo>
                  <a:pt x="681" y="3411"/>
                </a:lnTo>
                <a:lnTo>
                  <a:pt x="682" y="3304"/>
                </a:lnTo>
                <a:lnTo>
                  <a:pt x="682" y="3444"/>
                </a:lnTo>
                <a:lnTo>
                  <a:pt x="683" y="3300"/>
                </a:lnTo>
                <a:lnTo>
                  <a:pt x="684" y="3453"/>
                </a:lnTo>
                <a:lnTo>
                  <a:pt x="685" y="3295"/>
                </a:lnTo>
                <a:lnTo>
                  <a:pt x="685" y="3477"/>
                </a:lnTo>
                <a:lnTo>
                  <a:pt x="686" y="3340"/>
                </a:lnTo>
                <a:lnTo>
                  <a:pt x="687" y="3468"/>
                </a:lnTo>
                <a:lnTo>
                  <a:pt x="687" y="3305"/>
                </a:lnTo>
                <a:lnTo>
                  <a:pt x="688" y="3484"/>
                </a:lnTo>
                <a:lnTo>
                  <a:pt x="689" y="3320"/>
                </a:lnTo>
                <a:lnTo>
                  <a:pt x="690" y="3481"/>
                </a:lnTo>
                <a:lnTo>
                  <a:pt x="690" y="3355"/>
                </a:lnTo>
                <a:lnTo>
                  <a:pt x="691" y="3469"/>
                </a:lnTo>
                <a:lnTo>
                  <a:pt x="692" y="3341"/>
                </a:lnTo>
                <a:lnTo>
                  <a:pt x="692" y="3468"/>
                </a:lnTo>
                <a:lnTo>
                  <a:pt x="693" y="3334"/>
                </a:lnTo>
                <a:lnTo>
                  <a:pt x="694" y="3452"/>
                </a:lnTo>
                <a:lnTo>
                  <a:pt x="694" y="3316"/>
                </a:lnTo>
                <a:lnTo>
                  <a:pt x="695" y="3468"/>
                </a:lnTo>
                <a:lnTo>
                  <a:pt x="696" y="3323"/>
                </a:lnTo>
                <a:lnTo>
                  <a:pt x="697" y="3460"/>
                </a:lnTo>
                <a:lnTo>
                  <a:pt x="698" y="3342"/>
                </a:lnTo>
                <a:lnTo>
                  <a:pt x="699" y="3455"/>
                </a:lnTo>
                <a:lnTo>
                  <a:pt x="699" y="3356"/>
                </a:lnTo>
                <a:lnTo>
                  <a:pt x="700" y="3448"/>
                </a:lnTo>
                <a:lnTo>
                  <a:pt x="700" y="3316"/>
                </a:lnTo>
                <a:lnTo>
                  <a:pt x="701" y="3410"/>
                </a:lnTo>
                <a:lnTo>
                  <a:pt x="701" y="3340"/>
                </a:lnTo>
                <a:lnTo>
                  <a:pt x="702" y="3438"/>
                </a:lnTo>
                <a:lnTo>
                  <a:pt x="703" y="3327"/>
                </a:lnTo>
                <a:lnTo>
                  <a:pt x="704" y="3446"/>
                </a:lnTo>
                <a:lnTo>
                  <a:pt x="704" y="3308"/>
                </a:lnTo>
                <a:lnTo>
                  <a:pt x="705" y="3456"/>
                </a:lnTo>
                <a:lnTo>
                  <a:pt x="705" y="3352"/>
                </a:lnTo>
                <a:lnTo>
                  <a:pt x="706" y="3460"/>
                </a:lnTo>
                <a:lnTo>
                  <a:pt x="706" y="3327"/>
                </a:lnTo>
                <a:lnTo>
                  <a:pt x="707" y="3466"/>
                </a:lnTo>
                <a:lnTo>
                  <a:pt x="708" y="3347"/>
                </a:lnTo>
                <a:lnTo>
                  <a:pt x="709" y="3474"/>
                </a:lnTo>
                <a:lnTo>
                  <a:pt x="709" y="3343"/>
                </a:lnTo>
                <a:lnTo>
                  <a:pt x="710" y="3442"/>
                </a:lnTo>
                <a:lnTo>
                  <a:pt x="710" y="3355"/>
                </a:lnTo>
                <a:lnTo>
                  <a:pt x="711" y="3454"/>
                </a:lnTo>
                <a:lnTo>
                  <a:pt x="712" y="3290"/>
                </a:lnTo>
                <a:lnTo>
                  <a:pt x="712" y="3471"/>
                </a:lnTo>
                <a:lnTo>
                  <a:pt x="713" y="3351"/>
                </a:lnTo>
                <a:lnTo>
                  <a:pt x="713" y="3436"/>
                </a:lnTo>
                <a:lnTo>
                  <a:pt x="714" y="3338"/>
                </a:lnTo>
                <a:lnTo>
                  <a:pt x="715" y="3453"/>
                </a:lnTo>
                <a:lnTo>
                  <a:pt x="716" y="3281"/>
                </a:lnTo>
                <a:lnTo>
                  <a:pt x="716" y="3464"/>
                </a:lnTo>
                <a:lnTo>
                  <a:pt x="717" y="3369"/>
                </a:lnTo>
                <a:lnTo>
                  <a:pt x="717" y="3449"/>
                </a:lnTo>
                <a:lnTo>
                  <a:pt x="718" y="3357"/>
                </a:lnTo>
                <a:lnTo>
                  <a:pt x="718" y="3440"/>
                </a:lnTo>
                <a:lnTo>
                  <a:pt x="719" y="3307"/>
                </a:lnTo>
                <a:lnTo>
                  <a:pt x="719" y="3457"/>
                </a:lnTo>
                <a:lnTo>
                  <a:pt x="720" y="3310"/>
                </a:lnTo>
                <a:lnTo>
                  <a:pt x="721" y="3453"/>
                </a:lnTo>
                <a:lnTo>
                  <a:pt x="721" y="3352"/>
                </a:lnTo>
                <a:lnTo>
                  <a:pt x="722" y="3452"/>
                </a:lnTo>
                <a:lnTo>
                  <a:pt x="722" y="3341"/>
                </a:lnTo>
                <a:lnTo>
                  <a:pt x="723" y="3435"/>
                </a:lnTo>
                <a:lnTo>
                  <a:pt x="724" y="3305"/>
                </a:lnTo>
                <a:lnTo>
                  <a:pt x="725" y="3479"/>
                </a:lnTo>
                <a:lnTo>
                  <a:pt x="725" y="3318"/>
                </a:lnTo>
                <a:lnTo>
                  <a:pt x="726" y="3448"/>
                </a:lnTo>
                <a:lnTo>
                  <a:pt x="727" y="3295"/>
                </a:lnTo>
                <a:lnTo>
                  <a:pt x="727" y="3452"/>
                </a:lnTo>
                <a:lnTo>
                  <a:pt x="728" y="3341"/>
                </a:lnTo>
                <a:lnTo>
                  <a:pt x="729" y="3442"/>
                </a:lnTo>
                <a:lnTo>
                  <a:pt x="730" y="3312"/>
                </a:lnTo>
                <a:lnTo>
                  <a:pt x="730" y="3446"/>
                </a:lnTo>
                <a:lnTo>
                  <a:pt x="731" y="3321"/>
                </a:lnTo>
                <a:lnTo>
                  <a:pt x="731" y="3474"/>
                </a:lnTo>
                <a:lnTo>
                  <a:pt x="732" y="3354"/>
                </a:lnTo>
                <a:lnTo>
                  <a:pt x="732" y="3457"/>
                </a:lnTo>
                <a:lnTo>
                  <a:pt x="733" y="3332"/>
                </a:lnTo>
                <a:lnTo>
                  <a:pt x="734" y="3474"/>
                </a:lnTo>
                <a:lnTo>
                  <a:pt x="734" y="3329"/>
                </a:lnTo>
                <a:lnTo>
                  <a:pt x="735" y="3442"/>
                </a:lnTo>
                <a:lnTo>
                  <a:pt x="735" y="3321"/>
                </a:lnTo>
                <a:lnTo>
                  <a:pt x="736" y="3414"/>
                </a:lnTo>
                <a:lnTo>
                  <a:pt x="737" y="3325"/>
                </a:lnTo>
                <a:lnTo>
                  <a:pt x="737" y="3442"/>
                </a:lnTo>
                <a:lnTo>
                  <a:pt x="738" y="3304"/>
                </a:lnTo>
                <a:lnTo>
                  <a:pt x="738" y="3446"/>
                </a:lnTo>
                <a:lnTo>
                  <a:pt x="739" y="3340"/>
                </a:lnTo>
                <a:lnTo>
                  <a:pt x="739" y="3458"/>
                </a:lnTo>
                <a:lnTo>
                  <a:pt x="740" y="3337"/>
                </a:lnTo>
                <a:lnTo>
                  <a:pt x="740" y="3481"/>
                </a:lnTo>
                <a:lnTo>
                  <a:pt x="741" y="3323"/>
                </a:lnTo>
                <a:lnTo>
                  <a:pt x="741" y="3460"/>
                </a:lnTo>
                <a:lnTo>
                  <a:pt x="742" y="3324"/>
                </a:lnTo>
                <a:lnTo>
                  <a:pt x="743" y="3454"/>
                </a:lnTo>
                <a:lnTo>
                  <a:pt x="743" y="3325"/>
                </a:lnTo>
                <a:lnTo>
                  <a:pt x="744" y="3465"/>
                </a:lnTo>
                <a:lnTo>
                  <a:pt x="745" y="3323"/>
                </a:lnTo>
                <a:lnTo>
                  <a:pt x="745" y="3428"/>
                </a:lnTo>
                <a:lnTo>
                  <a:pt x="746" y="3355"/>
                </a:lnTo>
                <a:lnTo>
                  <a:pt x="747" y="3456"/>
                </a:lnTo>
                <a:lnTo>
                  <a:pt x="747" y="3291"/>
                </a:lnTo>
                <a:lnTo>
                  <a:pt x="748" y="3430"/>
                </a:lnTo>
                <a:lnTo>
                  <a:pt x="748" y="3329"/>
                </a:lnTo>
                <a:lnTo>
                  <a:pt x="749" y="3445"/>
                </a:lnTo>
                <a:lnTo>
                  <a:pt x="750" y="3319"/>
                </a:lnTo>
                <a:lnTo>
                  <a:pt x="751" y="3447"/>
                </a:lnTo>
                <a:lnTo>
                  <a:pt x="752" y="3306"/>
                </a:lnTo>
                <a:lnTo>
                  <a:pt x="752" y="3500"/>
                </a:lnTo>
                <a:lnTo>
                  <a:pt x="753" y="3317"/>
                </a:lnTo>
                <a:lnTo>
                  <a:pt x="753" y="3465"/>
                </a:lnTo>
                <a:lnTo>
                  <a:pt x="754" y="3348"/>
                </a:lnTo>
                <a:lnTo>
                  <a:pt x="755" y="3462"/>
                </a:lnTo>
                <a:lnTo>
                  <a:pt x="755" y="3335"/>
                </a:lnTo>
                <a:lnTo>
                  <a:pt x="756" y="3470"/>
                </a:lnTo>
                <a:lnTo>
                  <a:pt x="756" y="3324"/>
                </a:lnTo>
                <a:lnTo>
                  <a:pt x="757" y="3442"/>
                </a:lnTo>
                <a:lnTo>
                  <a:pt x="757" y="3316"/>
                </a:lnTo>
                <a:lnTo>
                  <a:pt x="759" y="3477"/>
                </a:lnTo>
                <a:lnTo>
                  <a:pt x="759" y="3283"/>
                </a:lnTo>
                <a:lnTo>
                  <a:pt x="760" y="3485"/>
                </a:lnTo>
                <a:lnTo>
                  <a:pt x="761" y="3325"/>
                </a:lnTo>
                <a:lnTo>
                  <a:pt x="762" y="3457"/>
                </a:lnTo>
                <a:lnTo>
                  <a:pt x="762" y="3289"/>
                </a:lnTo>
                <a:lnTo>
                  <a:pt x="763" y="3447"/>
                </a:lnTo>
                <a:lnTo>
                  <a:pt x="764" y="3357"/>
                </a:lnTo>
                <a:lnTo>
                  <a:pt x="764" y="3459"/>
                </a:lnTo>
                <a:lnTo>
                  <a:pt x="765" y="3368"/>
                </a:lnTo>
                <a:lnTo>
                  <a:pt x="765" y="3493"/>
                </a:lnTo>
                <a:lnTo>
                  <a:pt x="766" y="3359"/>
                </a:lnTo>
                <a:lnTo>
                  <a:pt x="767" y="3471"/>
                </a:lnTo>
                <a:lnTo>
                  <a:pt x="768" y="3293"/>
                </a:lnTo>
                <a:lnTo>
                  <a:pt x="768" y="3459"/>
                </a:lnTo>
                <a:lnTo>
                  <a:pt x="769" y="3311"/>
                </a:lnTo>
                <a:lnTo>
                  <a:pt x="770" y="3457"/>
                </a:lnTo>
                <a:lnTo>
                  <a:pt x="771" y="3351"/>
                </a:lnTo>
                <a:lnTo>
                  <a:pt x="772" y="3482"/>
                </a:lnTo>
                <a:lnTo>
                  <a:pt x="772" y="3338"/>
                </a:lnTo>
                <a:lnTo>
                  <a:pt x="773" y="3430"/>
                </a:lnTo>
                <a:lnTo>
                  <a:pt x="773" y="3337"/>
                </a:lnTo>
                <a:lnTo>
                  <a:pt x="775" y="3443"/>
                </a:lnTo>
                <a:lnTo>
                  <a:pt x="775" y="3354"/>
                </a:lnTo>
                <a:lnTo>
                  <a:pt x="776" y="3451"/>
                </a:lnTo>
                <a:lnTo>
                  <a:pt x="777" y="3334"/>
                </a:lnTo>
                <a:lnTo>
                  <a:pt x="777" y="3468"/>
                </a:lnTo>
                <a:lnTo>
                  <a:pt x="778" y="3338"/>
                </a:lnTo>
                <a:lnTo>
                  <a:pt x="778" y="3472"/>
                </a:lnTo>
                <a:lnTo>
                  <a:pt x="779" y="3352"/>
                </a:lnTo>
                <a:lnTo>
                  <a:pt x="780" y="3418"/>
                </a:lnTo>
                <a:lnTo>
                  <a:pt x="780" y="3325"/>
                </a:lnTo>
                <a:lnTo>
                  <a:pt x="781" y="3459"/>
                </a:lnTo>
                <a:lnTo>
                  <a:pt x="782" y="3326"/>
                </a:lnTo>
                <a:lnTo>
                  <a:pt x="782" y="3443"/>
                </a:lnTo>
                <a:lnTo>
                  <a:pt x="783" y="3332"/>
                </a:lnTo>
                <a:lnTo>
                  <a:pt x="783" y="3463"/>
                </a:lnTo>
                <a:lnTo>
                  <a:pt x="785" y="3328"/>
                </a:lnTo>
                <a:lnTo>
                  <a:pt x="785" y="3456"/>
                </a:lnTo>
                <a:lnTo>
                  <a:pt x="786" y="3320"/>
                </a:lnTo>
                <a:lnTo>
                  <a:pt x="786" y="3470"/>
                </a:lnTo>
                <a:lnTo>
                  <a:pt x="787" y="3328"/>
                </a:lnTo>
                <a:lnTo>
                  <a:pt x="787" y="3466"/>
                </a:lnTo>
                <a:lnTo>
                  <a:pt x="788" y="3341"/>
                </a:lnTo>
                <a:lnTo>
                  <a:pt x="788" y="3420"/>
                </a:lnTo>
                <a:lnTo>
                  <a:pt x="789" y="3365"/>
                </a:lnTo>
                <a:lnTo>
                  <a:pt x="789" y="3497"/>
                </a:lnTo>
                <a:lnTo>
                  <a:pt x="790" y="3334"/>
                </a:lnTo>
                <a:lnTo>
                  <a:pt x="790" y="3468"/>
                </a:lnTo>
                <a:lnTo>
                  <a:pt x="791" y="3325"/>
                </a:lnTo>
                <a:lnTo>
                  <a:pt x="791" y="3474"/>
                </a:lnTo>
                <a:lnTo>
                  <a:pt x="792" y="3365"/>
                </a:lnTo>
                <a:lnTo>
                  <a:pt x="793" y="3482"/>
                </a:lnTo>
                <a:lnTo>
                  <a:pt x="793" y="3336"/>
                </a:lnTo>
                <a:lnTo>
                  <a:pt x="794" y="3471"/>
                </a:lnTo>
                <a:lnTo>
                  <a:pt x="794" y="3335"/>
                </a:lnTo>
                <a:lnTo>
                  <a:pt x="795" y="3442"/>
                </a:lnTo>
                <a:lnTo>
                  <a:pt x="796" y="3318"/>
                </a:lnTo>
                <a:lnTo>
                  <a:pt x="796" y="3445"/>
                </a:lnTo>
                <a:lnTo>
                  <a:pt x="797" y="3165"/>
                </a:lnTo>
                <a:lnTo>
                  <a:pt x="797" y="3410"/>
                </a:lnTo>
                <a:lnTo>
                  <a:pt x="798" y="3261"/>
                </a:lnTo>
                <a:lnTo>
                  <a:pt x="799" y="3452"/>
                </a:lnTo>
                <a:lnTo>
                  <a:pt x="800" y="3326"/>
                </a:lnTo>
                <a:lnTo>
                  <a:pt x="801" y="3497"/>
                </a:lnTo>
                <a:lnTo>
                  <a:pt x="802" y="3290"/>
                </a:lnTo>
                <a:lnTo>
                  <a:pt x="802" y="3457"/>
                </a:lnTo>
                <a:lnTo>
                  <a:pt x="803" y="3319"/>
                </a:lnTo>
                <a:lnTo>
                  <a:pt x="803" y="3443"/>
                </a:lnTo>
                <a:lnTo>
                  <a:pt x="804" y="3302"/>
                </a:lnTo>
                <a:lnTo>
                  <a:pt x="804" y="3430"/>
                </a:lnTo>
                <a:lnTo>
                  <a:pt x="805" y="3304"/>
                </a:lnTo>
                <a:lnTo>
                  <a:pt x="806" y="3473"/>
                </a:lnTo>
                <a:lnTo>
                  <a:pt x="806" y="3320"/>
                </a:lnTo>
                <a:lnTo>
                  <a:pt x="807" y="3448"/>
                </a:lnTo>
                <a:lnTo>
                  <a:pt x="808" y="3343"/>
                </a:lnTo>
                <a:lnTo>
                  <a:pt x="808" y="3502"/>
                </a:lnTo>
                <a:lnTo>
                  <a:pt x="809" y="3364"/>
                </a:lnTo>
                <a:lnTo>
                  <a:pt x="810" y="3442"/>
                </a:lnTo>
                <a:lnTo>
                  <a:pt x="812" y="3336"/>
                </a:lnTo>
                <a:lnTo>
                  <a:pt x="812" y="3439"/>
                </a:lnTo>
                <a:lnTo>
                  <a:pt x="813" y="3343"/>
                </a:lnTo>
                <a:lnTo>
                  <a:pt x="813" y="3463"/>
                </a:lnTo>
                <a:lnTo>
                  <a:pt x="814" y="3327"/>
                </a:lnTo>
                <a:lnTo>
                  <a:pt x="814" y="3457"/>
                </a:lnTo>
                <a:lnTo>
                  <a:pt x="815" y="3367"/>
                </a:lnTo>
                <a:lnTo>
                  <a:pt x="816" y="3460"/>
                </a:lnTo>
                <a:lnTo>
                  <a:pt x="816" y="3341"/>
                </a:lnTo>
                <a:lnTo>
                  <a:pt x="817" y="3471"/>
                </a:lnTo>
                <a:lnTo>
                  <a:pt x="817" y="3355"/>
                </a:lnTo>
                <a:lnTo>
                  <a:pt x="818" y="3437"/>
                </a:lnTo>
                <a:lnTo>
                  <a:pt x="818" y="3333"/>
                </a:lnTo>
                <a:lnTo>
                  <a:pt x="819" y="3462"/>
                </a:lnTo>
                <a:lnTo>
                  <a:pt x="820" y="3330"/>
                </a:lnTo>
                <a:lnTo>
                  <a:pt x="821" y="3462"/>
                </a:lnTo>
                <a:lnTo>
                  <a:pt x="822" y="3329"/>
                </a:lnTo>
                <a:lnTo>
                  <a:pt x="822" y="3440"/>
                </a:lnTo>
                <a:lnTo>
                  <a:pt x="823" y="3301"/>
                </a:lnTo>
                <a:lnTo>
                  <a:pt x="824" y="3457"/>
                </a:lnTo>
                <a:lnTo>
                  <a:pt x="825" y="3301"/>
                </a:lnTo>
                <a:lnTo>
                  <a:pt x="825" y="3482"/>
                </a:lnTo>
                <a:lnTo>
                  <a:pt x="826" y="3367"/>
                </a:lnTo>
                <a:lnTo>
                  <a:pt x="826" y="3458"/>
                </a:lnTo>
                <a:lnTo>
                  <a:pt x="827" y="3334"/>
                </a:lnTo>
                <a:lnTo>
                  <a:pt x="828" y="3451"/>
                </a:lnTo>
                <a:lnTo>
                  <a:pt x="828" y="3348"/>
                </a:lnTo>
                <a:lnTo>
                  <a:pt x="829" y="3450"/>
                </a:lnTo>
                <a:lnTo>
                  <a:pt x="829" y="3335"/>
                </a:lnTo>
                <a:lnTo>
                  <a:pt x="830" y="3488"/>
                </a:lnTo>
                <a:lnTo>
                  <a:pt x="831" y="3326"/>
                </a:lnTo>
                <a:lnTo>
                  <a:pt x="831" y="3458"/>
                </a:lnTo>
                <a:lnTo>
                  <a:pt x="832" y="3311"/>
                </a:lnTo>
                <a:lnTo>
                  <a:pt x="833" y="3439"/>
                </a:lnTo>
                <a:lnTo>
                  <a:pt x="833" y="3337"/>
                </a:lnTo>
                <a:lnTo>
                  <a:pt x="834" y="3453"/>
                </a:lnTo>
                <a:lnTo>
                  <a:pt x="835" y="3297"/>
                </a:lnTo>
                <a:lnTo>
                  <a:pt x="835" y="3443"/>
                </a:lnTo>
                <a:lnTo>
                  <a:pt x="836" y="3329"/>
                </a:lnTo>
                <a:lnTo>
                  <a:pt x="837" y="3473"/>
                </a:lnTo>
                <a:lnTo>
                  <a:pt x="837" y="3345"/>
                </a:lnTo>
                <a:lnTo>
                  <a:pt x="838" y="3480"/>
                </a:lnTo>
                <a:lnTo>
                  <a:pt x="839" y="3352"/>
                </a:lnTo>
                <a:lnTo>
                  <a:pt x="840" y="3442"/>
                </a:lnTo>
                <a:lnTo>
                  <a:pt x="840" y="3364"/>
                </a:lnTo>
                <a:lnTo>
                  <a:pt x="841" y="3449"/>
                </a:lnTo>
                <a:lnTo>
                  <a:pt x="842" y="3331"/>
                </a:lnTo>
                <a:lnTo>
                  <a:pt x="843" y="3454"/>
                </a:lnTo>
                <a:lnTo>
                  <a:pt x="843" y="3353"/>
                </a:lnTo>
                <a:lnTo>
                  <a:pt x="844" y="3479"/>
                </a:lnTo>
                <a:lnTo>
                  <a:pt x="844" y="3361"/>
                </a:lnTo>
                <a:lnTo>
                  <a:pt x="845" y="3440"/>
                </a:lnTo>
                <a:lnTo>
                  <a:pt x="845" y="3347"/>
                </a:lnTo>
                <a:lnTo>
                  <a:pt x="846" y="3453"/>
                </a:lnTo>
                <a:lnTo>
                  <a:pt x="846" y="3300"/>
                </a:lnTo>
                <a:lnTo>
                  <a:pt x="847" y="3417"/>
                </a:lnTo>
                <a:lnTo>
                  <a:pt x="848" y="3295"/>
                </a:lnTo>
                <a:lnTo>
                  <a:pt x="849" y="3450"/>
                </a:lnTo>
                <a:lnTo>
                  <a:pt x="849" y="3320"/>
                </a:lnTo>
                <a:lnTo>
                  <a:pt x="851" y="3466"/>
                </a:lnTo>
                <a:lnTo>
                  <a:pt x="852" y="3302"/>
                </a:lnTo>
                <a:lnTo>
                  <a:pt x="852" y="3471"/>
                </a:lnTo>
                <a:lnTo>
                  <a:pt x="853" y="3332"/>
                </a:lnTo>
                <a:lnTo>
                  <a:pt x="855" y="3444"/>
                </a:lnTo>
                <a:lnTo>
                  <a:pt x="855" y="3326"/>
                </a:lnTo>
                <a:lnTo>
                  <a:pt x="856" y="3472"/>
                </a:lnTo>
                <a:lnTo>
                  <a:pt x="857" y="3302"/>
                </a:lnTo>
                <a:lnTo>
                  <a:pt x="857" y="3508"/>
                </a:lnTo>
                <a:lnTo>
                  <a:pt x="858" y="3358"/>
                </a:lnTo>
                <a:lnTo>
                  <a:pt x="859" y="3454"/>
                </a:lnTo>
                <a:lnTo>
                  <a:pt x="859" y="3351"/>
                </a:lnTo>
                <a:lnTo>
                  <a:pt x="860" y="3422"/>
                </a:lnTo>
                <a:lnTo>
                  <a:pt x="860" y="3329"/>
                </a:lnTo>
                <a:lnTo>
                  <a:pt x="861" y="3463"/>
                </a:lnTo>
                <a:lnTo>
                  <a:pt x="863" y="3353"/>
                </a:lnTo>
                <a:lnTo>
                  <a:pt x="863" y="3479"/>
                </a:lnTo>
                <a:lnTo>
                  <a:pt x="864" y="3332"/>
                </a:lnTo>
                <a:lnTo>
                  <a:pt x="864" y="3457"/>
                </a:lnTo>
                <a:lnTo>
                  <a:pt x="865" y="3321"/>
                </a:lnTo>
                <a:lnTo>
                  <a:pt x="866" y="3437"/>
                </a:lnTo>
                <a:lnTo>
                  <a:pt x="866" y="3323"/>
                </a:lnTo>
                <a:lnTo>
                  <a:pt x="867" y="3460"/>
                </a:lnTo>
                <a:lnTo>
                  <a:pt x="867" y="3335"/>
                </a:lnTo>
                <a:lnTo>
                  <a:pt x="868" y="3433"/>
                </a:lnTo>
                <a:lnTo>
                  <a:pt x="868" y="3362"/>
                </a:lnTo>
                <a:lnTo>
                  <a:pt x="869" y="3483"/>
                </a:lnTo>
                <a:lnTo>
                  <a:pt x="869" y="3315"/>
                </a:lnTo>
                <a:lnTo>
                  <a:pt x="870" y="3459"/>
                </a:lnTo>
                <a:lnTo>
                  <a:pt x="871" y="3336"/>
                </a:lnTo>
                <a:lnTo>
                  <a:pt x="871" y="3476"/>
                </a:lnTo>
                <a:lnTo>
                  <a:pt x="872" y="3356"/>
                </a:lnTo>
                <a:lnTo>
                  <a:pt x="873" y="3467"/>
                </a:lnTo>
                <a:lnTo>
                  <a:pt x="873" y="3351"/>
                </a:lnTo>
                <a:lnTo>
                  <a:pt x="874" y="3470"/>
                </a:lnTo>
                <a:lnTo>
                  <a:pt x="874" y="3321"/>
                </a:lnTo>
                <a:lnTo>
                  <a:pt x="876" y="3454"/>
                </a:lnTo>
                <a:lnTo>
                  <a:pt x="876" y="3329"/>
                </a:lnTo>
                <a:lnTo>
                  <a:pt x="878" y="3504"/>
                </a:lnTo>
                <a:lnTo>
                  <a:pt x="878" y="3347"/>
                </a:lnTo>
                <a:lnTo>
                  <a:pt x="879" y="3450"/>
                </a:lnTo>
                <a:lnTo>
                  <a:pt x="879" y="3337"/>
                </a:lnTo>
                <a:lnTo>
                  <a:pt x="880" y="3477"/>
                </a:lnTo>
                <a:lnTo>
                  <a:pt x="880" y="3294"/>
                </a:lnTo>
                <a:lnTo>
                  <a:pt x="881" y="3445"/>
                </a:lnTo>
                <a:lnTo>
                  <a:pt x="882" y="3301"/>
                </a:lnTo>
                <a:lnTo>
                  <a:pt x="882" y="3441"/>
                </a:lnTo>
                <a:lnTo>
                  <a:pt x="883" y="3333"/>
                </a:lnTo>
                <a:lnTo>
                  <a:pt x="884" y="3419"/>
                </a:lnTo>
                <a:lnTo>
                  <a:pt x="884" y="3271"/>
                </a:lnTo>
                <a:lnTo>
                  <a:pt x="885" y="3473"/>
                </a:lnTo>
                <a:lnTo>
                  <a:pt x="886" y="3273"/>
                </a:lnTo>
                <a:lnTo>
                  <a:pt x="887" y="3421"/>
                </a:lnTo>
                <a:lnTo>
                  <a:pt x="887" y="3316"/>
                </a:lnTo>
                <a:lnTo>
                  <a:pt x="888" y="3455"/>
                </a:lnTo>
                <a:lnTo>
                  <a:pt x="889" y="3334"/>
                </a:lnTo>
                <a:lnTo>
                  <a:pt x="889" y="3441"/>
                </a:lnTo>
                <a:lnTo>
                  <a:pt x="890" y="3344"/>
                </a:lnTo>
                <a:lnTo>
                  <a:pt x="891" y="3444"/>
                </a:lnTo>
                <a:lnTo>
                  <a:pt x="891" y="3305"/>
                </a:lnTo>
                <a:lnTo>
                  <a:pt x="893" y="3454"/>
                </a:lnTo>
                <a:lnTo>
                  <a:pt x="893" y="3320"/>
                </a:lnTo>
                <a:lnTo>
                  <a:pt x="894" y="3445"/>
                </a:lnTo>
                <a:lnTo>
                  <a:pt x="894" y="3333"/>
                </a:lnTo>
                <a:lnTo>
                  <a:pt x="895" y="3441"/>
                </a:lnTo>
                <a:lnTo>
                  <a:pt x="895" y="3307"/>
                </a:lnTo>
                <a:lnTo>
                  <a:pt x="896" y="3460"/>
                </a:lnTo>
                <a:lnTo>
                  <a:pt x="897" y="3295"/>
                </a:lnTo>
                <a:lnTo>
                  <a:pt x="897" y="3435"/>
                </a:lnTo>
                <a:lnTo>
                  <a:pt x="898" y="3357"/>
                </a:lnTo>
                <a:lnTo>
                  <a:pt x="899" y="3468"/>
                </a:lnTo>
                <a:lnTo>
                  <a:pt x="900" y="3317"/>
                </a:lnTo>
                <a:lnTo>
                  <a:pt x="900" y="3463"/>
                </a:lnTo>
                <a:lnTo>
                  <a:pt x="901" y="3254"/>
                </a:lnTo>
                <a:lnTo>
                  <a:pt x="901" y="3425"/>
                </a:lnTo>
                <a:lnTo>
                  <a:pt x="902" y="3250"/>
                </a:lnTo>
                <a:lnTo>
                  <a:pt x="903" y="3443"/>
                </a:lnTo>
                <a:lnTo>
                  <a:pt x="903" y="3339"/>
                </a:lnTo>
                <a:lnTo>
                  <a:pt x="904" y="3466"/>
                </a:lnTo>
                <a:lnTo>
                  <a:pt x="905" y="3329"/>
                </a:lnTo>
                <a:lnTo>
                  <a:pt x="906" y="3465"/>
                </a:lnTo>
                <a:lnTo>
                  <a:pt x="907" y="3342"/>
                </a:lnTo>
                <a:lnTo>
                  <a:pt x="907" y="3447"/>
                </a:lnTo>
                <a:lnTo>
                  <a:pt x="908" y="3325"/>
                </a:lnTo>
                <a:lnTo>
                  <a:pt x="908" y="3450"/>
                </a:lnTo>
                <a:lnTo>
                  <a:pt x="909" y="3324"/>
                </a:lnTo>
                <a:lnTo>
                  <a:pt x="910" y="3461"/>
                </a:lnTo>
                <a:lnTo>
                  <a:pt x="911" y="3302"/>
                </a:lnTo>
                <a:lnTo>
                  <a:pt x="911" y="3448"/>
                </a:lnTo>
                <a:lnTo>
                  <a:pt x="912" y="3346"/>
                </a:lnTo>
                <a:lnTo>
                  <a:pt x="913" y="3470"/>
                </a:lnTo>
                <a:lnTo>
                  <a:pt x="914" y="3325"/>
                </a:lnTo>
                <a:lnTo>
                  <a:pt x="915" y="3469"/>
                </a:lnTo>
                <a:lnTo>
                  <a:pt x="916" y="3326"/>
                </a:lnTo>
                <a:lnTo>
                  <a:pt x="916" y="3425"/>
                </a:lnTo>
                <a:lnTo>
                  <a:pt x="917" y="3312"/>
                </a:lnTo>
                <a:lnTo>
                  <a:pt x="917" y="3430"/>
                </a:lnTo>
                <a:lnTo>
                  <a:pt x="918" y="3341"/>
                </a:lnTo>
                <a:lnTo>
                  <a:pt x="918" y="3484"/>
                </a:lnTo>
                <a:lnTo>
                  <a:pt x="919" y="3356"/>
                </a:lnTo>
                <a:lnTo>
                  <a:pt x="919" y="3471"/>
                </a:lnTo>
                <a:lnTo>
                  <a:pt x="920" y="3324"/>
                </a:lnTo>
                <a:lnTo>
                  <a:pt x="920" y="3500"/>
                </a:lnTo>
                <a:lnTo>
                  <a:pt x="921" y="3367"/>
                </a:lnTo>
                <a:lnTo>
                  <a:pt x="922" y="3442"/>
                </a:lnTo>
                <a:lnTo>
                  <a:pt x="922" y="3336"/>
                </a:lnTo>
                <a:lnTo>
                  <a:pt x="923" y="3437"/>
                </a:lnTo>
                <a:lnTo>
                  <a:pt x="923" y="3361"/>
                </a:lnTo>
                <a:lnTo>
                  <a:pt x="924" y="3500"/>
                </a:lnTo>
                <a:lnTo>
                  <a:pt x="924" y="3330"/>
                </a:lnTo>
                <a:lnTo>
                  <a:pt x="925" y="3461"/>
                </a:lnTo>
                <a:lnTo>
                  <a:pt x="925" y="3347"/>
                </a:lnTo>
                <a:lnTo>
                  <a:pt x="926" y="3454"/>
                </a:lnTo>
                <a:lnTo>
                  <a:pt x="928" y="3330"/>
                </a:lnTo>
                <a:lnTo>
                  <a:pt x="928" y="3445"/>
                </a:lnTo>
                <a:lnTo>
                  <a:pt x="929" y="3359"/>
                </a:lnTo>
                <a:lnTo>
                  <a:pt x="929" y="3464"/>
                </a:lnTo>
                <a:lnTo>
                  <a:pt x="931" y="3336"/>
                </a:lnTo>
                <a:lnTo>
                  <a:pt x="931" y="3457"/>
                </a:lnTo>
                <a:lnTo>
                  <a:pt x="932" y="3352"/>
                </a:lnTo>
                <a:lnTo>
                  <a:pt x="933" y="3451"/>
                </a:lnTo>
                <a:lnTo>
                  <a:pt x="933" y="3308"/>
                </a:lnTo>
                <a:lnTo>
                  <a:pt x="934" y="3428"/>
                </a:lnTo>
                <a:lnTo>
                  <a:pt x="934" y="3332"/>
                </a:lnTo>
                <a:lnTo>
                  <a:pt x="935" y="3477"/>
                </a:lnTo>
                <a:lnTo>
                  <a:pt x="936" y="3312"/>
                </a:lnTo>
                <a:lnTo>
                  <a:pt x="936" y="3495"/>
                </a:lnTo>
                <a:lnTo>
                  <a:pt x="938" y="3274"/>
                </a:lnTo>
                <a:lnTo>
                  <a:pt x="938" y="3454"/>
                </a:lnTo>
                <a:lnTo>
                  <a:pt x="939" y="3357"/>
                </a:lnTo>
                <a:lnTo>
                  <a:pt x="939" y="3473"/>
                </a:lnTo>
                <a:lnTo>
                  <a:pt x="941" y="3319"/>
                </a:lnTo>
                <a:lnTo>
                  <a:pt x="941" y="3448"/>
                </a:lnTo>
                <a:lnTo>
                  <a:pt x="942" y="3343"/>
                </a:lnTo>
                <a:lnTo>
                  <a:pt x="942" y="3447"/>
                </a:lnTo>
                <a:lnTo>
                  <a:pt x="943" y="3341"/>
                </a:lnTo>
                <a:lnTo>
                  <a:pt x="943" y="3463"/>
                </a:lnTo>
                <a:lnTo>
                  <a:pt x="944" y="3335"/>
                </a:lnTo>
                <a:lnTo>
                  <a:pt x="944" y="3464"/>
                </a:lnTo>
                <a:lnTo>
                  <a:pt x="945" y="3332"/>
                </a:lnTo>
                <a:lnTo>
                  <a:pt x="945" y="3483"/>
                </a:lnTo>
                <a:lnTo>
                  <a:pt x="946" y="3378"/>
                </a:lnTo>
                <a:lnTo>
                  <a:pt x="947" y="3446"/>
                </a:lnTo>
                <a:lnTo>
                  <a:pt x="947" y="3319"/>
                </a:lnTo>
                <a:lnTo>
                  <a:pt x="948" y="3477"/>
                </a:lnTo>
                <a:lnTo>
                  <a:pt x="949" y="3340"/>
                </a:lnTo>
                <a:lnTo>
                  <a:pt x="949" y="3459"/>
                </a:lnTo>
                <a:lnTo>
                  <a:pt x="950" y="3348"/>
                </a:lnTo>
                <a:lnTo>
                  <a:pt x="950" y="3445"/>
                </a:lnTo>
                <a:lnTo>
                  <a:pt x="951" y="3307"/>
                </a:lnTo>
                <a:lnTo>
                  <a:pt x="951" y="3453"/>
                </a:lnTo>
                <a:lnTo>
                  <a:pt x="952" y="3347"/>
                </a:lnTo>
                <a:lnTo>
                  <a:pt x="952" y="3466"/>
                </a:lnTo>
                <a:lnTo>
                  <a:pt x="953" y="3342"/>
                </a:lnTo>
                <a:lnTo>
                  <a:pt x="955" y="3458"/>
                </a:lnTo>
                <a:lnTo>
                  <a:pt x="956" y="3341"/>
                </a:lnTo>
                <a:lnTo>
                  <a:pt x="956" y="3466"/>
                </a:lnTo>
                <a:lnTo>
                  <a:pt x="957" y="3341"/>
                </a:lnTo>
                <a:lnTo>
                  <a:pt x="958" y="3453"/>
                </a:lnTo>
                <a:lnTo>
                  <a:pt x="959" y="3331"/>
                </a:lnTo>
                <a:lnTo>
                  <a:pt x="960" y="3478"/>
                </a:lnTo>
                <a:lnTo>
                  <a:pt x="960" y="3333"/>
                </a:lnTo>
                <a:lnTo>
                  <a:pt x="961" y="3458"/>
                </a:lnTo>
                <a:lnTo>
                  <a:pt x="961" y="3325"/>
                </a:lnTo>
                <a:lnTo>
                  <a:pt x="962" y="3446"/>
                </a:lnTo>
                <a:lnTo>
                  <a:pt x="962" y="3283"/>
                </a:lnTo>
                <a:lnTo>
                  <a:pt x="963" y="3439"/>
                </a:lnTo>
                <a:lnTo>
                  <a:pt x="964" y="3359"/>
                </a:lnTo>
                <a:lnTo>
                  <a:pt x="965" y="3463"/>
                </a:lnTo>
                <a:lnTo>
                  <a:pt x="966" y="3349"/>
                </a:lnTo>
                <a:lnTo>
                  <a:pt x="966" y="3451"/>
                </a:lnTo>
                <a:lnTo>
                  <a:pt x="967" y="3349"/>
                </a:lnTo>
                <a:lnTo>
                  <a:pt x="968" y="3456"/>
                </a:lnTo>
                <a:lnTo>
                  <a:pt x="968" y="3317"/>
                </a:lnTo>
                <a:lnTo>
                  <a:pt x="969" y="3455"/>
                </a:lnTo>
                <a:lnTo>
                  <a:pt x="970" y="3339"/>
                </a:lnTo>
                <a:lnTo>
                  <a:pt x="970" y="3459"/>
                </a:lnTo>
                <a:lnTo>
                  <a:pt x="971" y="3321"/>
                </a:lnTo>
                <a:lnTo>
                  <a:pt x="971" y="3462"/>
                </a:lnTo>
                <a:lnTo>
                  <a:pt x="972" y="3324"/>
                </a:lnTo>
                <a:lnTo>
                  <a:pt x="973" y="3462"/>
                </a:lnTo>
                <a:lnTo>
                  <a:pt x="974" y="3349"/>
                </a:lnTo>
                <a:lnTo>
                  <a:pt x="974" y="3456"/>
                </a:lnTo>
                <a:lnTo>
                  <a:pt x="975" y="3328"/>
                </a:lnTo>
                <a:lnTo>
                  <a:pt x="975" y="3471"/>
                </a:lnTo>
                <a:lnTo>
                  <a:pt x="976" y="3328"/>
                </a:lnTo>
                <a:lnTo>
                  <a:pt x="977" y="3460"/>
                </a:lnTo>
                <a:lnTo>
                  <a:pt x="977" y="3342"/>
                </a:lnTo>
                <a:lnTo>
                  <a:pt x="978" y="3449"/>
                </a:lnTo>
                <a:lnTo>
                  <a:pt x="979" y="3349"/>
                </a:lnTo>
                <a:lnTo>
                  <a:pt x="979" y="3448"/>
                </a:lnTo>
                <a:lnTo>
                  <a:pt x="980" y="3311"/>
                </a:lnTo>
                <a:lnTo>
                  <a:pt x="980" y="3439"/>
                </a:lnTo>
                <a:lnTo>
                  <a:pt x="981" y="3324"/>
                </a:lnTo>
                <a:lnTo>
                  <a:pt x="981" y="3457"/>
                </a:lnTo>
                <a:lnTo>
                  <a:pt x="982" y="3342"/>
                </a:lnTo>
                <a:lnTo>
                  <a:pt x="982" y="3463"/>
                </a:lnTo>
                <a:lnTo>
                  <a:pt x="984" y="3327"/>
                </a:lnTo>
                <a:lnTo>
                  <a:pt x="985" y="3506"/>
                </a:lnTo>
                <a:lnTo>
                  <a:pt x="985" y="3372"/>
                </a:lnTo>
                <a:lnTo>
                  <a:pt x="986" y="3476"/>
                </a:lnTo>
                <a:lnTo>
                  <a:pt x="986" y="3328"/>
                </a:lnTo>
                <a:lnTo>
                  <a:pt x="988" y="3473"/>
                </a:lnTo>
                <a:lnTo>
                  <a:pt x="989" y="3330"/>
                </a:lnTo>
                <a:lnTo>
                  <a:pt x="989" y="3470"/>
                </a:lnTo>
                <a:lnTo>
                  <a:pt x="991" y="3311"/>
                </a:lnTo>
                <a:lnTo>
                  <a:pt x="991" y="3431"/>
                </a:lnTo>
                <a:lnTo>
                  <a:pt x="992" y="3343"/>
                </a:lnTo>
                <a:lnTo>
                  <a:pt x="992" y="3474"/>
                </a:lnTo>
                <a:lnTo>
                  <a:pt x="993" y="3311"/>
                </a:lnTo>
                <a:lnTo>
                  <a:pt x="994" y="3457"/>
                </a:lnTo>
                <a:lnTo>
                  <a:pt x="995" y="3333"/>
                </a:lnTo>
                <a:lnTo>
                  <a:pt x="995" y="3445"/>
                </a:lnTo>
                <a:lnTo>
                  <a:pt x="996" y="3357"/>
                </a:lnTo>
                <a:lnTo>
                  <a:pt x="996" y="3458"/>
                </a:lnTo>
                <a:lnTo>
                  <a:pt x="998" y="3318"/>
                </a:lnTo>
                <a:lnTo>
                  <a:pt x="998" y="3460"/>
                </a:lnTo>
                <a:lnTo>
                  <a:pt x="999" y="3298"/>
                </a:lnTo>
                <a:lnTo>
                  <a:pt x="999" y="3460"/>
                </a:lnTo>
                <a:lnTo>
                  <a:pt x="1000" y="3356"/>
                </a:lnTo>
                <a:lnTo>
                  <a:pt x="1000" y="3514"/>
                </a:lnTo>
                <a:lnTo>
                  <a:pt x="1001" y="3317"/>
                </a:lnTo>
                <a:lnTo>
                  <a:pt x="1002" y="3430"/>
                </a:lnTo>
                <a:lnTo>
                  <a:pt x="1002" y="3314"/>
                </a:lnTo>
                <a:lnTo>
                  <a:pt x="1003" y="3455"/>
                </a:lnTo>
                <a:lnTo>
                  <a:pt x="1003" y="3331"/>
                </a:lnTo>
                <a:lnTo>
                  <a:pt x="1004" y="3471"/>
                </a:lnTo>
                <a:lnTo>
                  <a:pt x="1005" y="3330"/>
                </a:lnTo>
                <a:lnTo>
                  <a:pt x="1006" y="3470"/>
                </a:lnTo>
                <a:lnTo>
                  <a:pt x="1006" y="3351"/>
                </a:lnTo>
                <a:lnTo>
                  <a:pt x="1007" y="3452"/>
                </a:lnTo>
                <a:lnTo>
                  <a:pt x="1008" y="3332"/>
                </a:lnTo>
                <a:lnTo>
                  <a:pt x="1009" y="3473"/>
                </a:lnTo>
                <a:lnTo>
                  <a:pt x="1009" y="3322"/>
                </a:lnTo>
                <a:lnTo>
                  <a:pt x="1010" y="3433"/>
                </a:lnTo>
                <a:lnTo>
                  <a:pt x="1010" y="3350"/>
                </a:lnTo>
                <a:lnTo>
                  <a:pt x="1011" y="3482"/>
                </a:lnTo>
                <a:lnTo>
                  <a:pt x="1011" y="3322"/>
                </a:lnTo>
                <a:lnTo>
                  <a:pt x="1012" y="3445"/>
                </a:lnTo>
                <a:lnTo>
                  <a:pt x="1013" y="3327"/>
                </a:lnTo>
                <a:lnTo>
                  <a:pt x="1014" y="3458"/>
                </a:lnTo>
                <a:lnTo>
                  <a:pt x="1014" y="3332"/>
                </a:lnTo>
                <a:lnTo>
                  <a:pt x="1015" y="3434"/>
                </a:lnTo>
                <a:lnTo>
                  <a:pt x="1016" y="3341"/>
                </a:lnTo>
                <a:lnTo>
                  <a:pt x="1017" y="3454"/>
                </a:lnTo>
                <a:lnTo>
                  <a:pt x="1017" y="3318"/>
                </a:lnTo>
                <a:lnTo>
                  <a:pt x="1018" y="3454"/>
                </a:lnTo>
                <a:lnTo>
                  <a:pt x="1018" y="3342"/>
                </a:lnTo>
                <a:lnTo>
                  <a:pt x="1019" y="3440"/>
                </a:lnTo>
                <a:lnTo>
                  <a:pt x="1020" y="3323"/>
                </a:lnTo>
                <a:lnTo>
                  <a:pt x="1021" y="3460"/>
                </a:lnTo>
                <a:lnTo>
                  <a:pt x="1022" y="3346"/>
                </a:lnTo>
                <a:lnTo>
                  <a:pt x="1022" y="3487"/>
                </a:lnTo>
                <a:lnTo>
                  <a:pt x="1023" y="3349"/>
                </a:lnTo>
                <a:lnTo>
                  <a:pt x="1023" y="3429"/>
                </a:lnTo>
                <a:lnTo>
                  <a:pt x="1024" y="3340"/>
                </a:lnTo>
                <a:lnTo>
                  <a:pt x="1025" y="3451"/>
                </a:lnTo>
                <a:lnTo>
                  <a:pt x="1026" y="3350"/>
                </a:lnTo>
                <a:lnTo>
                  <a:pt x="1026" y="3470"/>
                </a:lnTo>
                <a:lnTo>
                  <a:pt x="1027" y="3288"/>
                </a:lnTo>
                <a:lnTo>
                  <a:pt x="1028" y="3468"/>
                </a:lnTo>
                <a:lnTo>
                  <a:pt x="1028" y="3332"/>
                </a:lnTo>
                <a:lnTo>
                  <a:pt x="1029" y="3435"/>
                </a:lnTo>
                <a:lnTo>
                  <a:pt x="1030" y="3326"/>
                </a:lnTo>
                <a:lnTo>
                  <a:pt x="1030" y="3460"/>
                </a:lnTo>
                <a:lnTo>
                  <a:pt x="1031" y="3330"/>
                </a:lnTo>
                <a:lnTo>
                  <a:pt x="1032" y="3510"/>
                </a:lnTo>
                <a:lnTo>
                  <a:pt x="1032" y="3337"/>
                </a:lnTo>
                <a:lnTo>
                  <a:pt x="1033" y="3454"/>
                </a:lnTo>
                <a:lnTo>
                  <a:pt x="1034" y="3281"/>
                </a:lnTo>
                <a:lnTo>
                  <a:pt x="1034" y="3476"/>
                </a:lnTo>
                <a:lnTo>
                  <a:pt x="1035" y="3327"/>
                </a:lnTo>
                <a:lnTo>
                  <a:pt x="1036" y="3473"/>
                </a:lnTo>
                <a:lnTo>
                  <a:pt x="1037" y="3341"/>
                </a:lnTo>
                <a:lnTo>
                  <a:pt x="1038" y="3484"/>
                </a:lnTo>
                <a:lnTo>
                  <a:pt x="1039" y="3340"/>
                </a:lnTo>
                <a:lnTo>
                  <a:pt x="1040" y="3463"/>
                </a:lnTo>
                <a:lnTo>
                  <a:pt x="1040" y="3335"/>
                </a:lnTo>
                <a:lnTo>
                  <a:pt x="1041" y="3436"/>
                </a:lnTo>
                <a:lnTo>
                  <a:pt x="1042" y="3280"/>
                </a:lnTo>
                <a:lnTo>
                  <a:pt x="1043" y="3466"/>
                </a:lnTo>
                <a:lnTo>
                  <a:pt x="1044" y="3342"/>
                </a:lnTo>
                <a:lnTo>
                  <a:pt x="1044" y="3433"/>
                </a:lnTo>
                <a:lnTo>
                  <a:pt x="1045" y="3344"/>
                </a:lnTo>
                <a:lnTo>
                  <a:pt x="1045" y="3453"/>
                </a:lnTo>
                <a:lnTo>
                  <a:pt x="1047" y="3353"/>
                </a:lnTo>
                <a:lnTo>
                  <a:pt x="1047" y="3451"/>
                </a:lnTo>
                <a:lnTo>
                  <a:pt x="1048" y="3353"/>
                </a:lnTo>
                <a:lnTo>
                  <a:pt x="1048" y="3467"/>
                </a:lnTo>
                <a:lnTo>
                  <a:pt x="1049" y="3312"/>
                </a:lnTo>
                <a:lnTo>
                  <a:pt x="1049" y="3456"/>
                </a:lnTo>
                <a:lnTo>
                  <a:pt x="1050" y="3350"/>
                </a:lnTo>
                <a:lnTo>
                  <a:pt x="1050" y="3463"/>
                </a:lnTo>
                <a:lnTo>
                  <a:pt x="1051" y="3350"/>
                </a:lnTo>
                <a:lnTo>
                  <a:pt x="1051" y="3486"/>
                </a:lnTo>
                <a:lnTo>
                  <a:pt x="1052" y="3337"/>
                </a:lnTo>
                <a:lnTo>
                  <a:pt x="1052" y="3448"/>
                </a:lnTo>
                <a:lnTo>
                  <a:pt x="1053" y="3322"/>
                </a:lnTo>
                <a:lnTo>
                  <a:pt x="1054" y="3473"/>
                </a:lnTo>
                <a:lnTo>
                  <a:pt x="1054" y="3302"/>
                </a:lnTo>
                <a:lnTo>
                  <a:pt x="1055" y="3449"/>
                </a:lnTo>
                <a:lnTo>
                  <a:pt x="1056" y="3318"/>
                </a:lnTo>
                <a:lnTo>
                  <a:pt x="1056" y="3470"/>
                </a:lnTo>
                <a:lnTo>
                  <a:pt x="1057" y="3284"/>
                </a:lnTo>
                <a:lnTo>
                  <a:pt x="1058" y="3431"/>
                </a:lnTo>
                <a:lnTo>
                  <a:pt x="1059" y="3337"/>
                </a:lnTo>
                <a:lnTo>
                  <a:pt x="1059" y="3458"/>
                </a:lnTo>
                <a:lnTo>
                  <a:pt x="1060" y="3333"/>
                </a:lnTo>
                <a:lnTo>
                  <a:pt x="1060" y="3463"/>
                </a:lnTo>
                <a:lnTo>
                  <a:pt x="1061" y="3338"/>
                </a:lnTo>
                <a:lnTo>
                  <a:pt x="1062" y="3431"/>
                </a:lnTo>
                <a:lnTo>
                  <a:pt x="1062" y="3345"/>
                </a:lnTo>
                <a:lnTo>
                  <a:pt x="1063" y="3448"/>
                </a:lnTo>
                <a:lnTo>
                  <a:pt x="1064" y="3346"/>
                </a:lnTo>
                <a:lnTo>
                  <a:pt x="1065" y="3473"/>
                </a:lnTo>
                <a:lnTo>
                  <a:pt x="1065" y="3325"/>
                </a:lnTo>
                <a:lnTo>
                  <a:pt x="1066" y="3448"/>
                </a:lnTo>
                <a:lnTo>
                  <a:pt x="1067" y="3332"/>
                </a:lnTo>
                <a:lnTo>
                  <a:pt x="1068" y="3460"/>
                </a:lnTo>
                <a:lnTo>
                  <a:pt x="1068" y="3336"/>
                </a:lnTo>
                <a:lnTo>
                  <a:pt x="1069" y="3449"/>
                </a:lnTo>
                <a:lnTo>
                  <a:pt x="1069" y="3347"/>
                </a:lnTo>
                <a:lnTo>
                  <a:pt x="1070" y="3459"/>
                </a:lnTo>
                <a:lnTo>
                  <a:pt x="1070" y="3240"/>
                </a:lnTo>
                <a:lnTo>
                  <a:pt x="1072" y="3476"/>
                </a:lnTo>
                <a:lnTo>
                  <a:pt x="1072" y="3287"/>
                </a:lnTo>
                <a:lnTo>
                  <a:pt x="1074" y="3449"/>
                </a:lnTo>
                <a:lnTo>
                  <a:pt x="1075" y="3304"/>
                </a:lnTo>
                <a:lnTo>
                  <a:pt x="1075" y="3459"/>
                </a:lnTo>
                <a:lnTo>
                  <a:pt x="1076" y="3275"/>
                </a:lnTo>
                <a:lnTo>
                  <a:pt x="1076" y="3477"/>
                </a:lnTo>
                <a:lnTo>
                  <a:pt x="1077" y="3318"/>
                </a:lnTo>
                <a:lnTo>
                  <a:pt x="1079" y="3444"/>
                </a:lnTo>
                <a:lnTo>
                  <a:pt x="1079" y="3330"/>
                </a:lnTo>
                <a:lnTo>
                  <a:pt x="1080" y="3452"/>
                </a:lnTo>
                <a:lnTo>
                  <a:pt x="1080" y="3325"/>
                </a:lnTo>
                <a:lnTo>
                  <a:pt x="1081" y="3462"/>
                </a:lnTo>
                <a:lnTo>
                  <a:pt x="1081" y="3326"/>
                </a:lnTo>
                <a:lnTo>
                  <a:pt x="1082" y="3494"/>
                </a:lnTo>
                <a:lnTo>
                  <a:pt x="1083" y="3345"/>
                </a:lnTo>
                <a:lnTo>
                  <a:pt x="1084" y="3500"/>
                </a:lnTo>
                <a:lnTo>
                  <a:pt x="1085" y="3346"/>
                </a:lnTo>
                <a:lnTo>
                  <a:pt x="1085" y="3470"/>
                </a:lnTo>
                <a:lnTo>
                  <a:pt x="1086" y="3334"/>
                </a:lnTo>
                <a:lnTo>
                  <a:pt x="1086" y="3448"/>
                </a:lnTo>
                <a:lnTo>
                  <a:pt x="1087" y="3339"/>
                </a:lnTo>
                <a:lnTo>
                  <a:pt x="1087" y="3406"/>
                </a:lnTo>
                <a:lnTo>
                  <a:pt x="1088" y="3337"/>
                </a:lnTo>
                <a:lnTo>
                  <a:pt x="1088" y="3456"/>
                </a:lnTo>
                <a:lnTo>
                  <a:pt x="1089" y="3328"/>
                </a:lnTo>
                <a:lnTo>
                  <a:pt x="1089" y="3443"/>
                </a:lnTo>
                <a:lnTo>
                  <a:pt x="1090" y="3334"/>
                </a:lnTo>
                <a:lnTo>
                  <a:pt x="1090" y="3453"/>
                </a:lnTo>
                <a:lnTo>
                  <a:pt x="1091" y="3350"/>
                </a:lnTo>
                <a:lnTo>
                  <a:pt x="1092" y="3463"/>
                </a:lnTo>
                <a:lnTo>
                  <a:pt x="1093" y="3325"/>
                </a:lnTo>
                <a:lnTo>
                  <a:pt x="1093" y="3441"/>
                </a:lnTo>
                <a:lnTo>
                  <a:pt x="1094" y="3346"/>
                </a:lnTo>
                <a:lnTo>
                  <a:pt x="1095" y="3434"/>
                </a:lnTo>
                <a:lnTo>
                  <a:pt x="1096" y="3279"/>
                </a:lnTo>
                <a:lnTo>
                  <a:pt x="1096" y="3434"/>
                </a:lnTo>
                <a:lnTo>
                  <a:pt x="1097" y="3288"/>
                </a:lnTo>
                <a:lnTo>
                  <a:pt x="1097" y="3434"/>
                </a:lnTo>
                <a:lnTo>
                  <a:pt x="1098" y="3348"/>
                </a:lnTo>
                <a:lnTo>
                  <a:pt x="1099" y="3448"/>
                </a:lnTo>
                <a:lnTo>
                  <a:pt x="1099" y="3329"/>
                </a:lnTo>
                <a:lnTo>
                  <a:pt x="1100" y="3443"/>
                </a:lnTo>
                <a:lnTo>
                  <a:pt x="1101" y="3268"/>
                </a:lnTo>
                <a:lnTo>
                  <a:pt x="1101" y="3449"/>
                </a:lnTo>
                <a:lnTo>
                  <a:pt x="1102" y="3274"/>
                </a:lnTo>
                <a:lnTo>
                  <a:pt x="1103" y="3436"/>
                </a:lnTo>
                <a:lnTo>
                  <a:pt x="1103" y="3315"/>
                </a:lnTo>
                <a:lnTo>
                  <a:pt x="1104" y="3449"/>
                </a:lnTo>
                <a:lnTo>
                  <a:pt x="1105" y="3321"/>
                </a:lnTo>
                <a:lnTo>
                  <a:pt x="1106" y="3460"/>
                </a:lnTo>
                <a:lnTo>
                  <a:pt x="1106" y="3356"/>
                </a:lnTo>
                <a:lnTo>
                  <a:pt x="1107" y="3479"/>
                </a:lnTo>
                <a:lnTo>
                  <a:pt x="1109" y="3320"/>
                </a:lnTo>
                <a:lnTo>
                  <a:pt x="1110" y="3452"/>
                </a:lnTo>
                <a:lnTo>
                  <a:pt x="1110" y="3356"/>
                </a:lnTo>
                <a:lnTo>
                  <a:pt x="1111" y="3488"/>
                </a:lnTo>
                <a:lnTo>
                  <a:pt x="1111" y="3323"/>
                </a:lnTo>
                <a:lnTo>
                  <a:pt x="1112" y="3456"/>
                </a:lnTo>
                <a:lnTo>
                  <a:pt x="1112" y="3329"/>
                </a:lnTo>
                <a:lnTo>
                  <a:pt x="1113" y="3454"/>
                </a:lnTo>
                <a:lnTo>
                  <a:pt x="1113" y="3319"/>
                </a:lnTo>
                <a:lnTo>
                  <a:pt x="1114" y="3436"/>
                </a:lnTo>
                <a:lnTo>
                  <a:pt x="1114" y="2935"/>
                </a:lnTo>
                <a:lnTo>
                  <a:pt x="1115" y="3426"/>
                </a:lnTo>
                <a:lnTo>
                  <a:pt x="1116" y="1946"/>
                </a:lnTo>
                <a:lnTo>
                  <a:pt x="1117" y="3418"/>
                </a:lnTo>
                <a:lnTo>
                  <a:pt x="1117" y="2561"/>
                </a:lnTo>
                <a:lnTo>
                  <a:pt x="1118" y="3396"/>
                </a:lnTo>
                <a:lnTo>
                  <a:pt x="1118" y="2990"/>
                </a:lnTo>
                <a:lnTo>
                  <a:pt x="1119" y="3445"/>
                </a:lnTo>
                <a:lnTo>
                  <a:pt x="1120" y="3235"/>
                </a:lnTo>
                <a:lnTo>
                  <a:pt x="1121" y="3427"/>
                </a:lnTo>
                <a:lnTo>
                  <a:pt x="1122" y="3341"/>
                </a:lnTo>
                <a:lnTo>
                  <a:pt x="1123" y="3464"/>
                </a:lnTo>
                <a:lnTo>
                  <a:pt x="1124" y="3320"/>
                </a:lnTo>
                <a:lnTo>
                  <a:pt x="1124" y="3426"/>
                </a:lnTo>
                <a:lnTo>
                  <a:pt x="1125" y="3342"/>
                </a:lnTo>
                <a:lnTo>
                  <a:pt x="1125" y="3414"/>
                </a:lnTo>
                <a:lnTo>
                  <a:pt x="1126" y="3350"/>
                </a:lnTo>
                <a:lnTo>
                  <a:pt x="1126" y="3474"/>
                </a:lnTo>
                <a:lnTo>
                  <a:pt x="1127" y="3324"/>
                </a:lnTo>
                <a:lnTo>
                  <a:pt x="1127" y="3444"/>
                </a:lnTo>
                <a:lnTo>
                  <a:pt x="1128" y="3315"/>
                </a:lnTo>
                <a:lnTo>
                  <a:pt x="1128" y="3484"/>
                </a:lnTo>
                <a:lnTo>
                  <a:pt x="1129" y="3327"/>
                </a:lnTo>
                <a:lnTo>
                  <a:pt x="1129" y="3423"/>
                </a:lnTo>
                <a:lnTo>
                  <a:pt x="1130" y="3333"/>
                </a:lnTo>
                <a:lnTo>
                  <a:pt x="1131" y="3466"/>
                </a:lnTo>
                <a:lnTo>
                  <a:pt x="1131" y="3334"/>
                </a:lnTo>
                <a:lnTo>
                  <a:pt x="1132" y="3443"/>
                </a:lnTo>
                <a:lnTo>
                  <a:pt x="1132" y="3284"/>
                </a:lnTo>
                <a:lnTo>
                  <a:pt x="1133" y="3455"/>
                </a:lnTo>
                <a:lnTo>
                  <a:pt x="1134" y="3323"/>
                </a:lnTo>
                <a:lnTo>
                  <a:pt x="1134" y="3436"/>
                </a:lnTo>
                <a:lnTo>
                  <a:pt x="1135" y="3340"/>
                </a:lnTo>
                <a:lnTo>
                  <a:pt x="1135" y="3483"/>
                </a:lnTo>
                <a:lnTo>
                  <a:pt x="1137" y="3322"/>
                </a:lnTo>
                <a:lnTo>
                  <a:pt x="1137" y="3449"/>
                </a:lnTo>
                <a:lnTo>
                  <a:pt x="1138" y="3304"/>
                </a:lnTo>
                <a:lnTo>
                  <a:pt x="1138" y="3459"/>
                </a:lnTo>
                <a:lnTo>
                  <a:pt x="1139" y="3347"/>
                </a:lnTo>
                <a:lnTo>
                  <a:pt x="1140" y="3478"/>
                </a:lnTo>
                <a:lnTo>
                  <a:pt x="1140" y="3336"/>
                </a:lnTo>
                <a:lnTo>
                  <a:pt x="1141" y="3452"/>
                </a:lnTo>
                <a:lnTo>
                  <a:pt x="1141" y="3326"/>
                </a:lnTo>
                <a:lnTo>
                  <a:pt x="1143" y="3455"/>
                </a:lnTo>
                <a:lnTo>
                  <a:pt x="1143" y="3316"/>
                </a:lnTo>
                <a:lnTo>
                  <a:pt x="1144" y="3443"/>
                </a:lnTo>
                <a:lnTo>
                  <a:pt x="1145" y="3312"/>
                </a:lnTo>
                <a:lnTo>
                  <a:pt x="1145" y="3407"/>
                </a:lnTo>
                <a:lnTo>
                  <a:pt x="1146" y="3312"/>
                </a:lnTo>
                <a:lnTo>
                  <a:pt x="1146" y="3420"/>
                </a:lnTo>
                <a:lnTo>
                  <a:pt x="1147" y="3326"/>
                </a:lnTo>
                <a:lnTo>
                  <a:pt x="1148" y="3459"/>
                </a:lnTo>
                <a:lnTo>
                  <a:pt x="1148" y="3341"/>
                </a:lnTo>
                <a:lnTo>
                  <a:pt x="1150" y="3454"/>
                </a:lnTo>
                <a:lnTo>
                  <a:pt x="1150" y="3310"/>
                </a:lnTo>
                <a:lnTo>
                  <a:pt x="1151" y="3452"/>
                </a:lnTo>
                <a:lnTo>
                  <a:pt x="1152" y="3329"/>
                </a:lnTo>
                <a:lnTo>
                  <a:pt x="1152" y="3498"/>
                </a:lnTo>
                <a:lnTo>
                  <a:pt x="1153" y="3311"/>
                </a:lnTo>
                <a:lnTo>
                  <a:pt x="1154" y="3464"/>
                </a:lnTo>
                <a:lnTo>
                  <a:pt x="1154" y="3348"/>
                </a:lnTo>
                <a:lnTo>
                  <a:pt x="1155" y="3451"/>
                </a:lnTo>
                <a:lnTo>
                  <a:pt x="1155" y="3306"/>
                </a:lnTo>
                <a:lnTo>
                  <a:pt x="1156" y="3455"/>
                </a:lnTo>
                <a:lnTo>
                  <a:pt x="1157" y="3310"/>
                </a:lnTo>
                <a:lnTo>
                  <a:pt x="1158" y="3428"/>
                </a:lnTo>
                <a:lnTo>
                  <a:pt x="1158" y="3305"/>
                </a:lnTo>
                <a:lnTo>
                  <a:pt x="1159" y="3472"/>
                </a:lnTo>
                <a:lnTo>
                  <a:pt x="1160" y="3295"/>
                </a:lnTo>
                <a:lnTo>
                  <a:pt x="1160" y="3429"/>
                </a:lnTo>
                <a:lnTo>
                  <a:pt x="1161" y="3304"/>
                </a:lnTo>
                <a:lnTo>
                  <a:pt x="1161" y="3463"/>
                </a:lnTo>
                <a:lnTo>
                  <a:pt x="1162" y="3349"/>
                </a:lnTo>
                <a:lnTo>
                  <a:pt x="1163" y="3440"/>
                </a:lnTo>
                <a:lnTo>
                  <a:pt x="1164" y="3290"/>
                </a:lnTo>
                <a:lnTo>
                  <a:pt x="1164" y="3429"/>
                </a:lnTo>
                <a:lnTo>
                  <a:pt x="1165" y="3331"/>
                </a:lnTo>
                <a:lnTo>
                  <a:pt x="1165" y="3436"/>
                </a:lnTo>
                <a:lnTo>
                  <a:pt x="1166" y="3326"/>
                </a:lnTo>
                <a:lnTo>
                  <a:pt x="1167" y="3416"/>
                </a:lnTo>
                <a:lnTo>
                  <a:pt x="1168" y="3338"/>
                </a:lnTo>
                <a:lnTo>
                  <a:pt x="1168" y="3444"/>
                </a:lnTo>
                <a:lnTo>
                  <a:pt x="1169" y="3337"/>
                </a:lnTo>
                <a:lnTo>
                  <a:pt x="1169" y="3444"/>
                </a:lnTo>
                <a:lnTo>
                  <a:pt x="1170" y="3332"/>
                </a:lnTo>
                <a:lnTo>
                  <a:pt x="1171" y="3425"/>
                </a:lnTo>
                <a:lnTo>
                  <a:pt x="1171" y="3336"/>
                </a:lnTo>
                <a:lnTo>
                  <a:pt x="1173" y="3439"/>
                </a:lnTo>
                <a:lnTo>
                  <a:pt x="1173" y="3320"/>
                </a:lnTo>
                <a:lnTo>
                  <a:pt x="1174" y="3460"/>
                </a:lnTo>
                <a:lnTo>
                  <a:pt x="1175" y="3327"/>
                </a:lnTo>
                <a:lnTo>
                  <a:pt x="1175" y="3426"/>
                </a:lnTo>
                <a:lnTo>
                  <a:pt x="1176" y="3344"/>
                </a:lnTo>
                <a:lnTo>
                  <a:pt x="1176" y="3430"/>
                </a:lnTo>
                <a:lnTo>
                  <a:pt x="1177" y="3350"/>
                </a:lnTo>
                <a:lnTo>
                  <a:pt x="1177" y="3464"/>
                </a:lnTo>
                <a:lnTo>
                  <a:pt x="1178" y="3340"/>
                </a:lnTo>
                <a:lnTo>
                  <a:pt x="1180" y="3487"/>
                </a:lnTo>
                <a:lnTo>
                  <a:pt x="1180" y="3326"/>
                </a:lnTo>
                <a:lnTo>
                  <a:pt x="1181" y="3443"/>
                </a:lnTo>
                <a:lnTo>
                  <a:pt x="1181" y="3313"/>
                </a:lnTo>
                <a:lnTo>
                  <a:pt x="1183" y="3478"/>
                </a:lnTo>
                <a:lnTo>
                  <a:pt x="1183" y="3324"/>
                </a:lnTo>
                <a:lnTo>
                  <a:pt x="1184" y="3437"/>
                </a:lnTo>
                <a:lnTo>
                  <a:pt x="1184" y="3317"/>
                </a:lnTo>
                <a:lnTo>
                  <a:pt x="1185" y="3452"/>
                </a:lnTo>
                <a:lnTo>
                  <a:pt x="1186" y="3292"/>
                </a:lnTo>
                <a:lnTo>
                  <a:pt x="1186" y="3500"/>
                </a:lnTo>
                <a:lnTo>
                  <a:pt x="1187" y="3322"/>
                </a:lnTo>
                <a:lnTo>
                  <a:pt x="1188" y="3442"/>
                </a:lnTo>
                <a:lnTo>
                  <a:pt x="1189" y="3292"/>
                </a:lnTo>
                <a:lnTo>
                  <a:pt x="1189" y="3432"/>
                </a:lnTo>
                <a:lnTo>
                  <a:pt x="1190" y="3324"/>
                </a:lnTo>
                <a:lnTo>
                  <a:pt x="1191" y="3442"/>
                </a:lnTo>
                <a:lnTo>
                  <a:pt x="1192" y="3309"/>
                </a:lnTo>
                <a:lnTo>
                  <a:pt x="1192" y="3466"/>
                </a:lnTo>
                <a:lnTo>
                  <a:pt x="1193" y="3365"/>
                </a:lnTo>
                <a:lnTo>
                  <a:pt x="1193" y="3452"/>
                </a:lnTo>
                <a:lnTo>
                  <a:pt x="1194" y="3342"/>
                </a:lnTo>
                <a:lnTo>
                  <a:pt x="1194" y="3446"/>
                </a:lnTo>
                <a:lnTo>
                  <a:pt x="1195" y="3288"/>
                </a:lnTo>
                <a:lnTo>
                  <a:pt x="1196" y="3455"/>
                </a:lnTo>
                <a:lnTo>
                  <a:pt x="1196" y="3342"/>
                </a:lnTo>
                <a:lnTo>
                  <a:pt x="1197" y="3424"/>
                </a:lnTo>
                <a:lnTo>
                  <a:pt x="1198" y="3333"/>
                </a:lnTo>
                <a:lnTo>
                  <a:pt x="1198" y="3474"/>
                </a:lnTo>
                <a:lnTo>
                  <a:pt x="1199" y="3317"/>
                </a:lnTo>
                <a:lnTo>
                  <a:pt x="1200" y="3439"/>
                </a:lnTo>
                <a:lnTo>
                  <a:pt x="1200" y="3289"/>
                </a:lnTo>
                <a:lnTo>
                  <a:pt x="1201" y="3436"/>
                </a:lnTo>
                <a:lnTo>
                  <a:pt x="1202" y="3357"/>
                </a:lnTo>
                <a:lnTo>
                  <a:pt x="1202" y="3447"/>
                </a:lnTo>
                <a:lnTo>
                  <a:pt x="1203" y="3313"/>
                </a:lnTo>
                <a:lnTo>
                  <a:pt x="1204" y="3424"/>
                </a:lnTo>
                <a:lnTo>
                  <a:pt x="1205" y="3320"/>
                </a:lnTo>
                <a:lnTo>
                  <a:pt x="1205" y="3436"/>
                </a:lnTo>
                <a:lnTo>
                  <a:pt x="1207" y="3336"/>
                </a:lnTo>
                <a:lnTo>
                  <a:pt x="1207" y="3436"/>
                </a:lnTo>
                <a:lnTo>
                  <a:pt x="1208" y="3329"/>
                </a:lnTo>
                <a:lnTo>
                  <a:pt x="1209" y="3457"/>
                </a:lnTo>
                <a:lnTo>
                  <a:pt x="1209" y="3309"/>
                </a:lnTo>
                <a:lnTo>
                  <a:pt x="1210" y="3442"/>
                </a:lnTo>
                <a:lnTo>
                  <a:pt x="1212" y="3311"/>
                </a:lnTo>
                <a:lnTo>
                  <a:pt x="1212" y="3425"/>
                </a:lnTo>
                <a:lnTo>
                  <a:pt x="1213" y="3308"/>
                </a:lnTo>
                <a:lnTo>
                  <a:pt x="1214" y="3476"/>
                </a:lnTo>
                <a:lnTo>
                  <a:pt x="1214" y="3330"/>
                </a:lnTo>
                <a:lnTo>
                  <a:pt x="1215" y="3490"/>
                </a:lnTo>
                <a:lnTo>
                  <a:pt x="1215" y="3335"/>
                </a:lnTo>
                <a:lnTo>
                  <a:pt x="1216" y="3419"/>
                </a:lnTo>
                <a:lnTo>
                  <a:pt x="1216" y="3333"/>
                </a:lnTo>
                <a:lnTo>
                  <a:pt x="1217" y="3449"/>
                </a:lnTo>
                <a:lnTo>
                  <a:pt x="1217" y="3312"/>
                </a:lnTo>
                <a:lnTo>
                  <a:pt x="1218" y="3457"/>
                </a:lnTo>
                <a:lnTo>
                  <a:pt x="1218" y="3312"/>
                </a:lnTo>
                <a:lnTo>
                  <a:pt x="1219" y="3425"/>
                </a:lnTo>
                <a:lnTo>
                  <a:pt x="1220" y="2128"/>
                </a:lnTo>
                <a:lnTo>
                  <a:pt x="1221" y="3403"/>
                </a:lnTo>
                <a:lnTo>
                  <a:pt x="1221" y="2535"/>
                </a:lnTo>
                <a:lnTo>
                  <a:pt x="1222" y="3414"/>
                </a:lnTo>
                <a:lnTo>
                  <a:pt x="1223" y="3115"/>
                </a:lnTo>
                <a:lnTo>
                  <a:pt x="1224" y="3406"/>
                </a:lnTo>
                <a:lnTo>
                  <a:pt x="1224" y="3244"/>
                </a:lnTo>
                <a:lnTo>
                  <a:pt x="1225" y="3423"/>
                </a:lnTo>
                <a:lnTo>
                  <a:pt x="1225" y="3302"/>
                </a:lnTo>
                <a:lnTo>
                  <a:pt x="1226" y="3473"/>
                </a:lnTo>
                <a:lnTo>
                  <a:pt x="1228" y="3331"/>
                </a:lnTo>
                <a:lnTo>
                  <a:pt x="1228" y="3469"/>
                </a:lnTo>
                <a:lnTo>
                  <a:pt x="1229" y="3296"/>
                </a:lnTo>
                <a:lnTo>
                  <a:pt x="1230" y="3411"/>
                </a:lnTo>
                <a:lnTo>
                  <a:pt x="1230" y="3329"/>
                </a:lnTo>
                <a:lnTo>
                  <a:pt x="1231" y="3436"/>
                </a:lnTo>
                <a:lnTo>
                  <a:pt x="1231" y="3318"/>
                </a:lnTo>
                <a:lnTo>
                  <a:pt x="1232" y="3462"/>
                </a:lnTo>
                <a:lnTo>
                  <a:pt x="1232" y="3317"/>
                </a:lnTo>
                <a:lnTo>
                  <a:pt x="1233" y="3449"/>
                </a:lnTo>
                <a:lnTo>
                  <a:pt x="1233" y="3328"/>
                </a:lnTo>
                <a:lnTo>
                  <a:pt x="1234" y="3442"/>
                </a:lnTo>
                <a:lnTo>
                  <a:pt x="1235" y="3185"/>
                </a:lnTo>
                <a:lnTo>
                  <a:pt x="1236" y="3432"/>
                </a:lnTo>
                <a:lnTo>
                  <a:pt x="1236" y="3181"/>
                </a:lnTo>
                <a:lnTo>
                  <a:pt x="1237" y="3446"/>
                </a:lnTo>
                <a:lnTo>
                  <a:pt x="1238" y="3245"/>
                </a:lnTo>
                <a:lnTo>
                  <a:pt x="1238" y="3502"/>
                </a:lnTo>
                <a:lnTo>
                  <a:pt x="1239" y="3302"/>
                </a:lnTo>
                <a:lnTo>
                  <a:pt x="1240" y="3435"/>
                </a:lnTo>
                <a:lnTo>
                  <a:pt x="1241" y="3324"/>
                </a:lnTo>
                <a:lnTo>
                  <a:pt x="1241" y="3432"/>
                </a:lnTo>
                <a:lnTo>
                  <a:pt x="1242" y="3334"/>
                </a:lnTo>
                <a:lnTo>
                  <a:pt x="1243" y="3452"/>
                </a:lnTo>
                <a:lnTo>
                  <a:pt x="1243" y="3313"/>
                </a:lnTo>
                <a:lnTo>
                  <a:pt x="1244" y="3462"/>
                </a:lnTo>
                <a:lnTo>
                  <a:pt x="1245" y="3329"/>
                </a:lnTo>
                <a:lnTo>
                  <a:pt x="1245" y="3432"/>
                </a:lnTo>
                <a:lnTo>
                  <a:pt x="1246" y="3307"/>
                </a:lnTo>
                <a:lnTo>
                  <a:pt x="1246" y="3451"/>
                </a:lnTo>
                <a:lnTo>
                  <a:pt x="1248" y="3319"/>
                </a:lnTo>
                <a:lnTo>
                  <a:pt x="1248" y="3473"/>
                </a:lnTo>
                <a:lnTo>
                  <a:pt x="1249" y="3307"/>
                </a:lnTo>
                <a:lnTo>
                  <a:pt x="1249" y="3460"/>
                </a:lnTo>
                <a:lnTo>
                  <a:pt x="1250" y="3343"/>
                </a:lnTo>
                <a:lnTo>
                  <a:pt x="1251" y="3462"/>
                </a:lnTo>
                <a:lnTo>
                  <a:pt x="1251" y="3321"/>
                </a:lnTo>
                <a:lnTo>
                  <a:pt x="1252" y="3459"/>
                </a:lnTo>
                <a:lnTo>
                  <a:pt x="1253" y="3313"/>
                </a:lnTo>
                <a:lnTo>
                  <a:pt x="1253" y="3449"/>
                </a:lnTo>
                <a:lnTo>
                  <a:pt x="1254" y="3267"/>
                </a:lnTo>
                <a:lnTo>
                  <a:pt x="1255" y="3444"/>
                </a:lnTo>
                <a:lnTo>
                  <a:pt x="1256" y="3334"/>
                </a:lnTo>
                <a:lnTo>
                  <a:pt x="1256" y="3409"/>
                </a:lnTo>
                <a:lnTo>
                  <a:pt x="1257" y="3230"/>
                </a:lnTo>
                <a:lnTo>
                  <a:pt x="1257" y="3419"/>
                </a:lnTo>
                <a:lnTo>
                  <a:pt x="1258" y="3271"/>
                </a:lnTo>
                <a:lnTo>
                  <a:pt x="1259" y="3436"/>
                </a:lnTo>
                <a:lnTo>
                  <a:pt x="1259" y="3328"/>
                </a:lnTo>
                <a:lnTo>
                  <a:pt x="1260" y="3487"/>
                </a:lnTo>
                <a:lnTo>
                  <a:pt x="1261" y="3325"/>
                </a:lnTo>
                <a:lnTo>
                  <a:pt x="1262" y="3430"/>
                </a:lnTo>
                <a:lnTo>
                  <a:pt x="1262" y="3313"/>
                </a:lnTo>
                <a:lnTo>
                  <a:pt x="1263" y="3431"/>
                </a:lnTo>
                <a:lnTo>
                  <a:pt x="1263" y="3344"/>
                </a:lnTo>
                <a:lnTo>
                  <a:pt x="1264" y="3439"/>
                </a:lnTo>
                <a:lnTo>
                  <a:pt x="1264" y="3334"/>
                </a:lnTo>
                <a:lnTo>
                  <a:pt x="1265" y="3421"/>
                </a:lnTo>
                <a:lnTo>
                  <a:pt x="1265" y="3336"/>
                </a:lnTo>
                <a:lnTo>
                  <a:pt x="1266" y="3424"/>
                </a:lnTo>
                <a:lnTo>
                  <a:pt x="1266" y="3299"/>
                </a:lnTo>
                <a:lnTo>
                  <a:pt x="1267" y="3448"/>
                </a:lnTo>
                <a:lnTo>
                  <a:pt x="1268" y="3300"/>
                </a:lnTo>
                <a:lnTo>
                  <a:pt x="1268" y="3447"/>
                </a:lnTo>
                <a:lnTo>
                  <a:pt x="1270" y="3317"/>
                </a:lnTo>
                <a:lnTo>
                  <a:pt x="1270" y="3446"/>
                </a:lnTo>
                <a:lnTo>
                  <a:pt x="1271" y="3275"/>
                </a:lnTo>
                <a:lnTo>
                  <a:pt x="1271" y="3460"/>
                </a:lnTo>
                <a:lnTo>
                  <a:pt x="1272" y="3336"/>
                </a:lnTo>
                <a:lnTo>
                  <a:pt x="1272" y="3439"/>
                </a:lnTo>
                <a:lnTo>
                  <a:pt x="1273" y="3323"/>
                </a:lnTo>
                <a:lnTo>
                  <a:pt x="1274" y="3450"/>
                </a:lnTo>
                <a:lnTo>
                  <a:pt x="1274" y="3303"/>
                </a:lnTo>
                <a:lnTo>
                  <a:pt x="1275" y="3467"/>
                </a:lnTo>
                <a:lnTo>
                  <a:pt x="1276" y="3320"/>
                </a:lnTo>
                <a:lnTo>
                  <a:pt x="1276" y="3456"/>
                </a:lnTo>
                <a:lnTo>
                  <a:pt x="1277" y="3344"/>
                </a:lnTo>
                <a:lnTo>
                  <a:pt x="1277" y="3425"/>
                </a:lnTo>
                <a:lnTo>
                  <a:pt x="1278" y="3338"/>
                </a:lnTo>
                <a:lnTo>
                  <a:pt x="1278" y="3469"/>
                </a:lnTo>
                <a:lnTo>
                  <a:pt x="1279" y="3317"/>
                </a:lnTo>
                <a:lnTo>
                  <a:pt x="1279" y="3425"/>
                </a:lnTo>
                <a:lnTo>
                  <a:pt x="1280" y="3323"/>
                </a:lnTo>
                <a:lnTo>
                  <a:pt x="1280" y="3438"/>
                </a:lnTo>
                <a:lnTo>
                  <a:pt x="1281" y="3347"/>
                </a:lnTo>
                <a:lnTo>
                  <a:pt x="1281" y="3419"/>
                </a:lnTo>
                <a:lnTo>
                  <a:pt x="1282" y="3318"/>
                </a:lnTo>
                <a:lnTo>
                  <a:pt x="1282" y="3467"/>
                </a:lnTo>
                <a:lnTo>
                  <a:pt x="1283" y="3327"/>
                </a:lnTo>
                <a:lnTo>
                  <a:pt x="1283" y="3430"/>
                </a:lnTo>
                <a:lnTo>
                  <a:pt x="1284" y="3327"/>
                </a:lnTo>
                <a:lnTo>
                  <a:pt x="1285" y="3465"/>
                </a:lnTo>
                <a:lnTo>
                  <a:pt x="1286" y="3337"/>
                </a:lnTo>
                <a:lnTo>
                  <a:pt x="1286" y="3461"/>
                </a:lnTo>
                <a:lnTo>
                  <a:pt x="1287" y="3334"/>
                </a:lnTo>
                <a:lnTo>
                  <a:pt x="1288" y="3408"/>
                </a:lnTo>
                <a:lnTo>
                  <a:pt x="1288" y="3330"/>
                </a:lnTo>
                <a:lnTo>
                  <a:pt x="1289" y="3465"/>
                </a:lnTo>
                <a:lnTo>
                  <a:pt x="1290" y="3338"/>
                </a:lnTo>
                <a:lnTo>
                  <a:pt x="1290" y="3469"/>
                </a:lnTo>
                <a:lnTo>
                  <a:pt x="1291" y="3339"/>
                </a:lnTo>
                <a:lnTo>
                  <a:pt x="1291" y="3461"/>
                </a:lnTo>
                <a:lnTo>
                  <a:pt x="1293" y="3323"/>
                </a:lnTo>
                <a:lnTo>
                  <a:pt x="1293" y="3452"/>
                </a:lnTo>
                <a:lnTo>
                  <a:pt x="1294" y="3353"/>
                </a:lnTo>
                <a:lnTo>
                  <a:pt x="1294" y="3479"/>
                </a:lnTo>
                <a:lnTo>
                  <a:pt x="1295" y="3327"/>
                </a:lnTo>
                <a:lnTo>
                  <a:pt x="1295" y="3429"/>
                </a:lnTo>
                <a:lnTo>
                  <a:pt x="1296" y="3334"/>
                </a:lnTo>
                <a:lnTo>
                  <a:pt x="1296" y="3417"/>
                </a:lnTo>
                <a:lnTo>
                  <a:pt x="1297" y="3335"/>
                </a:lnTo>
                <a:lnTo>
                  <a:pt x="1297" y="3451"/>
                </a:lnTo>
                <a:lnTo>
                  <a:pt x="1298" y="3304"/>
                </a:lnTo>
                <a:lnTo>
                  <a:pt x="1299" y="3440"/>
                </a:lnTo>
                <a:lnTo>
                  <a:pt x="1300" y="3371"/>
                </a:lnTo>
                <a:lnTo>
                  <a:pt x="1300" y="3449"/>
                </a:lnTo>
                <a:lnTo>
                  <a:pt x="1301" y="3320"/>
                </a:lnTo>
                <a:lnTo>
                  <a:pt x="1301" y="3454"/>
                </a:lnTo>
                <a:lnTo>
                  <a:pt x="1302" y="3323"/>
                </a:lnTo>
                <a:lnTo>
                  <a:pt x="1302" y="3461"/>
                </a:lnTo>
                <a:lnTo>
                  <a:pt x="1303" y="3350"/>
                </a:lnTo>
                <a:lnTo>
                  <a:pt x="1303" y="3451"/>
                </a:lnTo>
                <a:lnTo>
                  <a:pt x="1304" y="3338"/>
                </a:lnTo>
                <a:lnTo>
                  <a:pt x="1304" y="3474"/>
                </a:lnTo>
                <a:lnTo>
                  <a:pt x="1305" y="3289"/>
                </a:lnTo>
                <a:lnTo>
                  <a:pt x="1305" y="3457"/>
                </a:lnTo>
                <a:lnTo>
                  <a:pt x="1306" y="3294"/>
                </a:lnTo>
                <a:lnTo>
                  <a:pt x="1307" y="3459"/>
                </a:lnTo>
                <a:lnTo>
                  <a:pt x="1308" y="3309"/>
                </a:lnTo>
                <a:lnTo>
                  <a:pt x="1308" y="3452"/>
                </a:lnTo>
                <a:lnTo>
                  <a:pt x="1309" y="3323"/>
                </a:lnTo>
                <a:lnTo>
                  <a:pt x="1309" y="3441"/>
                </a:lnTo>
                <a:lnTo>
                  <a:pt x="1310" y="3322"/>
                </a:lnTo>
                <a:lnTo>
                  <a:pt x="1312" y="3436"/>
                </a:lnTo>
                <a:lnTo>
                  <a:pt x="1313" y="3336"/>
                </a:lnTo>
                <a:lnTo>
                  <a:pt x="1313" y="3444"/>
                </a:lnTo>
                <a:lnTo>
                  <a:pt x="1314" y="3335"/>
                </a:lnTo>
                <a:lnTo>
                  <a:pt x="1315" y="3441"/>
                </a:lnTo>
                <a:lnTo>
                  <a:pt x="1315" y="3367"/>
                </a:lnTo>
                <a:lnTo>
                  <a:pt x="1316" y="3449"/>
                </a:lnTo>
                <a:lnTo>
                  <a:pt x="1317" y="3350"/>
                </a:lnTo>
                <a:lnTo>
                  <a:pt x="1317" y="3482"/>
                </a:lnTo>
                <a:lnTo>
                  <a:pt x="1318" y="3328"/>
                </a:lnTo>
                <a:lnTo>
                  <a:pt x="1319" y="3416"/>
                </a:lnTo>
                <a:lnTo>
                  <a:pt x="1320" y="3307"/>
                </a:lnTo>
                <a:lnTo>
                  <a:pt x="1321" y="3454"/>
                </a:lnTo>
                <a:lnTo>
                  <a:pt x="1321" y="3290"/>
                </a:lnTo>
                <a:lnTo>
                  <a:pt x="1322" y="3458"/>
                </a:lnTo>
                <a:lnTo>
                  <a:pt x="1323" y="3300"/>
                </a:lnTo>
                <a:lnTo>
                  <a:pt x="1323" y="3420"/>
                </a:lnTo>
                <a:lnTo>
                  <a:pt x="1324" y="3317"/>
                </a:lnTo>
                <a:lnTo>
                  <a:pt x="1324" y="3444"/>
                </a:lnTo>
                <a:lnTo>
                  <a:pt x="1325" y="3333"/>
                </a:lnTo>
                <a:lnTo>
                  <a:pt x="1325" y="3453"/>
                </a:lnTo>
                <a:lnTo>
                  <a:pt x="1326" y="3332"/>
                </a:lnTo>
                <a:lnTo>
                  <a:pt x="1326" y="3469"/>
                </a:lnTo>
                <a:lnTo>
                  <a:pt x="1327" y="3333"/>
                </a:lnTo>
                <a:lnTo>
                  <a:pt x="1327" y="3448"/>
                </a:lnTo>
                <a:lnTo>
                  <a:pt x="1328" y="3309"/>
                </a:lnTo>
                <a:lnTo>
                  <a:pt x="1328" y="3436"/>
                </a:lnTo>
                <a:lnTo>
                  <a:pt x="1329" y="3314"/>
                </a:lnTo>
                <a:lnTo>
                  <a:pt x="1330" y="3451"/>
                </a:lnTo>
                <a:lnTo>
                  <a:pt x="1331" y="3315"/>
                </a:lnTo>
                <a:lnTo>
                  <a:pt x="1331" y="3469"/>
                </a:lnTo>
                <a:lnTo>
                  <a:pt x="1332" y="3313"/>
                </a:lnTo>
                <a:lnTo>
                  <a:pt x="1333" y="3444"/>
                </a:lnTo>
                <a:lnTo>
                  <a:pt x="1333" y="3312"/>
                </a:lnTo>
                <a:lnTo>
                  <a:pt x="1334" y="3463"/>
                </a:lnTo>
                <a:lnTo>
                  <a:pt x="1335" y="3317"/>
                </a:lnTo>
                <a:lnTo>
                  <a:pt x="1336" y="3439"/>
                </a:lnTo>
                <a:lnTo>
                  <a:pt x="1337" y="3324"/>
                </a:lnTo>
                <a:lnTo>
                  <a:pt x="1337" y="3452"/>
                </a:lnTo>
                <a:lnTo>
                  <a:pt x="1338" y="3304"/>
                </a:lnTo>
                <a:lnTo>
                  <a:pt x="1339" y="3429"/>
                </a:lnTo>
                <a:lnTo>
                  <a:pt x="1339" y="3341"/>
                </a:lnTo>
                <a:lnTo>
                  <a:pt x="1340" y="3423"/>
                </a:lnTo>
                <a:lnTo>
                  <a:pt x="1340" y="3326"/>
                </a:lnTo>
                <a:lnTo>
                  <a:pt x="1341" y="3447"/>
                </a:lnTo>
                <a:lnTo>
                  <a:pt x="1342" y="3334"/>
                </a:lnTo>
                <a:lnTo>
                  <a:pt x="1343" y="3426"/>
                </a:lnTo>
                <a:lnTo>
                  <a:pt x="1344" y="3347"/>
                </a:lnTo>
                <a:lnTo>
                  <a:pt x="1344" y="3435"/>
                </a:lnTo>
                <a:lnTo>
                  <a:pt x="1345" y="3310"/>
                </a:lnTo>
                <a:lnTo>
                  <a:pt x="1346" y="3457"/>
                </a:lnTo>
                <a:lnTo>
                  <a:pt x="1347" y="3317"/>
                </a:lnTo>
                <a:lnTo>
                  <a:pt x="1347" y="3434"/>
                </a:lnTo>
                <a:lnTo>
                  <a:pt x="1348" y="3346"/>
                </a:lnTo>
                <a:lnTo>
                  <a:pt x="1349" y="3456"/>
                </a:lnTo>
                <a:lnTo>
                  <a:pt x="1350" y="3330"/>
                </a:lnTo>
                <a:lnTo>
                  <a:pt x="1350" y="3437"/>
                </a:lnTo>
                <a:lnTo>
                  <a:pt x="1351" y="3332"/>
                </a:lnTo>
                <a:lnTo>
                  <a:pt x="1351" y="3429"/>
                </a:lnTo>
                <a:lnTo>
                  <a:pt x="1352" y="3310"/>
                </a:lnTo>
                <a:lnTo>
                  <a:pt x="1352" y="3450"/>
                </a:lnTo>
                <a:lnTo>
                  <a:pt x="1353" y="3331"/>
                </a:lnTo>
                <a:lnTo>
                  <a:pt x="1353" y="3424"/>
                </a:lnTo>
                <a:lnTo>
                  <a:pt x="1354" y="3310"/>
                </a:lnTo>
                <a:lnTo>
                  <a:pt x="1355" y="3477"/>
                </a:lnTo>
                <a:lnTo>
                  <a:pt x="1355" y="3298"/>
                </a:lnTo>
                <a:lnTo>
                  <a:pt x="1356" y="3417"/>
                </a:lnTo>
                <a:lnTo>
                  <a:pt x="1357" y="3298"/>
                </a:lnTo>
                <a:lnTo>
                  <a:pt x="1357" y="3443"/>
                </a:lnTo>
                <a:lnTo>
                  <a:pt x="1358" y="3270"/>
                </a:lnTo>
                <a:lnTo>
                  <a:pt x="1359" y="3463"/>
                </a:lnTo>
                <a:lnTo>
                  <a:pt x="1359" y="3347"/>
                </a:lnTo>
                <a:lnTo>
                  <a:pt x="1360" y="3439"/>
                </a:lnTo>
                <a:lnTo>
                  <a:pt x="1361" y="3326"/>
                </a:lnTo>
                <a:lnTo>
                  <a:pt x="1361" y="3423"/>
                </a:lnTo>
                <a:lnTo>
                  <a:pt x="1362" y="3346"/>
                </a:lnTo>
                <a:lnTo>
                  <a:pt x="1362" y="3433"/>
                </a:lnTo>
                <a:lnTo>
                  <a:pt x="1363" y="3326"/>
                </a:lnTo>
                <a:lnTo>
                  <a:pt x="1363" y="3435"/>
                </a:lnTo>
                <a:lnTo>
                  <a:pt x="1364" y="3318"/>
                </a:lnTo>
                <a:lnTo>
                  <a:pt x="1365" y="3437"/>
                </a:lnTo>
                <a:lnTo>
                  <a:pt x="1366" y="3318"/>
                </a:lnTo>
                <a:lnTo>
                  <a:pt x="1366" y="3416"/>
                </a:lnTo>
                <a:lnTo>
                  <a:pt x="1367" y="3342"/>
                </a:lnTo>
                <a:lnTo>
                  <a:pt x="1368" y="3451"/>
                </a:lnTo>
                <a:lnTo>
                  <a:pt x="1369" y="3344"/>
                </a:lnTo>
                <a:lnTo>
                  <a:pt x="1369" y="3451"/>
                </a:lnTo>
                <a:lnTo>
                  <a:pt x="1370" y="3261"/>
                </a:lnTo>
                <a:lnTo>
                  <a:pt x="1371" y="3443"/>
                </a:lnTo>
                <a:lnTo>
                  <a:pt x="1372" y="3244"/>
                </a:lnTo>
                <a:lnTo>
                  <a:pt x="1372" y="3424"/>
                </a:lnTo>
                <a:lnTo>
                  <a:pt x="1373" y="3335"/>
                </a:lnTo>
                <a:lnTo>
                  <a:pt x="1373" y="3482"/>
                </a:lnTo>
                <a:lnTo>
                  <a:pt x="1374" y="3314"/>
                </a:lnTo>
                <a:lnTo>
                  <a:pt x="1375" y="3463"/>
                </a:lnTo>
                <a:lnTo>
                  <a:pt x="1376" y="3318"/>
                </a:lnTo>
                <a:lnTo>
                  <a:pt x="1377" y="3431"/>
                </a:lnTo>
                <a:lnTo>
                  <a:pt x="1378" y="3307"/>
                </a:lnTo>
                <a:lnTo>
                  <a:pt x="1378" y="3424"/>
                </a:lnTo>
                <a:lnTo>
                  <a:pt x="1379" y="3348"/>
                </a:lnTo>
                <a:lnTo>
                  <a:pt x="1379" y="3433"/>
                </a:lnTo>
                <a:lnTo>
                  <a:pt x="1380" y="3297"/>
                </a:lnTo>
                <a:lnTo>
                  <a:pt x="1381" y="3461"/>
                </a:lnTo>
                <a:lnTo>
                  <a:pt x="1381" y="3319"/>
                </a:lnTo>
                <a:lnTo>
                  <a:pt x="1383" y="3453"/>
                </a:lnTo>
                <a:lnTo>
                  <a:pt x="1383" y="3339"/>
                </a:lnTo>
                <a:lnTo>
                  <a:pt x="1384" y="3417"/>
                </a:lnTo>
                <a:lnTo>
                  <a:pt x="1384" y="3321"/>
                </a:lnTo>
                <a:lnTo>
                  <a:pt x="1385" y="3418"/>
                </a:lnTo>
                <a:lnTo>
                  <a:pt x="1385" y="3280"/>
                </a:lnTo>
                <a:lnTo>
                  <a:pt x="1386" y="3455"/>
                </a:lnTo>
                <a:lnTo>
                  <a:pt x="1387" y="3329"/>
                </a:lnTo>
                <a:lnTo>
                  <a:pt x="1388" y="3425"/>
                </a:lnTo>
                <a:lnTo>
                  <a:pt x="1389" y="3337"/>
                </a:lnTo>
                <a:lnTo>
                  <a:pt x="1389" y="3448"/>
                </a:lnTo>
                <a:lnTo>
                  <a:pt x="1390" y="3330"/>
                </a:lnTo>
                <a:lnTo>
                  <a:pt x="1390" y="3496"/>
                </a:lnTo>
                <a:lnTo>
                  <a:pt x="1391" y="3343"/>
                </a:lnTo>
                <a:lnTo>
                  <a:pt x="1392" y="3440"/>
                </a:lnTo>
                <a:lnTo>
                  <a:pt x="1393" y="3333"/>
                </a:lnTo>
                <a:lnTo>
                  <a:pt x="1393" y="3442"/>
                </a:lnTo>
                <a:lnTo>
                  <a:pt x="1394" y="3298"/>
                </a:lnTo>
                <a:lnTo>
                  <a:pt x="1394" y="3419"/>
                </a:lnTo>
                <a:lnTo>
                  <a:pt x="1395" y="3286"/>
                </a:lnTo>
                <a:lnTo>
                  <a:pt x="1395" y="3420"/>
                </a:lnTo>
                <a:lnTo>
                  <a:pt x="1396" y="3361"/>
                </a:lnTo>
                <a:lnTo>
                  <a:pt x="1396" y="3428"/>
                </a:lnTo>
                <a:lnTo>
                  <a:pt x="1397" y="3321"/>
                </a:lnTo>
                <a:lnTo>
                  <a:pt x="1398" y="3457"/>
                </a:lnTo>
                <a:lnTo>
                  <a:pt x="1398" y="3315"/>
                </a:lnTo>
                <a:lnTo>
                  <a:pt x="1399" y="3430"/>
                </a:lnTo>
                <a:lnTo>
                  <a:pt x="1399" y="3323"/>
                </a:lnTo>
                <a:lnTo>
                  <a:pt x="1400" y="3424"/>
                </a:lnTo>
                <a:lnTo>
                  <a:pt x="1401" y="3357"/>
                </a:lnTo>
                <a:lnTo>
                  <a:pt x="1402" y="3470"/>
                </a:lnTo>
                <a:lnTo>
                  <a:pt x="1402" y="3252"/>
                </a:lnTo>
                <a:lnTo>
                  <a:pt x="1403" y="3460"/>
                </a:lnTo>
                <a:lnTo>
                  <a:pt x="1403" y="3321"/>
                </a:lnTo>
                <a:lnTo>
                  <a:pt x="1404" y="3430"/>
                </a:lnTo>
                <a:lnTo>
                  <a:pt x="1405" y="3264"/>
                </a:lnTo>
                <a:lnTo>
                  <a:pt x="1406" y="3456"/>
                </a:lnTo>
                <a:lnTo>
                  <a:pt x="1406" y="3273"/>
                </a:lnTo>
                <a:lnTo>
                  <a:pt x="1407" y="3443"/>
                </a:lnTo>
                <a:lnTo>
                  <a:pt x="1408" y="3308"/>
                </a:lnTo>
                <a:lnTo>
                  <a:pt x="1408" y="3441"/>
                </a:lnTo>
                <a:lnTo>
                  <a:pt x="1409" y="3298"/>
                </a:lnTo>
                <a:lnTo>
                  <a:pt x="1410" y="3473"/>
                </a:lnTo>
                <a:lnTo>
                  <a:pt x="1410" y="3298"/>
                </a:lnTo>
                <a:lnTo>
                  <a:pt x="1411" y="3417"/>
                </a:lnTo>
                <a:lnTo>
                  <a:pt x="1411" y="3318"/>
                </a:lnTo>
                <a:lnTo>
                  <a:pt x="1412" y="3462"/>
                </a:lnTo>
                <a:lnTo>
                  <a:pt x="1413" y="3322"/>
                </a:lnTo>
                <a:lnTo>
                  <a:pt x="1414" y="3436"/>
                </a:lnTo>
                <a:lnTo>
                  <a:pt x="1414" y="3321"/>
                </a:lnTo>
                <a:lnTo>
                  <a:pt x="1415" y="3433"/>
                </a:lnTo>
                <a:lnTo>
                  <a:pt x="1416" y="3310"/>
                </a:lnTo>
                <a:lnTo>
                  <a:pt x="1416" y="3450"/>
                </a:lnTo>
                <a:lnTo>
                  <a:pt x="1417" y="3330"/>
                </a:lnTo>
                <a:lnTo>
                  <a:pt x="1417" y="3421"/>
                </a:lnTo>
                <a:lnTo>
                  <a:pt x="1418" y="3283"/>
                </a:lnTo>
                <a:lnTo>
                  <a:pt x="1418" y="3411"/>
                </a:lnTo>
                <a:lnTo>
                  <a:pt x="1419" y="3314"/>
                </a:lnTo>
                <a:lnTo>
                  <a:pt x="1419" y="3479"/>
                </a:lnTo>
                <a:lnTo>
                  <a:pt x="1420" y="3345"/>
                </a:lnTo>
                <a:lnTo>
                  <a:pt x="1421" y="3474"/>
                </a:lnTo>
                <a:lnTo>
                  <a:pt x="1421" y="3313"/>
                </a:lnTo>
                <a:lnTo>
                  <a:pt x="1422" y="3433"/>
                </a:lnTo>
                <a:lnTo>
                  <a:pt x="1423" y="3300"/>
                </a:lnTo>
                <a:lnTo>
                  <a:pt x="1423" y="3417"/>
                </a:lnTo>
                <a:lnTo>
                  <a:pt x="1424" y="3299"/>
                </a:lnTo>
                <a:lnTo>
                  <a:pt x="1425" y="3446"/>
                </a:lnTo>
                <a:lnTo>
                  <a:pt x="1425" y="3329"/>
                </a:lnTo>
                <a:lnTo>
                  <a:pt x="1426" y="3448"/>
                </a:lnTo>
                <a:lnTo>
                  <a:pt x="1427" y="3296"/>
                </a:lnTo>
                <a:lnTo>
                  <a:pt x="1427" y="3463"/>
                </a:lnTo>
                <a:lnTo>
                  <a:pt x="1428" y="3347"/>
                </a:lnTo>
                <a:lnTo>
                  <a:pt x="1429" y="3463"/>
                </a:lnTo>
                <a:lnTo>
                  <a:pt x="1429" y="3313"/>
                </a:lnTo>
                <a:lnTo>
                  <a:pt x="1430" y="3422"/>
                </a:lnTo>
                <a:lnTo>
                  <a:pt x="1430" y="3326"/>
                </a:lnTo>
                <a:lnTo>
                  <a:pt x="1431" y="3446"/>
                </a:lnTo>
                <a:lnTo>
                  <a:pt x="1432" y="3319"/>
                </a:lnTo>
                <a:lnTo>
                  <a:pt x="1433" y="3429"/>
                </a:lnTo>
                <a:lnTo>
                  <a:pt x="1433" y="3355"/>
                </a:lnTo>
                <a:lnTo>
                  <a:pt x="1434" y="3445"/>
                </a:lnTo>
                <a:lnTo>
                  <a:pt x="1435" y="3313"/>
                </a:lnTo>
                <a:lnTo>
                  <a:pt x="1435" y="3466"/>
                </a:lnTo>
                <a:lnTo>
                  <a:pt x="1436" y="3297"/>
                </a:lnTo>
                <a:lnTo>
                  <a:pt x="1437" y="3428"/>
                </a:lnTo>
                <a:lnTo>
                  <a:pt x="1438" y="3304"/>
                </a:lnTo>
                <a:lnTo>
                  <a:pt x="1438" y="3457"/>
                </a:lnTo>
                <a:lnTo>
                  <a:pt x="1439" y="3334"/>
                </a:lnTo>
                <a:lnTo>
                  <a:pt x="1440" y="3433"/>
                </a:lnTo>
                <a:lnTo>
                  <a:pt x="1441" y="3287"/>
                </a:lnTo>
                <a:lnTo>
                  <a:pt x="1442" y="3399"/>
                </a:lnTo>
                <a:lnTo>
                  <a:pt x="1443" y="3310"/>
                </a:lnTo>
                <a:lnTo>
                  <a:pt x="1444" y="3472"/>
                </a:lnTo>
                <a:lnTo>
                  <a:pt x="1444" y="3281"/>
                </a:lnTo>
                <a:lnTo>
                  <a:pt x="1445" y="3463"/>
                </a:lnTo>
                <a:lnTo>
                  <a:pt x="1446" y="3282"/>
                </a:lnTo>
                <a:lnTo>
                  <a:pt x="1446" y="3426"/>
                </a:lnTo>
                <a:lnTo>
                  <a:pt x="1447" y="3324"/>
                </a:lnTo>
                <a:lnTo>
                  <a:pt x="1448" y="3421"/>
                </a:lnTo>
                <a:lnTo>
                  <a:pt x="1449" y="3318"/>
                </a:lnTo>
                <a:lnTo>
                  <a:pt x="1449" y="3451"/>
                </a:lnTo>
                <a:lnTo>
                  <a:pt x="1450" y="3259"/>
                </a:lnTo>
                <a:lnTo>
                  <a:pt x="1451" y="3459"/>
                </a:lnTo>
                <a:lnTo>
                  <a:pt x="1451" y="3314"/>
                </a:lnTo>
                <a:lnTo>
                  <a:pt x="1452" y="3460"/>
                </a:lnTo>
                <a:lnTo>
                  <a:pt x="1452" y="3330"/>
                </a:lnTo>
                <a:lnTo>
                  <a:pt x="1453" y="3448"/>
                </a:lnTo>
                <a:lnTo>
                  <a:pt x="1454" y="3320"/>
                </a:lnTo>
                <a:lnTo>
                  <a:pt x="1454" y="3425"/>
                </a:lnTo>
                <a:lnTo>
                  <a:pt x="1455" y="3334"/>
                </a:lnTo>
                <a:lnTo>
                  <a:pt x="1455" y="3436"/>
                </a:lnTo>
                <a:lnTo>
                  <a:pt x="1456" y="3326"/>
                </a:lnTo>
                <a:lnTo>
                  <a:pt x="1457" y="3416"/>
                </a:lnTo>
                <a:lnTo>
                  <a:pt x="1458" y="3345"/>
                </a:lnTo>
                <a:lnTo>
                  <a:pt x="1458" y="3439"/>
                </a:lnTo>
                <a:lnTo>
                  <a:pt x="1459" y="3341"/>
                </a:lnTo>
                <a:lnTo>
                  <a:pt x="1460" y="3460"/>
                </a:lnTo>
                <a:lnTo>
                  <a:pt x="1460" y="3346"/>
                </a:lnTo>
                <a:lnTo>
                  <a:pt x="1461" y="3448"/>
                </a:lnTo>
                <a:lnTo>
                  <a:pt x="1461" y="3307"/>
                </a:lnTo>
                <a:lnTo>
                  <a:pt x="1462" y="3436"/>
                </a:lnTo>
                <a:lnTo>
                  <a:pt x="1462" y="3342"/>
                </a:lnTo>
                <a:lnTo>
                  <a:pt x="1463" y="3425"/>
                </a:lnTo>
                <a:lnTo>
                  <a:pt x="1464" y="3305"/>
                </a:lnTo>
                <a:lnTo>
                  <a:pt x="1464" y="3445"/>
                </a:lnTo>
                <a:lnTo>
                  <a:pt x="1465" y="3316"/>
                </a:lnTo>
                <a:lnTo>
                  <a:pt x="1466" y="3427"/>
                </a:lnTo>
                <a:lnTo>
                  <a:pt x="1466" y="3324"/>
                </a:lnTo>
                <a:lnTo>
                  <a:pt x="1467" y="3429"/>
                </a:lnTo>
                <a:lnTo>
                  <a:pt x="1467" y="3331"/>
                </a:lnTo>
                <a:lnTo>
                  <a:pt x="1468" y="3441"/>
                </a:lnTo>
                <a:lnTo>
                  <a:pt x="1469" y="3343"/>
                </a:lnTo>
                <a:lnTo>
                  <a:pt x="1469" y="3451"/>
                </a:lnTo>
                <a:lnTo>
                  <a:pt x="1471" y="3297"/>
                </a:lnTo>
                <a:lnTo>
                  <a:pt x="1471" y="3457"/>
                </a:lnTo>
                <a:lnTo>
                  <a:pt x="1472" y="3321"/>
                </a:lnTo>
                <a:lnTo>
                  <a:pt x="1473" y="3446"/>
                </a:lnTo>
                <a:lnTo>
                  <a:pt x="1473" y="3290"/>
                </a:lnTo>
                <a:lnTo>
                  <a:pt x="1474" y="3433"/>
                </a:lnTo>
                <a:lnTo>
                  <a:pt x="1475" y="3333"/>
                </a:lnTo>
                <a:lnTo>
                  <a:pt x="1475" y="3443"/>
                </a:lnTo>
                <a:lnTo>
                  <a:pt x="1476" y="3305"/>
                </a:lnTo>
                <a:lnTo>
                  <a:pt x="1477" y="3456"/>
                </a:lnTo>
                <a:lnTo>
                  <a:pt x="1478" y="3313"/>
                </a:lnTo>
                <a:lnTo>
                  <a:pt x="1478" y="3450"/>
                </a:lnTo>
                <a:lnTo>
                  <a:pt x="1479" y="3299"/>
                </a:lnTo>
                <a:lnTo>
                  <a:pt x="1479" y="3457"/>
                </a:lnTo>
                <a:lnTo>
                  <a:pt x="1480" y="3344"/>
                </a:lnTo>
                <a:lnTo>
                  <a:pt x="1480" y="3410"/>
                </a:lnTo>
                <a:lnTo>
                  <a:pt x="1481" y="3304"/>
                </a:lnTo>
                <a:lnTo>
                  <a:pt x="1481" y="3427"/>
                </a:lnTo>
                <a:lnTo>
                  <a:pt x="1482" y="3327"/>
                </a:lnTo>
                <a:lnTo>
                  <a:pt x="1483" y="3461"/>
                </a:lnTo>
                <a:lnTo>
                  <a:pt x="1484" y="3347"/>
                </a:lnTo>
                <a:lnTo>
                  <a:pt x="1485" y="3441"/>
                </a:lnTo>
                <a:lnTo>
                  <a:pt x="1486" y="3339"/>
                </a:lnTo>
                <a:lnTo>
                  <a:pt x="1486" y="3441"/>
                </a:lnTo>
                <a:lnTo>
                  <a:pt x="1487" y="3342"/>
                </a:lnTo>
                <a:lnTo>
                  <a:pt x="1488" y="3449"/>
                </a:lnTo>
                <a:lnTo>
                  <a:pt x="1488" y="3317"/>
                </a:lnTo>
                <a:lnTo>
                  <a:pt x="1489" y="3431"/>
                </a:lnTo>
                <a:lnTo>
                  <a:pt x="1490" y="3329"/>
                </a:lnTo>
                <a:lnTo>
                  <a:pt x="1490" y="3453"/>
                </a:lnTo>
                <a:lnTo>
                  <a:pt x="1491" y="3335"/>
                </a:lnTo>
                <a:lnTo>
                  <a:pt x="1492" y="3477"/>
                </a:lnTo>
                <a:lnTo>
                  <a:pt x="1492" y="3303"/>
                </a:lnTo>
                <a:lnTo>
                  <a:pt x="1493" y="3467"/>
                </a:lnTo>
                <a:lnTo>
                  <a:pt x="1494" y="3300"/>
                </a:lnTo>
                <a:lnTo>
                  <a:pt x="1494" y="3439"/>
                </a:lnTo>
                <a:lnTo>
                  <a:pt x="1495" y="3353"/>
                </a:lnTo>
                <a:lnTo>
                  <a:pt x="1496" y="3443"/>
                </a:lnTo>
                <a:lnTo>
                  <a:pt x="1497" y="3309"/>
                </a:lnTo>
                <a:lnTo>
                  <a:pt x="1497" y="3417"/>
                </a:lnTo>
                <a:lnTo>
                  <a:pt x="1498" y="3314"/>
                </a:lnTo>
                <a:lnTo>
                  <a:pt x="1498" y="3428"/>
                </a:lnTo>
                <a:lnTo>
                  <a:pt x="1499" y="3347"/>
                </a:lnTo>
                <a:lnTo>
                  <a:pt x="1500" y="3480"/>
                </a:lnTo>
                <a:lnTo>
                  <a:pt x="1501" y="3317"/>
                </a:lnTo>
                <a:lnTo>
                  <a:pt x="1501" y="3422"/>
                </a:lnTo>
                <a:lnTo>
                  <a:pt x="1502" y="3213"/>
                </a:lnTo>
                <a:lnTo>
                  <a:pt x="1503" y="3466"/>
                </a:lnTo>
                <a:lnTo>
                  <a:pt x="1503" y="3142"/>
                </a:lnTo>
                <a:lnTo>
                  <a:pt x="1504" y="3476"/>
                </a:lnTo>
                <a:lnTo>
                  <a:pt x="1505" y="3265"/>
                </a:lnTo>
                <a:lnTo>
                  <a:pt x="1505" y="3444"/>
                </a:lnTo>
                <a:lnTo>
                  <a:pt x="1506" y="3331"/>
                </a:lnTo>
                <a:lnTo>
                  <a:pt x="1507" y="3448"/>
                </a:lnTo>
                <a:lnTo>
                  <a:pt x="1508" y="3288"/>
                </a:lnTo>
                <a:lnTo>
                  <a:pt x="1508" y="3437"/>
                </a:lnTo>
                <a:lnTo>
                  <a:pt x="1509" y="3288"/>
                </a:lnTo>
                <a:lnTo>
                  <a:pt x="1509" y="3457"/>
                </a:lnTo>
                <a:lnTo>
                  <a:pt x="1510" y="3329"/>
                </a:lnTo>
                <a:lnTo>
                  <a:pt x="1512" y="3437"/>
                </a:lnTo>
                <a:lnTo>
                  <a:pt x="1512" y="3331"/>
                </a:lnTo>
                <a:lnTo>
                  <a:pt x="1513" y="3459"/>
                </a:lnTo>
                <a:lnTo>
                  <a:pt x="1513" y="3338"/>
                </a:lnTo>
                <a:lnTo>
                  <a:pt x="1514" y="3421"/>
                </a:lnTo>
                <a:lnTo>
                  <a:pt x="1514" y="3329"/>
                </a:lnTo>
                <a:lnTo>
                  <a:pt x="1515" y="3434"/>
                </a:lnTo>
                <a:lnTo>
                  <a:pt x="1516" y="3341"/>
                </a:lnTo>
                <a:lnTo>
                  <a:pt x="1516" y="3450"/>
                </a:lnTo>
                <a:lnTo>
                  <a:pt x="1517" y="3367"/>
                </a:lnTo>
                <a:lnTo>
                  <a:pt x="1517" y="3436"/>
                </a:lnTo>
                <a:lnTo>
                  <a:pt x="1518" y="3348"/>
                </a:lnTo>
                <a:lnTo>
                  <a:pt x="1518" y="3456"/>
                </a:lnTo>
                <a:lnTo>
                  <a:pt x="1519" y="3316"/>
                </a:lnTo>
                <a:lnTo>
                  <a:pt x="1519" y="3435"/>
                </a:lnTo>
                <a:lnTo>
                  <a:pt x="1520" y="3322"/>
                </a:lnTo>
                <a:lnTo>
                  <a:pt x="1520" y="3453"/>
                </a:lnTo>
                <a:lnTo>
                  <a:pt x="1521" y="3322"/>
                </a:lnTo>
                <a:lnTo>
                  <a:pt x="1522" y="3432"/>
                </a:lnTo>
                <a:lnTo>
                  <a:pt x="1523" y="3291"/>
                </a:lnTo>
                <a:lnTo>
                  <a:pt x="1523" y="3466"/>
                </a:lnTo>
                <a:lnTo>
                  <a:pt x="1524" y="3326"/>
                </a:lnTo>
                <a:lnTo>
                  <a:pt x="1525" y="3444"/>
                </a:lnTo>
                <a:lnTo>
                  <a:pt x="1525" y="3351"/>
                </a:lnTo>
                <a:lnTo>
                  <a:pt x="1526" y="3494"/>
                </a:lnTo>
                <a:lnTo>
                  <a:pt x="1527" y="3293"/>
                </a:lnTo>
                <a:lnTo>
                  <a:pt x="1527" y="3440"/>
                </a:lnTo>
                <a:lnTo>
                  <a:pt x="1528" y="3343"/>
                </a:lnTo>
                <a:lnTo>
                  <a:pt x="1528" y="3449"/>
                </a:lnTo>
                <a:lnTo>
                  <a:pt x="1529" y="3286"/>
                </a:lnTo>
                <a:lnTo>
                  <a:pt x="1530" y="3437"/>
                </a:lnTo>
                <a:lnTo>
                  <a:pt x="1531" y="3347"/>
                </a:lnTo>
                <a:lnTo>
                  <a:pt x="1531" y="3480"/>
                </a:lnTo>
                <a:lnTo>
                  <a:pt x="1532" y="3347"/>
                </a:lnTo>
                <a:lnTo>
                  <a:pt x="1532" y="3442"/>
                </a:lnTo>
                <a:lnTo>
                  <a:pt x="1533" y="3307"/>
                </a:lnTo>
                <a:lnTo>
                  <a:pt x="1534" y="3436"/>
                </a:lnTo>
                <a:lnTo>
                  <a:pt x="1535" y="3316"/>
                </a:lnTo>
                <a:lnTo>
                  <a:pt x="1536" y="3435"/>
                </a:lnTo>
                <a:lnTo>
                  <a:pt x="1536" y="3310"/>
                </a:lnTo>
                <a:lnTo>
                  <a:pt x="1537" y="3442"/>
                </a:lnTo>
                <a:lnTo>
                  <a:pt x="1537" y="3330"/>
                </a:lnTo>
                <a:lnTo>
                  <a:pt x="1539" y="3455"/>
                </a:lnTo>
                <a:lnTo>
                  <a:pt x="1539" y="3321"/>
                </a:lnTo>
                <a:lnTo>
                  <a:pt x="1540" y="3443"/>
                </a:lnTo>
                <a:lnTo>
                  <a:pt x="1540" y="3305"/>
                </a:lnTo>
                <a:lnTo>
                  <a:pt x="1541" y="3451"/>
                </a:lnTo>
                <a:lnTo>
                  <a:pt x="1541" y="3336"/>
                </a:lnTo>
                <a:lnTo>
                  <a:pt x="1542" y="3425"/>
                </a:lnTo>
                <a:lnTo>
                  <a:pt x="1542" y="3344"/>
                </a:lnTo>
                <a:lnTo>
                  <a:pt x="1543" y="3443"/>
                </a:lnTo>
                <a:lnTo>
                  <a:pt x="1543" y="3323"/>
                </a:lnTo>
                <a:lnTo>
                  <a:pt x="1544" y="3456"/>
                </a:lnTo>
                <a:lnTo>
                  <a:pt x="1544" y="3341"/>
                </a:lnTo>
                <a:lnTo>
                  <a:pt x="1545" y="3431"/>
                </a:lnTo>
                <a:lnTo>
                  <a:pt x="1546" y="3331"/>
                </a:lnTo>
                <a:lnTo>
                  <a:pt x="1546" y="3453"/>
                </a:lnTo>
                <a:lnTo>
                  <a:pt x="1547" y="3320"/>
                </a:lnTo>
                <a:lnTo>
                  <a:pt x="1548" y="3434"/>
                </a:lnTo>
                <a:lnTo>
                  <a:pt x="1548" y="3345"/>
                </a:lnTo>
                <a:lnTo>
                  <a:pt x="1549" y="3437"/>
                </a:lnTo>
                <a:lnTo>
                  <a:pt x="1550" y="3323"/>
                </a:lnTo>
                <a:lnTo>
                  <a:pt x="1550" y="3447"/>
                </a:lnTo>
                <a:lnTo>
                  <a:pt x="1551" y="3329"/>
                </a:lnTo>
                <a:lnTo>
                  <a:pt x="1552" y="3462"/>
                </a:lnTo>
                <a:lnTo>
                  <a:pt x="1553" y="3348"/>
                </a:lnTo>
                <a:lnTo>
                  <a:pt x="1553" y="3431"/>
                </a:lnTo>
                <a:lnTo>
                  <a:pt x="1554" y="3318"/>
                </a:lnTo>
                <a:lnTo>
                  <a:pt x="1555" y="3444"/>
                </a:lnTo>
                <a:lnTo>
                  <a:pt x="1555" y="3343"/>
                </a:lnTo>
                <a:lnTo>
                  <a:pt x="1556" y="3445"/>
                </a:lnTo>
                <a:lnTo>
                  <a:pt x="1557" y="3332"/>
                </a:lnTo>
                <a:lnTo>
                  <a:pt x="1557" y="3431"/>
                </a:lnTo>
                <a:lnTo>
                  <a:pt x="1558" y="3368"/>
                </a:lnTo>
                <a:lnTo>
                  <a:pt x="1559" y="3446"/>
                </a:lnTo>
                <a:lnTo>
                  <a:pt x="1559" y="3301"/>
                </a:lnTo>
                <a:lnTo>
                  <a:pt x="1560" y="3475"/>
                </a:lnTo>
                <a:lnTo>
                  <a:pt x="1561" y="3334"/>
                </a:lnTo>
                <a:lnTo>
                  <a:pt x="1561" y="3443"/>
                </a:lnTo>
                <a:lnTo>
                  <a:pt x="1562" y="3340"/>
                </a:lnTo>
                <a:lnTo>
                  <a:pt x="1563" y="3476"/>
                </a:lnTo>
                <a:lnTo>
                  <a:pt x="1563" y="3353"/>
                </a:lnTo>
                <a:lnTo>
                  <a:pt x="1564" y="3501"/>
                </a:lnTo>
                <a:lnTo>
                  <a:pt x="1565" y="3239"/>
                </a:lnTo>
                <a:lnTo>
                  <a:pt x="1566" y="3437"/>
                </a:lnTo>
                <a:lnTo>
                  <a:pt x="1566" y="3222"/>
                </a:lnTo>
                <a:lnTo>
                  <a:pt x="1567" y="3423"/>
                </a:lnTo>
                <a:lnTo>
                  <a:pt x="1568" y="3276"/>
                </a:lnTo>
                <a:lnTo>
                  <a:pt x="1568" y="3424"/>
                </a:lnTo>
                <a:lnTo>
                  <a:pt x="1569" y="3319"/>
                </a:lnTo>
                <a:lnTo>
                  <a:pt x="1569" y="3424"/>
                </a:lnTo>
                <a:lnTo>
                  <a:pt x="1570" y="3327"/>
                </a:lnTo>
                <a:lnTo>
                  <a:pt x="1570" y="3464"/>
                </a:lnTo>
                <a:lnTo>
                  <a:pt x="1571" y="3333"/>
                </a:lnTo>
                <a:lnTo>
                  <a:pt x="1571" y="3477"/>
                </a:lnTo>
                <a:lnTo>
                  <a:pt x="1572" y="3328"/>
                </a:lnTo>
                <a:lnTo>
                  <a:pt x="1573" y="3432"/>
                </a:lnTo>
                <a:lnTo>
                  <a:pt x="1573" y="3335"/>
                </a:lnTo>
                <a:lnTo>
                  <a:pt x="1574" y="3408"/>
                </a:lnTo>
                <a:lnTo>
                  <a:pt x="1574" y="3317"/>
                </a:lnTo>
                <a:lnTo>
                  <a:pt x="1575" y="3454"/>
                </a:lnTo>
                <a:lnTo>
                  <a:pt x="1576" y="3334"/>
                </a:lnTo>
                <a:lnTo>
                  <a:pt x="1576" y="3476"/>
                </a:lnTo>
                <a:lnTo>
                  <a:pt x="1577" y="3336"/>
                </a:lnTo>
                <a:lnTo>
                  <a:pt x="1578" y="3457"/>
                </a:lnTo>
                <a:lnTo>
                  <a:pt x="1578" y="3334"/>
                </a:lnTo>
                <a:lnTo>
                  <a:pt x="1579" y="3436"/>
                </a:lnTo>
                <a:lnTo>
                  <a:pt x="1579" y="3342"/>
                </a:lnTo>
                <a:lnTo>
                  <a:pt x="1580" y="3440"/>
                </a:lnTo>
                <a:lnTo>
                  <a:pt x="1580" y="3338"/>
                </a:lnTo>
                <a:lnTo>
                  <a:pt x="1581" y="3450"/>
                </a:lnTo>
                <a:lnTo>
                  <a:pt x="1581" y="3320"/>
                </a:lnTo>
                <a:lnTo>
                  <a:pt x="1582" y="3448"/>
                </a:lnTo>
                <a:lnTo>
                  <a:pt x="1582" y="3329"/>
                </a:lnTo>
                <a:lnTo>
                  <a:pt x="1583" y="3436"/>
                </a:lnTo>
                <a:lnTo>
                  <a:pt x="1584" y="3323"/>
                </a:lnTo>
                <a:lnTo>
                  <a:pt x="1585" y="3422"/>
                </a:lnTo>
                <a:lnTo>
                  <a:pt x="1586" y="3332"/>
                </a:lnTo>
                <a:lnTo>
                  <a:pt x="1586" y="3441"/>
                </a:lnTo>
                <a:lnTo>
                  <a:pt x="1587" y="3356"/>
                </a:lnTo>
                <a:lnTo>
                  <a:pt x="1588" y="3515"/>
                </a:lnTo>
                <a:lnTo>
                  <a:pt x="1588" y="3317"/>
                </a:lnTo>
                <a:lnTo>
                  <a:pt x="1589" y="3448"/>
                </a:lnTo>
                <a:lnTo>
                  <a:pt x="1590" y="3298"/>
                </a:lnTo>
                <a:lnTo>
                  <a:pt x="1590" y="3425"/>
                </a:lnTo>
                <a:lnTo>
                  <a:pt x="1591" y="3333"/>
                </a:lnTo>
                <a:lnTo>
                  <a:pt x="1591" y="3485"/>
                </a:lnTo>
                <a:lnTo>
                  <a:pt x="1592" y="3316"/>
                </a:lnTo>
                <a:lnTo>
                  <a:pt x="1593" y="3454"/>
                </a:lnTo>
                <a:lnTo>
                  <a:pt x="1593" y="3329"/>
                </a:lnTo>
                <a:lnTo>
                  <a:pt x="1594" y="3438"/>
                </a:lnTo>
                <a:lnTo>
                  <a:pt x="1595" y="3341"/>
                </a:lnTo>
                <a:lnTo>
                  <a:pt x="1595" y="3431"/>
                </a:lnTo>
                <a:lnTo>
                  <a:pt x="1596" y="3313"/>
                </a:lnTo>
                <a:lnTo>
                  <a:pt x="1597" y="3469"/>
                </a:lnTo>
                <a:lnTo>
                  <a:pt x="1598" y="3330"/>
                </a:lnTo>
                <a:lnTo>
                  <a:pt x="1599" y="3438"/>
                </a:lnTo>
                <a:lnTo>
                  <a:pt x="1599" y="3311"/>
                </a:lnTo>
                <a:lnTo>
                  <a:pt x="1600" y="3424"/>
                </a:lnTo>
                <a:lnTo>
                  <a:pt x="1601" y="3290"/>
                </a:lnTo>
                <a:lnTo>
                  <a:pt x="1601" y="3452"/>
                </a:lnTo>
                <a:lnTo>
                  <a:pt x="1602" y="3313"/>
                </a:lnTo>
                <a:lnTo>
                  <a:pt x="1603" y="3454"/>
                </a:lnTo>
                <a:lnTo>
                  <a:pt x="1603" y="3330"/>
                </a:lnTo>
                <a:lnTo>
                  <a:pt x="1604" y="3449"/>
                </a:lnTo>
                <a:lnTo>
                  <a:pt x="1604" y="3313"/>
                </a:lnTo>
                <a:lnTo>
                  <a:pt x="1605" y="3430"/>
                </a:lnTo>
                <a:lnTo>
                  <a:pt x="1606" y="3311"/>
                </a:lnTo>
                <a:lnTo>
                  <a:pt x="1607" y="3453"/>
                </a:lnTo>
                <a:lnTo>
                  <a:pt x="1608" y="3309"/>
                </a:lnTo>
                <a:lnTo>
                  <a:pt x="1608" y="3442"/>
                </a:lnTo>
                <a:lnTo>
                  <a:pt x="1609" y="3341"/>
                </a:lnTo>
                <a:lnTo>
                  <a:pt x="1610" y="3476"/>
                </a:lnTo>
                <a:lnTo>
                  <a:pt x="1610" y="3329"/>
                </a:lnTo>
                <a:lnTo>
                  <a:pt x="1611" y="3419"/>
                </a:lnTo>
                <a:lnTo>
                  <a:pt x="1612" y="3326"/>
                </a:lnTo>
                <a:lnTo>
                  <a:pt x="1612" y="3428"/>
                </a:lnTo>
                <a:lnTo>
                  <a:pt x="1613" y="3337"/>
                </a:lnTo>
                <a:lnTo>
                  <a:pt x="1614" y="3462"/>
                </a:lnTo>
                <a:lnTo>
                  <a:pt x="1614" y="3338"/>
                </a:lnTo>
                <a:lnTo>
                  <a:pt x="1615" y="3441"/>
                </a:lnTo>
                <a:lnTo>
                  <a:pt x="1616" y="3322"/>
                </a:lnTo>
                <a:lnTo>
                  <a:pt x="1616" y="3460"/>
                </a:lnTo>
                <a:lnTo>
                  <a:pt x="1617" y="3342"/>
                </a:lnTo>
                <a:lnTo>
                  <a:pt x="1617" y="3435"/>
                </a:lnTo>
                <a:lnTo>
                  <a:pt x="1618" y="3301"/>
                </a:lnTo>
                <a:lnTo>
                  <a:pt x="1619" y="3470"/>
                </a:lnTo>
                <a:lnTo>
                  <a:pt x="1620" y="3340"/>
                </a:lnTo>
                <a:lnTo>
                  <a:pt x="1620" y="3421"/>
                </a:lnTo>
                <a:lnTo>
                  <a:pt x="1621" y="3342"/>
                </a:lnTo>
                <a:lnTo>
                  <a:pt x="1622" y="3458"/>
                </a:lnTo>
                <a:lnTo>
                  <a:pt x="1622" y="3347"/>
                </a:lnTo>
                <a:lnTo>
                  <a:pt x="1623" y="3438"/>
                </a:lnTo>
                <a:lnTo>
                  <a:pt x="1623" y="3336"/>
                </a:lnTo>
                <a:lnTo>
                  <a:pt x="1624" y="3431"/>
                </a:lnTo>
                <a:lnTo>
                  <a:pt x="1625" y="3307"/>
                </a:lnTo>
                <a:lnTo>
                  <a:pt x="1626" y="3465"/>
                </a:lnTo>
                <a:lnTo>
                  <a:pt x="1627" y="3282"/>
                </a:lnTo>
                <a:lnTo>
                  <a:pt x="1627" y="3417"/>
                </a:lnTo>
                <a:lnTo>
                  <a:pt x="1628" y="3259"/>
                </a:lnTo>
                <a:lnTo>
                  <a:pt x="1628" y="3437"/>
                </a:lnTo>
                <a:lnTo>
                  <a:pt x="1629" y="3263"/>
                </a:lnTo>
                <a:lnTo>
                  <a:pt x="1630" y="3399"/>
                </a:lnTo>
                <a:lnTo>
                  <a:pt x="1631" y="3325"/>
                </a:lnTo>
                <a:lnTo>
                  <a:pt x="1631" y="3451"/>
                </a:lnTo>
                <a:lnTo>
                  <a:pt x="1632" y="3289"/>
                </a:lnTo>
                <a:lnTo>
                  <a:pt x="1633" y="3474"/>
                </a:lnTo>
                <a:lnTo>
                  <a:pt x="1633" y="3322"/>
                </a:lnTo>
                <a:lnTo>
                  <a:pt x="1634" y="3477"/>
                </a:lnTo>
                <a:lnTo>
                  <a:pt x="1635" y="3333"/>
                </a:lnTo>
                <a:lnTo>
                  <a:pt x="1635" y="3464"/>
                </a:lnTo>
                <a:lnTo>
                  <a:pt x="1636" y="3311"/>
                </a:lnTo>
                <a:lnTo>
                  <a:pt x="1637" y="3455"/>
                </a:lnTo>
                <a:lnTo>
                  <a:pt x="1637" y="3343"/>
                </a:lnTo>
                <a:lnTo>
                  <a:pt x="1638" y="3439"/>
                </a:lnTo>
                <a:lnTo>
                  <a:pt x="1638" y="3329"/>
                </a:lnTo>
                <a:lnTo>
                  <a:pt x="1639" y="3408"/>
                </a:lnTo>
                <a:lnTo>
                  <a:pt x="1639" y="3292"/>
                </a:lnTo>
                <a:lnTo>
                  <a:pt x="1640" y="3456"/>
                </a:lnTo>
                <a:lnTo>
                  <a:pt x="1641" y="3343"/>
                </a:lnTo>
                <a:lnTo>
                  <a:pt x="1641" y="3429"/>
                </a:lnTo>
                <a:lnTo>
                  <a:pt x="1642" y="3317"/>
                </a:lnTo>
                <a:lnTo>
                  <a:pt x="1642" y="3476"/>
                </a:lnTo>
                <a:lnTo>
                  <a:pt x="1643" y="3350"/>
                </a:lnTo>
                <a:lnTo>
                  <a:pt x="1643" y="3433"/>
                </a:lnTo>
                <a:lnTo>
                  <a:pt x="1645" y="3301"/>
                </a:lnTo>
                <a:lnTo>
                  <a:pt x="1646" y="3489"/>
                </a:lnTo>
                <a:lnTo>
                  <a:pt x="1646" y="3333"/>
                </a:lnTo>
                <a:lnTo>
                  <a:pt x="1647" y="3418"/>
                </a:lnTo>
                <a:lnTo>
                  <a:pt x="1647" y="3310"/>
                </a:lnTo>
                <a:lnTo>
                  <a:pt x="1648" y="3441"/>
                </a:lnTo>
                <a:lnTo>
                  <a:pt x="1648" y="3325"/>
                </a:lnTo>
                <a:lnTo>
                  <a:pt x="1649" y="3436"/>
                </a:lnTo>
                <a:lnTo>
                  <a:pt x="1650" y="3310"/>
                </a:lnTo>
                <a:lnTo>
                  <a:pt x="1651" y="3441"/>
                </a:lnTo>
                <a:lnTo>
                  <a:pt x="1653" y="3326"/>
                </a:lnTo>
                <a:lnTo>
                  <a:pt x="1653" y="3424"/>
                </a:lnTo>
                <a:lnTo>
                  <a:pt x="1654" y="3325"/>
                </a:lnTo>
                <a:lnTo>
                  <a:pt x="1654" y="3458"/>
                </a:lnTo>
                <a:lnTo>
                  <a:pt x="1655" y="3307"/>
                </a:lnTo>
                <a:lnTo>
                  <a:pt x="1655" y="3458"/>
                </a:lnTo>
                <a:lnTo>
                  <a:pt x="1656" y="3327"/>
                </a:lnTo>
                <a:lnTo>
                  <a:pt x="1656" y="3480"/>
                </a:lnTo>
                <a:lnTo>
                  <a:pt x="1657" y="3340"/>
                </a:lnTo>
                <a:lnTo>
                  <a:pt x="1658" y="3442"/>
                </a:lnTo>
                <a:lnTo>
                  <a:pt x="1658" y="2599"/>
                </a:lnTo>
                <a:lnTo>
                  <a:pt x="1659" y="3386"/>
                </a:lnTo>
                <a:lnTo>
                  <a:pt x="1660" y="2766"/>
                </a:lnTo>
                <a:lnTo>
                  <a:pt x="1660" y="3384"/>
                </a:lnTo>
                <a:lnTo>
                  <a:pt x="1661" y="3076"/>
                </a:lnTo>
                <a:lnTo>
                  <a:pt x="1661" y="3424"/>
                </a:lnTo>
                <a:lnTo>
                  <a:pt x="1662" y="3157"/>
                </a:lnTo>
                <a:lnTo>
                  <a:pt x="1663" y="3409"/>
                </a:lnTo>
                <a:lnTo>
                  <a:pt x="1664" y="3298"/>
                </a:lnTo>
                <a:lnTo>
                  <a:pt x="1664" y="3388"/>
                </a:lnTo>
                <a:lnTo>
                  <a:pt x="1665" y="3338"/>
                </a:lnTo>
                <a:lnTo>
                  <a:pt x="1665" y="3457"/>
                </a:lnTo>
                <a:lnTo>
                  <a:pt x="1666" y="3295"/>
                </a:lnTo>
                <a:lnTo>
                  <a:pt x="1666" y="3424"/>
                </a:lnTo>
                <a:lnTo>
                  <a:pt x="1667" y="3332"/>
                </a:lnTo>
                <a:lnTo>
                  <a:pt x="1667" y="3446"/>
                </a:lnTo>
                <a:lnTo>
                  <a:pt x="1668" y="3328"/>
                </a:lnTo>
                <a:lnTo>
                  <a:pt x="1669" y="3462"/>
                </a:lnTo>
                <a:lnTo>
                  <a:pt x="1669" y="3311"/>
                </a:lnTo>
                <a:lnTo>
                  <a:pt x="1670" y="3435"/>
                </a:lnTo>
                <a:lnTo>
                  <a:pt x="1670" y="3333"/>
                </a:lnTo>
                <a:lnTo>
                  <a:pt x="1671" y="3426"/>
                </a:lnTo>
                <a:lnTo>
                  <a:pt x="1671" y="3316"/>
                </a:lnTo>
                <a:lnTo>
                  <a:pt x="1672" y="3454"/>
                </a:lnTo>
                <a:lnTo>
                  <a:pt x="1673" y="3344"/>
                </a:lnTo>
                <a:lnTo>
                  <a:pt x="1673" y="3441"/>
                </a:lnTo>
                <a:lnTo>
                  <a:pt x="1674" y="3331"/>
                </a:lnTo>
                <a:lnTo>
                  <a:pt x="1674" y="3480"/>
                </a:lnTo>
                <a:lnTo>
                  <a:pt x="1675" y="3322"/>
                </a:lnTo>
                <a:lnTo>
                  <a:pt x="1675" y="3421"/>
                </a:lnTo>
                <a:lnTo>
                  <a:pt x="1676" y="3344"/>
                </a:lnTo>
                <a:lnTo>
                  <a:pt x="1677" y="3471"/>
                </a:lnTo>
                <a:lnTo>
                  <a:pt x="1677" y="3307"/>
                </a:lnTo>
                <a:lnTo>
                  <a:pt x="1678" y="3470"/>
                </a:lnTo>
                <a:lnTo>
                  <a:pt x="1678" y="3329"/>
                </a:lnTo>
                <a:lnTo>
                  <a:pt x="1679" y="3430"/>
                </a:lnTo>
                <a:lnTo>
                  <a:pt x="1680" y="3312"/>
                </a:lnTo>
                <a:lnTo>
                  <a:pt x="1680" y="3461"/>
                </a:lnTo>
                <a:lnTo>
                  <a:pt x="1681" y="3298"/>
                </a:lnTo>
                <a:lnTo>
                  <a:pt x="1682" y="3478"/>
                </a:lnTo>
                <a:lnTo>
                  <a:pt x="1683" y="3239"/>
                </a:lnTo>
                <a:lnTo>
                  <a:pt x="1683" y="3454"/>
                </a:lnTo>
                <a:lnTo>
                  <a:pt x="1684" y="3277"/>
                </a:lnTo>
                <a:lnTo>
                  <a:pt x="1685" y="3439"/>
                </a:lnTo>
                <a:lnTo>
                  <a:pt x="1685" y="3289"/>
                </a:lnTo>
                <a:lnTo>
                  <a:pt x="1686" y="3410"/>
                </a:lnTo>
                <a:lnTo>
                  <a:pt x="1687" y="3296"/>
                </a:lnTo>
                <a:lnTo>
                  <a:pt x="1688" y="3427"/>
                </a:lnTo>
                <a:lnTo>
                  <a:pt x="1688" y="3238"/>
                </a:lnTo>
                <a:lnTo>
                  <a:pt x="1689" y="3424"/>
                </a:lnTo>
                <a:lnTo>
                  <a:pt x="1690" y="3297"/>
                </a:lnTo>
                <a:lnTo>
                  <a:pt x="1690" y="3442"/>
                </a:lnTo>
                <a:lnTo>
                  <a:pt x="1691" y="3312"/>
                </a:lnTo>
                <a:lnTo>
                  <a:pt x="1692" y="3453"/>
                </a:lnTo>
                <a:lnTo>
                  <a:pt x="1693" y="3294"/>
                </a:lnTo>
                <a:lnTo>
                  <a:pt x="1693" y="3473"/>
                </a:lnTo>
                <a:lnTo>
                  <a:pt x="1694" y="3327"/>
                </a:lnTo>
                <a:lnTo>
                  <a:pt x="1694" y="3488"/>
                </a:lnTo>
                <a:lnTo>
                  <a:pt x="1695" y="3344"/>
                </a:lnTo>
                <a:lnTo>
                  <a:pt x="1696" y="3418"/>
                </a:lnTo>
                <a:lnTo>
                  <a:pt x="1696" y="3334"/>
                </a:lnTo>
                <a:lnTo>
                  <a:pt x="1697" y="3420"/>
                </a:lnTo>
                <a:lnTo>
                  <a:pt x="1697" y="3302"/>
                </a:lnTo>
                <a:lnTo>
                  <a:pt x="1698" y="3466"/>
                </a:lnTo>
                <a:lnTo>
                  <a:pt x="1699" y="3339"/>
                </a:lnTo>
                <a:lnTo>
                  <a:pt x="1700" y="3437"/>
                </a:lnTo>
                <a:lnTo>
                  <a:pt x="1701" y="3198"/>
                </a:lnTo>
                <a:lnTo>
                  <a:pt x="1701" y="3427"/>
                </a:lnTo>
                <a:lnTo>
                  <a:pt x="1702" y="3259"/>
                </a:lnTo>
                <a:lnTo>
                  <a:pt x="1703" y="3458"/>
                </a:lnTo>
                <a:lnTo>
                  <a:pt x="1703" y="3317"/>
                </a:lnTo>
                <a:lnTo>
                  <a:pt x="1704" y="3427"/>
                </a:lnTo>
                <a:lnTo>
                  <a:pt x="1705" y="3329"/>
                </a:lnTo>
                <a:lnTo>
                  <a:pt x="1706" y="3437"/>
                </a:lnTo>
                <a:lnTo>
                  <a:pt x="1706" y="3340"/>
                </a:lnTo>
                <a:lnTo>
                  <a:pt x="1707" y="3414"/>
                </a:lnTo>
                <a:lnTo>
                  <a:pt x="1707" y="3323"/>
                </a:lnTo>
                <a:lnTo>
                  <a:pt x="1709" y="3446"/>
                </a:lnTo>
                <a:lnTo>
                  <a:pt x="1709" y="3347"/>
                </a:lnTo>
                <a:lnTo>
                  <a:pt x="1710" y="3455"/>
                </a:lnTo>
                <a:lnTo>
                  <a:pt x="1710" y="3346"/>
                </a:lnTo>
                <a:lnTo>
                  <a:pt x="1711" y="3447"/>
                </a:lnTo>
                <a:lnTo>
                  <a:pt x="1712" y="3336"/>
                </a:lnTo>
                <a:lnTo>
                  <a:pt x="1712" y="3434"/>
                </a:lnTo>
                <a:lnTo>
                  <a:pt x="1713" y="3329"/>
                </a:lnTo>
                <a:lnTo>
                  <a:pt x="1713" y="3505"/>
                </a:lnTo>
                <a:lnTo>
                  <a:pt x="1714" y="3326"/>
                </a:lnTo>
                <a:lnTo>
                  <a:pt x="1715" y="3440"/>
                </a:lnTo>
                <a:lnTo>
                  <a:pt x="1715" y="3344"/>
                </a:lnTo>
                <a:lnTo>
                  <a:pt x="1716" y="3446"/>
                </a:lnTo>
                <a:lnTo>
                  <a:pt x="1716" y="3323"/>
                </a:lnTo>
                <a:lnTo>
                  <a:pt x="1717" y="3456"/>
                </a:lnTo>
                <a:lnTo>
                  <a:pt x="1718" y="3280"/>
                </a:lnTo>
                <a:lnTo>
                  <a:pt x="1719" y="3412"/>
                </a:lnTo>
                <a:lnTo>
                  <a:pt x="1720" y="3324"/>
                </a:lnTo>
                <a:lnTo>
                  <a:pt x="1720" y="3479"/>
                </a:lnTo>
                <a:lnTo>
                  <a:pt x="1721" y="3326"/>
                </a:lnTo>
                <a:lnTo>
                  <a:pt x="1722" y="3452"/>
                </a:lnTo>
                <a:lnTo>
                  <a:pt x="1722" y="3265"/>
                </a:lnTo>
                <a:lnTo>
                  <a:pt x="1723" y="3447"/>
                </a:lnTo>
                <a:lnTo>
                  <a:pt x="1724" y="3312"/>
                </a:lnTo>
                <a:lnTo>
                  <a:pt x="1724" y="3457"/>
                </a:lnTo>
                <a:lnTo>
                  <a:pt x="1725" y="3314"/>
                </a:lnTo>
                <a:lnTo>
                  <a:pt x="1726" y="3432"/>
                </a:lnTo>
                <a:lnTo>
                  <a:pt x="1727" y="3336"/>
                </a:lnTo>
                <a:lnTo>
                  <a:pt x="1727" y="3426"/>
                </a:lnTo>
                <a:lnTo>
                  <a:pt x="1728" y="3313"/>
                </a:lnTo>
                <a:lnTo>
                  <a:pt x="1729" y="3449"/>
                </a:lnTo>
                <a:lnTo>
                  <a:pt x="1729" y="3316"/>
                </a:lnTo>
                <a:lnTo>
                  <a:pt x="1730" y="3426"/>
                </a:lnTo>
                <a:lnTo>
                  <a:pt x="1730" y="3327"/>
                </a:lnTo>
                <a:lnTo>
                  <a:pt x="1731" y="3442"/>
                </a:lnTo>
                <a:lnTo>
                  <a:pt x="1731" y="3315"/>
                </a:lnTo>
                <a:lnTo>
                  <a:pt x="1732" y="3431"/>
                </a:lnTo>
                <a:lnTo>
                  <a:pt x="1732" y="3301"/>
                </a:lnTo>
                <a:lnTo>
                  <a:pt x="1733" y="3441"/>
                </a:lnTo>
                <a:lnTo>
                  <a:pt x="1734" y="3333"/>
                </a:lnTo>
                <a:lnTo>
                  <a:pt x="1734" y="3462"/>
                </a:lnTo>
                <a:lnTo>
                  <a:pt x="1735" y="3309"/>
                </a:lnTo>
                <a:lnTo>
                  <a:pt x="1736" y="3440"/>
                </a:lnTo>
                <a:lnTo>
                  <a:pt x="1736" y="3307"/>
                </a:lnTo>
                <a:lnTo>
                  <a:pt x="1737" y="3441"/>
                </a:lnTo>
                <a:lnTo>
                  <a:pt x="1737" y="3346"/>
                </a:lnTo>
                <a:lnTo>
                  <a:pt x="1738" y="3427"/>
                </a:lnTo>
                <a:lnTo>
                  <a:pt x="1739" y="3338"/>
                </a:lnTo>
                <a:lnTo>
                  <a:pt x="1740" y="3450"/>
                </a:lnTo>
                <a:lnTo>
                  <a:pt x="1740" y="3333"/>
                </a:lnTo>
                <a:lnTo>
                  <a:pt x="1741" y="3448"/>
                </a:lnTo>
                <a:lnTo>
                  <a:pt x="1742" y="3333"/>
                </a:lnTo>
                <a:lnTo>
                  <a:pt x="1742" y="3432"/>
                </a:lnTo>
                <a:lnTo>
                  <a:pt x="1743" y="3333"/>
                </a:lnTo>
                <a:lnTo>
                  <a:pt x="1744" y="3439"/>
                </a:lnTo>
                <a:lnTo>
                  <a:pt x="1746" y="3297"/>
                </a:lnTo>
                <a:lnTo>
                  <a:pt x="1746" y="3451"/>
                </a:lnTo>
                <a:lnTo>
                  <a:pt x="1747" y="3319"/>
                </a:lnTo>
                <a:lnTo>
                  <a:pt x="1748" y="3470"/>
                </a:lnTo>
                <a:lnTo>
                  <a:pt x="1749" y="3345"/>
                </a:lnTo>
                <a:lnTo>
                  <a:pt x="1749" y="3445"/>
                </a:lnTo>
                <a:lnTo>
                  <a:pt x="1750" y="3320"/>
                </a:lnTo>
                <a:lnTo>
                  <a:pt x="1751" y="3475"/>
                </a:lnTo>
                <a:lnTo>
                  <a:pt x="1752" y="3342"/>
                </a:lnTo>
                <a:lnTo>
                  <a:pt x="1753" y="3444"/>
                </a:lnTo>
                <a:lnTo>
                  <a:pt x="1754" y="3329"/>
                </a:lnTo>
                <a:lnTo>
                  <a:pt x="1754" y="3418"/>
                </a:lnTo>
                <a:lnTo>
                  <a:pt x="1755" y="3297"/>
                </a:lnTo>
                <a:lnTo>
                  <a:pt x="1755" y="3450"/>
                </a:lnTo>
                <a:lnTo>
                  <a:pt x="1756" y="3346"/>
                </a:lnTo>
                <a:lnTo>
                  <a:pt x="1756" y="3447"/>
                </a:lnTo>
                <a:lnTo>
                  <a:pt x="1758" y="3321"/>
                </a:lnTo>
                <a:lnTo>
                  <a:pt x="1758" y="3475"/>
                </a:lnTo>
                <a:lnTo>
                  <a:pt x="1759" y="3314"/>
                </a:lnTo>
                <a:lnTo>
                  <a:pt x="1760" y="3480"/>
                </a:lnTo>
                <a:lnTo>
                  <a:pt x="1761" y="3332"/>
                </a:lnTo>
                <a:lnTo>
                  <a:pt x="1762" y="3452"/>
                </a:lnTo>
                <a:lnTo>
                  <a:pt x="1762" y="3329"/>
                </a:lnTo>
                <a:lnTo>
                  <a:pt x="1763" y="3400"/>
                </a:lnTo>
                <a:lnTo>
                  <a:pt x="1764" y="3290"/>
                </a:lnTo>
                <a:lnTo>
                  <a:pt x="1764" y="3398"/>
                </a:lnTo>
                <a:lnTo>
                  <a:pt x="1765" y="3329"/>
                </a:lnTo>
                <a:lnTo>
                  <a:pt x="1765" y="3445"/>
                </a:lnTo>
                <a:lnTo>
                  <a:pt x="1766" y="3299"/>
                </a:lnTo>
                <a:lnTo>
                  <a:pt x="1767" y="3422"/>
                </a:lnTo>
                <a:lnTo>
                  <a:pt x="1768" y="3322"/>
                </a:lnTo>
                <a:lnTo>
                  <a:pt x="1768" y="3438"/>
                </a:lnTo>
                <a:lnTo>
                  <a:pt x="1769" y="3344"/>
                </a:lnTo>
                <a:lnTo>
                  <a:pt x="1769" y="3434"/>
                </a:lnTo>
                <a:lnTo>
                  <a:pt x="1770" y="3347"/>
                </a:lnTo>
                <a:lnTo>
                  <a:pt x="1770" y="3469"/>
                </a:lnTo>
                <a:lnTo>
                  <a:pt x="1771" y="3334"/>
                </a:lnTo>
                <a:lnTo>
                  <a:pt x="1771" y="3462"/>
                </a:lnTo>
                <a:lnTo>
                  <a:pt x="1772" y="3344"/>
                </a:lnTo>
                <a:lnTo>
                  <a:pt x="1772" y="3483"/>
                </a:lnTo>
                <a:lnTo>
                  <a:pt x="1773" y="3329"/>
                </a:lnTo>
                <a:lnTo>
                  <a:pt x="1774" y="3412"/>
                </a:lnTo>
                <a:lnTo>
                  <a:pt x="1774" y="3318"/>
                </a:lnTo>
                <a:lnTo>
                  <a:pt x="1776" y="3439"/>
                </a:lnTo>
                <a:lnTo>
                  <a:pt x="1776" y="3312"/>
                </a:lnTo>
                <a:lnTo>
                  <a:pt x="1777" y="3441"/>
                </a:lnTo>
                <a:lnTo>
                  <a:pt x="1777" y="3295"/>
                </a:lnTo>
                <a:lnTo>
                  <a:pt x="1778" y="3441"/>
                </a:lnTo>
                <a:lnTo>
                  <a:pt x="1778" y="3320"/>
                </a:lnTo>
                <a:lnTo>
                  <a:pt x="1779" y="3433"/>
                </a:lnTo>
                <a:lnTo>
                  <a:pt x="1780" y="3292"/>
                </a:lnTo>
                <a:lnTo>
                  <a:pt x="1780" y="3455"/>
                </a:lnTo>
                <a:lnTo>
                  <a:pt x="1782" y="3332"/>
                </a:lnTo>
                <a:lnTo>
                  <a:pt x="1782" y="3414"/>
                </a:lnTo>
                <a:lnTo>
                  <a:pt x="1783" y="3304"/>
                </a:lnTo>
                <a:lnTo>
                  <a:pt x="1783" y="3437"/>
                </a:lnTo>
                <a:lnTo>
                  <a:pt x="1784" y="3316"/>
                </a:lnTo>
                <a:lnTo>
                  <a:pt x="1784" y="3425"/>
                </a:lnTo>
                <a:lnTo>
                  <a:pt x="1785" y="3334"/>
                </a:lnTo>
                <a:lnTo>
                  <a:pt x="1786" y="3459"/>
                </a:lnTo>
                <a:lnTo>
                  <a:pt x="1786" y="3343"/>
                </a:lnTo>
                <a:lnTo>
                  <a:pt x="1787" y="3467"/>
                </a:lnTo>
                <a:lnTo>
                  <a:pt x="1787" y="3316"/>
                </a:lnTo>
                <a:lnTo>
                  <a:pt x="1788" y="3424"/>
                </a:lnTo>
                <a:lnTo>
                  <a:pt x="1788" y="3328"/>
                </a:lnTo>
                <a:lnTo>
                  <a:pt x="1789" y="3422"/>
                </a:lnTo>
                <a:lnTo>
                  <a:pt x="1789" y="3293"/>
                </a:lnTo>
                <a:lnTo>
                  <a:pt x="1790" y="3486"/>
                </a:lnTo>
                <a:lnTo>
                  <a:pt x="1791" y="3338"/>
                </a:lnTo>
                <a:lnTo>
                  <a:pt x="1791" y="3420"/>
                </a:lnTo>
                <a:lnTo>
                  <a:pt x="1792" y="3329"/>
                </a:lnTo>
                <a:lnTo>
                  <a:pt x="1793" y="3413"/>
                </a:lnTo>
                <a:lnTo>
                  <a:pt x="1794" y="3296"/>
                </a:lnTo>
                <a:lnTo>
                  <a:pt x="1794" y="3442"/>
                </a:lnTo>
                <a:lnTo>
                  <a:pt x="1795" y="3303"/>
                </a:lnTo>
                <a:lnTo>
                  <a:pt x="1796" y="3423"/>
                </a:lnTo>
                <a:lnTo>
                  <a:pt x="1797" y="3326"/>
                </a:lnTo>
                <a:lnTo>
                  <a:pt x="1798" y="3416"/>
                </a:lnTo>
                <a:lnTo>
                  <a:pt x="1798" y="3319"/>
                </a:lnTo>
                <a:lnTo>
                  <a:pt x="1799" y="3413"/>
                </a:lnTo>
                <a:lnTo>
                  <a:pt x="1799" y="3329"/>
                </a:lnTo>
                <a:lnTo>
                  <a:pt x="1800" y="3473"/>
                </a:lnTo>
                <a:lnTo>
                  <a:pt x="1802" y="3314"/>
                </a:lnTo>
                <a:lnTo>
                  <a:pt x="1802" y="3451"/>
                </a:lnTo>
                <a:lnTo>
                  <a:pt x="1803" y="3311"/>
                </a:lnTo>
                <a:lnTo>
                  <a:pt x="1803" y="3423"/>
                </a:lnTo>
                <a:lnTo>
                  <a:pt x="1804" y="3332"/>
                </a:lnTo>
                <a:lnTo>
                  <a:pt x="1804" y="3431"/>
                </a:lnTo>
                <a:lnTo>
                  <a:pt x="1805" y="3319"/>
                </a:lnTo>
                <a:lnTo>
                  <a:pt x="1805" y="3441"/>
                </a:lnTo>
                <a:lnTo>
                  <a:pt x="1806" y="3327"/>
                </a:lnTo>
                <a:lnTo>
                  <a:pt x="1807" y="3435"/>
                </a:lnTo>
                <a:lnTo>
                  <a:pt x="1807" y="3328"/>
                </a:lnTo>
                <a:lnTo>
                  <a:pt x="1808" y="3444"/>
                </a:lnTo>
                <a:lnTo>
                  <a:pt x="1809" y="3313"/>
                </a:lnTo>
                <a:lnTo>
                  <a:pt x="1810" y="3451"/>
                </a:lnTo>
                <a:lnTo>
                  <a:pt x="1811" y="3313"/>
                </a:lnTo>
                <a:lnTo>
                  <a:pt x="1811" y="3457"/>
                </a:lnTo>
                <a:lnTo>
                  <a:pt x="1812" y="3322"/>
                </a:lnTo>
                <a:lnTo>
                  <a:pt x="1812" y="3441"/>
                </a:lnTo>
                <a:lnTo>
                  <a:pt x="1813" y="3327"/>
                </a:lnTo>
                <a:lnTo>
                  <a:pt x="1814" y="3432"/>
                </a:lnTo>
                <a:lnTo>
                  <a:pt x="1814" y="3318"/>
                </a:lnTo>
                <a:lnTo>
                  <a:pt x="1815" y="3491"/>
                </a:lnTo>
                <a:lnTo>
                  <a:pt x="1815" y="3312"/>
                </a:lnTo>
                <a:lnTo>
                  <a:pt x="1816" y="3430"/>
                </a:lnTo>
                <a:lnTo>
                  <a:pt x="1817" y="3303"/>
                </a:lnTo>
                <a:lnTo>
                  <a:pt x="1817" y="3425"/>
                </a:lnTo>
                <a:lnTo>
                  <a:pt x="1818" y="3320"/>
                </a:lnTo>
                <a:lnTo>
                  <a:pt x="1818" y="3435"/>
                </a:lnTo>
                <a:lnTo>
                  <a:pt x="1819" y="3318"/>
                </a:lnTo>
                <a:lnTo>
                  <a:pt x="1820" y="3457"/>
                </a:lnTo>
                <a:lnTo>
                  <a:pt x="1821" y="3265"/>
                </a:lnTo>
                <a:lnTo>
                  <a:pt x="1822" y="3403"/>
                </a:lnTo>
                <a:lnTo>
                  <a:pt x="1823" y="3215"/>
                </a:lnTo>
                <a:lnTo>
                  <a:pt x="1823" y="3423"/>
                </a:lnTo>
                <a:lnTo>
                  <a:pt x="1824" y="3286"/>
                </a:lnTo>
                <a:lnTo>
                  <a:pt x="1825" y="3417"/>
                </a:lnTo>
                <a:lnTo>
                  <a:pt x="1826" y="3311"/>
                </a:lnTo>
                <a:lnTo>
                  <a:pt x="1827" y="3453"/>
                </a:lnTo>
                <a:lnTo>
                  <a:pt x="1827" y="3313"/>
                </a:lnTo>
                <a:lnTo>
                  <a:pt x="1828" y="3454"/>
                </a:lnTo>
                <a:lnTo>
                  <a:pt x="1828" y="3304"/>
                </a:lnTo>
                <a:lnTo>
                  <a:pt x="1829" y="3457"/>
                </a:lnTo>
                <a:lnTo>
                  <a:pt x="1829" y="3341"/>
                </a:lnTo>
                <a:lnTo>
                  <a:pt x="1830" y="3424"/>
                </a:lnTo>
                <a:lnTo>
                  <a:pt x="1831" y="3320"/>
                </a:lnTo>
                <a:lnTo>
                  <a:pt x="1832" y="3439"/>
                </a:lnTo>
                <a:lnTo>
                  <a:pt x="1832" y="3301"/>
                </a:lnTo>
                <a:lnTo>
                  <a:pt x="1833" y="3434"/>
                </a:lnTo>
                <a:lnTo>
                  <a:pt x="1833" y="3311"/>
                </a:lnTo>
                <a:lnTo>
                  <a:pt x="1835" y="3437"/>
                </a:lnTo>
                <a:lnTo>
                  <a:pt x="1836" y="3320"/>
                </a:lnTo>
                <a:lnTo>
                  <a:pt x="1836" y="3417"/>
                </a:lnTo>
                <a:lnTo>
                  <a:pt x="1837" y="3332"/>
                </a:lnTo>
                <a:lnTo>
                  <a:pt x="1837" y="3461"/>
                </a:lnTo>
                <a:lnTo>
                  <a:pt x="1838" y="3365"/>
                </a:lnTo>
                <a:lnTo>
                  <a:pt x="1838" y="3439"/>
                </a:lnTo>
                <a:lnTo>
                  <a:pt x="1839" y="3312"/>
                </a:lnTo>
                <a:lnTo>
                  <a:pt x="1839" y="3426"/>
                </a:lnTo>
                <a:lnTo>
                  <a:pt x="1840" y="3317"/>
                </a:lnTo>
                <a:lnTo>
                  <a:pt x="1840" y="3452"/>
                </a:lnTo>
                <a:lnTo>
                  <a:pt x="1841" y="3287"/>
                </a:lnTo>
                <a:lnTo>
                  <a:pt x="1842" y="3468"/>
                </a:lnTo>
                <a:lnTo>
                  <a:pt x="1842" y="3331"/>
                </a:lnTo>
                <a:lnTo>
                  <a:pt x="1843" y="3433"/>
                </a:lnTo>
                <a:lnTo>
                  <a:pt x="1844" y="3317"/>
                </a:lnTo>
                <a:lnTo>
                  <a:pt x="1844" y="3420"/>
                </a:lnTo>
                <a:lnTo>
                  <a:pt x="1845" y="3309"/>
                </a:lnTo>
                <a:lnTo>
                  <a:pt x="1846" y="3443"/>
                </a:lnTo>
                <a:lnTo>
                  <a:pt x="1847" y="3324"/>
                </a:lnTo>
                <a:lnTo>
                  <a:pt x="1847" y="3426"/>
                </a:lnTo>
                <a:lnTo>
                  <a:pt x="1848" y="3319"/>
                </a:lnTo>
                <a:lnTo>
                  <a:pt x="1849" y="3449"/>
                </a:lnTo>
                <a:lnTo>
                  <a:pt x="1850" y="3320"/>
                </a:lnTo>
                <a:lnTo>
                  <a:pt x="1851" y="3441"/>
                </a:lnTo>
                <a:lnTo>
                  <a:pt x="1851" y="3352"/>
                </a:lnTo>
                <a:lnTo>
                  <a:pt x="1852" y="3436"/>
                </a:lnTo>
                <a:lnTo>
                  <a:pt x="1852" y="3356"/>
                </a:lnTo>
                <a:lnTo>
                  <a:pt x="1853" y="3436"/>
                </a:lnTo>
                <a:lnTo>
                  <a:pt x="1853" y="3359"/>
                </a:lnTo>
                <a:lnTo>
                  <a:pt x="1854" y="3422"/>
                </a:lnTo>
                <a:lnTo>
                  <a:pt x="1854" y="3311"/>
                </a:lnTo>
                <a:lnTo>
                  <a:pt x="1855" y="3454"/>
                </a:lnTo>
                <a:lnTo>
                  <a:pt x="1855" y="3331"/>
                </a:lnTo>
                <a:lnTo>
                  <a:pt x="1856" y="3437"/>
                </a:lnTo>
                <a:lnTo>
                  <a:pt x="1857" y="3332"/>
                </a:lnTo>
                <a:lnTo>
                  <a:pt x="1858" y="3499"/>
                </a:lnTo>
                <a:lnTo>
                  <a:pt x="1858" y="3339"/>
                </a:lnTo>
                <a:lnTo>
                  <a:pt x="1859" y="3421"/>
                </a:lnTo>
                <a:lnTo>
                  <a:pt x="1860" y="3270"/>
                </a:lnTo>
                <a:lnTo>
                  <a:pt x="1860" y="3410"/>
                </a:lnTo>
                <a:lnTo>
                  <a:pt x="1861" y="3316"/>
                </a:lnTo>
                <a:lnTo>
                  <a:pt x="1862" y="3450"/>
                </a:lnTo>
                <a:lnTo>
                  <a:pt x="1862" y="3342"/>
                </a:lnTo>
                <a:lnTo>
                  <a:pt x="1863" y="3472"/>
                </a:lnTo>
                <a:lnTo>
                  <a:pt x="1863" y="3362"/>
                </a:lnTo>
                <a:lnTo>
                  <a:pt x="1864" y="3453"/>
                </a:lnTo>
                <a:lnTo>
                  <a:pt x="1865" y="3289"/>
                </a:lnTo>
                <a:lnTo>
                  <a:pt x="1865" y="3445"/>
                </a:lnTo>
                <a:lnTo>
                  <a:pt x="1866" y="3341"/>
                </a:lnTo>
                <a:lnTo>
                  <a:pt x="1867" y="3420"/>
                </a:lnTo>
                <a:lnTo>
                  <a:pt x="1867" y="3340"/>
                </a:lnTo>
                <a:lnTo>
                  <a:pt x="1868" y="3445"/>
                </a:lnTo>
                <a:lnTo>
                  <a:pt x="1868" y="3350"/>
                </a:lnTo>
                <a:lnTo>
                  <a:pt x="1869" y="3454"/>
                </a:lnTo>
                <a:lnTo>
                  <a:pt x="1869" y="3311"/>
                </a:lnTo>
                <a:lnTo>
                  <a:pt x="1870" y="3390"/>
                </a:lnTo>
                <a:lnTo>
                  <a:pt x="1871" y="3345"/>
                </a:lnTo>
                <a:lnTo>
                  <a:pt x="1871" y="3459"/>
                </a:lnTo>
                <a:lnTo>
                  <a:pt x="1872" y="3322"/>
                </a:lnTo>
                <a:lnTo>
                  <a:pt x="1872" y="3442"/>
                </a:lnTo>
                <a:lnTo>
                  <a:pt x="1873" y="3291"/>
                </a:lnTo>
                <a:lnTo>
                  <a:pt x="1873" y="3451"/>
                </a:lnTo>
                <a:lnTo>
                  <a:pt x="1874" y="3352"/>
                </a:lnTo>
                <a:lnTo>
                  <a:pt x="1874" y="3458"/>
                </a:lnTo>
                <a:lnTo>
                  <a:pt x="1875" y="3333"/>
                </a:lnTo>
                <a:lnTo>
                  <a:pt x="1875" y="3427"/>
                </a:lnTo>
                <a:lnTo>
                  <a:pt x="1876" y="3323"/>
                </a:lnTo>
                <a:lnTo>
                  <a:pt x="1877" y="3456"/>
                </a:lnTo>
                <a:lnTo>
                  <a:pt x="1877" y="3348"/>
                </a:lnTo>
                <a:lnTo>
                  <a:pt x="1878" y="3430"/>
                </a:lnTo>
                <a:lnTo>
                  <a:pt x="1878" y="3298"/>
                </a:lnTo>
                <a:lnTo>
                  <a:pt x="1879" y="3407"/>
                </a:lnTo>
                <a:lnTo>
                  <a:pt x="1880" y="3329"/>
                </a:lnTo>
                <a:lnTo>
                  <a:pt x="1880" y="3436"/>
                </a:lnTo>
                <a:lnTo>
                  <a:pt x="1881" y="3314"/>
                </a:lnTo>
                <a:lnTo>
                  <a:pt x="1881" y="3412"/>
                </a:lnTo>
                <a:lnTo>
                  <a:pt x="1882" y="3340"/>
                </a:lnTo>
                <a:lnTo>
                  <a:pt x="1882" y="3422"/>
                </a:lnTo>
                <a:lnTo>
                  <a:pt x="1883" y="3329"/>
                </a:lnTo>
                <a:lnTo>
                  <a:pt x="1883" y="3434"/>
                </a:lnTo>
                <a:lnTo>
                  <a:pt x="1884" y="3349"/>
                </a:lnTo>
                <a:lnTo>
                  <a:pt x="1884" y="3439"/>
                </a:lnTo>
                <a:lnTo>
                  <a:pt x="1885" y="3333"/>
                </a:lnTo>
                <a:lnTo>
                  <a:pt x="1885" y="3420"/>
                </a:lnTo>
                <a:lnTo>
                  <a:pt x="1886" y="3326"/>
                </a:lnTo>
                <a:lnTo>
                  <a:pt x="1886" y="3445"/>
                </a:lnTo>
                <a:lnTo>
                  <a:pt x="1887" y="3313"/>
                </a:lnTo>
                <a:lnTo>
                  <a:pt x="1888" y="3405"/>
                </a:lnTo>
                <a:lnTo>
                  <a:pt x="1888" y="3299"/>
                </a:lnTo>
                <a:lnTo>
                  <a:pt x="1889" y="3414"/>
                </a:lnTo>
                <a:lnTo>
                  <a:pt x="1890" y="3326"/>
                </a:lnTo>
                <a:lnTo>
                  <a:pt x="1890" y="3429"/>
                </a:lnTo>
                <a:lnTo>
                  <a:pt x="1891" y="3317"/>
                </a:lnTo>
                <a:lnTo>
                  <a:pt x="1892" y="3450"/>
                </a:lnTo>
                <a:lnTo>
                  <a:pt x="1892" y="3308"/>
                </a:lnTo>
                <a:lnTo>
                  <a:pt x="1893" y="3441"/>
                </a:lnTo>
                <a:lnTo>
                  <a:pt x="1894" y="3303"/>
                </a:lnTo>
                <a:lnTo>
                  <a:pt x="1895" y="3443"/>
                </a:lnTo>
                <a:lnTo>
                  <a:pt x="1895" y="3305"/>
                </a:lnTo>
                <a:lnTo>
                  <a:pt x="1896" y="3434"/>
                </a:lnTo>
                <a:lnTo>
                  <a:pt x="1896" y="3303"/>
                </a:lnTo>
                <a:lnTo>
                  <a:pt x="1897" y="3434"/>
                </a:lnTo>
                <a:lnTo>
                  <a:pt x="1898" y="3291"/>
                </a:lnTo>
                <a:lnTo>
                  <a:pt x="1898" y="3413"/>
                </a:lnTo>
                <a:lnTo>
                  <a:pt x="1899" y="3314"/>
                </a:lnTo>
                <a:lnTo>
                  <a:pt x="1899" y="3440"/>
                </a:lnTo>
                <a:lnTo>
                  <a:pt x="1901" y="3318"/>
                </a:lnTo>
                <a:lnTo>
                  <a:pt x="1901" y="3439"/>
                </a:lnTo>
                <a:lnTo>
                  <a:pt x="1902" y="3324"/>
                </a:lnTo>
                <a:lnTo>
                  <a:pt x="1903" y="3439"/>
                </a:lnTo>
                <a:lnTo>
                  <a:pt x="1904" y="3333"/>
                </a:lnTo>
                <a:lnTo>
                  <a:pt x="1905" y="3413"/>
                </a:lnTo>
                <a:lnTo>
                  <a:pt x="1906" y="3312"/>
                </a:lnTo>
                <a:lnTo>
                  <a:pt x="1906" y="3419"/>
                </a:lnTo>
                <a:lnTo>
                  <a:pt x="1907" y="3319"/>
                </a:lnTo>
                <a:lnTo>
                  <a:pt x="1907" y="3423"/>
                </a:lnTo>
                <a:lnTo>
                  <a:pt x="1908" y="3277"/>
                </a:lnTo>
                <a:lnTo>
                  <a:pt x="1909" y="3441"/>
                </a:lnTo>
                <a:lnTo>
                  <a:pt x="1911" y="3325"/>
                </a:lnTo>
                <a:lnTo>
                  <a:pt x="1911" y="3420"/>
                </a:lnTo>
                <a:lnTo>
                  <a:pt x="1912" y="3361"/>
                </a:lnTo>
                <a:lnTo>
                  <a:pt x="1912" y="3460"/>
                </a:lnTo>
                <a:lnTo>
                  <a:pt x="1913" y="3336"/>
                </a:lnTo>
                <a:lnTo>
                  <a:pt x="1913" y="3447"/>
                </a:lnTo>
                <a:lnTo>
                  <a:pt x="1914" y="3309"/>
                </a:lnTo>
                <a:lnTo>
                  <a:pt x="1915" y="3444"/>
                </a:lnTo>
                <a:lnTo>
                  <a:pt x="1916" y="3317"/>
                </a:lnTo>
                <a:lnTo>
                  <a:pt x="1916" y="3444"/>
                </a:lnTo>
                <a:lnTo>
                  <a:pt x="1917" y="3323"/>
                </a:lnTo>
                <a:lnTo>
                  <a:pt x="1917" y="3454"/>
                </a:lnTo>
                <a:lnTo>
                  <a:pt x="1919" y="3326"/>
                </a:lnTo>
                <a:lnTo>
                  <a:pt x="1919" y="3407"/>
                </a:lnTo>
                <a:lnTo>
                  <a:pt x="1920" y="3304"/>
                </a:lnTo>
                <a:lnTo>
                  <a:pt x="1921" y="3437"/>
                </a:lnTo>
                <a:lnTo>
                  <a:pt x="1921" y="3341"/>
                </a:lnTo>
                <a:lnTo>
                  <a:pt x="1922" y="3424"/>
                </a:lnTo>
                <a:lnTo>
                  <a:pt x="1922" y="3330"/>
                </a:lnTo>
                <a:lnTo>
                  <a:pt x="1923" y="3412"/>
                </a:lnTo>
                <a:lnTo>
                  <a:pt x="1924" y="3344"/>
                </a:lnTo>
                <a:lnTo>
                  <a:pt x="1924" y="3430"/>
                </a:lnTo>
                <a:lnTo>
                  <a:pt x="1925" y="3313"/>
                </a:lnTo>
                <a:lnTo>
                  <a:pt x="1926" y="3449"/>
                </a:lnTo>
                <a:lnTo>
                  <a:pt x="1927" y="3305"/>
                </a:lnTo>
                <a:lnTo>
                  <a:pt x="1927" y="3455"/>
                </a:lnTo>
                <a:lnTo>
                  <a:pt x="1928" y="3313"/>
                </a:lnTo>
                <a:lnTo>
                  <a:pt x="1928" y="3437"/>
                </a:lnTo>
                <a:lnTo>
                  <a:pt x="1929" y="3319"/>
                </a:lnTo>
                <a:lnTo>
                  <a:pt x="1930" y="3451"/>
                </a:lnTo>
                <a:lnTo>
                  <a:pt x="1930" y="3317"/>
                </a:lnTo>
                <a:lnTo>
                  <a:pt x="1931" y="3424"/>
                </a:lnTo>
                <a:lnTo>
                  <a:pt x="1931" y="3356"/>
                </a:lnTo>
                <a:lnTo>
                  <a:pt x="1932" y="3433"/>
                </a:lnTo>
                <a:lnTo>
                  <a:pt x="1932" y="3323"/>
                </a:lnTo>
                <a:lnTo>
                  <a:pt x="1933" y="3445"/>
                </a:lnTo>
                <a:lnTo>
                  <a:pt x="1934" y="3306"/>
                </a:lnTo>
                <a:lnTo>
                  <a:pt x="1935" y="3470"/>
                </a:lnTo>
                <a:lnTo>
                  <a:pt x="1935" y="3338"/>
                </a:lnTo>
                <a:lnTo>
                  <a:pt x="1936" y="3442"/>
                </a:lnTo>
                <a:lnTo>
                  <a:pt x="1936" y="3342"/>
                </a:lnTo>
                <a:lnTo>
                  <a:pt x="1937" y="3431"/>
                </a:lnTo>
                <a:lnTo>
                  <a:pt x="1938" y="3306"/>
                </a:lnTo>
                <a:lnTo>
                  <a:pt x="1939" y="3472"/>
                </a:lnTo>
                <a:lnTo>
                  <a:pt x="1939" y="3308"/>
                </a:lnTo>
                <a:lnTo>
                  <a:pt x="1940" y="3452"/>
                </a:lnTo>
                <a:lnTo>
                  <a:pt x="1940" y="3291"/>
                </a:lnTo>
                <a:lnTo>
                  <a:pt x="1941" y="3445"/>
                </a:lnTo>
                <a:lnTo>
                  <a:pt x="1941" y="3287"/>
                </a:lnTo>
                <a:lnTo>
                  <a:pt x="1942" y="3427"/>
                </a:lnTo>
                <a:lnTo>
                  <a:pt x="1943" y="3359"/>
                </a:lnTo>
                <a:lnTo>
                  <a:pt x="1943" y="3413"/>
                </a:lnTo>
                <a:lnTo>
                  <a:pt x="1944" y="3341"/>
                </a:lnTo>
                <a:lnTo>
                  <a:pt x="1945" y="3461"/>
                </a:lnTo>
                <a:lnTo>
                  <a:pt x="1945" y="3313"/>
                </a:lnTo>
                <a:lnTo>
                  <a:pt x="1946" y="3445"/>
                </a:lnTo>
                <a:lnTo>
                  <a:pt x="1947" y="3298"/>
                </a:lnTo>
                <a:lnTo>
                  <a:pt x="1948" y="3439"/>
                </a:lnTo>
                <a:lnTo>
                  <a:pt x="1948" y="3335"/>
                </a:lnTo>
                <a:lnTo>
                  <a:pt x="1949" y="3436"/>
                </a:lnTo>
                <a:lnTo>
                  <a:pt x="1950" y="3320"/>
                </a:lnTo>
                <a:lnTo>
                  <a:pt x="1950" y="3431"/>
                </a:lnTo>
                <a:lnTo>
                  <a:pt x="1952" y="3322"/>
                </a:lnTo>
                <a:lnTo>
                  <a:pt x="1952" y="3443"/>
                </a:lnTo>
                <a:lnTo>
                  <a:pt x="1953" y="3349"/>
                </a:lnTo>
                <a:lnTo>
                  <a:pt x="1953" y="3481"/>
                </a:lnTo>
                <a:lnTo>
                  <a:pt x="1954" y="3330"/>
                </a:lnTo>
                <a:lnTo>
                  <a:pt x="1955" y="3421"/>
                </a:lnTo>
                <a:lnTo>
                  <a:pt x="1955" y="3319"/>
                </a:lnTo>
                <a:lnTo>
                  <a:pt x="1956" y="3432"/>
                </a:lnTo>
                <a:lnTo>
                  <a:pt x="1956" y="3324"/>
                </a:lnTo>
                <a:lnTo>
                  <a:pt x="1957" y="3421"/>
                </a:lnTo>
                <a:lnTo>
                  <a:pt x="1957" y="3304"/>
                </a:lnTo>
                <a:lnTo>
                  <a:pt x="1958" y="3383"/>
                </a:lnTo>
                <a:lnTo>
                  <a:pt x="1958" y="3032"/>
                </a:lnTo>
                <a:lnTo>
                  <a:pt x="1959" y="3387"/>
                </a:lnTo>
                <a:lnTo>
                  <a:pt x="1959" y="2983"/>
                </a:lnTo>
                <a:lnTo>
                  <a:pt x="1960" y="3397"/>
                </a:lnTo>
                <a:lnTo>
                  <a:pt x="1961" y="3173"/>
                </a:lnTo>
                <a:lnTo>
                  <a:pt x="1962" y="3398"/>
                </a:lnTo>
                <a:lnTo>
                  <a:pt x="1962" y="3206"/>
                </a:lnTo>
                <a:lnTo>
                  <a:pt x="1963" y="3431"/>
                </a:lnTo>
                <a:lnTo>
                  <a:pt x="1963" y="3313"/>
                </a:lnTo>
                <a:lnTo>
                  <a:pt x="1964" y="3429"/>
                </a:lnTo>
                <a:lnTo>
                  <a:pt x="1964" y="3331"/>
                </a:lnTo>
                <a:lnTo>
                  <a:pt x="1965" y="3455"/>
                </a:lnTo>
                <a:lnTo>
                  <a:pt x="1965" y="3316"/>
                </a:lnTo>
                <a:lnTo>
                  <a:pt x="1966" y="3414"/>
                </a:lnTo>
                <a:lnTo>
                  <a:pt x="1966" y="3344"/>
                </a:lnTo>
                <a:lnTo>
                  <a:pt x="1967" y="3409"/>
                </a:lnTo>
                <a:lnTo>
                  <a:pt x="1968" y="3295"/>
                </a:lnTo>
                <a:lnTo>
                  <a:pt x="1968" y="3387"/>
                </a:lnTo>
                <a:lnTo>
                  <a:pt x="1969" y="3289"/>
                </a:lnTo>
                <a:lnTo>
                  <a:pt x="1969" y="3448"/>
                </a:lnTo>
                <a:lnTo>
                  <a:pt x="1970" y="3331"/>
                </a:lnTo>
                <a:lnTo>
                  <a:pt x="1971" y="3418"/>
                </a:lnTo>
                <a:lnTo>
                  <a:pt x="1971" y="3350"/>
                </a:lnTo>
                <a:lnTo>
                  <a:pt x="1972" y="3443"/>
                </a:lnTo>
                <a:lnTo>
                  <a:pt x="1973" y="3336"/>
                </a:lnTo>
                <a:lnTo>
                  <a:pt x="1974" y="3429"/>
                </a:lnTo>
                <a:lnTo>
                  <a:pt x="1974" y="3323"/>
                </a:lnTo>
                <a:lnTo>
                  <a:pt x="1975" y="3445"/>
                </a:lnTo>
                <a:lnTo>
                  <a:pt x="1975" y="3350"/>
                </a:lnTo>
                <a:lnTo>
                  <a:pt x="1976" y="3431"/>
                </a:lnTo>
                <a:lnTo>
                  <a:pt x="1977" y="3308"/>
                </a:lnTo>
                <a:lnTo>
                  <a:pt x="1977" y="3424"/>
                </a:lnTo>
                <a:lnTo>
                  <a:pt x="1978" y="3330"/>
                </a:lnTo>
                <a:lnTo>
                  <a:pt x="1979" y="3456"/>
                </a:lnTo>
                <a:lnTo>
                  <a:pt x="1979" y="3335"/>
                </a:lnTo>
                <a:lnTo>
                  <a:pt x="1980" y="3423"/>
                </a:lnTo>
                <a:lnTo>
                  <a:pt x="1980" y="3315"/>
                </a:lnTo>
                <a:lnTo>
                  <a:pt x="1981" y="3445"/>
                </a:lnTo>
                <a:lnTo>
                  <a:pt x="1981" y="3343"/>
                </a:lnTo>
                <a:lnTo>
                  <a:pt x="1982" y="3430"/>
                </a:lnTo>
                <a:lnTo>
                  <a:pt x="1983" y="3333"/>
                </a:lnTo>
                <a:lnTo>
                  <a:pt x="1983" y="3465"/>
                </a:lnTo>
                <a:lnTo>
                  <a:pt x="1984" y="3338"/>
                </a:lnTo>
                <a:lnTo>
                  <a:pt x="1985" y="3418"/>
                </a:lnTo>
                <a:lnTo>
                  <a:pt x="1986" y="3316"/>
                </a:lnTo>
                <a:lnTo>
                  <a:pt x="1986" y="3452"/>
                </a:lnTo>
                <a:lnTo>
                  <a:pt x="1987" y="3333"/>
                </a:lnTo>
                <a:lnTo>
                  <a:pt x="1987" y="3423"/>
                </a:lnTo>
                <a:lnTo>
                  <a:pt x="1988" y="3354"/>
                </a:lnTo>
                <a:lnTo>
                  <a:pt x="1988" y="3433"/>
                </a:lnTo>
                <a:lnTo>
                  <a:pt x="1989" y="3332"/>
                </a:lnTo>
                <a:lnTo>
                  <a:pt x="1989" y="3436"/>
                </a:lnTo>
                <a:lnTo>
                  <a:pt x="1990" y="3326"/>
                </a:lnTo>
                <a:lnTo>
                  <a:pt x="1990" y="3454"/>
                </a:lnTo>
                <a:lnTo>
                  <a:pt x="1991" y="3347"/>
                </a:lnTo>
                <a:lnTo>
                  <a:pt x="1991" y="3439"/>
                </a:lnTo>
                <a:lnTo>
                  <a:pt x="1992" y="3307"/>
                </a:lnTo>
                <a:lnTo>
                  <a:pt x="1992" y="3422"/>
                </a:lnTo>
                <a:lnTo>
                  <a:pt x="1993" y="3317"/>
                </a:lnTo>
                <a:lnTo>
                  <a:pt x="1993" y="3413"/>
                </a:lnTo>
                <a:lnTo>
                  <a:pt x="1994" y="3311"/>
                </a:lnTo>
                <a:lnTo>
                  <a:pt x="1994" y="3442"/>
                </a:lnTo>
                <a:lnTo>
                  <a:pt x="1995" y="3203"/>
                </a:lnTo>
                <a:lnTo>
                  <a:pt x="1996" y="3404"/>
                </a:lnTo>
                <a:lnTo>
                  <a:pt x="1996" y="3199"/>
                </a:lnTo>
                <a:lnTo>
                  <a:pt x="1997" y="3421"/>
                </a:lnTo>
                <a:lnTo>
                  <a:pt x="1998" y="3246"/>
                </a:lnTo>
                <a:lnTo>
                  <a:pt x="1998" y="3425"/>
                </a:lnTo>
                <a:lnTo>
                  <a:pt x="1999" y="3298"/>
                </a:lnTo>
                <a:lnTo>
                  <a:pt x="2000" y="3451"/>
                </a:lnTo>
                <a:lnTo>
                  <a:pt x="2001" y="3312"/>
                </a:lnTo>
                <a:lnTo>
                  <a:pt x="2001" y="3433"/>
                </a:lnTo>
                <a:lnTo>
                  <a:pt x="2002" y="3309"/>
                </a:lnTo>
                <a:lnTo>
                  <a:pt x="2003" y="3408"/>
                </a:lnTo>
                <a:lnTo>
                  <a:pt x="2003" y="3324"/>
                </a:lnTo>
                <a:lnTo>
                  <a:pt x="2004" y="3431"/>
                </a:lnTo>
                <a:lnTo>
                  <a:pt x="2005" y="3303"/>
                </a:lnTo>
                <a:lnTo>
                  <a:pt x="2005" y="3418"/>
                </a:lnTo>
                <a:lnTo>
                  <a:pt x="2006" y="3298"/>
                </a:lnTo>
                <a:lnTo>
                  <a:pt x="2007" y="3419"/>
                </a:lnTo>
                <a:lnTo>
                  <a:pt x="2007" y="3311"/>
                </a:lnTo>
                <a:lnTo>
                  <a:pt x="2008" y="3447"/>
                </a:lnTo>
                <a:lnTo>
                  <a:pt x="2008" y="3337"/>
                </a:lnTo>
                <a:lnTo>
                  <a:pt x="2009" y="3425"/>
                </a:lnTo>
                <a:lnTo>
                  <a:pt x="2009" y="3323"/>
                </a:lnTo>
                <a:lnTo>
                  <a:pt x="2010" y="3432"/>
                </a:lnTo>
                <a:lnTo>
                  <a:pt x="2010" y="3317"/>
                </a:lnTo>
                <a:lnTo>
                  <a:pt x="2011" y="3453"/>
                </a:lnTo>
                <a:lnTo>
                  <a:pt x="2013" y="3306"/>
                </a:lnTo>
                <a:lnTo>
                  <a:pt x="2013" y="3442"/>
                </a:lnTo>
                <a:lnTo>
                  <a:pt x="2014" y="3350"/>
                </a:lnTo>
                <a:lnTo>
                  <a:pt x="2015" y="3442"/>
                </a:lnTo>
                <a:lnTo>
                  <a:pt x="2015" y="3328"/>
                </a:lnTo>
                <a:lnTo>
                  <a:pt x="2016" y="3448"/>
                </a:lnTo>
                <a:lnTo>
                  <a:pt x="2016" y="3318"/>
                </a:lnTo>
                <a:lnTo>
                  <a:pt x="2018" y="3450"/>
                </a:lnTo>
                <a:lnTo>
                  <a:pt x="2018" y="3353"/>
                </a:lnTo>
                <a:lnTo>
                  <a:pt x="2019" y="3464"/>
                </a:lnTo>
                <a:lnTo>
                  <a:pt x="2019" y="3345"/>
                </a:lnTo>
                <a:lnTo>
                  <a:pt x="2020" y="3436"/>
                </a:lnTo>
                <a:lnTo>
                  <a:pt x="2021" y="3343"/>
                </a:lnTo>
                <a:lnTo>
                  <a:pt x="2021" y="3433"/>
                </a:lnTo>
                <a:lnTo>
                  <a:pt x="2022" y="3333"/>
                </a:lnTo>
                <a:lnTo>
                  <a:pt x="2022" y="3419"/>
                </a:lnTo>
                <a:lnTo>
                  <a:pt x="2023" y="3332"/>
                </a:lnTo>
                <a:lnTo>
                  <a:pt x="2024" y="3430"/>
                </a:lnTo>
                <a:lnTo>
                  <a:pt x="2024" y="3310"/>
                </a:lnTo>
                <a:lnTo>
                  <a:pt x="2025" y="3437"/>
                </a:lnTo>
                <a:lnTo>
                  <a:pt x="2026" y="3312"/>
                </a:lnTo>
                <a:lnTo>
                  <a:pt x="2027" y="3464"/>
                </a:lnTo>
                <a:lnTo>
                  <a:pt x="2028" y="3313"/>
                </a:lnTo>
                <a:lnTo>
                  <a:pt x="2029" y="3426"/>
                </a:lnTo>
                <a:lnTo>
                  <a:pt x="2029" y="3344"/>
                </a:lnTo>
                <a:lnTo>
                  <a:pt x="2030" y="3436"/>
                </a:lnTo>
                <a:lnTo>
                  <a:pt x="2030" y="3368"/>
                </a:lnTo>
                <a:lnTo>
                  <a:pt x="2031" y="3444"/>
                </a:lnTo>
                <a:lnTo>
                  <a:pt x="2031" y="3326"/>
                </a:lnTo>
                <a:lnTo>
                  <a:pt x="2032" y="3477"/>
                </a:lnTo>
                <a:lnTo>
                  <a:pt x="2033" y="3331"/>
                </a:lnTo>
                <a:lnTo>
                  <a:pt x="2034" y="3462"/>
                </a:lnTo>
                <a:lnTo>
                  <a:pt x="2034" y="3326"/>
                </a:lnTo>
                <a:lnTo>
                  <a:pt x="2035" y="3446"/>
                </a:lnTo>
                <a:lnTo>
                  <a:pt x="2035" y="3329"/>
                </a:lnTo>
                <a:lnTo>
                  <a:pt x="2036" y="3446"/>
                </a:lnTo>
                <a:lnTo>
                  <a:pt x="2037" y="3344"/>
                </a:lnTo>
                <a:lnTo>
                  <a:pt x="2038" y="3484"/>
                </a:lnTo>
                <a:lnTo>
                  <a:pt x="2038" y="3329"/>
                </a:lnTo>
                <a:lnTo>
                  <a:pt x="2039" y="3439"/>
                </a:lnTo>
                <a:lnTo>
                  <a:pt x="2040" y="3317"/>
                </a:lnTo>
                <a:lnTo>
                  <a:pt x="2041" y="3441"/>
                </a:lnTo>
                <a:lnTo>
                  <a:pt x="2041" y="3346"/>
                </a:lnTo>
                <a:lnTo>
                  <a:pt x="2042" y="3474"/>
                </a:lnTo>
                <a:lnTo>
                  <a:pt x="2043" y="3327"/>
                </a:lnTo>
                <a:lnTo>
                  <a:pt x="2044" y="3453"/>
                </a:lnTo>
                <a:lnTo>
                  <a:pt x="2044" y="3313"/>
                </a:lnTo>
                <a:lnTo>
                  <a:pt x="2045" y="3447"/>
                </a:lnTo>
                <a:lnTo>
                  <a:pt x="2046" y="3340"/>
                </a:lnTo>
                <a:lnTo>
                  <a:pt x="2046" y="3469"/>
                </a:lnTo>
                <a:lnTo>
                  <a:pt x="2047" y="3307"/>
                </a:lnTo>
                <a:lnTo>
                  <a:pt x="2048" y="3433"/>
                </a:lnTo>
                <a:lnTo>
                  <a:pt x="2048" y="3284"/>
                </a:lnTo>
                <a:lnTo>
                  <a:pt x="2049" y="3437"/>
                </a:lnTo>
                <a:lnTo>
                  <a:pt x="2050" y="3339"/>
                </a:lnTo>
                <a:lnTo>
                  <a:pt x="2051" y="3419"/>
                </a:lnTo>
                <a:lnTo>
                  <a:pt x="2051" y="3316"/>
                </a:lnTo>
                <a:lnTo>
                  <a:pt x="2052" y="3472"/>
                </a:lnTo>
                <a:lnTo>
                  <a:pt x="2052" y="3311"/>
                </a:lnTo>
                <a:lnTo>
                  <a:pt x="2053" y="3452"/>
                </a:lnTo>
                <a:lnTo>
                  <a:pt x="2055" y="3300"/>
                </a:lnTo>
                <a:lnTo>
                  <a:pt x="2056" y="3460"/>
                </a:lnTo>
                <a:lnTo>
                  <a:pt x="2056" y="3290"/>
                </a:lnTo>
                <a:lnTo>
                  <a:pt x="2057" y="3450"/>
                </a:lnTo>
                <a:lnTo>
                  <a:pt x="2058" y="3336"/>
                </a:lnTo>
                <a:lnTo>
                  <a:pt x="2060" y="3445"/>
                </a:lnTo>
                <a:lnTo>
                  <a:pt x="2061" y="3315"/>
                </a:lnTo>
                <a:lnTo>
                  <a:pt x="2061" y="3434"/>
                </a:lnTo>
                <a:lnTo>
                  <a:pt x="2062" y="3337"/>
                </a:lnTo>
                <a:lnTo>
                  <a:pt x="2063" y="3427"/>
                </a:lnTo>
                <a:lnTo>
                  <a:pt x="2063" y="3369"/>
                </a:lnTo>
                <a:lnTo>
                  <a:pt x="2064" y="3460"/>
                </a:lnTo>
                <a:lnTo>
                  <a:pt x="2064" y="3318"/>
                </a:lnTo>
                <a:lnTo>
                  <a:pt x="2065" y="3407"/>
                </a:lnTo>
                <a:lnTo>
                  <a:pt x="2066" y="3330"/>
                </a:lnTo>
                <a:lnTo>
                  <a:pt x="2066" y="3426"/>
                </a:lnTo>
                <a:lnTo>
                  <a:pt x="2067" y="3310"/>
                </a:lnTo>
                <a:lnTo>
                  <a:pt x="2067" y="3424"/>
                </a:lnTo>
                <a:lnTo>
                  <a:pt x="2068" y="3322"/>
                </a:lnTo>
                <a:lnTo>
                  <a:pt x="2069" y="3455"/>
                </a:lnTo>
                <a:lnTo>
                  <a:pt x="2069" y="3339"/>
                </a:lnTo>
                <a:lnTo>
                  <a:pt x="2070" y="3436"/>
                </a:lnTo>
                <a:lnTo>
                  <a:pt x="2070" y="3347"/>
                </a:lnTo>
                <a:lnTo>
                  <a:pt x="2071" y="3482"/>
                </a:lnTo>
                <a:lnTo>
                  <a:pt x="2071" y="3331"/>
                </a:lnTo>
                <a:lnTo>
                  <a:pt x="2072" y="3439"/>
                </a:lnTo>
                <a:lnTo>
                  <a:pt x="2072" y="3320"/>
                </a:lnTo>
                <a:lnTo>
                  <a:pt x="2073" y="3437"/>
                </a:lnTo>
                <a:lnTo>
                  <a:pt x="2075" y="3334"/>
                </a:lnTo>
                <a:lnTo>
                  <a:pt x="2075" y="3410"/>
                </a:lnTo>
                <a:lnTo>
                  <a:pt x="2076" y="3298"/>
                </a:lnTo>
                <a:lnTo>
                  <a:pt x="2077" y="3466"/>
                </a:lnTo>
                <a:lnTo>
                  <a:pt x="2077" y="3333"/>
                </a:lnTo>
                <a:lnTo>
                  <a:pt x="2078" y="3432"/>
                </a:lnTo>
                <a:lnTo>
                  <a:pt x="2078" y="3293"/>
                </a:lnTo>
                <a:lnTo>
                  <a:pt x="2079" y="3411"/>
                </a:lnTo>
                <a:lnTo>
                  <a:pt x="2079" y="3335"/>
                </a:lnTo>
                <a:lnTo>
                  <a:pt x="2080" y="3447"/>
                </a:lnTo>
                <a:lnTo>
                  <a:pt x="2080" y="3301"/>
                </a:lnTo>
                <a:lnTo>
                  <a:pt x="2081" y="3438"/>
                </a:lnTo>
                <a:lnTo>
                  <a:pt x="2081" y="3339"/>
                </a:lnTo>
                <a:lnTo>
                  <a:pt x="2082" y="3463"/>
                </a:lnTo>
                <a:lnTo>
                  <a:pt x="2083" y="3306"/>
                </a:lnTo>
                <a:lnTo>
                  <a:pt x="2083" y="3441"/>
                </a:lnTo>
                <a:lnTo>
                  <a:pt x="2084" y="3308"/>
                </a:lnTo>
                <a:lnTo>
                  <a:pt x="2085" y="3418"/>
                </a:lnTo>
                <a:lnTo>
                  <a:pt x="2085" y="3322"/>
                </a:lnTo>
                <a:lnTo>
                  <a:pt x="2086" y="3425"/>
                </a:lnTo>
                <a:lnTo>
                  <a:pt x="2086" y="3343"/>
                </a:lnTo>
                <a:lnTo>
                  <a:pt x="2087" y="3453"/>
                </a:lnTo>
                <a:lnTo>
                  <a:pt x="2089" y="3317"/>
                </a:lnTo>
                <a:lnTo>
                  <a:pt x="2089" y="3451"/>
                </a:lnTo>
                <a:lnTo>
                  <a:pt x="2090" y="3292"/>
                </a:lnTo>
                <a:lnTo>
                  <a:pt x="2090" y="3439"/>
                </a:lnTo>
                <a:lnTo>
                  <a:pt x="2091" y="3340"/>
                </a:lnTo>
                <a:lnTo>
                  <a:pt x="2091" y="3448"/>
                </a:lnTo>
                <a:lnTo>
                  <a:pt x="2092" y="3339"/>
                </a:lnTo>
                <a:lnTo>
                  <a:pt x="2093" y="3439"/>
                </a:lnTo>
                <a:lnTo>
                  <a:pt x="2093" y="3313"/>
                </a:lnTo>
                <a:lnTo>
                  <a:pt x="2094" y="3427"/>
                </a:lnTo>
                <a:lnTo>
                  <a:pt x="2095" y="3347"/>
                </a:lnTo>
                <a:lnTo>
                  <a:pt x="2096" y="3447"/>
                </a:lnTo>
                <a:lnTo>
                  <a:pt x="2096" y="3334"/>
                </a:lnTo>
                <a:lnTo>
                  <a:pt x="2097" y="3441"/>
                </a:lnTo>
                <a:lnTo>
                  <a:pt x="2098" y="3316"/>
                </a:lnTo>
                <a:lnTo>
                  <a:pt x="2099" y="3455"/>
                </a:lnTo>
                <a:lnTo>
                  <a:pt x="2099" y="3304"/>
                </a:lnTo>
                <a:lnTo>
                  <a:pt x="2100" y="3421"/>
                </a:lnTo>
                <a:lnTo>
                  <a:pt x="2100" y="3303"/>
                </a:lnTo>
                <a:lnTo>
                  <a:pt x="2101" y="3404"/>
                </a:lnTo>
                <a:lnTo>
                  <a:pt x="2101" y="3333"/>
                </a:lnTo>
                <a:lnTo>
                  <a:pt x="2102" y="3443"/>
                </a:lnTo>
                <a:lnTo>
                  <a:pt x="2103" y="3341"/>
                </a:lnTo>
                <a:lnTo>
                  <a:pt x="2104" y="3432"/>
                </a:lnTo>
                <a:lnTo>
                  <a:pt x="2104" y="3317"/>
                </a:lnTo>
                <a:lnTo>
                  <a:pt x="2105" y="3414"/>
                </a:lnTo>
                <a:lnTo>
                  <a:pt x="2105" y="3327"/>
                </a:lnTo>
                <a:lnTo>
                  <a:pt x="2106" y="3439"/>
                </a:lnTo>
                <a:lnTo>
                  <a:pt x="2106" y="3328"/>
                </a:lnTo>
                <a:lnTo>
                  <a:pt x="2107" y="3448"/>
                </a:lnTo>
                <a:lnTo>
                  <a:pt x="2107" y="3314"/>
                </a:lnTo>
                <a:lnTo>
                  <a:pt x="2108" y="3467"/>
                </a:lnTo>
                <a:lnTo>
                  <a:pt x="2109" y="3322"/>
                </a:lnTo>
                <a:lnTo>
                  <a:pt x="2109" y="3430"/>
                </a:lnTo>
                <a:lnTo>
                  <a:pt x="2110" y="3320"/>
                </a:lnTo>
                <a:lnTo>
                  <a:pt x="2111" y="3413"/>
                </a:lnTo>
                <a:lnTo>
                  <a:pt x="2111" y="3320"/>
                </a:lnTo>
                <a:lnTo>
                  <a:pt x="2112" y="3426"/>
                </a:lnTo>
                <a:lnTo>
                  <a:pt x="2112" y="3351"/>
                </a:lnTo>
                <a:lnTo>
                  <a:pt x="2113" y="3414"/>
                </a:lnTo>
                <a:lnTo>
                  <a:pt x="2114" y="3337"/>
                </a:lnTo>
                <a:lnTo>
                  <a:pt x="2114" y="3417"/>
                </a:lnTo>
                <a:lnTo>
                  <a:pt x="2116" y="3337"/>
                </a:lnTo>
                <a:lnTo>
                  <a:pt x="2116" y="3424"/>
                </a:lnTo>
                <a:lnTo>
                  <a:pt x="2117" y="3321"/>
                </a:lnTo>
                <a:lnTo>
                  <a:pt x="2118" y="3515"/>
                </a:lnTo>
                <a:lnTo>
                  <a:pt x="2118" y="3322"/>
                </a:lnTo>
                <a:lnTo>
                  <a:pt x="2119" y="3438"/>
                </a:lnTo>
                <a:lnTo>
                  <a:pt x="2119" y="3352"/>
                </a:lnTo>
                <a:lnTo>
                  <a:pt x="2120" y="3429"/>
                </a:lnTo>
                <a:lnTo>
                  <a:pt x="2120" y="3335"/>
                </a:lnTo>
                <a:lnTo>
                  <a:pt x="2121" y="3457"/>
                </a:lnTo>
                <a:lnTo>
                  <a:pt x="2121" y="3322"/>
                </a:lnTo>
                <a:lnTo>
                  <a:pt x="2122" y="3430"/>
                </a:lnTo>
                <a:lnTo>
                  <a:pt x="2122" y="3303"/>
                </a:lnTo>
                <a:lnTo>
                  <a:pt x="2123" y="3442"/>
                </a:lnTo>
                <a:lnTo>
                  <a:pt x="2123" y="3322"/>
                </a:lnTo>
                <a:lnTo>
                  <a:pt x="2124" y="3438"/>
                </a:lnTo>
                <a:lnTo>
                  <a:pt x="2125" y="3330"/>
                </a:lnTo>
                <a:lnTo>
                  <a:pt x="2126" y="3448"/>
                </a:lnTo>
                <a:lnTo>
                  <a:pt x="2126" y="3298"/>
                </a:lnTo>
                <a:lnTo>
                  <a:pt x="2127" y="3445"/>
                </a:lnTo>
                <a:lnTo>
                  <a:pt x="2128" y="3364"/>
                </a:lnTo>
                <a:lnTo>
                  <a:pt x="2128" y="3479"/>
                </a:lnTo>
                <a:lnTo>
                  <a:pt x="2129" y="3317"/>
                </a:lnTo>
                <a:lnTo>
                  <a:pt x="2130" y="3438"/>
                </a:lnTo>
                <a:lnTo>
                  <a:pt x="2131" y="3283"/>
                </a:lnTo>
                <a:lnTo>
                  <a:pt x="2131" y="3424"/>
                </a:lnTo>
                <a:lnTo>
                  <a:pt x="2132" y="3327"/>
                </a:lnTo>
                <a:lnTo>
                  <a:pt x="2132" y="3453"/>
                </a:lnTo>
                <a:lnTo>
                  <a:pt x="2133" y="3303"/>
                </a:lnTo>
                <a:lnTo>
                  <a:pt x="2134" y="3433"/>
                </a:lnTo>
                <a:lnTo>
                  <a:pt x="2135" y="3323"/>
                </a:lnTo>
                <a:lnTo>
                  <a:pt x="2136" y="3433"/>
                </a:lnTo>
                <a:lnTo>
                  <a:pt x="2137" y="3344"/>
                </a:lnTo>
                <a:lnTo>
                  <a:pt x="2137" y="3429"/>
                </a:lnTo>
                <a:lnTo>
                  <a:pt x="2138" y="3324"/>
                </a:lnTo>
                <a:lnTo>
                  <a:pt x="2138" y="3449"/>
                </a:lnTo>
                <a:lnTo>
                  <a:pt x="2139" y="3294"/>
                </a:lnTo>
                <a:lnTo>
                  <a:pt x="2140" y="3431"/>
                </a:lnTo>
                <a:lnTo>
                  <a:pt x="2140" y="3318"/>
                </a:lnTo>
                <a:lnTo>
                  <a:pt x="2141" y="3412"/>
                </a:lnTo>
                <a:lnTo>
                  <a:pt x="2142" y="3341"/>
                </a:lnTo>
                <a:lnTo>
                  <a:pt x="2142" y="3407"/>
                </a:lnTo>
                <a:lnTo>
                  <a:pt x="2143" y="3322"/>
                </a:lnTo>
                <a:lnTo>
                  <a:pt x="2144" y="3388"/>
                </a:lnTo>
                <a:lnTo>
                  <a:pt x="2144" y="3303"/>
                </a:lnTo>
                <a:lnTo>
                  <a:pt x="2145" y="3421"/>
                </a:lnTo>
                <a:lnTo>
                  <a:pt x="2146" y="3319"/>
                </a:lnTo>
                <a:lnTo>
                  <a:pt x="2146" y="3406"/>
                </a:lnTo>
                <a:lnTo>
                  <a:pt x="2147" y="3332"/>
                </a:lnTo>
                <a:lnTo>
                  <a:pt x="2147" y="3450"/>
                </a:lnTo>
                <a:lnTo>
                  <a:pt x="2148" y="3324"/>
                </a:lnTo>
                <a:lnTo>
                  <a:pt x="2149" y="3425"/>
                </a:lnTo>
                <a:lnTo>
                  <a:pt x="2150" y="3327"/>
                </a:lnTo>
                <a:lnTo>
                  <a:pt x="2150" y="3434"/>
                </a:lnTo>
                <a:lnTo>
                  <a:pt x="2152" y="3295"/>
                </a:lnTo>
                <a:lnTo>
                  <a:pt x="2152" y="3436"/>
                </a:lnTo>
                <a:lnTo>
                  <a:pt x="2153" y="3322"/>
                </a:lnTo>
                <a:lnTo>
                  <a:pt x="2154" y="3412"/>
                </a:lnTo>
                <a:lnTo>
                  <a:pt x="2154" y="3284"/>
                </a:lnTo>
                <a:lnTo>
                  <a:pt x="2155" y="3445"/>
                </a:lnTo>
                <a:lnTo>
                  <a:pt x="2156" y="3297"/>
                </a:lnTo>
                <a:lnTo>
                  <a:pt x="2156" y="3414"/>
                </a:lnTo>
                <a:lnTo>
                  <a:pt x="2157" y="3317"/>
                </a:lnTo>
                <a:lnTo>
                  <a:pt x="2157" y="3437"/>
                </a:lnTo>
                <a:lnTo>
                  <a:pt x="2158" y="3287"/>
                </a:lnTo>
                <a:lnTo>
                  <a:pt x="2159" y="3422"/>
                </a:lnTo>
                <a:lnTo>
                  <a:pt x="2159" y="3323"/>
                </a:lnTo>
                <a:lnTo>
                  <a:pt x="2160" y="3437"/>
                </a:lnTo>
                <a:lnTo>
                  <a:pt x="2160" y="3304"/>
                </a:lnTo>
                <a:lnTo>
                  <a:pt x="2162" y="3418"/>
                </a:lnTo>
                <a:lnTo>
                  <a:pt x="2163" y="3301"/>
                </a:lnTo>
                <a:lnTo>
                  <a:pt x="2163" y="3428"/>
                </a:lnTo>
                <a:lnTo>
                  <a:pt x="2164" y="3314"/>
                </a:lnTo>
                <a:lnTo>
                  <a:pt x="2164" y="3460"/>
                </a:lnTo>
                <a:lnTo>
                  <a:pt x="2165" y="3292"/>
                </a:lnTo>
                <a:lnTo>
                  <a:pt x="2165" y="3409"/>
                </a:lnTo>
                <a:lnTo>
                  <a:pt x="2166" y="3333"/>
                </a:lnTo>
                <a:lnTo>
                  <a:pt x="2166" y="3397"/>
                </a:lnTo>
                <a:lnTo>
                  <a:pt x="2167" y="3295"/>
                </a:lnTo>
                <a:lnTo>
                  <a:pt x="2167" y="3417"/>
                </a:lnTo>
                <a:lnTo>
                  <a:pt x="2168" y="3317"/>
                </a:lnTo>
                <a:lnTo>
                  <a:pt x="2168" y="3458"/>
                </a:lnTo>
                <a:lnTo>
                  <a:pt x="2169" y="3340"/>
                </a:lnTo>
                <a:lnTo>
                  <a:pt x="2169" y="3417"/>
                </a:lnTo>
                <a:lnTo>
                  <a:pt x="2170" y="3302"/>
                </a:lnTo>
                <a:lnTo>
                  <a:pt x="2170" y="3436"/>
                </a:lnTo>
                <a:lnTo>
                  <a:pt x="2172" y="3331"/>
                </a:lnTo>
                <a:lnTo>
                  <a:pt x="2173" y="3446"/>
                </a:lnTo>
                <a:lnTo>
                  <a:pt x="2173" y="3325"/>
                </a:lnTo>
                <a:lnTo>
                  <a:pt x="2174" y="3434"/>
                </a:lnTo>
                <a:lnTo>
                  <a:pt x="2175" y="3318"/>
                </a:lnTo>
                <a:lnTo>
                  <a:pt x="2175" y="3453"/>
                </a:lnTo>
                <a:lnTo>
                  <a:pt x="2176" y="3307"/>
                </a:lnTo>
                <a:lnTo>
                  <a:pt x="2176" y="3433"/>
                </a:lnTo>
                <a:lnTo>
                  <a:pt x="2177" y="3325"/>
                </a:lnTo>
                <a:lnTo>
                  <a:pt x="2177" y="3431"/>
                </a:lnTo>
                <a:lnTo>
                  <a:pt x="2178" y="3323"/>
                </a:lnTo>
                <a:lnTo>
                  <a:pt x="2179" y="3428"/>
                </a:lnTo>
                <a:lnTo>
                  <a:pt x="2180" y="3297"/>
                </a:lnTo>
                <a:lnTo>
                  <a:pt x="2181" y="3442"/>
                </a:lnTo>
                <a:lnTo>
                  <a:pt x="2181" y="3297"/>
                </a:lnTo>
                <a:lnTo>
                  <a:pt x="2182" y="3419"/>
                </a:lnTo>
                <a:lnTo>
                  <a:pt x="2183" y="3300"/>
                </a:lnTo>
                <a:lnTo>
                  <a:pt x="2183" y="3434"/>
                </a:lnTo>
                <a:lnTo>
                  <a:pt x="2184" y="3331"/>
                </a:lnTo>
                <a:lnTo>
                  <a:pt x="2184" y="3420"/>
                </a:lnTo>
                <a:lnTo>
                  <a:pt x="2185" y="3317"/>
                </a:lnTo>
                <a:lnTo>
                  <a:pt x="2186" y="3429"/>
                </a:lnTo>
                <a:lnTo>
                  <a:pt x="2186" y="3319"/>
                </a:lnTo>
                <a:lnTo>
                  <a:pt x="2188" y="3429"/>
                </a:lnTo>
                <a:lnTo>
                  <a:pt x="2188" y="3329"/>
                </a:lnTo>
                <a:lnTo>
                  <a:pt x="2189" y="3442"/>
                </a:lnTo>
                <a:lnTo>
                  <a:pt x="2189" y="3327"/>
                </a:lnTo>
                <a:lnTo>
                  <a:pt x="2190" y="3415"/>
                </a:lnTo>
                <a:lnTo>
                  <a:pt x="2191" y="3330"/>
                </a:lnTo>
                <a:lnTo>
                  <a:pt x="2192" y="3403"/>
                </a:lnTo>
                <a:lnTo>
                  <a:pt x="2192" y="3289"/>
                </a:lnTo>
                <a:lnTo>
                  <a:pt x="2193" y="3410"/>
                </a:lnTo>
                <a:lnTo>
                  <a:pt x="2193" y="3301"/>
                </a:lnTo>
                <a:lnTo>
                  <a:pt x="2194" y="3424"/>
                </a:lnTo>
                <a:lnTo>
                  <a:pt x="2194" y="3309"/>
                </a:lnTo>
                <a:lnTo>
                  <a:pt x="2195" y="3460"/>
                </a:lnTo>
                <a:lnTo>
                  <a:pt x="2196" y="3334"/>
                </a:lnTo>
                <a:lnTo>
                  <a:pt x="2197" y="3468"/>
                </a:lnTo>
                <a:lnTo>
                  <a:pt x="2197" y="3321"/>
                </a:lnTo>
                <a:lnTo>
                  <a:pt x="2198" y="3417"/>
                </a:lnTo>
                <a:lnTo>
                  <a:pt x="2199" y="3300"/>
                </a:lnTo>
                <a:lnTo>
                  <a:pt x="2199" y="3415"/>
                </a:lnTo>
                <a:lnTo>
                  <a:pt x="2200" y="3331"/>
                </a:lnTo>
                <a:lnTo>
                  <a:pt x="2200" y="3421"/>
                </a:lnTo>
                <a:lnTo>
                  <a:pt x="2201" y="3310"/>
                </a:lnTo>
                <a:lnTo>
                  <a:pt x="2201" y="3436"/>
                </a:lnTo>
                <a:lnTo>
                  <a:pt x="2202" y="3310"/>
                </a:lnTo>
                <a:lnTo>
                  <a:pt x="2202" y="3448"/>
                </a:lnTo>
                <a:lnTo>
                  <a:pt x="2203" y="3274"/>
                </a:lnTo>
                <a:lnTo>
                  <a:pt x="2203" y="3434"/>
                </a:lnTo>
                <a:lnTo>
                  <a:pt x="2204" y="3337"/>
                </a:lnTo>
                <a:lnTo>
                  <a:pt x="2204" y="3426"/>
                </a:lnTo>
                <a:lnTo>
                  <a:pt x="2205" y="3320"/>
                </a:lnTo>
                <a:lnTo>
                  <a:pt x="2205" y="3402"/>
                </a:lnTo>
                <a:lnTo>
                  <a:pt x="2206" y="3335"/>
                </a:lnTo>
                <a:lnTo>
                  <a:pt x="2206" y="3445"/>
                </a:lnTo>
                <a:lnTo>
                  <a:pt x="2207" y="3333"/>
                </a:lnTo>
                <a:lnTo>
                  <a:pt x="2207" y="3409"/>
                </a:lnTo>
                <a:lnTo>
                  <a:pt x="2208" y="3326"/>
                </a:lnTo>
                <a:lnTo>
                  <a:pt x="2208" y="3454"/>
                </a:lnTo>
                <a:lnTo>
                  <a:pt x="2209" y="3319"/>
                </a:lnTo>
                <a:lnTo>
                  <a:pt x="2210" y="3472"/>
                </a:lnTo>
                <a:lnTo>
                  <a:pt x="2210" y="3323"/>
                </a:lnTo>
                <a:lnTo>
                  <a:pt x="2211" y="3417"/>
                </a:lnTo>
                <a:lnTo>
                  <a:pt x="2211" y="3327"/>
                </a:lnTo>
                <a:lnTo>
                  <a:pt x="2212" y="3412"/>
                </a:lnTo>
                <a:lnTo>
                  <a:pt x="2213" y="3311"/>
                </a:lnTo>
                <a:lnTo>
                  <a:pt x="2213" y="3394"/>
                </a:lnTo>
                <a:lnTo>
                  <a:pt x="2214" y="3302"/>
                </a:lnTo>
                <a:lnTo>
                  <a:pt x="2215" y="3404"/>
                </a:lnTo>
                <a:lnTo>
                  <a:pt x="2216" y="3286"/>
                </a:lnTo>
                <a:lnTo>
                  <a:pt x="2216" y="3402"/>
                </a:lnTo>
                <a:lnTo>
                  <a:pt x="2217" y="3303"/>
                </a:lnTo>
                <a:lnTo>
                  <a:pt x="2218" y="3444"/>
                </a:lnTo>
                <a:lnTo>
                  <a:pt x="2218" y="3300"/>
                </a:lnTo>
                <a:lnTo>
                  <a:pt x="2219" y="3412"/>
                </a:lnTo>
                <a:lnTo>
                  <a:pt x="2220" y="3257"/>
                </a:lnTo>
                <a:lnTo>
                  <a:pt x="2221" y="3423"/>
                </a:lnTo>
                <a:lnTo>
                  <a:pt x="2221" y="3326"/>
                </a:lnTo>
                <a:lnTo>
                  <a:pt x="2222" y="3411"/>
                </a:lnTo>
                <a:lnTo>
                  <a:pt x="2222" y="3321"/>
                </a:lnTo>
                <a:lnTo>
                  <a:pt x="2223" y="3436"/>
                </a:lnTo>
                <a:lnTo>
                  <a:pt x="2223" y="3318"/>
                </a:lnTo>
                <a:lnTo>
                  <a:pt x="2224" y="3436"/>
                </a:lnTo>
                <a:lnTo>
                  <a:pt x="2225" y="3325"/>
                </a:lnTo>
                <a:lnTo>
                  <a:pt x="2226" y="3427"/>
                </a:lnTo>
                <a:lnTo>
                  <a:pt x="2227" y="3301"/>
                </a:lnTo>
                <a:lnTo>
                  <a:pt x="2227" y="3410"/>
                </a:lnTo>
                <a:lnTo>
                  <a:pt x="2228" y="3312"/>
                </a:lnTo>
                <a:lnTo>
                  <a:pt x="2229" y="3448"/>
                </a:lnTo>
                <a:lnTo>
                  <a:pt x="2229" y="3303"/>
                </a:lnTo>
                <a:lnTo>
                  <a:pt x="2230" y="3437"/>
                </a:lnTo>
                <a:lnTo>
                  <a:pt x="2230" y="3352"/>
                </a:lnTo>
                <a:lnTo>
                  <a:pt x="2231" y="3426"/>
                </a:lnTo>
                <a:lnTo>
                  <a:pt x="2231" y="3327"/>
                </a:lnTo>
                <a:lnTo>
                  <a:pt x="2232" y="3436"/>
                </a:lnTo>
                <a:lnTo>
                  <a:pt x="2233" y="3323"/>
                </a:lnTo>
                <a:lnTo>
                  <a:pt x="2233" y="3397"/>
                </a:lnTo>
                <a:lnTo>
                  <a:pt x="2234" y="3324"/>
                </a:lnTo>
                <a:lnTo>
                  <a:pt x="2234" y="3436"/>
                </a:lnTo>
                <a:lnTo>
                  <a:pt x="2235" y="3341"/>
                </a:lnTo>
                <a:lnTo>
                  <a:pt x="2235" y="3458"/>
                </a:lnTo>
                <a:lnTo>
                  <a:pt x="2236" y="3328"/>
                </a:lnTo>
                <a:lnTo>
                  <a:pt x="2237" y="3407"/>
                </a:lnTo>
                <a:lnTo>
                  <a:pt x="2237" y="3313"/>
                </a:lnTo>
                <a:lnTo>
                  <a:pt x="2238" y="3414"/>
                </a:lnTo>
                <a:lnTo>
                  <a:pt x="2238" y="3312"/>
                </a:lnTo>
                <a:lnTo>
                  <a:pt x="2239" y="3445"/>
                </a:lnTo>
                <a:lnTo>
                  <a:pt x="2240" y="3293"/>
                </a:lnTo>
                <a:lnTo>
                  <a:pt x="2240" y="3400"/>
                </a:lnTo>
                <a:lnTo>
                  <a:pt x="2241" y="3291"/>
                </a:lnTo>
                <a:lnTo>
                  <a:pt x="2242" y="3456"/>
                </a:lnTo>
                <a:lnTo>
                  <a:pt x="2242" y="3308"/>
                </a:lnTo>
                <a:lnTo>
                  <a:pt x="2243" y="3468"/>
                </a:lnTo>
                <a:lnTo>
                  <a:pt x="2245" y="3328"/>
                </a:lnTo>
                <a:lnTo>
                  <a:pt x="2245" y="3436"/>
                </a:lnTo>
                <a:lnTo>
                  <a:pt x="2246" y="3332"/>
                </a:lnTo>
                <a:lnTo>
                  <a:pt x="2246" y="3422"/>
                </a:lnTo>
                <a:lnTo>
                  <a:pt x="2247" y="3321"/>
                </a:lnTo>
                <a:lnTo>
                  <a:pt x="2248" y="3424"/>
                </a:lnTo>
                <a:lnTo>
                  <a:pt x="2248" y="3309"/>
                </a:lnTo>
                <a:lnTo>
                  <a:pt x="2249" y="3440"/>
                </a:lnTo>
                <a:lnTo>
                  <a:pt x="2251" y="3305"/>
                </a:lnTo>
                <a:lnTo>
                  <a:pt x="2251" y="3402"/>
                </a:lnTo>
                <a:lnTo>
                  <a:pt x="2252" y="3301"/>
                </a:lnTo>
                <a:lnTo>
                  <a:pt x="2252" y="3429"/>
                </a:lnTo>
                <a:lnTo>
                  <a:pt x="2253" y="3294"/>
                </a:lnTo>
                <a:lnTo>
                  <a:pt x="2253" y="3455"/>
                </a:lnTo>
                <a:lnTo>
                  <a:pt x="2254" y="3355"/>
                </a:lnTo>
                <a:lnTo>
                  <a:pt x="2255" y="3439"/>
                </a:lnTo>
                <a:lnTo>
                  <a:pt x="2255" y="3357"/>
                </a:lnTo>
                <a:lnTo>
                  <a:pt x="2256" y="3498"/>
                </a:lnTo>
                <a:lnTo>
                  <a:pt x="2257" y="3332"/>
                </a:lnTo>
                <a:lnTo>
                  <a:pt x="2257" y="3452"/>
                </a:lnTo>
                <a:lnTo>
                  <a:pt x="2258" y="3314"/>
                </a:lnTo>
                <a:lnTo>
                  <a:pt x="2259" y="3434"/>
                </a:lnTo>
                <a:lnTo>
                  <a:pt x="2259" y="3307"/>
                </a:lnTo>
                <a:lnTo>
                  <a:pt x="2260" y="3423"/>
                </a:lnTo>
                <a:lnTo>
                  <a:pt x="2261" y="3304"/>
                </a:lnTo>
                <a:lnTo>
                  <a:pt x="2261" y="3430"/>
                </a:lnTo>
                <a:lnTo>
                  <a:pt x="2262" y="3326"/>
                </a:lnTo>
                <a:lnTo>
                  <a:pt x="2263" y="3493"/>
                </a:lnTo>
                <a:lnTo>
                  <a:pt x="2264" y="3339"/>
                </a:lnTo>
                <a:lnTo>
                  <a:pt x="2265" y="3428"/>
                </a:lnTo>
                <a:lnTo>
                  <a:pt x="2265" y="3329"/>
                </a:lnTo>
                <a:lnTo>
                  <a:pt x="2266" y="3457"/>
                </a:lnTo>
                <a:lnTo>
                  <a:pt x="2267" y="3296"/>
                </a:lnTo>
                <a:lnTo>
                  <a:pt x="2268" y="3430"/>
                </a:lnTo>
                <a:lnTo>
                  <a:pt x="2268" y="3304"/>
                </a:lnTo>
                <a:lnTo>
                  <a:pt x="2269" y="3433"/>
                </a:lnTo>
                <a:lnTo>
                  <a:pt x="2270" y="3319"/>
                </a:lnTo>
                <a:lnTo>
                  <a:pt x="2271" y="3451"/>
                </a:lnTo>
                <a:lnTo>
                  <a:pt x="2271" y="3326"/>
                </a:lnTo>
                <a:lnTo>
                  <a:pt x="2272" y="3440"/>
                </a:lnTo>
                <a:lnTo>
                  <a:pt x="2273" y="3324"/>
                </a:lnTo>
                <a:lnTo>
                  <a:pt x="2274" y="3468"/>
                </a:lnTo>
                <a:lnTo>
                  <a:pt x="2274" y="3329"/>
                </a:lnTo>
                <a:lnTo>
                  <a:pt x="2275" y="3460"/>
                </a:lnTo>
                <a:lnTo>
                  <a:pt x="2276" y="3337"/>
                </a:lnTo>
                <a:lnTo>
                  <a:pt x="2277" y="3416"/>
                </a:lnTo>
                <a:lnTo>
                  <a:pt x="2277" y="3331"/>
                </a:lnTo>
                <a:lnTo>
                  <a:pt x="2278" y="3447"/>
                </a:lnTo>
                <a:lnTo>
                  <a:pt x="2278" y="3295"/>
                </a:lnTo>
                <a:lnTo>
                  <a:pt x="2279" y="3440"/>
                </a:lnTo>
                <a:lnTo>
                  <a:pt x="2279" y="3332"/>
                </a:lnTo>
                <a:lnTo>
                  <a:pt x="2280" y="3431"/>
                </a:lnTo>
                <a:lnTo>
                  <a:pt x="2280" y="3314"/>
                </a:lnTo>
                <a:lnTo>
                  <a:pt x="2281" y="3460"/>
                </a:lnTo>
                <a:lnTo>
                  <a:pt x="2281" y="3312"/>
                </a:lnTo>
                <a:lnTo>
                  <a:pt x="2282" y="3442"/>
                </a:lnTo>
                <a:lnTo>
                  <a:pt x="2282" y="3341"/>
                </a:lnTo>
                <a:lnTo>
                  <a:pt x="2283" y="3423"/>
                </a:lnTo>
                <a:lnTo>
                  <a:pt x="2283" y="3323"/>
                </a:lnTo>
                <a:lnTo>
                  <a:pt x="2284" y="3420"/>
                </a:lnTo>
                <a:lnTo>
                  <a:pt x="2284" y="3335"/>
                </a:lnTo>
                <a:lnTo>
                  <a:pt x="2285" y="3479"/>
                </a:lnTo>
                <a:lnTo>
                  <a:pt x="2285" y="3360"/>
                </a:lnTo>
                <a:lnTo>
                  <a:pt x="2286" y="3441"/>
                </a:lnTo>
                <a:lnTo>
                  <a:pt x="2286" y="3317"/>
                </a:lnTo>
                <a:lnTo>
                  <a:pt x="2287" y="3422"/>
                </a:lnTo>
                <a:lnTo>
                  <a:pt x="2288" y="3307"/>
                </a:lnTo>
                <a:lnTo>
                  <a:pt x="2289" y="3436"/>
                </a:lnTo>
                <a:lnTo>
                  <a:pt x="2289" y="3323"/>
                </a:lnTo>
                <a:lnTo>
                  <a:pt x="2290" y="3473"/>
                </a:lnTo>
                <a:lnTo>
                  <a:pt x="2291" y="3342"/>
                </a:lnTo>
                <a:lnTo>
                  <a:pt x="2291" y="3469"/>
                </a:lnTo>
                <a:lnTo>
                  <a:pt x="2292" y="3342"/>
                </a:lnTo>
                <a:lnTo>
                  <a:pt x="2293" y="3417"/>
                </a:lnTo>
                <a:lnTo>
                  <a:pt x="2294" y="3302"/>
                </a:lnTo>
                <a:lnTo>
                  <a:pt x="2294" y="3418"/>
                </a:lnTo>
                <a:lnTo>
                  <a:pt x="2295" y="3335"/>
                </a:lnTo>
                <a:lnTo>
                  <a:pt x="2296" y="3474"/>
                </a:lnTo>
                <a:lnTo>
                  <a:pt x="2297" y="3307"/>
                </a:lnTo>
                <a:lnTo>
                  <a:pt x="2297" y="3436"/>
                </a:lnTo>
                <a:lnTo>
                  <a:pt x="2298" y="3318"/>
                </a:lnTo>
                <a:lnTo>
                  <a:pt x="2298" y="3393"/>
                </a:lnTo>
                <a:lnTo>
                  <a:pt x="2299" y="3317"/>
                </a:lnTo>
                <a:lnTo>
                  <a:pt x="2300" y="3437"/>
                </a:lnTo>
                <a:lnTo>
                  <a:pt x="2300" y="3348"/>
                </a:lnTo>
                <a:lnTo>
                  <a:pt x="2301" y="3421"/>
                </a:lnTo>
                <a:lnTo>
                  <a:pt x="2301" y="3327"/>
                </a:lnTo>
                <a:lnTo>
                  <a:pt x="2303" y="3457"/>
                </a:lnTo>
                <a:lnTo>
                  <a:pt x="2303" y="3361"/>
                </a:lnTo>
                <a:lnTo>
                  <a:pt x="2304" y="3459"/>
                </a:lnTo>
                <a:lnTo>
                  <a:pt x="2304" y="3326"/>
                </a:lnTo>
                <a:lnTo>
                  <a:pt x="2305" y="3451"/>
                </a:lnTo>
                <a:lnTo>
                  <a:pt x="2306" y="3298"/>
                </a:lnTo>
                <a:lnTo>
                  <a:pt x="2307" y="3384"/>
                </a:lnTo>
                <a:lnTo>
                  <a:pt x="2307" y="3291"/>
                </a:lnTo>
                <a:lnTo>
                  <a:pt x="2309" y="3456"/>
                </a:lnTo>
                <a:lnTo>
                  <a:pt x="2309" y="3322"/>
                </a:lnTo>
                <a:lnTo>
                  <a:pt x="2310" y="3402"/>
                </a:lnTo>
                <a:lnTo>
                  <a:pt x="2310" y="3343"/>
                </a:lnTo>
                <a:lnTo>
                  <a:pt x="2311" y="3434"/>
                </a:lnTo>
                <a:lnTo>
                  <a:pt x="2311" y="3300"/>
                </a:lnTo>
                <a:lnTo>
                  <a:pt x="2312" y="3426"/>
                </a:lnTo>
                <a:lnTo>
                  <a:pt x="2312" y="3317"/>
                </a:lnTo>
                <a:lnTo>
                  <a:pt x="2313" y="3452"/>
                </a:lnTo>
                <a:lnTo>
                  <a:pt x="2314" y="3338"/>
                </a:lnTo>
                <a:lnTo>
                  <a:pt x="2315" y="3450"/>
                </a:lnTo>
                <a:lnTo>
                  <a:pt x="2316" y="3335"/>
                </a:lnTo>
                <a:lnTo>
                  <a:pt x="2316" y="3443"/>
                </a:lnTo>
                <a:lnTo>
                  <a:pt x="2317" y="3317"/>
                </a:lnTo>
                <a:lnTo>
                  <a:pt x="2317" y="3435"/>
                </a:lnTo>
                <a:lnTo>
                  <a:pt x="2318" y="3311"/>
                </a:lnTo>
                <a:lnTo>
                  <a:pt x="2319" y="3428"/>
                </a:lnTo>
                <a:lnTo>
                  <a:pt x="2319" y="3284"/>
                </a:lnTo>
                <a:lnTo>
                  <a:pt x="2320" y="3414"/>
                </a:lnTo>
                <a:lnTo>
                  <a:pt x="2320" y="3318"/>
                </a:lnTo>
                <a:lnTo>
                  <a:pt x="2321" y="3431"/>
                </a:lnTo>
                <a:lnTo>
                  <a:pt x="2321" y="3310"/>
                </a:lnTo>
                <a:lnTo>
                  <a:pt x="2323" y="3433"/>
                </a:lnTo>
                <a:lnTo>
                  <a:pt x="2323" y="3326"/>
                </a:lnTo>
                <a:lnTo>
                  <a:pt x="2324" y="3445"/>
                </a:lnTo>
                <a:lnTo>
                  <a:pt x="2325" y="3322"/>
                </a:lnTo>
                <a:lnTo>
                  <a:pt x="2325" y="3431"/>
                </a:lnTo>
                <a:lnTo>
                  <a:pt x="2326" y="3332"/>
                </a:lnTo>
                <a:lnTo>
                  <a:pt x="2326" y="3459"/>
                </a:lnTo>
                <a:lnTo>
                  <a:pt x="2327" y="3329"/>
                </a:lnTo>
                <a:lnTo>
                  <a:pt x="2327" y="3439"/>
                </a:lnTo>
                <a:lnTo>
                  <a:pt x="2328" y="3345"/>
                </a:lnTo>
                <a:lnTo>
                  <a:pt x="2328" y="3439"/>
                </a:lnTo>
                <a:lnTo>
                  <a:pt x="2329" y="3331"/>
                </a:lnTo>
                <a:lnTo>
                  <a:pt x="2329" y="3458"/>
                </a:lnTo>
                <a:lnTo>
                  <a:pt x="2330" y="3293"/>
                </a:lnTo>
                <a:lnTo>
                  <a:pt x="2332" y="3456"/>
                </a:lnTo>
                <a:lnTo>
                  <a:pt x="2332" y="3328"/>
                </a:lnTo>
                <a:lnTo>
                  <a:pt x="2333" y="3434"/>
                </a:lnTo>
                <a:lnTo>
                  <a:pt x="2333" y="3342"/>
                </a:lnTo>
                <a:lnTo>
                  <a:pt x="2334" y="3463"/>
                </a:lnTo>
                <a:lnTo>
                  <a:pt x="2335" y="3316"/>
                </a:lnTo>
                <a:lnTo>
                  <a:pt x="2335" y="3419"/>
                </a:lnTo>
                <a:lnTo>
                  <a:pt x="2336" y="3335"/>
                </a:lnTo>
                <a:lnTo>
                  <a:pt x="2337" y="3435"/>
                </a:lnTo>
                <a:lnTo>
                  <a:pt x="2337" y="3313"/>
                </a:lnTo>
                <a:lnTo>
                  <a:pt x="2338" y="3439"/>
                </a:lnTo>
                <a:lnTo>
                  <a:pt x="2339" y="3307"/>
                </a:lnTo>
                <a:lnTo>
                  <a:pt x="2339" y="3452"/>
                </a:lnTo>
                <a:lnTo>
                  <a:pt x="2340" y="3323"/>
                </a:lnTo>
                <a:lnTo>
                  <a:pt x="2341" y="3416"/>
                </a:lnTo>
                <a:lnTo>
                  <a:pt x="2341" y="3303"/>
                </a:lnTo>
                <a:lnTo>
                  <a:pt x="2342" y="3439"/>
                </a:lnTo>
                <a:lnTo>
                  <a:pt x="2342" y="3259"/>
                </a:lnTo>
                <a:lnTo>
                  <a:pt x="2344" y="3437"/>
                </a:lnTo>
                <a:lnTo>
                  <a:pt x="2344" y="3306"/>
                </a:lnTo>
                <a:lnTo>
                  <a:pt x="2345" y="3445"/>
                </a:lnTo>
                <a:lnTo>
                  <a:pt x="2346" y="3316"/>
                </a:lnTo>
                <a:lnTo>
                  <a:pt x="2346" y="3402"/>
                </a:lnTo>
                <a:lnTo>
                  <a:pt x="2347" y="3306"/>
                </a:lnTo>
                <a:lnTo>
                  <a:pt x="2347" y="3399"/>
                </a:lnTo>
                <a:lnTo>
                  <a:pt x="2348" y="3354"/>
                </a:lnTo>
                <a:lnTo>
                  <a:pt x="2348" y="3424"/>
                </a:lnTo>
                <a:lnTo>
                  <a:pt x="2349" y="3328"/>
                </a:lnTo>
                <a:lnTo>
                  <a:pt x="2349" y="3438"/>
                </a:lnTo>
                <a:lnTo>
                  <a:pt x="2350" y="3337"/>
                </a:lnTo>
                <a:lnTo>
                  <a:pt x="2350" y="3450"/>
                </a:lnTo>
                <a:lnTo>
                  <a:pt x="2351" y="3322"/>
                </a:lnTo>
                <a:lnTo>
                  <a:pt x="2351" y="3421"/>
                </a:lnTo>
                <a:lnTo>
                  <a:pt x="2352" y="3350"/>
                </a:lnTo>
                <a:lnTo>
                  <a:pt x="2352" y="3446"/>
                </a:lnTo>
                <a:lnTo>
                  <a:pt x="2353" y="3329"/>
                </a:lnTo>
                <a:lnTo>
                  <a:pt x="2354" y="3425"/>
                </a:lnTo>
                <a:lnTo>
                  <a:pt x="2355" y="3334"/>
                </a:lnTo>
                <a:lnTo>
                  <a:pt x="2355" y="3475"/>
                </a:lnTo>
                <a:lnTo>
                  <a:pt x="2356" y="3302"/>
                </a:lnTo>
                <a:lnTo>
                  <a:pt x="2356" y="3428"/>
                </a:lnTo>
                <a:lnTo>
                  <a:pt x="2357" y="3313"/>
                </a:lnTo>
                <a:lnTo>
                  <a:pt x="2358" y="3424"/>
                </a:lnTo>
                <a:lnTo>
                  <a:pt x="2358" y="3304"/>
                </a:lnTo>
                <a:lnTo>
                  <a:pt x="2359" y="3478"/>
                </a:lnTo>
                <a:lnTo>
                  <a:pt x="2359" y="3340"/>
                </a:lnTo>
                <a:lnTo>
                  <a:pt x="2360" y="3426"/>
                </a:lnTo>
                <a:lnTo>
                  <a:pt x="2360" y="3329"/>
                </a:lnTo>
                <a:lnTo>
                  <a:pt x="2361" y="3458"/>
                </a:lnTo>
                <a:lnTo>
                  <a:pt x="2362" y="3327"/>
                </a:lnTo>
                <a:lnTo>
                  <a:pt x="2363" y="3443"/>
                </a:lnTo>
                <a:lnTo>
                  <a:pt x="2363" y="3313"/>
                </a:lnTo>
                <a:lnTo>
                  <a:pt x="2364" y="3437"/>
                </a:lnTo>
                <a:lnTo>
                  <a:pt x="2365" y="3340"/>
                </a:lnTo>
                <a:lnTo>
                  <a:pt x="2365" y="3414"/>
                </a:lnTo>
                <a:lnTo>
                  <a:pt x="2366" y="3311"/>
                </a:lnTo>
                <a:lnTo>
                  <a:pt x="2367" y="3430"/>
                </a:lnTo>
                <a:lnTo>
                  <a:pt x="2368" y="3295"/>
                </a:lnTo>
                <a:lnTo>
                  <a:pt x="2369" y="3452"/>
                </a:lnTo>
                <a:lnTo>
                  <a:pt x="2370" y="3321"/>
                </a:lnTo>
                <a:lnTo>
                  <a:pt x="2371" y="3460"/>
                </a:lnTo>
                <a:lnTo>
                  <a:pt x="2371" y="3334"/>
                </a:lnTo>
                <a:lnTo>
                  <a:pt x="2372" y="3475"/>
                </a:lnTo>
                <a:lnTo>
                  <a:pt x="2373" y="3336"/>
                </a:lnTo>
                <a:lnTo>
                  <a:pt x="2374" y="3411"/>
                </a:lnTo>
                <a:lnTo>
                  <a:pt x="2375" y="3326"/>
                </a:lnTo>
                <a:lnTo>
                  <a:pt x="2375" y="3415"/>
                </a:lnTo>
                <a:lnTo>
                  <a:pt x="2376" y="3320"/>
                </a:lnTo>
                <a:lnTo>
                  <a:pt x="2376" y="3416"/>
                </a:lnTo>
                <a:lnTo>
                  <a:pt x="2377" y="3318"/>
                </a:lnTo>
                <a:lnTo>
                  <a:pt x="2377" y="3415"/>
                </a:lnTo>
                <a:lnTo>
                  <a:pt x="2378" y="3313"/>
                </a:lnTo>
                <a:lnTo>
                  <a:pt x="2379" y="3436"/>
                </a:lnTo>
                <a:lnTo>
                  <a:pt x="2380" y="3326"/>
                </a:lnTo>
                <a:lnTo>
                  <a:pt x="2381" y="3417"/>
                </a:lnTo>
                <a:lnTo>
                  <a:pt x="2381" y="3327"/>
                </a:lnTo>
                <a:lnTo>
                  <a:pt x="2382" y="3433"/>
                </a:lnTo>
                <a:lnTo>
                  <a:pt x="2382" y="3324"/>
                </a:lnTo>
                <a:lnTo>
                  <a:pt x="2383" y="3424"/>
                </a:lnTo>
                <a:lnTo>
                  <a:pt x="2384" y="3298"/>
                </a:lnTo>
                <a:lnTo>
                  <a:pt x="2384" y="3439"/>
                </a:lnTo>
                <a:lnTo>
                  <a:pt x="2385" y="3289"/>
                </a:lnTo>
                <a:lnTo>
                  <a:pt x="2386" y="3423"/>
                </a:lnTo>
                <a:lnTo>
                  <a:pt x="2387" y="3295"/>
                </a:lnTo>
                <a:lnTo>
                  <a:pt x="2387" y="3417"/>
                </a:lnTo>
                <a:lnTo>
                  <a:pt x="2388" y="3329"/>
                </a:lnTo>
                <a:lnTo>
                  <a:pt x="2388" y="3444"/>
                </a:lnTo>
                <a:lnTo>
                  <a:pt x="2389" y="3270"/>
                </a:lnTo>
                <a:lnTo>
                  <a:pt x="2390" y="3435"/>
                </a:lnTo>
                <a:lnTo>
                  <a:pt x="2391" y="3340"/>
                </a:lnTo>
                <a:lnTo>
                  <a:pt x="2391" y="3448"/>
                </a:lnTo>
                <a:lnTo>
                  <a:pt x="2392" y="3329"/>
                </a:lnTo>
                <a:lnTo>
                  <a:pt x="2392" y="3419"/>
                </a:lnTo>
                <a:lnTo>
                  <a:pt x="2394" y="3305"/>
                </a:lnTo>
                <a:lnTo>
                  <a:pt x="2394" y="3433"/>
                </a:lnTo>
                <a:lnTo>
                  <a:pt x="2395" y="3358"/>
                </a:lnTo>
                <a:lnTo>
                  <a:pt x="2395" y="3439"/>
                </a:lnTo>
                <a:lnTo>
                  <a:pt x="2396" y="3324"/>
                </a:lnTo>
                <a:lnTo>
                  <a:pt x="2397" y="3429"/>
                </a:lnTo>
                <a:lnTo>
                  <a:pt x="2397" y="3341"/>
                </a:lnTo>
                <a:lnTo>
                  <a:pt x="2398" y="3456"/>
                </a:lnTo>
                <a:lnTo>
                  <a:pt x="2398" y="3323"/>
                </a:lnTo>
                <a:lnTo>
                  <a:pt x="2399" y="3444"/>
                </a:lnTo>
                <a:lnTo>
                  <a:pt x="2400" y="3336"/>
                </a:lnTo>
                <a:lnTo>
                  <a:pt x="2400" y="3473"/>
                </a:lnTo>
                <a:lnTo>
                  <a:pt x="2401" y="3312"/>
                </a:lnTo>
                <a:lnTo>
                  <a:pt x="2402" y="3438"/>
                </a:lnTo>
                <a:lnTo>
                  <a:pt x="2402" y="3322"/>
                </a:lnTo>
                <a:lnTo>
                  <a:pt x="2403" y="3440"/>
                </a:lnTo>
                <a:lnTo>
                  <a:pt x="2403" y="3325"/>
                </a:lnTo>
                <a:lnTo>
                  <a:pt x="2404" y="3428"/>
                </a:lnTo>
                <a:lnTo>
                  <a:pt x="2405" y="3339"/>
                </a:lnTo>
                <a:lnTo>
                  <a:pt x="2405" y="3477"/>
                </a:lnTo>
                <a:lnTo>
                  <a:pt x="2406" y="3340"/>
                </a:lnTo>
                <a:lnTo>
                  <a:pt x="2407" y="3432"/>
                </a:lnTo>
                <a:lnTo>
                  <a:pt x="2407" y="3315"/>
                </a:lnTo>
                <a:lnTo>
                  <a:pt x="2408" y="3451"/>
                </a:lnTo>
                <a:lnTo>
                  <a:pt x="2409" y="3311"/>
                </a:lnTo>
                <a:lnTo>
                  <a:pt x="2410" y="3436"/>
                </a:lnTo>
                <a:lnTo>
                  <a:pt x="2410" y="3321"/>
                </a:lnTo>
                <a:lnTo>
                  <a:pt x="2412" y="3433"/>
                </a:lnTo>
                <a:lnTo>
                  <a:pt x="2412" y="3310"/>
                </a:lnTo>
                <a:lnTo>
                  <a:pt x="2414" y="3420"/>
                </a:lnTo>
                <a:lnTo>
                  <a:pt x="2414" y="3338"/>
                </a:lnTo>
                <a:lnTo>
                  <a:pt x="2415" y="3433"/>
                </a:lnTo>
                <a:lnTo>
                  <a:pt x="2415" y="3326"/>
                </a:lnTo>
                <a:lnTo>
                  <a:pt x="2416" y="3439"/>
                </a:lnTo>
                <a:lnTo>
                  <a:pt x="2417" y="3331"/>
                </a:lnTo>
                <a:lnTo>
                  <a:pt x="2418" y="3456"/>
                </a:lnTo>
                <a:lnTo>
                  <a:pt x="2418" y="3331"/>
                </a:lnTo>
                <a:lnTo>
                  <a:pt x="2419" y="3417"/>
                </a:lnTo>
                <a:lnTo>
                  <a:pt x="2419" y="3313"/>
                </a:lnTo>
                <a:lnTo>
                  <a:pt x="2420" y="3420"/>
                </a:lnTo>
                <a:lnTo>
                  <a:pt x="2421" y="3281"/>
                </a:lnTo>
                <a:lnTo>
                  <a:pt x="2421" y="3462"/>
                </a:lnTo>
                <a:lnTo>
                  <a:pt x="2422" y="3307"/>
                </a:lnTo>
                <a:lnTo>
                  <a:pt x="2422" y="3430"/>
                </a:lnTo>
                <a:lnTo>
                  <a:pt x="2423" y="3341"/>
                </a:lnTo>
                <a:lnTo>
                  <a:pt x="2423" y="3442"/>
                </a:lnTo>
                <a:lnTo>
                  <a:pt x="2424" y="3319"/>
                </a:lnTo>
                <a:lnTo>
                  <a:pt x="2425" y="3446"/>
                </a:lnTo>
                <a:lnTo>
                  <a:pt x="2425" y="3304"/>
                </a:lnTo>
                <a:lnTo>
                  <a:pt x="2427" y="3457"/>
                </a:lnTo>
                <a:lnTo>
                  <a:pt x="2427" y="3321"/>
                </a:lnTo>
                <a:lnTo>
                  <a:pt x="2428" y="3416"/>
                </a:lnTo>
                <a:lnTo>
                  <a:pt x="2428" y="3319"/>
                </a:lnTo>
                <a:lnTo>
                  <a:pt x="2429" y="3439"/>
                </a:lnTo>
                <a:lnTo>
                  <a:pt x="2429" y="3323"/>
                </a:lnTo>
                <a:lnTo>
                  <a:pt x="2430" y="3454"/>
                </a:lnTo>
                <a:lnTo>
                  <a:pt x="2431" y="3332"/>
                </a:lnTo>
                <a:lnTo>
                  <a:pt x="2431" y="3427"/>
                </a:lnTo>
                <a:lnTo>
                  <a:pt x="2432" y="3304"/>
                </a:lnTo>
                <a:lnTo>
                  <a:pt x="2432" y="3438"/>
                </a:lnTo>
                <a:lnTo>
                  <a:pt x="2433" y="3286"/>
                </a:lnTo>
                <a:lnTo>
                  <a:pt x="2434" y="3429"/>
                </a:lnTo>
                <a:lnTo>
                  <a:pt x="2434" y="3323"/>
                </a:lnTo>
                <a:lnTo>
                  <a:pt x="2435" y="3443"/>
                </a:lnTo>
                <a:lnTo>
                  <a:pt x="2436" y="3325"/>
                </a:lnTo>
                <a:lnTo>
                  <a:pt x="2436" y="3423"/>
                </a:lnTo>
                <a:lnTo>
                  <a:pt x="2437" y="3323"/>
                </a:lnTo>
                <a:lnTo>
                  <a:pt x="2437" y="3412"/>
                </a:lnTo>
                <a:lnTo>
                  <a:pt x="2438" y="3311"/>
                </a:lnTo>
                <a:lnTo>
                  <a:pt x="2439" y="3524"/>
                </a:lnTo>
                <a:lnTo>
                  <a:pt x="2439" y="3321"/>
                </a:lnTo>
                <a:lnTo>
                  <a:pt x="2440" y="3457"/>
                </a:lnTo>
                <a:lnTo>
                  <a:pt x="2440" y="3325"/>
                </a:lnTo>
                <a:lnTo>
                  <a:pt x="2441" y="3404"/>
                </a:lnTo>
                <a:lnTo>
                  <a:pt x="2441" y="3334"/>
                </a:lnTo>
                <a:lnTo>
                  <a:pt x="2442" y="3432"/>
                </a:lnTo>
                <a:lnTo>
                  <a:pt x="2443" y="3301"/>
                </a:lnTo>
                <a:lnTo>
                  <a:pt x="2443" y="3413"/>
                </a:lnTo>
                <a:lnTo>
                  <a:pt x="2444" y="3295"/>
                </a:lnTo>
                <a:lnTo>
                  <a:pt x="2445" y="3433"/>
                </a:lnTo>
                <a:lnTo>
                  <a:pt x="2446" y="3323"/>
                </a:lnTo>
                <a:lnTo>
                  <a:pt x="2446" y="3418"/>
                </a:lnTo>
                <a:lnTo>
                  <a:pt x="2447" y="3313"/>
                </a:lnTo>
                <a:lnTo>
                  <a:pt x="2448" y="3430"/>
                </a:lnTo>
                <a:lnTo>
                  <a:pt x="2448" y="3286"/>
                </a:lnTo>
                <a:lnTo>
                  <a:pt x="2449" y="3427"/>
                </a:lnTo>
                <a:lnTo>
                  <a:pt x="2449" y="3284"/>
                </a:lnTo>
                <a:lnTo>
                  <a:pt x="2450" y="3463"/>
                </a:lnTo>
                <a:lnTo>
                  <a:pt x="2450" y="3335"/>
                </a:lnTo>
                <a:lnTo>
                  <a:pt x="2451" y="3415"/>
                </a:lnTo>
                <a:lnTo>
                  <a:pt x="2451" y="3329"/>
                </a:lnTo>
                <a:lnTo>
                  <a:pt x="2452" y="3421"/>
                </a:lnTo>
                <a:lnTo>
                  <a:pt x="2452" y="3338"/>
                </a:lnTo>
                <a:lnTo>
                  <a:pt x="2453" y="3424"/>
                </a:lnTo>
                <a:lnTo>
                  <a:pt x="2453" y="3323"/>
                </a:lnTo>
                <a:lnTo>
                  <a:pt x="2454" y="3414"/>
                </a:lnTo>
                <a:lnTo>
                  <a:pt x="2455" y="3303"/>
                </a:lnTo>
                <a:lnTo>
                  <a:pt x="2455" y="3472"/>
                </a:lnTo>
                <a:lnTo>
                  <a:pt x="2457" y="3296"/>
                </a:lnTo>
                <a:lnTo>
                  <a:pt x="2457" y="3470"/>
                </a:lnTo>
                <a:lnTo>
                  <a:pt x="2458" y="3303"/>
                </a:lnTo>
                <a:lnTo>
                  <a:pt x="2458" y="3439"/>
                </a:lnTo>
                <a:lnTo>
                  <a:pt x="2459" y="3310"/>
                </a:lnTo>
                <a:lnTo>
                  <a:pt x="2459" y="3417"/>
                </a:lnTo>
                <a:lnTo>
                  <a:pt x="2460" y="3329"/>
                </a:lnTo>
                <a:lnTo>
                  <a:pt x="2461" y="3445"/>
                </a:lnTo>
                <a:lnTo>
                  <a:pt x="2462" y="3322"/>
                </a:lnTo>
                <a:lnTo>
                  <a:pt x="2462" y="3475"/>
                </a:lnTo>
                <a:lnTo>
                  <a:pt x="2463" y="3351"/>
                </a:lnTo>
                <a:lnTo>
                  <a:pt x="2464" y="3424"/>
                </a:lnTo>
                <a:lnTo>
                  <a:pt x="2465" y="3325"/>
                </a:lnTo>
                <a:lnTo>
                  <a:pt x="2465" y="3448"/>
                </a:lnTo>
                <a:lnTo>
                  <a:pt x="2466" y="3321"/>
                </a:lnTo>
                <a:lnTo>
                  <a:pt x="2467" y="3424"/>
                </a:lnTo>
                <a:lnTo>
                  <a:pt x="2467" y="3341"/>
                </a:lnTo>
                <a:lnTo>
                  <a:pt x="2468" y="3448"/>
                </a:lnTo>
                <a:lnTo>
                  <a:pt x="2469" y="3328"/>
                </a:lnTo>
                <a:lnTo>
                  <a:pt x="2470" y="3455"/>
                </a:lnTo>
                <a:lnTo>
                  <a:pt x="2471" y="3308"/>
                </a:lnTo>
                <a:lnTo>
                  <a:pt x="2471" y="3433"/>
                </a:lnTo>
                <a:lnTo>
                  <a:pt x="2472" y="3337"/>
                </a:lnTo>
                <a:lnTo>
                  <a:pt x="2473" y="3432"/>
                </a:lnTo>
                <a:lnTo>
                  <a:pt x="2473" y="3323"/>
                </a:lnTo>
                <a:lnTo>
                  <a:pt x="2474" y="3442"/>
                </a:lnTo>
                <a:lnTo>
                  <a:pt x="2475" y="3313"/>
                </a:lnTo>
                <a:lnTo>
                  <a:pt x="2475" y="3433"/>
                </a:lnTo>
                <a:lnTo>
                  <a:pt x="2476" y="3330"/>
                </a:lnTo>
                <a:lnTo>
                  <a:pt x="2477" y="3426"/>
                </a:lnTo>
                <a:lnTo>
                  <a:pt x="2478" y="3316"/>
                </a:lnTo>
                <a:lnTo>
                  <a:pt x="2479" y="3447"/>
                </a:lnTo>
                <a:lnTo>
                  <a:pt x="2479" y="3350"/>
                </a:lnTo>
                <a:lnTo>
                  <a:pt x="2480" y="3429"/>
                </a:lnTo>
                <a:lnTo>
                  <a:pt x="2480" y="3341"/>
                </a:lnTo>
                <a:lnTo>
                  <a:pt x="2481" y="3429"/>
                </a:lnTo>
                <a:lnTo>
                  <a:pt x="2481" y="3325"/>
                </a:lnTo>
                <a:lnTo>
                  <a:pt x="2483" y="3446"/>
                </a:lnTo>
                <a:lnTo>
                  <a:pt x="2483" y="3339"/>
                </a:lnTo>
                <a:lnTo>
                  <a:pt x="2484" y="3434"/>
                </a:lnTo>
                <a:lnTo>
                  <a:pt x="2485" y="3331"/>
                </a:lnTo>
                <a:lnTo>
                  <a:pt x="2485" y="3446"/>
                </a:lnTo>
                <a:lnTo>
                  <a:pt x="2486" y="3315"/>
                </a:lnTo>
                <a:lnTo>
                  <a:pt x="2487" y="3458"/>
                </a:lnTo>
                <a:lnTo>
                  <a:pt x="2488" y="3343"/>
                </a:lnTo>
                <a:lnTo>
                  <a:pt x="2489" y="3431"/>
                </a:lnTo>
                <a:lnTo>
                  <a:pt x="2489" y="3316"/>
                </a:lnTo>
                <a:lnTo>
                  <a:pt x="2490" y="3446"/>
                </a:lnTo>
                <a:lnTo>
                  <a:pt x="2490" y="3347"/>
                </a:lnTo>
                <a:lnTo>
                  <a:pt x="2491" y="3410"/>
                </a:lnTo>
                <a:lnTo>
                  <a:pt x="2491" y="3315"/>
                </a:lnTo>
                <a:lnTo>
                  <a:pt x="2492" y="3445"/>
                </a:lnTo>
                <a:lnTo>
                  <a:pt x="2493" y="3358"/>
                </a:lnTo>
                <a:lnTo>
                  <a:pt x="2493" y="3452"/>
                </a:lnTo>
                <a:lnTo>
                  <a:pt x="2494" y="3330"/>
                </a:lnTo>
                <a:lnTo>
                  <a:pt x="2494" y="3444"/>
                </a:lnTo>
                <a:lnTo>
                  <a:pt x="2496" y="3318"/>
                </a:lnTo>
                <a:lnTo>
                  <a:pt x="2496" y="3409"/>
                </a:lnTo>
                <a:lnTo>
                  <a:pt x="2497" y="3347"/>
                </a:lnTo>
                <a:lnTo>
                  <a:pt x="2497" y="3452"/>
                </a:lnTo>
                <a:lnTo>
                  <a:pt x="2498" y="3320"/>
                </a:lnTo>
                <a:lnTo>
                  <a:pt x="2499" y="3472"/>
                </a:lnTo>
                <a:lnTo>
                  <a:pt x="2499" y="3357"/>
                </a:lnTo>
                <a:lnTo>
                  <a:pt x="2500" y="3445"/>
                </a:lnTo>
                <a:lnTo>
                  <a:pt x="2500" y="3319"/>
                </a:lnTo>
                <a:lnTo>
                  <a:pt x="2501" y="3439"/>
                </a:lnTo>
                <a:lnTo>
                  <a:pt x="2502" y="3304"/>
                </a:lnTo>
                <a:lnTo>
                  <a:pt x="2502" y="3433"/>
                </a:lnTo>
                <a:lnTo>
                  <a:pt x="2503" y="3359"/>
                </a:lnTo>
                <a:lnTo>
                  <a:pt x="2503" y="3470"/>
                </a:lnTo>
                <a:lnTo>
                  <a:pt x="2504" y="3325"/>
                </a:lnTo>
                <a:lnTo>
                  <a:pt x="2505" y="3442"/>
                </a:lnTo>
                <a:lnTo>
                  <a:pt x="2505" y="3338"/>
                </a:lnTo>
                <a:lnTo>
                  <a:pt x="2506" y="3450"/>
                </a:lnTo>
                <a:lnTo>
                  <a:pt x="2506" y="3298"/>
                </a:lnTo>
                <a:lnTo>
                  <a:pt x="2507" y="3460"/>
                </a:lnTo>
                <a:lnTo>
                  <a:pt x="2507" y="3316"/>
                </a:lnTo>
                <a:lnTo>
                  <a:pt x="2508" y="3421"/>
                </a:lnTo>
                <a:lnTo>
                  <a:pt x="2509" y="3332"/>
                </a:lnTo>
                <a:lnTo>
                  <a:pt x="2510" y="3438"/>
                </a:lnTo>
                <a:lnTo>
                  <a:pt x="2510" y="3301"/>
                </a:lnTo>
                <a:lnTo>
                  <a:pt x="2511" y="3396"/>
                </a:lnTo>
                <a:lnTo>
                  <a:pt x="2511" y="3350"/>
                </a:lnTo>
                <a:lnTo>
                  <a:pt x="2512" y="3442"/>
                </a:lnTo>
                <a:lnTo>
                  <a:pt x="2513" y="3331"/>
                </a:lnTo>
                <a:lnTo>
                  <a:pt x="2513" y="3421"/>
                </a:lnTo>
                <a:lnTo>
                  <a:pt x="2514" y="3330"/>
                </a:lnTo>
                <a:lnTo>
                  <a:pt x="2514" y="3405"/>
                </a:lnTo>
                <a:lnTo>
                  <a:pt x="2515" y="3340"/>
                </a:lnTo>
                <a:lnTo>
                  <a:pt x="2515" y="3419"/>
                </a:lnTo>
                <a:lnTo>
                  <a:pt x="2516" y="3314"/>
                </a:lnTo>
                <a:lnTo>
                  <a:pt x="2516" y="3431"/>
                </a:lnTo>
                <a:lnTo>
                  <a:pt x="2517" y="3298"/>
                </a:lnTo>
                <a:lnTo>
                  <a:pt x="2517" y="3450"/>
                </a:lnTo>
                <a:lnTo>
                  <a:pt x="2519" y="3322"/>
                </a:lnTo>
                <a:lnTo>
                  <a:pt x="2519" y="3412"/>
                </a:lnTo>
                <a:lnTo>
                  <a:pt x="2520" y="3325"/>
                </a:lnTo>
                <a:lnTo>
                  <a:pt x="2521" y="3430"/>
                </a:lnTo>
                <a:lnTo>
                  <a:pt x="2521" y="3327"/>
                </a:lnTo>
                <a:lnTo>
                  <a:pt x="2522" y="3431"/>
                </a:lnTo>
                <a:lnTo>
                  <a:pt x="2523" y="3343"/>
                </a:lnTo>
                <a:lnTo>
                  <a:pt x="2524" y="3430"/>
                </a:lnTo>
                <a:lnTo>
                  <a:pt x="2524" y="3320"/>
                </a:lnTo>
                <a:lnTo>
                  <a:pt x="2525" y="3430"/>
                </a:lnTo>
                <a:lnTo>
                  <a:pt x="2525" y="3316"/>
                </a:lnTo>
                <a:lnTo>
                  <a:pt x="2526" y="3411"/>
                </a:lnTo>
                <a:lnTo>
                  <a:pt x="2527" y="3307"/>
                </a:lnTo>
                <a:lnTo>
                  <a:pt x="2527" y="3441"/>
                </a:lnTo>
                <a:lnTo>
                  <a:pt x="2528" y="3327"/>
                </a:lnTo>
                <a:lnTo>
                  <a:pt x="2529" y="3410"/>
                </a:lnTo>
                <a:lnTo>
                  <a:pt x="2530" y="3287"/>
                </a:lnTo>
                <a:lnTo>
                  <a:pt x="2530" y="3408"/>
                </a:lnTo>
                <a:lnTo>
                  <a:pt x="2531" y="3350"/>
                </a:lnTo>
                <a:lnTo>
                  <a:pt x="2531" y="3456"/>
                </a:lnTo>
                <a:lnTo>
                  <a:pt x="2532" y="3347"/>
                </a:lnTo>
                <a:lnTo>
                  <a:pt x="2532" y="3439"/>
                </a:lnTo>
                <a:lnTo>
                  <a:pt x="2533" y="3319"/>
                </a:lnTo>
                <a:lnTo>
                  <a:pt x="2533" y="3435"/>
                </a:lnTo>
                <a:lnTo>
                  <a:pt x="2534" y="3313"/>
                </a:lnTo>
                <a:lnTo>
                  <a:pt x="2535" y="3451"/>
                </a:lnTo>
                <a:lnTo>
                  <a:pt x="2535" y="3335"/>
                </a:lnTo>
                <a:lnTo>
                  <a:pt x="2536" y="3458"/>
                </a:lnTo>
                <a:lnTo>
                  <a:pt x="2536" y="3355"/>
                </a:lnTo>
                <a:lnTo>
                  <a:pt x="2537" y="3417"/>
                </a:lnTo>
                <a:lnTo>
                  <a:pt x="2538" y="3319"/>
                </a:lnTo>
                <a:lnTo>
                  <a:pt x="2538" y="3441"/>
                </a:lnTo>
                <a:lnTo>
                  <a:pt x="2539" y="3332"/>
                </a:lnTo>
                <a:lnTo>
                  <a:pt x="2540" y="3440"/>
                </a:lnTo>
                <a:lnTo>
                  <a:pt x="2540" y="3322"/>
                </a:lnTo>
                <a:lnTo>
                  <a:pt x="2541" y="3433"/>
                </a:lnTo>
                <a:lnTo>
                  <a:pt x="2541" y="3335"/>
                </a:lnTo>
                <a:lnTo>
                  <a:pt x="2542" y="3478"/>
                </a:lnTo>
                <a:lnTo>
                  <a:pt x="2543" y="3331"/>
                </a:lnTo>
                <a:lnTo>
                  <a:pt x="2543" y="3403"/>
                </a:lnTo>
                <a:lnTo>
                  <a:pt x="2544" y="3357"/>
                </a:lnTo>
                <a:lnTo>
                  <a:pt x="2544" y="3446"/>
                </a:lnTo>
                <a:lnTo>
                  <a:pt x="2545" y="3359"/>
                </a:lnTo>
                <a:lnTo>
                  <a:pt x="2545" y="3488"/>
                </a:lnTo>
                <a:lnTo>
                  <a:pt x="2546" y="3326"/>
                </a:lnTo>
                <a:lnTo>
                  <a:pt x="2546" y="3463"/>
                </a:lnTo>
                <a:lnTo>
                  <a:pt x="2547" y="3323"/>
                </a:lnTo>
                <a:lnTo>
                  <a:pt x="2548" y="3429"/>
                </a:lnTo>
                <a:lnTo>
                  <a:pt x="2549" y="3318"/>
                </a:lnTo>
                <a:lnTo>
                  <a:pt x="2550" y="3454"/>
                </a:lnTo>
                <a:lnTo>
                  <a:pt x="2550" y="3349"/>
                </a:lnTo>
                <a:lnTo>
                  <a:pt x="2551" y="3409"/>
                </a:lnTo>
                <a:lnTo>
                  <a:pt x="2551" y="3325"/>
                </a:lnTo>
                <a:lnTo>
                  <a:pt x="2552" y="3442"/>
                </a:lnTo>
                <a:lnTo>
                  <a:pt x="2554" y="3345"/>
                </a:lnTo>
                <a:lnTo>
                  <a:pt x="2555" y="3441"/>
                </a:lnTo>
                <a:lnTo>
                  <a:pt x="2555" y="3352"/>
                </a:lnTo>
                <a:lnTo>
                  <a:pt x="2556" y="3453"/>
                </a:lnTo>
                <a:lnTo>
                  <a:pt x="2556" y="3318"/>
                </a:lnTo>
                <a:lnTo>
                  <a:pt x="2557" y="3427"/>
                </a:lnTo>
                <a:lnTo>
                  <a:pt x="2558" y="3319"/>
                </a:lnTo>
                <a:lnTo>
                  <a:pt x="2559" y="3421"/>
                </a:lnTo>
                <a:lnTo>
                  <a:pt x="2559" y="3350"/>
                </a:lnTo>
                <a:lnTo>
                  <a:pt x="2560" y="3407"/>
                </a:lnTo>
                <a:lnTo>
                  <a:pt x="2560" y="3325"/>
                </a:lnTo>
                <a:lnTo>
                  <a:pt x="2561" y="3418"/>
                </a:lnTo>
                <a:lnTo>
                  <a:pt x="2562" y="3323"/>
                </a:lnTo>
                <a:lnTo>
                  <a:pt x="2562" y="3407"/>
                </a:lnTo>
                <a:lnTo>
                  <a:pt x="2563" y="3341"/>
                </a:lnTo>
                <a:lnTo>
                  <a:pt x="2563" y="3442"/>
                </a:lnTo>
                <a:lnTo>
                  <a:pt x="2564" y="3294"/>
                </a:lnTo>
                <a:lnTo>
                  <a:pt x="2565" y="3428"/>
                </a:lnTo>
                <a:lnTo>
                  <a:pt x="2566" y="3327"/>
                </a:lnTo>
                <a:lnTo>
                  <a:pt x="2566" y="3416"/>
                </a:lnTo>
                <a:lnTo>
                  <a:pt x="2567" y="3323"/>
                </a:lnTo>
                <a:lnTo>
                  <a:pt x="2568" y="3408"/>
                </a:lnTo>
                <a:lnTo>
                  <a:pt x="2568" y="3338"/>
                </a:lnTo>
                <a:lnTo>
                  <a:pt x="2570" y="3448"/>
                </a:lnTo>
                <a:lnTo>
                  <a:pt x="2570" y="3323"/>
                </a:lnTo>
                <a:lnTo>
                  <a:pt x="2571" y="3441"/>
                </a:lnTo>
                <a:lnTo>
                  <a:pt x="2572" y="3338"/>
                </a:lnTo>
                <a:lnTo>
                  <a:pt x="2572" y="3421"/>
                </a:lnTo>
                <a:lnTo>
                  <a:pt x="2573" y="3314"/>
                </a:lnTo>
                <a:lnTo>
                  <a:pt x="2573" y="3436"/>
                </a:lnTo>
                <a:lnTo>
                  <a:pt x="2574" y="3325"/>
                </a:lnTo>
                <a:lnTo>
                  <a:pt x="2575" y="3444"/>
                </a:lnTo>
                <a:lnTo>
                  <a:pt x="2575" y="3329"/>
                </a:lnTo>
                <a:lnTo>
                  <a:pt x="2576" y="3455"/>
                </a:lnTo>
                <a:lnTo>
                  <a:pt x="2577" y="3338"/>
                </a:lnTo>
                <a:lnTo>
                  <a:pt x="2577" y="3429"/>
                </a:lnTo>
                <a:lnTo>
                  <a:pt x="2578" y="3304"/>
                </a:lnTo>
                <a:lnTo>
                  <a:pt x="2579" y="3436"/>
                </a:lnTo>
                <a:lnTo>
                  <a:pt x="2581" y="3326"/>
                </a:lnTo>
                <a:lnTo>
                  <a:pt x="2582" y="3437"/>
                </a:lnTo>
                <a:lnTo>
                  <a:pt x="2583" y="3314"/>
                </a:lnTo>
                <a:lnTo>
                  <a:pt x="2583" y="3421"/>
                </a:lnTo>
                <a:lnTo>
                  <a:pt x="2584" y="3313"/>
                </a:lnTo>
                <a:lnTo>
                  <a:pt x="2586" y="3410"/>
                </a:lnTo>
                <a:lnTo>
                  <a:pt x="2587" y="3327"/>
                </a:lnTo>
                <a:lnTo>
                  <a:pt x="2588" y="3436"/>
                </a:lnTo>
                <a:lnTo>
                  <a:pt x="2588" y="3350"/>
                </a:lnTo>
                <a:lnTo>
                  <a:pt x="2589" y="3428"/>
                </a:lnTo>
                <a:lnTo>
                  <a:pt x="2590" y="3306"/>
                </a:lnTo>
                <a:lnTo>
                  <a:pt x="2590" y="3449"/>
                </a:lnTo>
                <a:lnTo>
                  <a:pt x="2591" y="3309"/>
                </a:lnTo>
                <a:lnTo>
                  <a:pt x="2592" y="3427"/>
                </a:lnTo>
                <a:lnTo>
                  <a:pt x="2593" y="3324"/>
                </a:lnTo>
                <a:lnTo>
                  <a:pt x="2593" y="3433"/>
                </a:lnTo>
                <a:lnTo>
                  <a:pt x="2594" y="3356"/>
                </a:lnTo>
                <a:lnTo>
                  <a:pt x="2595" y="3430"/>
                </a:lnTo>
                <a:lnTo>
                  <a:pt x="2595" y="3339"/>
                </a:lnTo>
                <a:lnTo>
                  <a:pt x="2596" y="3458"/>
                </a:lnTo>
                <a:lnTo>
                  <a:pt x="2596" y="3345"/>
                </a:lnTo>
                <a:lnTo>
                  <a:pt x="2597" y="3394"/>
                </a:lnTo>
                <a:lnTo>
                  <a:pt x="2598" y="3303"/>
                </a:lnTo>
                <a:lnTo>
                  <a:pt x="2598" y="3418"/>
                </a:lnTo>
                <a:lnTo>
                  <a:pt x="2599" y="3332"/>
                </a:lnTo>
                <a:lnTo>
                  <a:pt x="2600" y="3445"/>
                </a:lnTo>
                <a:lnTo>
                  <a:pt x="2601" y="3306"/>
                </a:lnTo>
                <a:lnTo>
                  <a:pt x="2601" y="3489"/>
                </a:lnTo>
                <a:lnTo>
                  <a:pt x="2602" y="3339"/>
                </a:lnTo>
                <a:lnTo>
                  <a:pt x="2602" y="3447"/>
                </a:lnTo>
                <a:lnTo>
                  <a:pt x="2603" y="3325"/>
                </a:lnTo>
                <a:lnTo>
                  <a:pt x="2604" y="3402"/>
                </a:lnTo>
                <a:lnTo>
                  <a:pt x="2604" y="3321"/>
                </a:lnTo>
                <a:lnTo>
                  <a:pt x="2605" y="3421"/>
                </a:lnTo>
                <a:lnTo>
                  <a:pt x="2606" y="3347"/>
                </a:lnTo>
                <a:lnTo>
                  <a:pt x="2606" y="3432"/>
                </a:lnTo>
                <a:lnTo>
                  <a:pt x="2607" y="3327"/>
                </a:lnTo>
                <a:lnTo>
                  <a:pt x="2608" y="3467"/>
                </a:lnTo>
                <a:lnTo>
                  <a:pt x="2608" y="3345"/>
                </a:lnTo>
                <a:lnTo>
                  <a:pt x="2609" y="3461"/>
                </a:lnTo>
                <a:lnTo>
                  <a:pt x="2610" y="3352"/>
                </a:lnTo>
                <a:lnTo>
                  <a:pt x="2610" y="3414"/>
                </a:lnTo>
                <a:lnTo>
                  <a:pt x="2611" y="3348"/>
                </a:lnTo>
                <a:lnTo>
                  <a:pt x="2612" y="3428"/>
                </a:lnTo>
                <a:lnTo>
                  <a:pt x="2612" y="3344"/>
                </a:lnTo>
                <a:lnTo>
                  <a:pt x="2613" y="3474"/>
                </a:lnTo>
                <a:lnTo>
                  <a:pt x="2613" y="3347"/>
                </a:lnTo>
                <a:lnTo>
                  <a:pt x="2614" y="3451"/>
                </a:lnTo>
                <a:lnTo>
                  <a:pt x="2614" y="3326"/>
                </a:lnTo>
                <a:lnTo>
                  <a:pt x="2615" y="3416"/>
                </a:lnTo>
                <a:lnTo>
                  <a:pt x="2615" y="3313"/>
                </a:lnTo>
                <a:lnTo>
                  <a:pt x="2616" y="3463"/>
                </a:lnTo>
                <a:lnTo>
                  <a:pt x="2617" y="3335"/>
                </a:lnTo>
                <a:lnTo>
                  <a:pt x="2617" y="3417"/>
                </a:lnTo>
                <a:lnTo>
                  <a:pt x="2618" y="3319"/>
                </a:lnTo>
                <a:lnTo>
                  <a:pt x="2619" y="3437"/>
                </a:lnTo>
                <a:lnTo>
                  <a:pt x="2619" y="3328"/>
                </a:lnTo>
                <a:lnTo>
                  <a:pt x="2620" y="3420"/>
                </a:lnTo>
                <a:lnTo>
                  <a:pt x="2621" y="3335"/>
                </a:lnTo>
                <a:lnTo>
                  <a:pt x="2622" y="3430"/>
                </a:lnTo>
                <a:lnTo>
                  <a:pt x="2623" y="3316"/>
                </a:lnTo>
                <a:lnTo>
                  <a:pt x="2623" y="3461"/>
                </a:lnTo>
                <a:lnTo>
                  <a:pt x="2624" y="3341"/>
                </a:lnTo>
                <a:lnTo>
                  <a:pt x="2625" y="3439"/>
                </a:lnTo>
                <a:lnTo>
                  <a:pt x="2625" y="3340"/>
                </a:lnTo>
                <a:lnTo>
                  <a:pt x="2626" y="3444"/>
                </a:lnTo>
                <a:lnTo>
                  <a:pt x="2627" y="3329"/>
                </a:lnTo>
                <a:lnTo>
                  <a:pt x="2627" y="3452"/>
                </a:lnTo>
                <a:lnTo>
                  <a:pt x="2628" y="3336"/>
                </a:lnTo>
                <a:lnTo>
                  <a:pt x="2629" y="3424"/>
                </a:lnTo>
                <a:lnTo>
                  <a:pt x="2630" y="3331"/>
                </a:lnTo>
                <a:lnTo>
                  <a:pt x="2631" y="3466"/>
                </a:lnTo>
                <a:lnTo>
                  <a:pt x="2632" y="3333"/>
                </a:lnTo>
                <a:lnTo>
                  <a:pt x="2633" y="3442"/>
                </a:lnTo>
                <a:lnTo>
                  <a:pt x="2633" y="3361"/>
                </a:lnTo>
                <a:lnTo>
                  <a:pt x="2634" y="3445"/>
                </a:lnTo>
                <a:lnTo>
                  <a:pt x="2635" y="3316"/>
                </a:lnTo>
                <a:lnTo>
                  <a:pt x="2635" y="3433"/>
                </a:lnTo>
                <a:lnTo>
                  <a:pt x="2636" y="3305"/>
                </a:lnTo>
                <a:lnTo>
                  <a:pt x="2637" y="3454"/>
                </a:lnTo>
                <a:lnTo>
                  <a:pt x="2637" y="3370"/>
                </a:lnTo>
                <a:lnTo>
                  <a:pt x="2638" y="3429"/>
                </a:lnTo>
                <a:lnTo>
                  <a:pt x="2638" y="3302"/>
                </a:lnTo>
                <a:lnTo>
                  <a:pt x="2639" y="3443"/>
                </a:lnTo>
                <a:lnTo>
                  <a:pt x="2640" y="3352"/>
                </a:lnTo>
                <a:lnTo>
                  <a:pt x="2641" y="3455"/>
                </a:lnTo>
                <a:lnTo>
                  <a:pt x="2641" y="3320"/>
                </a:lnTo>
                <a:lnTo>
                  <a:pt x="2642" y="3427"/>
                </a:lnTo>
                <a:lnTo>
                  <a:pt x="2643" y="3337"/>
                </a:lnTo>
                <a:lnTo>
                  <a:pt x="2643" y="3407"/>
                </a:lnTo>
                <a:lnTo>
                  <a:pt x="2644" y="3352"/>
                </a:lnTo>
                <a:lnTo>
                  <a:pt x="2644" y="3409"/>
                </a:lnTo>
                <a:lnTo>
                  <a:pt x="2645" y="3342"/>
                </a:lnTo>
                <a:lnTo>
                  <a:pt x="2645" y="3422"/>
                </a:lnTo>
                <a:lnTo>
                  <a:pt x="2646" y="3348"/>
                </a:lnTo>
                <a:lnTo>
                  <a:pt x="2646" y="3447"/>
                </a:lnTo>
                <a:lnTo>
                  <a:pt x="2647" y="3341"/>
                </a:lnTo>
                <a:lnTo>
                  <a:pt x="2647" y="3456"/>
                </a:lnTo>
                <a:lnTo>
                  <a:pt x="2648" y="3330"/>
                </a:lnTo>
                <a:lnTo>
                  <a:pt x="2649" y="3472"/>
                </a:lnTo>
                <a:lnTo>
                  <a:pt x="2651" y="3333"/>
                </a:lnTo>
                <a:lnTo>
                  <a:pt x="2651" y="3498"/>
                </a:lnTo>
                <a:lnTo>
                  <a:pt x="2652" y="3309"/>
                </a:lnTo>
                <a:lnTo>
                  <a:pt x="2653" y="3450"/>
                </a:lnTo>
                <a:lnTo>
                  <a:pt x="2654" y="3322"/>
                </a:lnTo>
                <a:lnTo>
                  <a:pt x="2655" y="3444"/>
                </a:lnTo>
                <a:lnTo>
                  <a:pt x="2655" y="3317"/>
                </a:lnTo>
                <a:lnTo>
                  <a:pt x="2656" y="3487"/>
                </a:lnTo>
                <a:lnTo>
                  <a:pt x="2657" y="3331"/>
                </a:lnTo>
                <a:lnTo>
                  <a:pt x="2658" y="3399"/>
                </a:lnTo>
                <a:lnTo>
                  <a:pt x="2658" y="3331"/>
                </a:lnTo>
                <a:lnTo>
                  <a:pt x="2659" y="3474"/>
                </a:lnTo>
                <a:lnTo>
                  <a:pt x="2659" y="3340"/>
                </a:lnTo>
                <a:lnTo>
                  <a:pt x="2660" y="3431"/>
                </a:lnTo>
                <a:lnTo>
                  <a:pt x="2660" y="3344"/>
                </a:lnTo>
                <a:lnTo>
                  <a:pt x="2661" y="3465"/>
                </a:lnTo>
                <a:lnTo>
                  <a:pt x="2662" y="3333"/>
                </a:lnTo>
                <a:lnTo>
                  <a:pt x="2663" y="3449"/>
                </a:lnTo>
                <a:lnTo>
                  <a:pt x="2663" y="3355"/>
                </a:lnTo>
                <a:lnTo>
                  <a:pt x="2665" y="3450"/>
                </a:lnTo>
                <a:lnTo>
                  <a:pt x="2665" y="3341"/>
                </a:lnTo>
                <a:lnTo>
                  <a:pt x="2666" y="3424"/>
                </a:lnTo>
                <a:lnTo>
                  <a:pt x="2666" y="3350"/>
                </a:lnTo>
                <a:lnTo>
                  <a:pt x="2667" y="3439"/>
                </a:lnTo>
                <a:lnTo>
                  <a:pt x="2667" y="3329"/>
                </a:lnTo>
                <a:lnTo>
                  <a:pt x="2668" y="3440"/>
                </a:lnTo>
                <a:lnTo>
                  <a:pt x="2668" y="3349"/>
                </a:lnTo>
                <a:lnTo>
                  <a:pt x="2669" y="3456"/>
                </a:lnTo>
                <a:lnTo>
                  <a:pt x="2669" y="3355"/>
                </a:lnTo>
                <a:lnTo>
                  <a:pt x="2670" y="3436"/>
                </a:lnTo>
                <a:lnTo>
                  <a:pt x="2670" y="3336"/>
                </a:lnTo>
                <a:lnTo>
                  <a:pt x="2671" y="3442"/>
                </a:lnTo>
                <a:lnTo>
                  <a:pt x="2671" y="3334"/>
                </a:lnTo>
                <a:lnTo>
                  <a:pt x="2672" y="3461"/>
                </a:lnTo>
                <a:lnTo>
                  <a:pt x="2672" y="3351"/>
                </a:lnTo>
                <a:lnTo>
                  <a:pt x="2673" y="3433"/>
                </a:lnTo>
                <a:lnTo>
                  <a:pt x="2673" y="3335"/>
                </a:lnTo>
                <a:lnTo>
                  <a:pt x="2674" y="3427"/>
                </a:lnTo>
                <a:lnTo>
                  <a:pt x="2674" y="3340"/>
                </a:lnTo>
                <a:lnTo>
                  <a:pt x="2675" y="3437"/>
                </a:lnTo>
                <a:lnTo>
                  <a:pt x="2675" y="3319"/>
                </a:lnTo>
                <a:lnTo>
                  <a:pt x="2676" y="3449"/>
                </a:lnTo>
                <a:lnTo>
                  <a:pt x="2678" y="3303"/>
                </a:lnTo>
                <a:lnTo>
                  <a:pt x="2678" y="3435"/>
                </a:lnTo>
                <a:lnTo>
                  <a:pt x="2680" y="3318"/>
                </a:lnTo>
                <a:lnTo>
                  <a:pt x="2680" y="3447"/>
                </a:lnTo>
                <a:lnTo>
                  <a:pt x="2681" y="3355"/>
                </a:lnTo>
                <a:lnTo>
                  <a:pt x="2681" y="3436"/>
                </a:lnTo>
                <a:lnTo>
                  <a:pt x="2682" y="3361"/>
                </a:lnTo>
                <a:lnTo>
                  <a:pt x="2682" y="3437"/>
                </a:lnTo>
                <a:lnTo>
                  <a:pt x="2683" y="3323"/>
                </a:lnTo>
                <a:lnTo>
                  <a:pt x="2684" y="3445"/>
                </a:lnTo>
                <a:lnTo>
                  <a:pt x="2685" y="3332"/>
                </a:lnTo>
                <a:lnTo>
                  <a:pt x="2686" y="3424"/>
                </a:lnTo>
                <a:lnTo>
                  <a:pt x="2687" y="3340"/>
                </a:lnTo>
                <a:lnTo>
                  <a:pt x="2687" y="3452"/>
                </a:lnTo>
                <a:lnTo>
                  <a:pt x="2688" y="3338"/>
                </a:lnTo>
                <a:lnTo>
                  <a:pt x="2689" y="3436"/>
                </a:lnTo>
                <a:lnTo>
                  <a:pt x="2690" y="3340"/>
                </a:lnTo>
                <a:lnTo>
                  <a:pt x="2690" y="3471"/>
                </a:lnTo>
                <a:lnTo>
                  <a:pt x="2691" y="3326"/>
                </a:lnTo>
                <a:lnTo>
                  <a:pt x="2692" y="3451"/>
                </a:lnTo>
                <a:lnTo>
                  <a:pt x="2692" y="3331"/>
                </a:lnTo>
                <a:lnTo>
                  <a:pt x="2693" y="3401"/>
                </a:lnTo>
                <a:lnTo>
                  <a:pt x="2693" y="3327"/>
                </a:lnTo>
                <a:lnTo>
                  <a:pt x="2694" y="3454"/>
                </a:lnTo>
                <a:lnTo>
                  <a:pt x="2695" y="3311"/>
                </a:lnTo>
                <a:lnTo>
                  <a:pt x="2696" y="3446"/>
                </a:lnTo>
                <a:lnTo>
                  <a:pt x="2697" y="3320"/>
                </a:lnTo>
                <a:lnTo>
                  <a:pt x="2697" y="3451"/>
                </a:lnTo>
                <a:lnTo>
                  <a:pt x="2698" y="3333"/>
                </a:lnTo>
                <a:lnTo>
                  <a:pt x="2698" y="3454"/>
                </a:lnTo>
                <a:lnTo>
                  <a:pt x="2699" y="3327"/>
                </a:lnTo>
                <a:lnTo>
                  <a:pt x="2700" y="3433"/>
                </a:lnTo>
                <a:lnTo>
                  <a:pt x="2701" y="3354"/>
                </a:lnTo>
                <a:lnTo>
                  <a:pt x="2701" y="3454"/>
                </a:lnTo>
                <a:lnTo>
                  <a:pt x="2703" y="3326"/>
                </a:lnTo>
                <a:lnTo>
                  <a:pt x="2703" y="3437"/>
                </a:lnTo>
                <a:lnTo>
                  <a:pt x="2704" y="3341"/>
                </a:lnTo>
                <a:lnTo>
                  <a:pt x="2705" y="3436"/>
                </a:lnTo>
                <a:lnTo>
                  <a:pt x="2705" y="3352"/>
                </a:lnTo>
                <a:lnTo>
                  <a:pt x="2706" y="3427"/>
                </a:lnTo>
                <a:lnTo>
                  <a:pt x="2706" y="3343"/>
                </a:lnTo>
                <a:lnTo>
                  <a:pt x="2707" y="3460"/>
                </a:lnTo>
                <a:lnTo>
                  <a:pt x="2709" y="3319"/>
                </a:lnTo>
                <a:lnTo>
                  <a:pt x="2710" y="3477"/>
                </a:lnTo>
                <a:lnTo>
                  <a:pt x="2710" y="3360"/>
                </a:lnTo>
                <a:lnTo>
                  <a:pt x="2711" y="3438"/>
                </a:lnTo>
                <a:lnTo>
                  <a:pt x="2712" y="3347"/>
                </a:lnTo>
                <a:lnTo>
                  <a:pt x="2712" y="3463"/>
                </a:lnTo>
                <a:lnTo>
                  <a:pt x="2713" y="3332"/>
                </a:lnTo>
                <a:lnTo>
                  <a:pt x="2714" y="3382"/>
                </a:lnTo>
                <a:lnTo>
                  <a:pt x="2714" y="3325"/>
                </a:lnTo>
                <a:lnTo>
                  <a:pt x="2715" y="3460"/>
                </a:lnTo>
                <a:lnTo>
                  <a:pt x="2715" y="3333"/>
                </a:lnTo>
                <a:lnTo>
                  <a:pt x="2716" y="3404"/>
                </a:lnTo>
                <a:lnTo>
                  <a:pt x="2716" y="3340"/>
                </a:lnTo>
                <a:lnTo>
                  <a:pt x="2717" y="3433"/>
                </a:lnTo>
                <a:lnTo>
                  <a:pt x="2717" y="3334"/>
                </a:lnTo>
                <a:lnTo>
                  <a:pt x="2718" y="3420"/>
                </a:lnTo>
                <a:lnTo>
                  <a:pt x="2718" y="3323"/>
                </a:lnTo>
                <a:lnTo>
                  <a:pt x="2719" y="3419"/>
                </a:lnTo>
                <a:lnTo>
                  <a:pt x="2719" y="3301"/>
                </a:lnTo>
                <a:lnTo>
                  <a:pt x="2720" y="3437"/>
                </a:lnTo>
                <a:lnTo>
                  <a:pt x="2721" y="3323"/>
                </a:lnTo>
                <a:lnTo>
                  <a:pt x="2721" y="3414"/>
                </a:lnTo>
                <a:lnTo>
                  <a:pt x="2722" y="3333"/>
                </a:lnTo>
                <a:lnTo>
                  <a:pt x="2723" y="3476"/>
                </a:lnTo>
                <a:lnTo>
                  <a:pt x="2723" y="3363"/>
                </a:lnTo>
                <a:lnTo>
                  <a:pt x="2724" y="3473"/>
                </a:lnTo>
                <a:lnTo>
                  <a:pt x="2724" y="3329"/>
                </a:lnTo>
                <a:lnTo>
                  <a:pt x="2725" y="3431"/>
                </a:lnTo>
                <a:lnTo>
                  <a:pt x="2726" y="3316"/>
                </a:lnTo>
                <a:lnTo>
                  <a:pt x="2727" y="3448"/>
                </a:lnTo>
                <a:lnTo>
                  <a:pt x="2727" y="3326"/>
                </a:lnTo>
                <a:lnTo>
                  <a:pt x="2728" y="3451"/>
                </a:lnTo>
                <a:lnTo>
                  <a:pt x="2728" y="3325"/>
                </a:lnTo>
                <a:lnTo>
                  <a:pt x="2729" y="3440"/>
                </a:lnTo>
                <a:lnTo>
                  <a:pt x="2730" y="3317"/>
                </a:lnTo>
                <a:lnTo>
                  <a:pt x="2730" y="3431"/>
                </a:lnTo>
                <a:lnTo>
                  <a:pt x="2731" y="3356"/>
                </a:lnTo>
                <a:lnTo>
                  <a:pt x="2732" y="3448"/>
                </a:lnTo>
                <a:lnTo>
                  <a:pt x="2732" y="3339"/>
                </a:lnTo>
                <a:lnTo>
                  <a:pt x="2733" y="3463"/>
                </a:lnTo>
                <a:lnTo>
                  <a:pt x="2734" y="3338"/>
                </a:lnTo>
                <a:lnTo>
                  <a:pt x="2735" y="3442"/>
                </a:lnTo>
                <a:lnTo>
                  <a:pt x="2736" y="3308"/>
                </a:lnTo>
                <a:lnTo>
                  <a:pt x="2736" y="3441"/>
                </a:lnTo>
                <a:lnTo>
                  <a:pt x="2737" y="3317"/>
                </a:lnTo>
                <a:lnTo>
                  <a:pt x="2737" y="3431"/>
                </a:lnTo>
                <a:lnTo>
                  <a:pt x="2739" y="3330"/>
                </a:lnTo>
                <a:lnTo>
                  <a:pt x="2739" y="3447"/>
                </a:lnTo>
                <a:lnTo>
                  <a:pt x="2740" y="3310"/>
                </a:lnTo>
                <a:lnTo>
                  <a:pt x="2741" y="3431"/>
                </a:lnTo>
                <a:lnTo>
                  <a:pt x="2741" y="3295"/>
                </a:lnTo>
                <a:lnTo>
                  <a:pt x="2742" y="3432"/>
                </a:lnTo>
                <a:lnTo>
                  <a:pt x="2743" y="3323"/>
                </a:lnTo>
                <a:lnTo>
                  <a:pt x="2743" y="3438"/>
                </a:lnTo>
                <a:lnTo>
                  <a:pt x="2744" y="3290"/>
                </a:lnTo>
                <a:lnTo>
                  <a:pt x="2744" y="3426"/>
                </a:lnTo>
                <a:lnTo>
                  <a:pt x="2745" y="3317"/>
                </a:lnTo>
                <a:lnTo>
                  <a:pt x="2745" y="3427"/>
                </a:lnTo>
                <a:lnTo>
                  <a:pt x="2746" y="3310"/>
                </a:lnTo>
                <a:lnTo>
                  <a:pt x="2746" y="3452"/>
                </a:lnTo>
                <a:lnTo>
                  <a:pt x="2747" y="3363"/>
                </a:lnTo>
                <a:lnTo>
                  <a:pt x="2747" y="3432"/>
                </a:lnTo>
                <a:lnTo>
                  <a:pt x="2748" y="3338"/>
                </a:lnTo>
                <a:lnTo>
                  <a:pt x="2748" y="3477"/>
                </a:lnTo>
                <a:lnTo>
                  <a:pt x="2750" y="3321"/>
                </a:lnTo>
                <a:lnTo>
                  <a:pt x="2750" y="3440"/>
                </a:lnTo>
                <a:lnTo>
                  <a:pt x="2751" y="3333"/>
                </a:lnTo>
                <a:lnTo>
                  <a:pt x="2752" y="3430"/>
                </a:lnTo>
                <a:lnTo>
                  <a:pt x="2752" y="3329"/>
                </a:lnTo>
                <a:lnTo>
                  <a:pt x="2753" y="3433"/>
                </a:lnTo>
                <a:lnTo>
                  <a:pt x="2754" y="3357"/>
                </a:lnTo>
                <a:lnTo>
                  <a:pt x="2754" y="3420"/>
                </a:lnTo>
                <a:lnTo>
                  <a:pt x="2755" y="3288"/>
                </a:lnTo>
                <a:lnTo>
                  <a:pt x="2755" y="3473"/>
                </a:lnTo>
                <a:lnTo>
                  <a:pt x="2756" y="3330"/>
                </a:lnTo>
                <a:lnTo>
                  <a:pt x="2757" y="3430"/>
                </a:lnTo>
                <a:lnTo>
                  <a:pt x="2758" y="3313"/>
                </a:lnTo>
                <a:lnTo>
                  <a:pt x="2760" y="3448"/>
                </a:lnTo>
                <a:lnTo>
                  <a:pt x="2760" y="3349"/>
                </a:lnTo>
                <a:lnTo>
                  <a:pt x="2761" y="3444"/>
                </a:lnTo>
                <a:lnTo>
                  <a:pt x="2762" y="3336"/>
                </a:lnTo>
                <a:lnTo>
                  <a:pt x="2762" y="3436"/>
                </a:lnTo>
                <a:lnTo>
                  <a:pt x="2763" y="3306"/>
                </a:lnTo>
                <a:lnTo>
                  <a:pt x="2763" y="3425"/>
                </a:lnTo>
                <a:lnTo>
                  <a:pt x="2764" y="3325"/>
                </a:lnTo>
                <a:lnTo>
                  <a:pt x="2765" y="3435"/>
                </a:lnTo>
                <a:lnTo>
                  <a:pt x="2765" y="3319"/>
                </a:lnTo>
                <a:lnTo>
                  <a:pt x="2767" y="3462"/>
                </a:lnTo>
                <a:lnTo>
                  <a:pt x="2767" y="3333"/>
                </a:lnTo>
                <a:lnTo>
                  <a:pt x="2768" y="3442"/>
                </a:lnTo>
                <a:lnTo>
                  <a:pt x="2768" y="3369"/>
                </a:lnTo>
                <a:lnTo>
                  <a:pt x="2769" y="3402"/>
                </a:lnTo>
                <a:lnTo>
                  <a:pt x="2769" y="3321"/>
                </a:lnTo>
                <a:lnTo>
                  <a:pt x="2770" y="3430"/>
                </a:lnTo>
                <a:lnTo>
                  <a:pt x="2771" y="3354"/>
                </a:lnTo>
                <a:lnTo>
                  <a:pt x="2772" y="3457"/>
                </a:lnTo>
                <a:lnTo>
                  <a:pt x="2773" y="3330"/>
                </a:lnTo>
                <a:lnTo>
                  <a:pt x="2773" y="3416"/>
                </a:lnTo>
                <a:lnTo>
                  <a:pt x="2774" y="3329"/>
                </a:lnTo>
                <a:lnTo>
                  <a:pt x="2774" y="3439"/>
                </a:lnTo>
                <a:lnTo>
                  <a:pt x="2775" y="3342"/>
                </a:lnTo>
                <a:lnTo>
                  <a:pt x="2775" y="3483"/>
                </a:lnTo>
                <a:lnTo>
                  <a:pt x="2776" y="3347"/>
                </a:lnTo>
                <a:lnTo>
                  <a:pt x="2777" y="3410"/>
                </a:lnTo>
                <a:lnTo>
                  <a:pt x="2777" y="3332"/>
                </a:lnTo>
                <a:lnTo>
                  <a:pt x="2778" y="3415"/>
                </a:lnTo>
                <a:lnTo>
                  <a:pt x="2778" y="3348"/>
                </a:lnTo>
                <a:lnTo>
                  <a:pt x="2780" y="3445"/>
                </a:lnTo>
                <a:lnTo>
                  <a:pt x="2781" y="3323"/>
                </a:lnTo>
                <a:lnTo>
                  <a:pt x="2781" y="3431"/>
                </a:lnTo>
                <a:lnTo>
                  <a:pt x="2782" y="3306"/>
                </a:lnTo>
                <a:lnTo>
                  <a:pt x="2782" y="3467"/>
                </a:lnTo>
                <a:lnTo>
                  <a:pt x="2783" y="3344"/>
                </a:lnTo>
                <a:lnTo>
                  <a:pt x="2784" y="3439"/>
                </a:lnTo>
                <a:lnTo>
                  <a:pt x="2785" y="3353"/>
                </a:lnTo>
                <a:lnTo>
                  <a:pt x="2785" y="3468"/>
                </a:lnTo>
                <a:lnTo>
                  <a:pt x="2786" y="3317"/>
                </a:lnTo>
                <a:lnTo>
                  <a:pt x="2787" y="3443"/>
                </a:lnTo>
                <a:lnTo>
                  <a:pt x="2788" y="3330"/>
                </a:lnTo>
                <a:lnTo>
                  <a:pt x="2788" y="3424"/>
                </a:lnTo>
                <a:lnTo>
                  <a:pt x="2789" y="3323"/>
                </a:lnTo>
                <a:lnTo>
                  <a:pt x="2790" y="3419"/>
                </a:lnTo>
                <a:lnTo>
                  <a:pt x="2791" y="3301"/>
                </a:lnTo>
                <a:lnTo>
                  <a:pt x="2791" y="3427"/>
                </a:lnTo>
                <a:lnTo>
                  <a:pt x="2792" y="3335"/>
                </a:lnTo>
                <a:lnTo>
                  <a:pt x="2793" y="3441"/>
                </a:lnTo>
                <a:lnTo>
                  <a:pt x="2793" y="3312"/>
                </a:lnTo>
                <a:lnTo>
                  <a:pt x="2794" y="3419"/>
                </a:lnTo>
                <a:lnTo>
                  <a:pt x="2795" y="3321"/>
                </a:lnTo>
                <a:lnTo>
                  <a:pt x="2795" y="3479"/>
                </a:lnTo>
                <a:lnTo>
                  <a:pt x="2796" y="3307"/>
                </a:lnTo>
                <a:lnTo>
                  <a:pt x="2797" y="3444"/>
                </a:lnTo>
                <a:lnTo>
                  <a:pt x="2797" y="3348"/>
                </a:lnTo>
                <a:lnTo>
                  <a:pt x="2798" y="3435"/>
                </a:lnTo>
                <a:lnTo>
                  <a:pt x="2798" y="3326"/>
                </a:lnTo>
                <a:lnTo>
                  <a:pt x="2799" y="3420"/>
                </a:lnTo>
                <a:lnTo>
                  <a:pt x="2800" y="3326"/>
                </a:lnTo>
                <a:lnTo>
                  <a:pt x="2800" y="3458"/>
                </a:lnTo>
                <a:lnTo>
                  <a:pt x="2802" y="3310"/>
                </a:lnTo>
                <a:lnTo>
                  <a:pt x="2802" y="3466"/>
                </a:lnTo>
                <a:lnTo>
                  <a:pt x="2803" y="3353"/>
                </a:lnTo>
                <a:lnTo>
                  <a:pt x="2803" y="3433"/>
                </a:lnTo>
                <a:lnTo>
                  <a:pt x="2804" y="3347"/>
                </a:lnTo>
                <a:lnTo>
                  <a:pt x="2805" y="3462"/>
                </a:lnTo>
                <a:lnTo>
                  <a:pt x="2806" y="3314"/>
                </a:lnTo>
                <a:lnTo>
                  <a:pt x="2807" y="3425"/>
                </a:lnTo>
                <a:lnTo>
                  <a:pt x="2808" y="3325"/>
                </a:lnTo>
                <a:lnTo>
                  <a:pt x="2808" y="3451"/>
                </a:lnTo>
                <a:lnTo>
                  <a:pt x="2809" y="3332"/>
                </a:lnTo>
                <a:lnTo>
                  <a:pt x="2810" y="3421"/>
                </a:lnTo>
                <a:lnTo>
                  <a:pt x="2810" y="3334"/>
                </a:lnTo>
                <a:lnTo>
                  <a:pt x="2812" y="3452"/>
                </a:lnTo>
                <a:lnTo>
                  <a:pt x="2813" y="3341"/>
                </a:lnTo>
                <a:lnTo>
                  <a:pt x="2813" y="3431"/>
                </a:lnTo>
                <a:lnTo>
                  <a:pt x="2814" y="3348"/>
                </a:lnTo>
                <a:lnTo>
                  <a:pt x="2814" y="3472"/>
                </a:lnTo>
                <a:lnTo>
                  <a:pt x="2815" y="3309"/>
                </a:lnTo>
                <a:lnTo>
                  <a:pt x="2816" y="3403"/>
                </a:lnTo>
                <a:lnTo>
                  <a:pt x="2816" y="3338"/>
                </a:lnTo>
                <a:lnTo>
                  <a:pt x="2817" y="3424"/>
                </a:lnTo>
                <a:lnTo>
                  <a:pt x="2818" y="3336"/>
                </a:lnTo>
                <a:lnTo>
                  <a:pt x="2819" y="3474"/>
                </a:lnTo>
                <a:lnTo>
                  <a:pt x="2819" y="3345"/>
                </a:lnTo>
                <a:lnTo>
                  <a:pt x="2820" y="3443"/>
                </a:lnTo>
                <a:lnTo>
                  <a:pt x="2821" y="3347"/>
                </a:lnTo>
                <a:lnTo>
                  <a:pt x="2821" y="3435"/>
                </a:lnTo>
                <a:lnTo>
                  <a:pt x="2822" y="3302"/>
                </a:lnTo>
                <a:lnTo>
                  <a:pt x="2822" y="3414"/>
                </a:lnTo>
                <a:lnTo>
                  <a:pt x="2824" y="3318"/>
                </a:lnTo>
                <a:lnTo>
                  <a:pt x="2825" y="3440"/>
                </a:lnTo>
                <a:lnTo>
                  <a:pt x="2826" y="3325"/>
                </a:lnTo>
                <a:lnTo>
                  <a:pt x="2826" y="3467"/>
                </a:lnTo>
                <a:lnTo>
                  <a:pt x="2827" y="3360"/>
                </a:lnTo>
                <a:lnTo>
                  <a:pt x="2828" y="3445"/>
                </a:lnTo>
                <a:lnTo>
                  <a:pt x="2828" y="3336"/>
                </a:lnTo>
                <a:lnTo>
                  <a:pt x="2829" y="3398"/>
                </a:lnTo>
                <a:lnTo>
                  <a:pt x="2829" y="3326"/>
                </a:lnTo>
                <a:lnTo>
                  <a:pt x="2830" y="3425"/>
                </a:lnTo>
                <a:lnTo>
                  <a:pt x="2831" y="3341"/>
                </a:lnTo>
                <a:lnTo>
                  <a:pt x="2831" y="3419"/>
                </a:lnTo>
                <a:lnTo>
                  <a:pt x="2832" y="3367"/>
                </a:lnTo>
                <a:lnTo>
                  <a:pt x="2832" y="3432"/>
                </a:lnTo>
                <a:lnTo>
                  <a:pt x="2833" y="3345"/>
                </a:lnTo>
                <a:lnTo>
                  <a:pt x="2834" y="3460"/>
                </a:lnTo>
                <a:lnTo>
                  <a:pt x="2834" y="3332"/>
                </a:lnTo>
                <a:lnTo>
                  <a:pt x="2835" y="3431"/>
                </a:lnTo>
                <a:lnTo>
                  <a:pt x="2835" y="3319"/>
                </a:lnTo>
                <a:lnTo>
                  <a:pt x="2836" y="3456"/>
                </a:lnTo>
                <a:lnTo>
                  <a:pt x="2836" y="3336"/>
                </a:lnTo>
                <a:lnTo>
                  <a:pt x="2837" y="3476"/>
                </a:lnTo>
                <a:lnTo>
                  <a:pt x="2837" y="3354"/>
                </a:lnTo>
                <a:lnTo>
                  <a:pt x="2838" y="3458"/>
                </a:lnTo>
                <a:lnTo>
                  <a:pt x="2838" y="3333"/>
                </a:lnTo>
                <a:lnTo>
                  <a:pt x="2839" y="3454"/>
                </a:lnTo>
                <a:lnTo>
                  <a:pt x="2840" y="3318"/>
                </a:lnTo>
                <a:lnTo>
                  <a:pt x="2841" y="3420"/>
                </a:lnTo>
                <a:lnTo>
                  <a:pt x="2841" y="3319"/>
                </a:lnTo>
                <a:lnTo>
                  <a:pt x="2842" y="3442"/>
                </a:lnTo>
                <a:lnTo>
                  <a:pt x="2843" y="3323"/>
                </a:lnTo>
                <a:lnTo>
                  <a:pt x="2844" y="3446"/>
                </a:lnTo>
                <a:lnTo>
                  <a:pt x="2845" y="3313"/>
                </a:lnTo>
                <a:lnTo>
                  <a:pt x="2845" y="3487"/>
                </a:lnTo>
                <a:lnTo>
                  <a:pt x="2846" y="3342"/>
                </a:lnTo>
                <a:lnTo>
                  <a:pt x="2846" y="3423"/>
                </a:lnTo>
                <a:lnTo>
                  <a:pt x="2847" y="3304"/>
                </a:lnTo>
                <a:lnTo>
                  <a:pt x="2848" y="3448"/>
                </a:lnTo>
                <a:lnTo>
                  <a:pt x="2849" y="3336"/>
                </a:lnTo>
                <a:lnTo>
                  <a:pt x="2850" y="3479"/>
                </a:lnTo>
                <a:lnTo>
                  <a:pt x="2851" y="3359"/>
                </a:lnTo>
                <a:lnTo>
                  <a:pt x="2851" y="3464"/>
                </a:lnTo>
                <a:lnTo>
                  <a:pt x="2852" y="3315"/>
                </a:lnTo>
                <a:lnTo>
                  <a:pt x="2853" y="3440"/>
                </a:lnTo>
                <a:lnTo>
                  <a:pt x="2853" y="3359"/>
                </a:lnTo>
                <a:lnTo>
                  <a:pt x="2854" y="3447"/>
                </a:lnTo>
                <a:lnTo>
                  <a:pt x="2854" y="3304"/>
                </a:lnTo>
                <a:lnTo>
                  <a:pt x="2855" y="3426"/>
                </a:lnTo>
                <a:lnTo>
                  <a:pt x="2856" y="3326"/>
                </a:lnTo>
                <a:lnTo>
                  <a:pt x="2856" y="3434"/>
                </a:lnTo>
                <a:lnTo>
                  <a:pt x="2857" y="3323"/>
                </a:lnTo>
                <a:lnTo>
                  <a:pt x="2857" y="3419"/>
                </a:lnTo>
                <a:lnTo>
                  <a:pt x="2858" y="3332"/>
                </a:lnTo>
                <a:lnTo>
                  <a:pt x="2858" y="3435"/>
                </a:lnTo>
                <a:lnTo>
                  <a:pt x="2859" y="3330"/>
                </a:lnTo>
                <a:lnTo>
                  <a:pt x="2859" y="3430"/>
                </a:lnTo>
                <a:lnTo>
                  <a:pt x="2860" y="3321"/>
                </a:lnTo>
                <a:lnTo>
                  <a:pt x="2860" y="3422"/>
                </a:lnTo>
                <a:lnTo>
                  <a:pt x="2861" y="3328"/>
                </a:lnTo>
                <a:lnTo>
                  <a:pt x="2862" y="3440"/>
                </a:lnTo>
                <a:lnTo>
                  <a:pt x="2863" y="3377"/>
                </a:lnTo>
                <a:lnTo>
                  <a:pt x="2863" y="3429"/>
                </a:lnTo>
                <a:lnTo>
                  <a:pt x="2864" y="3309"/>
                </a:lnTo>
                <a:lnTo>
                  <a:pt x="2865" y="3437"/>
                </a:lnTo>
                <a:lnTo>
                  <a:pt x="2865" y="3346"/>
                </a:lnTo>
                <a:lnTo>
                  <a:pt x="2866" y="3434"/>
                </a:lnTo>
                <a:lnTo>
                  <a:pt x="2867" y="3329"/>
                </a:lnTo>
                <a:lnTo>
                  <a:pt x="2867" y="3430"/>
                </a:lnTo>
                <a:lnTo>
                  <a:pt x="2868" y="3356"/>
                </a:lnTo>
                <a:lnTo>
                  <a:pt x="2869" y="3501"/>
                </a:lnTo>
                <a:lnTo>
                  <a:pt x="2869" y="3335"/>
                </a:lnTo>
                <a:lnTo>
                  <a:pt x="2870" y="3451"/>
                </a:lnTo>
                <a:lnTo>
                  <a:pt x="2870" y="3351"/>
                </a:lnTo>
                <a:lnTo>
                  <a:pt x="2871" y="3433"/>
                </a:lnTo>
                <a:lnTo>
                  <a:pt x="2872" y="3339"/>
                </a:lnTo>
                <a:lnTo>
                  <a:pt x="2872" y="3433"/>
                </a:lnTo>
                <a:lnTo>
                  <a:pt x="2873" y="3334"/>
                </a:lnTo>
                <a:lnTo>
                  <a:pt x="2874" y="3417"/>
                </a:lnTo>
                <a:lnTo>
                  <a:pt x="2875" y="3332"/>
                </a:lnTo>
                <a:lnTo>
                  <a:pt x="2875" y="3452"/>
                </a:lnTo>
                <a:lnTo>
                  <a:pt x="2876" y="3335"/>
                </a:lnTo>
                <a:lnTo>
                  <a:pt x="2876" y="3467"/>
                </a:lnTo>
                <a:lnTo>
                  <a:pt x="2877" y="3320"/>
                </a:lnTo>
                <a:lnTo>
                  <a:pt x="2878" y="3442"/>
                </a:lnTo>
                <a:lnTo>
                  <a:pt x="2878" y="3344"/>
                </a:lnTo>
                <a:lnTo>
                  <a:pt x="2879" y="3421"/>
                </a:lnTo>
                <a:lnTo>
                  <a:pt x="2879" y="3338"/>
                </a:lnTo>
                <a:lnTo>
                  <a:pt x="2880" y="3421"/>
                </a:lnTo>
                <a:lnTo>
                  <a:pt x="2881" y="3326"/>
                </a:lnTo>
                <a:lnTo>
                  <a:pt x="2882" y="3449"/>
                </a:lnTo>
                <a:lnTo>
                  <a:pt x="2882" y="3300"/>
                </a:lnTo>
                <a:lnTo>
                  <a:pt x="2883" y="3423"/>
                </a:lnTo>
                <a:lnTo>
                  <a:pt x="2883" y="3349"/>
                </a:lnTo>
                <a:lnTo>
                  <a:pt x="2884" y="3462"/>
                </a:lnTo>
                <a:lnTo>
                  <a:pt x="2885" y="3326"/>
                </a:lnTo>
                <a:lnTo>
                  <a:pt x="2885" y="3429"/>
                </a:lnTo>
                <a:lnTo>
                  <a:pt x="2886" y="3336"/>
                </a:lnTo>
                <a:lnTo>
                  <a:pt x="2886" y="3444"/>
                </a:lnTo>
                <a:lnTo>
                  <a:pt x="2887" y="3331"/>
                </a:lnTo>
                <a:lnTo>
                  <a:pt x="2887" y="3445"/>
                </a:lnTo>
                <a:lnTo>
                  <a:pt x="2888" y="3301"/>
                </a:lnTo>
                <a:lnTo>
                  <a:pt x="2888" y="3439"/>
                </a:lnTo>
                <a:lnTo>
                  <a:pt x="2889" y="3313"/>
                </a:lnTo>
                <a:lnTo>
                  <a:pt x="2889" y="3437"/>
                </a:lnTo>
                <a:lnTo>
                  <a:pt x="2890" y="3308"/>
                </a:lnTo>
                <a:lnTo>
                  <a:pt x="2890" y="3402"/>
                </a:lnTo>
                <a:lnTo>
                  <a:pt x="2891" y="3337"/>
                </a:lnTo>
                <a:lnTo>
                  <a:pt x="2892" y="3444"/>
                </a:lnTo>
                <a:lnTo>
                  <a:pt x="2892" y="3326"/>
                </a:lnTo>
                <a:lnTo>
                  <a:pt x="2893" y="3456"/>
                </a:lnTo>
                <a:lnTo>
                  <a:pt x="2893" y="3318"/>
                </a:lnTo>
                <a:lnTo>
                  <a:pt x="2894" y="3435"/>
                </a:lnTo>
                <a:lnTo>
                  <a:pt x="2895" y="3319"/>
                </a:lnTo>
                <a:lnTo>
                  <a:pt x="2895" y="3424"/>
                </a:lnTo>
                <a:lnTo>
                  <a:pt x="2896" y="3294"/>
                </a:lnTo>
                <a:lnTo>
                  <a:pt x="2898" y="3455"/>
                </a:lnTo>
                <a:lnTo>
                  <a:pt x="2899" y="3317"/>
                </a:lnTo>
                <a:lnTo>
                  <a:pt x="2899" y="3440"/>
                </a:lnTo>
                <a:lnTo>
                  <a:pt x="2900" y="3330"/>
                </a:lnTo>
                <a:lnTo>
                  <a:pt x="2900" y="3436"/>
                </a:lnTo>
                <a:lnTo>
                  <a:pt x="2901" y="3344"/>
                </a:lnTo>
                <a:lnTo>
                  <a:pt x="2902" y="3453"/>
                </a:lnTo>
                <a:lnTo>
                  <a:pt x="2902" y="3308"/>
                </a:lnTo>
                <a:lnTo>
                  <a:pt x="2903" y="3442"/>
                </a:lnTo>
                <a:lnTo>
                  <a:pt x="2904" y="3329"/>
                </a:lnTo>
                <a:lnTo>
                  <a:pt x="2904" y="3411"/>
                </a:lnTo>
                <a:lnTo>
                  <a:pt x="2905" y="3329"/>
                </a:lnTo>
                <a:lnTo>
                  <a:pt x="2906" y="3432"/>
                </a:lnTo>
                <a:lnTo>
                  <a:pt x="2906" y="3338"/>
                </a:lnTo>
                <a:lnTo>
                  <a:pt x="2907" y="3430"/>
                </a:lnTo>
                <a:lnTo>
                  <a:pt x="2907" y="3290"/>
                </a:lnTo>
                <a:lnTo>
                  <a:pt x="2908" y="3434"/>
                </a:lnTo>
                <a:lnTo>
                  <a:pt x="2908" y="3298"/>
                </a:lnTo>
                <a:lnTo>
                  <a:pt x="2909" y="3460"/>
                </a:lnTo>
                <a:lnTo>
                  <a:pt x="2910" y="3307"/>
                </a:lnTo>
                <a:lnTo>
                  <a:pt x="2911" y="3425"/>
                </a:lnTo>
                <a:lnTo>
                  <a:pt x="2912" y="3329"/>
                </a:lnTo>
                <a:lnTo>
                  <a:pt x="2912" y="3427"/>
                </a:lnTo>
                <a:lnTo>
                  <a:pt x="2913" y="3316"/>
                </a:lnTo>
                <a:lnTo>
                  <a:pt x="2913" y="3502"/>
                </a:lnTo>
                <a:lnTo>
                  <a:pt x="2914" y="3319"/>
                </a:lnTo>
                <a:lnTo>
                  <a:pt x="2915" y="3452"/>
                </a:lnTo>
                <a:lnTo>
                  <a:pt x="2916" y="3356"/>
                </a:lnTo>
                <a:lnTo>
                  <a:pt x="2916" y="3456"/>
                </a:lnTo>
                <a:lnTo>
                  <a:pt x="2917" y="3298"/>
                </a:lnTo>
                <a:lnTo>
                  <a:pt x="2918" y="3355"/>
                </a:lnTo>
                <a:lnTo>
                  <a:pt x="2918" y="3197"/>
                </a:lnTo>
                <a:lnTo>
                  <a:pt x="2919" y="3419"/>
                </a:lnTo>
                <a:lnTo>
                  <a:pt x="2919" y="3038"/>
                </a:lnTo>
                <a:lnTo>
                  <a:pt x="2920" y="3344"/>
                </a:lnTo>
                <a:lnTo>
                  <a:pt x="2921" y="3153"/>
                </a:lnTo>
                <a:lnTo>
                  <a:pt x="2922" y="3367"/>
                </a:lnTo>
                <a:lnTo>
                  <a:pt x="2922" y="3209"/>
                </a:lnTo>
                <a:lnTo>
                  <a:pt x="2923" y="3373"/>
                </a:lnTo>
                <a:lnTo>
                  <a:pt x="2923" y="3261"/>
                </a:lnTo>
                <a:lnTo>
                  <a:pt x="2924" y="3454"/>
                </a:lnTo>
                <a:lnTo>
                  <a:pt x="2925" y="3296"/>
                </a:lnTo>
                <a:lnTo>
                  <a:pt x="2925" y="3376"/>
                </a:lnTo>
                <a:lnTo>
                  <a:pt x="2926" y="3310"/>
                </a:lnTo>
                <a:lnTo>
                  <a:pt x="2926" y="3393"/>
                </a:lnTo>
                <a:lnTo>
                  <a:pt x="2927" y="3305"/>
                </a:lnTo>
                <a:lnTo>
                  <a:pt x="2928" y="3405"/>
                </a:lnTo>
                <a:lnTo>
                  <a:pt x="2928" y="3328"/>
                </a:lnTo>
                <a:lnTo>
                  <a:pt x="2929" y="3424"/>
                </a:lnTo>
                <a:lnTo>
                  <a:pt x="2929" y="3298"/>
                </a:lnTo>
                <a:lnTo>
                  <a:pt x="2930" y="3408"/>
                </a:lnTo>
                <a:lnTo>
                  <a:pt x="2931" y="3334"/>
                </a:lnTo>
                <a:lnTo>
                  <a:pt x="2931" y="3432"/>
                </a:lnTo>
                <a:lnTo>
                  <a:pt x="2932" y="3291"/>
                </a:lnTo>
                <a:lnTo>
                  <a:pt x="2933" y="3404"/>
                </a:lnTo>
                <a:lnTo>
                  <a:pt x="2934" y="3286"/>
                </a:lnTo>
                <a:lnTo>
                  <a:pt x="2934" y="3442"/>
                </a:lnTo>
                <a:lnTo>
                  <a:pt x="2936" y="3309"/>
                </a:lnTo>
                <a:lnTo>
                  <a:pt x="2936" y="3448"/>
                </a:lnTo>
                <a:lnTo>
                  <a:pt x="2938" y="3325"/>
                </a:lnTo>
                <a:lnTo>
                  <a:pt x="2938" y="3446"/>
                </a:lnTo>
                <a:lnTo>
                  <a:pt x="2939" y="3334"/>
                </a:lnTo>
                <a:lnTo>
                  <a:pt x="2939" y="3445"/>
                </a:lnTo>
                <a:lnTo>
                  <a:pt x="2940" y="3330"/>
                </a:lnTo>
                <a:lnTo>
                  <a:pt x="2941" y="3461"/>
                </a:lnTo>
                <a:lnTo>
                  <a:pt x="2941" y="3320"/>
                </a:lnTo>
                <a:lnTo>
                  <a:pt x="2942" y="3463"/>
                </a:lnTo>
                <a:lnTo>
                  <a:pt x="2942" y="3328"/>
                </a:lnTo>
                <a:lnTo>
                  <a:pt x="2943" y="3398"/>
                </a:lnTo>
                <a:lnTo>
                  <a:pt x="2943" y="3316"/>
                </a:lnTo>
                <a:lnTo>
                  <a:pt x="2944" y="3481"/>
                </a:lnTo>
                <a:lnTo>
                  <a:pt x="2944" y="3334"/>
                </a:lnTo>
                <a:lnTo>
                  <a:pt x="2945" y="3475"/>
                </a:lnTo>
                <a:lnTo>
                  <a:pt x="2945" y="3328"/>
                </a:lnTo>
                <a:lnTo>
                  <a:pt x="2946" y="3424"/>
                </a:lnTo>
                <a:lnTo>
                  <a:pt x="2947" y="3335"/>
                </a:lnTo>
                <a:lnTo>
                  <a:pt x="2947" y="3446"/>
                </a:lnTo>
                <a:lnTo>
                  <a:pt x="2949" y="3296"/>
                </a:lnTo>
                <a:lnTo>
                  <a:pt x="2949" y="3452"/>
                </a:lnTo>
                <a:lnTo>
                  <a:pt x="2950" y="3341"/>
                </a:lnTo>
                <a:lnTo>
                  <a:pt x="2950" y="3436"/>
                </a:lnTo>
                <a:lnTo>
                  <a:pt x="2951" y="3360"/>
                </a:lnTo>
                <a:lnTo>
                  <a:pt x="2952" y="3426"/>
                </a:lnTo>
                <a:lnTo>
                  <a:pt x="2952" y="3313"/>
                </a:lnTo>
                <a:lnTo>
                  <a:pt x="2953" y="3451"/>
                </a:lnTo>
                <a:lnTo>
                  <a:pt x="2953" y="3316"/>
                </a:lnTo>
                <a:lnTo>
                  <a:pt x="2954" y="3406"/>
                </a:lnTo>
                <a:lnTo>
                  <a:pt x="2955" y="3337"/>
                </a:lnTo>
                <a:lnTo>
                  <a:pt x="2956" y="3457"/>
                </a:lnTo>
                <a:lnTo>
                  <a:pt x="2957" y="3310"/>
                </a:lnTo>
                <a:lnTo>
                  <a:pt x="2957" y="3424"/>
                </a:lnTo>
                <a:lnTo>
                  <a:pt x="2958" y="3344"/>
                </a:lnTo>
                <a:lnTo>
                  <a:pt x="2958" y="3456"/>
                </a:lnTo>
                <a:lnTo>
                  <a:pt x="2959" y="3341"/>
                </a:lnTo>
                <a:lnTo>
                  <a:pt x="2960" y="3421"/>
                </a:lnTo>
                <a:lnTo>
                  <a:pt x="2961" y="3330"/>
                </a:lnTo>
                <a:lnTo>
                  <a:pt x="2962" y="3435"/>
                </a:lnTo>
                <a:lnTo>
                  <a:pt x="2962" y="3344"/>
                </a:lnTo>
                <a:lnTo>
                  <a:pt x="2963" y="3427"/>
                </a:lnTo>
                <a:lnTo>
                  <a:pt x="2964" y="3338"/>
                </a:lnTo>
                <a:lnTo>
                  <a:pt x="2964" y="3486"/>
                </a:lnTo>
                <a:lnTo>
                  <a:pt x="2965" y="3329"/>
                </a:lnTo>
                <a:lnTo>
                  <a:pt x="2965" y="3412"/>
                </a:lnTo>
                <a:lnTo>
                  <a:pt x="2966" y="3330"/>
                </a:lnTo>
                <a:lnTo>
                  <a:pt x="2967" y="3417"/>
                </a:lnTo>
                <a:lnTo>
                  <a:pt x="2967" y="3314"/>
                </a:lnTo>
                <a:lnTo>
                  <a:pt x="2968" y="3452"/>
                </a:lnTo>
                <a:lnTo>
                  <a:pt x="2969" y="3346"/>
                </a:lnTo>
                <a:lnTo>
                  <a:pt x="2969" y="3461"/>
                </a:lnTo>
                <a:lnTo>
                  <a:pt x="2970" y="3322"/>
                </a:lnTo>
                <a:lnTo>
                  <a:pt x="2971" y="3439"/>
                </a:lnTo>
                <a:lnTo>
                  <a:pt x="2972" y="3297"/>
                </a:lnTo>
                <a:lnTo>
                  <a:pt x="2973" y="3444"/>
                </a:lnTo>
                <a:lnTo>
                  <a:pt x="2974" y="3338"/>
                </a:lnTo>
                <a:lnTo>
                  <a:pt x="2974" y="3420"/>
                </a:lnTo>
                <a:lnTo>
                  <a:pt x="2975" y="3353"/>
                </a:lnTo>
                <a:lnTo>
                  <a:pt x="2975" y="3446"/>
                </a:lnTo>
                <a:lnTo>
                  <a:pt x="2976" y="3361"/>
                </a:lnTo>
                <a:lnTo>
                  <a:pt x="2977" y="3420"/>
                </a:lnTo>
                <a:lnTo>
                  <a:pt x="2978" y="3326"/>
                </a:lnTo>
                <a:lnTo>
                  <a:pt x="2979" y="3432"/>
                </a:lnTo>
                <a:lnTo>
                  <a:pt x="2979" y="3333"/>
                </a:lnTo>
                <a:lnTo>
                  <a:pt x="2980" y="3451"/>
                </a:lnTo>
                <a:lnTo>
                  <a:pt x="2980" y="3330"/>
                </a:lnTo>
                <a:lnTo>
                  <a:pt x="2981" y="3442"/>
                </a:lnTo>
                <a:lnTo>
                  <a:pt x="2982" y="3332"/>
                </a:lnTo>
                <a:lnTo>
                  <a:pt x="2983" y="3457"/>
                </a:lnTo>
                <a:lnTo>
                  <a:pt x="2984" y="3314"/>
                </a:lnTo>
                <a:lnTo>
                  <a:pt x="2984" y="3380"/>
                </a:lnTo>
                <a:lnTo>
                  <a:pt x="2985" y="3261"/>
                </a:lnTo>
                <a:lnTo>
                  <a:pt x="2985" y="3372"/>
                </a:lnTo>
                <a:lnTo>
                  <a:pt x="2986" y="3270"/>
                </a:lnTo>
                <a:lnTo>
                  <a:pt x="2987" y="3391"/>
                </a:lnTo>
                <a:lnTo>
                  <a:pt x="2987" y="3247"/>
                </a:lnTo>
                <a:lnTo>
                  <a:pt x="2988" y="3390"/>
                </a:lnTo>
                <a:lnTo>
                  <a:pt x="2989" y="3304"/>
                </a:lnTo>
                <a:lnTo>
                  <a:pt x="2990" y="3423"/>
                </a:lnTo>
                <a:lnTo>
                  <a:pt x="2990" y="3326"/>
                </a:lnTo>
                <a:lnTo>
                  <a:pt x="2991" y="3396"/>
                </a:lnTo>
                <a:lnTo>
                  <a:pt x="2991" y="3335"/>
                </a:lnTo>
                <a:lnTo>
                  <a:pt x="2992" y="3430"/>
                </a:lnTo>
                <a:lnTo>
                  <a:pt x="2993" y="3347"/>
                </a:lnTo>
                <a:lnTo>
                  <a:pt x="2993" y="3418"/>
                </a:lnTo>
                <a:lnTo>
                  <a:pt x="2994" y="3339"/>
                </a:lnTo>
                <a:lnTo>
                  <a:pt x="2994" y="3433"/>
                </a:lnTo>
                <a:lnTo>
                  <a:pt x="2996" y="3338"/>
                </a:lnTo>
                <a:lnTo>
                  <a:pt x="2996" y="3454"/>
                </a:lnTo>
                <a:lnTo>
                  <a:pt x="2997" y="3305"/>
                </a:lnTo>
                <a:lnTo>
                  <a:pt x="2999" y="3430"/>
                </a:lnTo>
                <a:lnTo>
                  <a:pt x="2999" y="3329"/>
                </a:lnTo>
                <a:lnTo>
                  <a:pt x="3000" y="3405"/>
                </a:lnTo>
                <a:lnTo>
                  <a:pt x="3000" y="3258"/>
                </a:lnTo>
                <a:lnTo>
                  <a:pt x="3001" y="3406"/>
                </a:lnTo>
                <a:lnTo>
                  <a:pt x="3002" y="3270"/>
                </a:lnTo>
                <a:lnTo>
                  <a:pt x="3002" y="3410"/>
                </a:lnTo>
                <a:lnTo>
                  <a:pt x="3003" y="3261"/>
                </a:lnTo>
                <a:lnTo>
                  <a:pt x="3004" y="3408"/>
                </a:lnTo>
                <a:lnTo>
                  <a:pt x="3004" y="3277"/>
                </a:lnTo>
                <a:lnTo>
                  <a:pt x="3005" y="3419"/>
                </a:lnTo>
                <a:lnTo>
                  <a:pt x="3006" y="3316"/>
                </a:lnTo>
                <a:lnTo>
                  <a:pt x="3007" y="3448"/>
                </a:lnTo>
                <a:lnTo>
                  <a:pt x="3008" y="3280"/>
                </a:lnTo>
                <a:lnTo>
                  <a:pt x="3009" y="3432"/>
                </a:lnTo>
                <a:lnTo>
                  <a:pt x="3009" y="3316"/>
                </a:lnTo>
                <a:lnTo>
                  <a:pt x="3010" y="3436"/>
                </a:lnTo>
                <a:lnTo>
                  <a:pt x="3011" y="3308"/>
                </a:lnTo>
                <a:lnTo>
                  <a:pt x="3012" y="3458"/>
                </a:lnTo>
                <a:lnTo>
                  <a:pt x="3013" y="3312"/>
                </a:lnTo>
                <a:lnTo>
                  <a:pt x="3014" y="3397"/>
                </a:lnTo>
                <a:lnTo>
                  <a:pt x="3015" y="3332"/>
                </a:lnTo>
                <a:lnTo>
                  <a:pt x="3015" y="3427"/>
                </a:lnTo>
                <a:lnTo>
                  <a:pt x="3016" y="3306"/>
                </a:lnTo>
                <a:lnTo>
                  <a:pt x="3016" y="3433"/>
                </a:lnTo>
                <a:lnTo>
                  <a:pt x="3017" y="3325"/>
                </a:lnTo>
                <a:lnTo>
                  <a:pt x="3017" y="3425"/>
                </a:lnTo>
                <a:lnTo>
                  <a:pt x="3018" y="3330"/>
                </a:lnTo>
                <a:lnTo>
                  <a:pt x="3018" y="3430"/>
                </a:lnTo>
                <a:lnTo>
                  <a:pt x="3020" y="3313"/>
                </a:lnTo>
                <a:lnTo>
                  <a:pt x="3020" y="3465"/>
                </a:lnTo>
                <a:lnTo>
                  <a:pt x="3021" y="3289"/>
                </a:lnTo>
                <a:lnTo>
                  <a:pt x="3022" y="3407"/>
                </a:lnTo>
                <a:lnTo>
                  <a:pt x="3022" y="3304"/>
                </a:lnTo>
                <a:lnTo>
                  <a:pt x="3023" y="3411"/>
                </a:lnTo>
                <a:lnTo>
                  <a:pt x="3023" y="3308"/>
                </a:lnTo>
                <a:lnTo>
                  <a:pt x="3024" y="3419"/>
                </a:lnTo>
                <a:lnTo>
                  <a:pt x="3025" y="3309"/>
                </a:lnTo>
                <a:lnTo>
                  <a:pt x="3025" y="3431"/>
                </a:lnTo>
                <a:lnTo>
                  <a:pt x="3026" y="3344"/>
                </a:lnTo>
                <a:lnTo>
                  <a:pt x="3027" y="3439"/>
                </a:lnTo>
                <a:lnTo>
                  <a:pt x="3027" y="3323"/>
                </a:lnTo>
                <a:lnTo>
                  <a:pt x="3028" y="3440"/>
                </a:lnTo>
                <a:lnTo>
                  <a:pt x="3028" y="3285"/>
                </a:lnTo>
                <a:lnTo>
                  <a:pt x="3029" y="3436"/>
                </a:lnTo>
                <a:lnTo>
                  <a:pt x="3030" y="3353"/>
                </a:lnTo>
                <a:lnTo>
                  <a:pt x="3031" y="3420"/>
                </a:lnTo>
                <a:lnTo>
                  <a:pt x="3031" y="3338"/>
                </a:lnTo>
                <a:lnTo>
                  <a:pt x="3032" y="3412"/>
                </a:lnTo>
                <a:lnTo>
                  <a:pt x="3032" y="3311"/>
                </a:lnTo>
                <a:lnTo>
                  <a:pt x="3033" y="3411"/>
                </a:lnTo>
                <a:lnTo>
                  <a:pt x="3033" y="3328"/>
                </a:lnTo>
                <a:lnTo>
                  <a:pt x="3034" y="3397"/>
                </a:lnTo>
                <a:lnTo>
                  <a:pt x="3034" y="3313"/>
                </a:lnTo>
                <a:lnTo>
                  <a:pt x="3035" y="3440"/>
                </a:lnTo>
                <a:lnTo>
                  <a:pt x="3036" y="3293"/>
                </a:lnTo>
                <a:lnTo>
                  <a:pt x="3037" y="3417"/>
                </a:lnTo>
                <a:lnTo>
                  <a:pt x="3037" y="3346"/>
                </a:lnTo>
                <a:lnTo>
                  <a:pt x="3038" y="3381"/>
                </a:lnTo>
                <a:lnTo>
                  <a:pt x="3038" y="3310"/>
                </a:lnTo>
                <a:lnTo>
                  <a:pt x="3039" y="3421"/>
                </a:lnTo>
                <a:lnTo>
                  <a:pt x="3040" y="3333"/>
                </a:lnTo>
                <a:lnTo>
                  <a:pt x="3040" y="3419"/>
                </a:lnTo>
                <a:lnTo>
                  <a:pt x="3041" y="3271"/>
                </a:lnTo>
                <a:lnTo>
                  <a:pt x="3042" y="3414"/>
                </a:lnTo>
                <a:lnTo>
                  <a:pt x="3043" y="3296"/>
                </a:lnTo>
                <a:lnTo>
                  <a:pt x="3043" y="3444"/>
                </a:lnTo>
                <a:lnTo>
                  <a:pt x="3044" y="3313"/>
                </a:lnTo>
                <a:lnTo>
                  <a:pt x="3044" y="3429"/>
                </a:lnTo>
                <a:lnTo>
                  <a:pt x="3045" y="3298"/>
                </a:lnTo>
                <a:lnTo>
                  <a:pt x="3046" y="3416"/>
                </a:lnTo>
                <a:lnTo>
                  <a:pt x="3046" y="3292"/>
                </a:lnTo>
                <a:lnTo>
                  <a:pt x="3047" y="3475"/>
                </a:lnTo>
                <a:lnTo>
                  <a:pt x="3048" y="3301"/>
                </a:lnTo>
                <a:lnTo>
                  <a:pt x="3048" y="3418"/>
                </a:lnTo>
                <a:lnTo>
                  <a:pt x="3049" y="3334"/>
                </a:lnTo>
                <a:lnTo>
                  <a:pt x="3049" y="3423"/>
                </a:lnTo>
                <a:lnTo>
                  <a:pt x="3051" y="3326"/>
                </a:lnTo>
                <a:lnTo>
                  <a:pt x="3051" y="3396"/>
                </a:lnTo>
                <a:lnTo>
                  <a:pt x="3052" y="3330"/>
                </a:lnTo>
                <a:lnTo>
                  <a:pt x="3052" y="3438"/>
                </a:lnTo>
                <a:lnTo>
                  <a:pt x="3053" y="3317"/>
                </a:lnTo>
                <a:lnTo>
                  <a:pt x="3054" y="3441"/>
                </a:lnTo>
                <a:lnTo>
                  <a:pt x="3054" y="3304"/>
                </a:lnTo>
                <a:lnTo>
                  <a:pt x="3055" y="3430"/>
                </a:lnTo>
                <a:lnTo>
                  <a:pt x="3056" y="3291"/>
                </a:lnTo>
                <a:lnTo>
                  <a:pt x="3056" y="3450"/>
                </a:lnTo>
                <a:lnTo>
                  <a:pt x="3057" y="3297"/>
                </a:lnTo>
                <a:lnTo>
                  <a:pt x="3057" y="3436"/>
                </a:lnTo>
                <a:lnTo>
                  <a:pt x="3058" y="3295"/>
                </a:lnTo>
                <a:lnTo>
                  <a:pt x="3059" y="3317"/>
                </a:lnTo>
                <a:lnTo>
                  <a:pt x="3059" y="3214"/>
                </a:lnTo>
                <a:lnTo>
                  <a:pt x="3060" y="3321"/>
                </a:lnTo>
                <a:lnTo>
                  <a:pt x="3060" y="3176"/>
                </a:lnTo>
                <a:lnTo>
                  <a:pt x="3061" y="3297"/>
                </a:lnTo>
                <a:lnTo>
                  <a:pt x="3062" y="2732"/>
                </a:lnTo>
                <a:lnTo>
                  <a:pt x="3062" y="3203"/>
                </a:lnTo>
                <a:lnTo>
                  <a:pt x="3063" y="2573"/>
                </a:lnTo>
                <a:lnTo>
                  <a:pt x="3064" y="3209"/>
                </a:lnTo>
                <a:lnTo>
                  <a:pt x="3064" y="2656"/>
                </a:lnTo>
                <a:lnTo>
                  <a:pt x="3065" y="3256"/>
                </a:lnTo>
                <a:lnTo>
                  <a:pt x="3066" y="2934"/>
                </a:lnTo>
                <a:lnTo>
                  <a:pt x="3067" y="3292"/>
                </a:lnTo>
                <a:lnTo>
                  <a:pt x="3068" y="3125"/>
                </a:lnTo>
                <a:lnTo>
                  <a:pt x="3068" y="3341"/>
                </a:lnTo>
                <a:lnTo>
                  <a:pt x="3069" y="3233"/>
                </a:lnTo>
                <a:lnTo>
                  <a:pt x="3069" y="3356"/>
                </a:lnTo>
                <a:lnTo>
                  <a:pt x="3070" y="3289"/>
                </a:lnTo>
                <a:lnTo>
                  <a:pt x="3070" y="3393"/>
                </a:lnTo>
                <a:lnTo>
                  <a:pt x="3071" y="3305"/>
                </a:lnTo>
                <a:lnTo>
                  <a:pt x="3071" y="3423"/>
                </a:lnTo>
                <a:lnTo>
                  <a:pt x="3072" y="3261"/>
                </a:lnTo>
                <a:lnTo>
                  <a:pt x="3073" y="3416"/>
                </a:lnTo>
                <a:lnTo>
                  <a:pt x="3074" y="3282"/>
                </a:lnTo>
                <a:lnTo>
                  <a:pt x="3074" y="3384"/>
                </a:lnTo>
                <a:lnTo>
                  <a:pt x="3075" y="3319"/>
                </a:lnTo>
                <a:lnTo>
                  <a:pt x="3076" y="3439"/>
                </a:lnTo>
                <a:lnTo>
                  <a:pt x="3076" y="3283"/>
                </a:lnTo>
                <a:lnTo>
                  <a:pt x="3077" y="3395"/>
                </a:lnTo>
                <a:lnTo>
                  <a:pt x="3077" y="3277"/>
                </a:lnTo>
                <a:lnTo>
                  <a:pt x="3078" y="3364"/>
                </a:lnTo>
                <a:lnTo>
                  <a:pt x="3078" y="3047"/>
                </a:lnTo>
                <a:lnTo>
                  <a:pt x="3079" y="3297"/>
                </a:lnTo>
                <a:lnTo>
                  <a:pt x="3080" y="2638"/>
                </a:lnTo>
                <a:lnTo>
                  <a:pt x="3080" y="3232"/>
                </a:lnTo>
                <a:lnTo>
                  <a:pt x="3081" y="2752"/>
                </a:lnTo>
                <a:lnTo>
                  <a:pt x="3082" y="3236"/>
                </a:lnTo>
                <a:lnTo>
                  <a:pt x="3082" y="3028"/>
                </a:lnTo>
                <a:lnTo>
                  <a:pt x="3083" y="3372"/>
                </a:lnTo>
                <a:lnTo>
                  <a:pt x="3084" y="3203"/>
                </a:lnTo>
                <a:lnTo>
                  <a:pt x="3084" y="3373"/>
                </a:lnTo>
                <a:lnTo>
                  <a:pt x="3085" y="3291"/>
                </a:lnTo>
                <a:lnTo>
                  <a:pt x="3086" y="3398"/>
                </a:lnTo>
                <a:lnTo>
                  <a:pt x="3086" y="3277"/>
                </a:lnTo>
                <a:lnTo>
                  <a:pt x="3088" y="3386"/>
                </a:lnTo>
                <a:lnTo>
                  <a:pt x="3088" y="3242"/>
                </a:lnTo>
                <a:lnTo>
                  <a:pt x="3089" y="3387"/>
                </a:lnTo>
                <a:lnTo>
                  <a:pt x="3090" y="3265"/>
                </a:lnTo>
                <a:lnTo>
                  <a:pt x="3090" y="3411"/>
                </a:lnTo>
                <a:lnTo>
                  <a:pt x="3091" y="3280"/>
                </a:lnTo>
                <a:lnTo>
                  <a:pt x="3092" y="3401"/>
                </a:lnTo>
                <a:lnTo>
                  <a:pt x="3092" y="3298"/>
                </a:lnTo>
                <a:lnTo>
                  <a:pt x="3093" y="3402"/>
                </a:lnTo>
                <a:lnTo>
                  <a:pt x="3094" y="3286"/>
                </a:lnTo>
                <a:lnTo>
                  <a:pt x="3094" y="3369"/>
                </a:lnTo>
                <a:lnTo>
                  <a:pt x="3095" y="3262"/>
                </a:lnTo>
                <a:lnTo>
                  <a:pt x="3096" y="3387"/>
                </a:lnTo>
                <a:lnTo>
                  <a:pt x="3096" y="3256"/>
                </a:lnTo>
                <a:lnTo>
                  <a:pt x="3097" y="3359"/>
                </a:lnTo>
                <a:lnTo>
                  <a:pt x="3097" y="3241"/>
                </a:lnTo>
                <a:lnTo>
                  <a:pt x="3098" y="3398"/>
                </a:lnTo>
                <a:lnTo>
                  <a:pt x="3099" y="3284"/>
                </a:lnTo>
                <a:lnTo>
                  <a:pt x="3100" y="3391"/>
                </a:lnTo>
                <a:lnTo>
                  <a:pt x="3101" y="3318"/>
                </a:lnTo>
                <a:lnTo>
                  <a:pt x="3101" y="3412"/>
                </a:lnTo>
                <a:lnTo>
                  <a:pt x="3103" y="3307"/>
                </a:lnTo>
                <a:lnTo>
                  <a:pt x="3104" y="3423"/>
                </a:lnTo>
                <a:lnTo>
                  <a:pt x="3104" y="3319"/>
                </a:lnTo>
                <a:lnTo>
                  <a:pt x="3105" y="3388"/>
                </a:lnTo>
                <a:lnTo>
                  <a:pt x="3106" y="3323"/>
                </a:lnTo>
                <a:lnTo>
                  <a:pt x="3106" y="3418"/>
                </a:lnTo>
                <a:lnTo>
                  <a:pt x="3108" y="3298"/>
                </a:lnTo>
                <a:lnTo>
                  <a:pt x="3109" y="3409"/>
                </a:lnTo>
                <a:lnTo>
                  <a:pt x="3110" y="3261"/>
                </a:lnTo>
                <a:lnTo>
                  <a:pt x="3111" y="3419"/>
                </a:lnTo>
                <a:lnTo>
                  <a:pt x="3111" y="3212"/>
                </a:lnTo>
                <a:lnTo>
                  <a:pt x="3112" y="3387"/>
                </a:lnTo>
                <a:lnTo>
                  <a:pt x="3113" y="3256"/>
                </a:lnTo>
                <a:lnTo>
                  <a:pt x="3113" y="3374"/>
                </a:lnTo>
                <a:lnTo>
                  <a:pt x="3114" y="3240"/>
                </a:lnTo>
                <a:lnTo>
                  <a:pt x="3114" y="3429"/>
                </a:lnTo>
                <a:lnTo>
                  <a:pt x="3115" y="3272"/>
                </a:lnTo>
                <a:lnTo>
                  <a:pt x="3116" y="3417"/>
                </a:lnTo>
                <a:lnTo>
                  <a:pt x="3117" y="3311"/>
                </a:lnTo>
                <a:lnTo>
                  <a:pt x="3117" y="3438"/>
                </a:lnTo>
                <a:lnTo>
                  <a:pt x="3118" y="3326"/>
                </a:lnTo>
                <a:lnTo>
                  <a:pt x="3118" y="3412"/>
                </a:lnTo>
                <a:lnTo>
                  <a:pt x="3119" y="3285"/>
                </a:lnTo>
                <a:lnTo>
                  <a:pt x="3119" y="3401"/>
                </a:lnTo>
                <a:lnTo>
                  <a:pt x="3121" y="3317"/>
                </a:lnTo>
                <a:lnTo>
                  <a:pt x="3122" y="3433"/>
                </a:lnTo>
                <a:lnTo>
                  <a:pt x="3122" y="3334"/>
                </a:lnTo>
                <a:lnTo>
                  <a:pt x="3123" y="3421"/>
                </a:lnTo>
                <a:lnTo>
                  <a:pt x="3124" y="3304"/>
                </a:lnTo>
                <a:lnTo>
                  <a:pt x="3124" y="3405"/>
                </a:lnTo>
                <a:lnTo>
                  <a:pt x="3125" y="3313"/>
                </a:lnTo>
                <a:lnTo>
                  <a:pt x="3125" y="3431"/>
                </a:lnTo>
                <a:lnTo>
                  <a:pt x="3126" y="3338"/>
                </a:lnTo>
                <a:lnTo>
                  <a:pt x="3126" y="3414"/>
                </a:lnTo>
                <a:lnTo>
                  <a:pt x="3127" y="3352"/>
                </a:lnTo>
                <a:lnTo>
                  <a:pt x="3128" y="3439"/>
                </a:lnTo>
                <a:lnTo>
                  <a:pt x="3129" y="3300"/>
                </a:lnTo>
                <a:lnTo>
                  <a:pt x="3129" y="3414"/>
                </a:lnTo>
                <a:lnTo>
                  <a:pt x="3130" y="3301"/>
                </a:lnTo>
                <a:lnTo>
                  <a:pt x="3131" y="3423"/>
                </a:lnTo>
                <a:lnTo>
                  <a:pt x="3132" y="3280"/>
                </a:lnTo>
                <a:lnTo>
                  <a:pt x="3132" y="3391"/>
                </a:lnTo>
                <a:lnTo>
                  <a:pt x="3133" y="3303"/>
                </a:lnTo>
                <a:lnTo>
                  <a:pt x="3134" y="3441"/>
                </a:lnTo>
                <a:lnTo>
                  <a:pt x="3134" y="3277"/>
                </a:lnTo>
                <a:lnTo>
                  <a:pt x="3135" y="3401"/>
                </a:lnTo>
                <a:lnTo>
                  <a:pt x="3136" y="3331"/>
                </a:lnTo>
                <a:lnTo>
                  <a:pt x="3136" y="3509"/>
                </a:lnTo>
                <a:lnTo>
                  <a:pt x="3137" y="3353"/>
                </a:lnTo>
                <a:lnTo>
                  <a:pt x="3138" y="3461"/>
                </a:lnTo>
                <a:lnTo>
                  <a:pt x="3138" y="3322"/>
                </a:lnTo>
                <a:lnTo>
                  <a:pt x="3139" y="3397"/>
                </a:lnTo>
                <a:lnTo>
                  <a:pt x="3140" y="3343"/>
                </a:lnTo>
                <a:lnTo>
                  <a:pt x="3140" y="3431"/>
                </a:lnTo>
                <a:lnTo>
                  <a:pt x="3141" y="3317"/>
                </a:lnTo>
                <a:lnTo>
                  <a:pt x="3142" y="3400"/>
                </a:lnTo>
                <a:lnTo>
                  <a:pt x="3142" y="3296"/>
                </a:lnTo>
                <a:lnTo>
                  <a:pt x="3143" y="3451"/>
                </a:lnTo>
                <a:lnTo>
                  <a:pt x="3144" y="3309"/>
                </a:lnTo>
                <a:lnTo>
                  <a:pt x="3145" y="3456"/>
                </a:lnTo>
                <a:lnTo>
                  <a:pt x="3145" y="3324"/>
                </a:lnTo>
                <a:lnTo>
                  <a:pt x="3146" y="3414"/>
                </a:lnTo>
                <a:lnTo>
                  <a:pt x="3147" y="3310"/>
                </a:lnTo>
                <a:lnTo>
                  <a:pt x="3149" y="3438"/>
                </a:lnTo>
                <a:lnTo>
                  <a:pt x="3149" y="3334"/>
                </a:lnTo>
                <a:lnTo>
                  <a:pt x="3150" y="3439"/>
                </a:lnTo>
                <a:lnTo>
                  <a:pt x="3150" y="3312"/>
                </a:lnTo>
                <a:lnTo>
                  <a:pt x="3151" y="3410"/>
                </a:lnTo>
                <a:lnTo>
                  <a:pt x="3151" y="3321"/>
                </a:lnTo>
                <a:lnTo>
                  <a:pt x="3152" y="3410"/>
                </a:lnTo>
                <a:lnTo>
                  <a:pt x="3152" y="3326"/>
                </a:lnTo>
                <a:lnTo>
                  <a:pt x="3153" y="3406"/>
                </a:lnTo>
                <a:lnTo>
                  <a:pt x="3153" y="3334"/>
                </a:lnTo>
                <a:lnTo>
                  <a:pt x="3154" y="3424"/>
                </a:lnTo>
                <a:lnTo>
                  <a:pt x="3154" y="3312"/>
                </a:lnTo>
                <a:lnTo>
                  <a:pt x="3155" y="3455"/>
                </a:lnTo>
                <a:lnTo>
                  <a:pt x="3156" y="3348"/>
                </a:lnTo>
                <a:lnTo>
                  <a:pt x="3157" y="3451"/>
                </a:lnTo>
                <a:lnTo>
                  <a:pt x="3158" y="3319"/>
                </a:lnTo>
                <a:lnTo>
                  <a:pt x="3158" y="3417"/>
                </a:lnTo>
                <a:lnTo>
                  <a:pt x="3159" y="3330"/>
                </a:lnTo>
                <a:lnTo>
                  <a:pt x="3159" y="3439"/>
                </a:lnTo>
                <a:lnTo>
                  <a:pt x="3160" y="3329"/>
                </a:lnTo>
                <a:lnTo>
                  <a:pt x="3160" y="3435"/>
                </a:lnTo>
                <a:lnTo>
                  <a:pt x="3161" y="3329"/>
                </a:lnTo>
                <a:lnTo>
                  <a:pt x="3161" y="3422"/>
                </a:lnTo>
                <a:lnTo>
                  <a:pt x="3162" y="3347"/>
                </a:lnTo>
                <a:lnTo>
                  <a:pt x="3162" y="3437"/>
                </a:lnTo>
                <a:lnTo>
                  <a:pt x="3163" y="3323"/>
                </a:lnTo>
                <a:lnTo>
                  <a:pt x="3164" y="3428"/>
                </a:lnTo>
                <a:lnTo>
                  <a:pt x="3164" y="3330"/>
                </a:lnTo>
                <a:lnTo>
                  <a:pt x="3165" y="3479"/>
                </a:lnTo>
                <a:lnTo>
                  <a:pt x="3166" y="3307"/>
                </a:lnTo>
                <a:lnTo>
                  <a:pt x="3166" y="3424"/>
                </a:lnTo>
                <a:lnTo>
                  <a:pt x="3168" y="3301"/>
                </a:lnTo>
                <a:lnTo>
                  <a:pt x="3168" y="3404"/>
                </a:lnTo>
                <a:lnTo>
                  <a:pt x="3169" y="3313"/>
                </a:lnTo>
                <a:lnTo>
                  <a:pt x="3169" y="3427"/>
                </a:lnTo>
                <a:lnTo>
                  <a:pt x="3170" y="3329"/>
                </a:lnTo>
                <a:lnTo>
                  <a:pt x="3170" y="3439"/>
                </a:lnTo>
                <a:lnTo>
                  <a:pt x="3171" y="3347"/>
                </a:lnTo>
                <a:lnTo>
                  <a:pt x="3172" y="3422"/>
                </a:lnTo>
                <a:lnTo>
                  <a:pt x="3172" y="3325"/>
                </a:lnTo>
                <a:lnTo>
                  <a:pt x="3173" y="3460"/>
                </a:lnTo>
                <a:lnTo>
                  <a:pt x="3174" y="3301"/>
                </a:lnTo>
                <a:lnTo>
                  <a:pt x="3175" y="3439"/>
                </a:lnTo>
                <a:lnTo>
                  <a:pt x="3175" y="3329"/>
                </a:lnTo>
                <a:lnTo>
                  <a:pt x="3176" y="3422"/>
                </a:lnTo>
                <a:lnTo>
                  <a:pt x="3176" y="3340"/>
                </a:lnTo>
                <a:lnTo>
                  <a:pt x="3177" y="3400"/>
                </a:lnTo>
                <a:lnTo>
                  <a:pt x="3178" y="3335"/>
                </a:lnTo>
                <a:lnTo>
                  <a:pt x="3179" y="3432"/>
                </a:lnTo>
                <a:lnTo>
                  <a:pt x="3179" y="3345"/>
                </a:lnTo>
                <a:lnTo>
                  <a:pt x="3180" y="3451"/>
                </a:lnTo>
                <a:lnTo>
                  <a:pt x="3180" y="3318"/>
                </a:lnTo>
                <a:lnTo>
                  <a:pt x="3181" y="3442"/>
                </a:lnTo>
                <a:lnTo>
                  <a:pt x="3181" y="3332"/>
                </a:lnTo>
                <a:lnTo>
                  <a:pt x="3182" y="3426"/>
                </a:lnTo>
                <a:lnTo>
                  <a:pt x="3182" y="3330"/>
                </a:lnTo>
                <a:lnTo>
                  <a:pt x="3183" y="3466"/>
                </a:lnTo>
                <a:lnTo>
                  <a:pt x="3184" y="3350"/>
                </a:lnTo>
                <a:lnTo>
                  <a:pt x="3184" y="3448"/>
                </a:lnTo>
                <a:lnTo>
                  <a:pt x="3185" y="3317"/>
                </a:lnTo>
                <a:lnTo>
                  <a:pt x="3185" y="3434"/>
                </a:lnTo>
                <a:lnTo>
                  <a:pt x="3186" y="3322"/>
                </a:lnTo>
                <a:lnTo>
                  <a:pt x="3187" y="3421"/>
                </a:lnTo>
                <a:lnTo>
                  <a:pt x="3188" y="3349"/>
                </a:lnTo>
                <a:lnTo>
                  <a:pt x="3189" y="3467"/>
                </a:lnTo>
                <a:lnTo>
                  <a:pt x="3189" y="3314"/>
                </a:lnTo>
                <a:lnTo>
                  <a:pt x="3190" y="3446"/>
                </a:lnTo>
                <a:lnTo>
                  <a:pt x="3190" y="3332"/>
                </a:lnTo>
                <a:lnTo>
                  <a:pt x="3191" y="3391"/>
                </a:lnTo>
                <a:lnTo>
                  <a:pt x="3191" y="3318"/>
                </a:lnTo>
                <a:lnTo>
                  <a:pt x="3192" y="3431"/>
                </a:lnTo>
                <a:lnTo>
                  <a:pt x="3193" y="3326"/>
                </a:lnTo>
                <a:lnTo>
                  <a:pt x="3193" y="3424"/>
                </a:lnTo>
                <a:lnTo>
                  <a:pt x="3194" y="3320"/>
                </a:lnTo>
                <a:lnTo>
                  <a:pt x="3195" y="3437"/>
                </a:lnTo>
                <a:lnTo>
                  <a:pt x="3195" y="3365"/>
                </a:lnTo>
                <a:lnTo>
                  <a:pt x="3196" y="3416"/>
                </a:lnTo>
                <a:lnTo>
                  <a:pt x="3197" y="3328"/>
                </a:lnTo>
                <a:lnTo>
                  <a:pt x="3198" y="3442"/>
                </a:lnTo>
                <a:lnTo>
                  <a:pt x="3198" y="3305"/>
                </a:lnTo>
                <a:lnTo>
                  <a:pt x="3199" y="3434"/>
                </a:lnTo>
                <a:lnTo>
                  <a:pt x="3200" y="3331"/>
                </a:lnTo>
                <a:lnTo>
                  <a:pt x="3201" y="3446"/>
                </a:lnTo>
                <a:lnTo>
                  <a:pt x="3201" y="3344"/>
                </a:lnTo>
                <a:lnTo>
                  <a:pt x="3202" y="3411"/>
                </a:lnTo>
                <a:lnTo>
                  <a:pt x="3203" y="3296"/>
                </a:lnTo>
                <a:lnTo>
                  <a:pt x="3203" y="3436"/>
                </a:lnTo>
                <a:lnTo>
                  <a:pt x="3204" y="3346"/>
                </a:lnTo>
                <a:lnTo>
                  <a:pt x="3204" y="3399"/>
                </a:lnTo>
                <a:lnTo>
                  <a:pt x="3205" y="3332"/>
                </a:lnTo>
                <a:lnTo>
                  <a:pt x="3205" y="3425"/>
                </a:lnTo>
                <a:lnTo>
                  <a:pt x="3206" y="3331"/>
                </a:lnTo>
                <a:lnTo>
                  <a:pt x="3206" y="3494"/>
                </a:lnTo>
                <a:lnTo>
                  <a:pt x="3207" y="3326"/>
                </a:lnTo>
                <a:lnTo>
                  <a:pt x="3207" y="3398"/>
                </a:lnTo>
                <a:lnTo>
                  <a:pt x="3208" y="3328"/>
                </a:lnTo>
                <a:lnTo>
                  <a:pt x="3208" y="3461"/>
                </a:lnTo>
                <a:lnTo>
                  <a:pt x="3210" y="3329"/>
                </a:lnTo>
                <a:lnTo>
                  <a:pt x="3210" y="3448"/>
                </a:lnTo>
                <a:lnTo>
                  <a:pt x="3211" y="3341"/>
                </a:lnTo>
                <a:lnTo>
                  <a:pt x="3212" y="3421"/>
                </a:lnTo>
                <a:lnTo>
                  <a:pt x="3212" y="3301"/>
                </a:lnTo>
                <a:lnTo>
                  <a:pt x="3213" y="3425"/>
                </a:lnTo>
                <a:lnTo>
                  <a:pt x="3214" y="3305"/>
                </a:lnTo>
                <a:lnTo>
                  <a:pt x="3215" y="3429"/>
                </a:lnTo>
                <a:lnTo>
                  <a:pt x="3215" y="3317"/>
                </a:lnTo>
                <a:lnTo>
                  <a:pt x="3216" y="3451"/>
                </a:lnTo>
                <a:lnTo>
                  <a:pt x="3216" y="3318"/>
                </a:lnTo>
                <a:lnTo>
                  <a:pt x="3217" y="3453"/>
                </a:lnTo>
                <a:lnTo>
                  <a:pt x="3218" y="3288"/>
                </a:lnTo>
                <a:lnTo>
                  <a:pt x="3219" y="3498"/>
                </a:lnTo>
                <a:lnTo>
                  <a:pt x="3219" y="3323"/>
                </a:lnTo>
                <a:lnTo>
                  <a:pt x="3220" y="3442"/>
                </a:lnTo>
                <a:lnTo>
                  <a:pt x="3221" y="3347"/>
                </a:lnTo>
                <a:lnTo>
                  <a:pt x="3221" y="3428"/>
                </a:lnTo>
                <a:lnTo>
                  <a:pt x="3222" y="3321"/>
                </a:lnTo>
                <a:lnTo>
                  <a:pt x="3224" y="3471"/>
                </a:lnTo>
                <a:lnTo>
                  <a:pt x="3224" y="3346"/>
                </a:lnTo>
                <a:lnTo>
                  <a:pt x="3225" y="3433"/>
                </a:lnTo>
                <a:lnTo>
                  <a:pt x="3226" y="3333"/>
                </a:lnTo>
                <a:lnTo>
                  <a:pt x="3226" y="3460"/>
                </a:lnTo>
                <a:lnTo>
                  <a:pt x="3227" y="3336"/>
                </a:lnTo>
                <a:lnTo>
                  <a:pt x="3227" y="3432"/>
                </a:lnTo>
                <a:lnTo>
                  <a:pt x="3228" y="3367"/>
                </a:lnTo>
                <a:lnTo>
                  <a:pt x="3228" y="3450"/>
                </a:lnTo>
                <a:lnTo>
                  <a:pt x="3229" y="3336"/>
                </a:lnTo>
                <a:lnTo>
                  <a:pt x="3230" y="3443"/>
                </a:lnTo>
                <a:lnTo>
                  <a:pt x="3231" y="3298"/>
                </a:lnTo>
                <a:lnTo>
                  <a:pt x="3231" y="3408"/>
                </a:lnTo>
                <a:lnTo>
                  <a:pt x="3232" y="3352"/>
                </a:lnTo>
                <a:lnTo>
                  <a:pt x="3232" y="3459"/>
                </a:lnTo>
                <a:lnTo>
                  <a:pt x="3233" y="3355"/>
                </a:lnTo>
                <a:lnTo>
                  <a:pt x="3234" y="3460"/>
                </a:lnTo>
                <a:lnTo>
                  <a:pt x="3234" y="3342"/>
                </a:lnTo>
                <a:lnTo>
                  <a:pt x="3235" y="3442"/>
                </a:lnTo>
                <a:lnTo>
                  <a:pt x="3236" y="3316"/>
                </a:lnTo>
                <a:lnTo>
                  <a:pt x="3236" y="3424"/>
                </a:lnTo>
                <a:lnTo>
                  <a:pt x="3237" y="3334"/>
                </a:lnTo>
                <a:lnTo>
                  <a:pt x="3238" y="3442"/>
                </a:lnTo>
                <a:lnTo>
                  <a:pt x="3239" y="3315"/>
                </a:lnTo>
                <a:lnTo>
                  <a:pt x="3239" y="3447"/>
                </a:lnTo>
                <a:lnTo>
                  <a:pt x="3240" y="3339"/>
                </a:lnTo>
                <a:lnTo>
                  <a:pt x="3241" y="3486"/>
                </a:lnTo>
                <a:lnTo>
                  <a:pt x="3241" y="3342"/>
                </a:lnTo>
                <a:lnTo>
                  <a:pt x="3242" y="3443"/>
                </a:lnTo>
                <a:lnTo>
                  <a:pt x="3243" y="3360"/>
                </a:lnTo>
                <a:lnTo>
                  <a:pt x="3243" y="3451"/>
                </a:lnTo>
                <a:lnTo>
                  <a:pt x="3244" y="3341"/>
                </a:lnTo>
                <a:lnTo>
                  <a:pt x="3244" y="3466"/>
                </a:lnTo>
                <a:lnTo>
                  <a:pt x="3245" y="3359"/>
                </a:lnTo>
                <a:lnTo>
                  <a:pt x="3246" y="3436"/>
                </a:lnTo>
                <a:lnTo>
                  <a:pt x="3246" y="3335"/>
                </a:lnTo>
                <a:lnTo>
                  <a:pt x="3247" y="3435"/>
                </a:lnTo>
                <a:lnTo>
                  <a:pt x="3247" y="3327"/>
                </a:lnTo>
                <a:lnTo>
                  <a:pt x="3248" y="3411"/>
                </a:lnTo>
                <a:lnTo>
                  <a:pt x="3248" y="3314"/>
                </a:lnTo>
                <a:lnTo>
                  <a:pt x="3249" y="3455"/>
                </a:lnTo>
                <a:lnTo>
                  <a:pt x="3250" y="3310"/>
                </a:lnTo>
                <a:lnTo>
                  <a:pt x="3250" y="3420"/>
                </a:lnTo>
                <a:lnTo>
                  <a:pt x="3251" y="3335"/>
                </a:lnTo>
                <a:lnTo>
                  <a:pt x="3251" y="3471"/>
                </a:lnTo>
                <a:lnTo>
                  <a:pt x="3252" y="3329"/>
                </a:lnTo>
                <a:lnTo>
                  <a:pt x="3252" y="3421"/>
                </a:lnTo>
                <a:lnTo>
                  <a:pt x="3253" y="3303"/>
                </a:lnTo>
                <a:lnTo>
                  <a:pt x="3253" y="3445"/>
                </a:lnTo>
                <a:lnTo>
                  <a:pt x="3254" y="3319"/>
                </a:lnTo>
                <a:lnTo>
                  <a:pt x="3254" y="3445"/>
                </a:lnTo>
                <a:lnTo>
                  <a:pt x="3255" y="3320"/>
                </a:lnTo>
                <a:lnTo>
                  <a:pt x="3256" y="3481"/>
                </a:lnTo>
                <a:lnTo>
                  <a:pt x="3257" y="3326"/>
                </a:lnTo>
                <a:lnTo>
                  <a:pt x="3257" y="3424"/>
                </a:lnTo>
                <a:lnTo>
                  <a:pt x="3258" y="3300"/>
                </a:lnTo>
                <a:lnTo>
                  <a:pt x="3259" y="3459"/>
                </a:lnTo>
                <a:lnTo>
                  <a:pt x="3260" y="3323"/>
                </a:lnTo>
                <a:lnTo>
                  <a:pt x="3260" y="3414"/>
                </a:lnTo>
                <a:lnTo>
                  <a:pt x="3261" y="3332"/>
                </a:lnTo>
                <a:lnTo>
                  <a:pt x="3261" y="3435"/>
                </a:lnTo>
                <a:lnTo>
                  <a:pt x="3262" y="3342"/>
                </a:lnTo>
                <a:lnTo>
                  <a:pt x="3262" y="3401"/>
                </a:lnTo>
                <a:lnTo>
                  <a:pt x="3263" y="3313"/>
                </a:lnTo>
                <a:lnTo>
                  <a:pt x="3263" y="3438"/>
                </a:lnTo>
                <a:lnTo>
                  <a:pt x="3264" y="3353"/>
                </a:lnTo>
                <a:lnTo>
                  <a:pt x="3264" y="3449"/>
                </a:lnTo>
                <a:lnTo>
                  <a:pt x="3265" y="3323"/>
                </a:lnTo>
                <a:lnTo>
                  <a:pt x="3266" y="3436"/>
                </a:lnTo>
                <a:lnTo>
                  <a:pt x="3267" y="3337"/>
                </a:lnTo>
                <a:lnTo>
                  <a:pt x="3267" y="3451"/>
                </a:lnTo>
                <a:lnTo>
                  <a:pt x="3268" y="3356"/>
                </a:lnTo>
                <a:lnTo>
                  <a:pt x="3268" y="3483"/>
                </a:lnTo>
                <a:lnTo>
                  <a:pt x="3270" y="3295"/>
                </a:lnTo>
                <a:lnTo>
                  <a:pt x="3270" y="3437"/>
                </a:lnTo>
                <a:lnTo>
                  <a:pt x="3271" y="3355"/>
                </a:lnTo>
                <a:lnTo>
                  <a:pt x="3272" y="3406"/>
                </a:lnTo>
                <a:lnTo>
                  <a:pt x="3272" y="3309"/>
                </a:lnTo>
                <a:lnTo>
                  <a:pt x="3274" y="3497"/>
                </a:lnTo>
                <a:lnTo>
                  <a:pt x="3274" y="3344"/>
                </a:lnTo>
                <a:lnTo>
                  <a:pt x="3276" y="3460"/>
                </a:lnTo>
                <a:lnTo>
                  <a:pt x="3277" y="3282"/>
                </a:lnTo>
                <a:lnTo>
                  <a:pt x="3277" y="3426"/>
                </a:lnTo>
                <a:lnTo>
                  <a:pt x="3278" y="3336"/>
                </a:lnTo>
                <a:lnTo>
                  <a:pt x="3278" y="3479"/>
                </a:lnTo>
                <a:lnTo>
                  <a:pt x="3279" y="3332"/>
                </a:lnTo>
                <a:lnTo>
                  <a:pt x="3279" y="3451"/>
                </a:lnTo>
                <a:lnTo>
                  <a:pt x="3280" y="3359"/>
                </a:lnTo>
                <a:lnTo>
                  <a:pt x="3281" y="3469"/>
                </a:lnTo>
                <a:lnTo>
                  <a:pt x="3281" y="3338"/>
                </a:lnTo>
                <a:lnTo>
                  <a:pt x="3282" y="3446"/>
                </a:lnTo>
                <a:lnTo>
                  <a:pt x="3283" y="3285"/>
                </a:lnTo>
                <a:lnTo>
                  <a:pt x="3284" y="3424"/>
                </a:lnTo>
                <a:lnTo>
                  <a:pt x="3284" y="3325"/>
                </a:lnTo>
                <a:lnTo>
                  <a:pt x="3285" y="3470"/>
                </a:lnTo>
                <a:lnTo>
                  <a:pt x="3285" y="3345"/>
                </a:lnTo>
                <a:lnTo>
                  <a:pt x="3286" y="3444"/>
                </a:lnTo>
                <a:lnTo>
                  <a:pt x="3286" y="3355"/>
                </a:lnTo>
                <a:lnTo>
                  <a:pt x="3287" y="3435"/>
                </a:lnTo>
                <a:lnTo>
                  <a:pt x="3287" y="3320"/>
                </a:lnTo>
                <a:lnTo>
                  <a:pt x="3288" y="3421"/>
                </a:lnTo>
                <a:lnTo>
                  <a:pt x="3288" y="3321"/>
                </a:lnTo>
                <a:lnTo>
                  <a:pt x="3289" y="3419"/>
                </a:lnTo>
                <a:lnTo>
                  <a:pt x="3290" y="3326"/>
                </a:lnTo>
                <a:lnTo>
                  <a:pt x="3291" y="3438"/>
                </a:lnTo>
                <a:lnTo>
                  <a:pt x="3291" y="3322"/>
                </a:lnTo>
                <a:lnTo>
                  <a:pt x="3292" y="3407"/>
                </a:lnTo>
                <a:lnTo>
                  <a:pt x="3293" y="3307"/>
                </a:lnTo>
                <a:lnTo>
                  <a:pt x="3293" y="3503"/>
                </a:lnTo>
                <a:lnTo>
                  <a:pt x="3294" y="3349"/>
                </a:lnTo>
                <a:lnTo>
                  <a:pt x="3295" y="3442"/>
                </a:lnTo>
                <a:lnTo>
                  <a:pt x="3295" y="3338"/>
                </a:lnTo>
                <a:lnTo>
                  <a:pt x="3296" y="3440"/>
                </a:lnTo>
                <a:lnTo>
                  <a:pt x="3296" y="3315"/>
                </a:lnTo>
                <a:lnTo>
                  <a:pt x="3297" y="3437"/>
                </a:lnTo>
                <a:lnTo>
                  <a:pt x="3297" y="3344"/>
                </a:lnTo>
                <a:lnTo>
                  <a:pt x="3298" y="3468"/>
                </a:lnTo>
                <a:lnTo>
                  <a:pt x="3298" y="3315"/>
                </a:lnTo>
                <a:lnTo>
                  <a:pt x="3299" y="3460"/>
                </a:lnTo>
                <a:lnTo>
                  <a:pt x="3299" y="3344"/>
                </a:lnTo>
                <a:lnTo>
                  <a:pt x="3300" y="3440"/>
                </a:lnTo>
                <a:lnTo>
                  <a:pt x="3301" y="3318"/>
                </a:lnTo>
                <a:lnTo>
                  <a:pt x="3302" y="3436"/>
                </a:lnTo>
                <a:lnTo>
                  <a:pt x="3302" y="3319"/>
                </a:lnTo>
                <a:lnTo>
                  <a:pt x="3303" y="3421"/>
                </a:lnTo>
                <a:lnTo>
                  <a:pt x="3304" y="3322"/>
                </a:lnTo>
                <a:lnTo>
                  <a:pt x="3305" y="3419"/>
                </a:lnTo>
                <a:lnTo>
                  <a:pt x="3305" y="3304"/>
                </a:lnTo>
                <a:lnTo>
                  <a:pt x="3306" y="3407"/>
                </a:lnTo>
                <a:lnTo>
                  <a:pt x="3307" y="3326"/>
                </a:lnTo>
                <a:lnTo>
                  <a:pt x="3307" y="3450"/>
                </a:lnTo>
                <a:lnTo>
                  <a:pt x="3308" y="3322"/>
                </a:lnTo>
                <a:lnTo>
                  <a:pt x="3309" y="3457"/>
                </a:lnTo>
                <a:lnTo>
                  <a:pt x="3309" y="3346"/>
                </a:lnTo>
                <a:lnTo>
                  <a:pt x="3310" y="3448"/>
                </a:lnTo>
                <a:lnTo>
                  <a:pt x="3311" y="3340"/>
                </a:lnTo>
                <a:lnTo>
                  <a:pt x="3312" y="3399"/>
                </a:lnTo>
                <a:lnTo>
                  <a:pt x="3312" y="3308"/>
                </a:lnTo>
                <a:lnTo>
                  <a:pt x="3313" y="3432"/>
                </a:lnTo>
                <a:lnTo>
                  <a:pt x="3314" y="3337"/>
                </a:lnTo>
                <a:lnTo>
                  <a:pt x="3315" y="3446"/>
                </a:lnTo>
                <a:lnTo>
                  <a:pt x="3315" y="3329"/>
                </a:lnTo>
                <a:lnTo>
                  <a:pt x="3316" y="3440"/>
                </a:lnTo>
                <a:lnTo>
                  <a:pt x="3316" y="3315"/>
                </a:lnTo>
                <a:lnTo>
                  <a:pt x="3317" y="3408"/>
                </a:lnTo>
                <a:lnTo>
                  <a:pt x="3318" y="3340"/>
                </a:lnTo>
                <a:lnTo>
                  <a:pt x="3319" y="3422"/>
                </a:lnTo>
                <a:lnTo>
                  <a:pt x="3319" y="3352"/>
                </a:lnTo>
                <a:lnTo>
                  <a:pt x="3320" y="3414"/>
                </a:lnTo>
                <a:lnTo>
                  <a:pt x="3320" y="3363"/>
                </a:lnTo>
                <a:lnTo>
                  <a:pt x="3321" y="3433"/>
                </a:lnTo>
                <a:lnTo>
                  <a:pt x="3321" y="3327"/>
                </a:lnTo>
                <a:lnTo>
                  <a:pt x="3322" y="3431"/>
                </a:lnTo>
                <a:lnTo>
                  <a:pt x="3322" y="3334"/>
                </a:lnTo>
                <a:lnTo>
                  <a:pt x="3323" y="3405"/>
                </a:lnTo>
                <a:lnTo>
                  <a:pt x="3324" y="3325"/>
                </a:lnTo>
                <a:lnTo>
                  <a:pt x="3324" y="3411"/>
                </a:lnTo>
                <a:lnTo>
                  <a:pt x="3325" y="3303"/>
                </a:lnTo>
                <a:lnTo>
                  <a:pt x="3326" y="3451"/>
                </a:lnTo>
                <a:lnTo>
                  <a:pt x="3328" y="3318"/>
                </a:lnTo>
                <a:lnTo>
                  <a:pt x="3329" y="3438"/>
                </a:lnTo>
                <a:lnTo>
                  <a:pt x="3329" y="3371"/>
                </a:lnTo>
                <a:lnTo>
                  <a:pt x="3330" y="3430"/>
                </a:lnTo>
                <a:lnTo>
                  <a:pt x="3330" y="3337"/>
                </a:lnTo>
                <a:lnTo>
                  <a:pt x="3331" y="3421"/>
                </a:lnTo>
                <a:lnTo>
                  <a:pt x="3332" y="3362"/>
                </a:lnTo>
                <a:lnTo>
                  <a:pt x="3333" y="3454"/>
                </a:lnTo>
                <a:lnTo>
                  <a:pt x="3333" y="3324"/>
                </a:lnTo>
                <a:lnTo>
                  <a:pt x="3334" y="3422"/>
                </a:lnTo>
                <a:lnTo>
                  <a:pt x="3334" y="3339"/>
                </a:lnTo>
                <a:lnTo>
                  <a:pt x="3335" y="3434"/>
                </a:lnTo>
                <a:lnTo>
                  <a:pt x="3336" y="3354"/>
                </a:lnTo>
                <a:lnTo>
                  <a:pt x="3337" y="3444"/>
                </a:lnTo>
                <a:lnTo>
                  <a:pt x="3337" y="3355"/>
                </a:lnTo>
                <a:lnTo>
                  <a:pt x="3338" y="3403"/>
                </a:lnTo>
                <a:lnTo>
                  <a:pt x="3339" y="3320"/>
                </a:lnTo>
                <a:lnTo>
                  <a:pt x="3340" y="3442"/>
                </a:lnTo>
                <a:lnTo>
                  <a:pt x="3340" y="3324"/>
                </a:lnTo>
                <a:lnTo>
                  <a:pt x="3341" y="3458"/>
                </a:lnTo>
                <a:lnTo>
                  <a:pt x="3342" y="3318"/>
                </a:lnTo>
                <a:lnTo>
                  <a:pt x="3342" y="3436"/>
                </a:lnTo>
                <a:lnTo>
                  <a:pt x="3343" y="3324"/>
                </a:lnTo>
                <a:lnTo>
                  <a:pt x="3345" y="3436"/>
                </a:lnTo>
                <a:lnTo>
                  <a:pt x="3346" y="3316"/>
                </a:lnTo>
                <a:lnTo>
                  <a:pt x="3346" y="3423"/>
                </a:lnTo>
                <a:lnTo>
                  <a:pt x="3347" y="3317"/>
                </a:lnTo>
                <a:lnTo>
                  <a:pt x="3348" y="3441"/>
                </a:lnTo>
                <a:lnTo>
                  <a:pt x="3348" y="3324"/>
                </a:lnTo>
                <a:lnTo>
                  <a:pt x="3349" y="3407"/>
                </a:lnTo>
                <a:lnTo>
                  <a:pt x="3349" y="3329"/>
                </a:lnTo>
                <a:lnTo>
                  <a:pt x="3350" y="3413"/>
                </a:lnTo>
                <a:lnTo>
                  <a:pt x="3352" y="3325"/>
                </a:lnTo>
                <a:lnTo>
                  <a:pt x="3352" y="3457"/>
                </a:lnTo>
                <a:lnTo>
                  <a:pt x="3354" y="3327"/>
                </a:lnTo>
                <a:lnTo>
                  <a:pt x="3355" y="3464"/>
                </a:lnTo>
                <a:lnTo>
                  <a:pt x="3355" y="3317"/>
                </a:lnTo>
                <a:lnTo>
                  <a:pt x="3356" y="3409"/>
                </a:lnTo>
                <a:lnTo>
                  <a:pt x="3356" y="3326"/>
                </a:lnTo>
                <a:lnTo>
                  <a:pt x="3357" y="3404"/>
                </a:lnTo>
                <a:lnTo>
                  <a:pt x="3357" y="3307"/>
                </a:lnTo>
                <a:lnTo>
                  <a:pt x="3358" y="3419"/>
                </a:lnTo>
                <a:lnTo>
                  <a:pt x="3359" y="3339"/>
                </a:lnTo>
                <a:lnTo>
                  <a:pt x="3359" y="3434"/>
                </a:lnTo>
                <a:lnTo>
                  <a:pt x="3360" y="3329"/>
                </a:lnTo>
                <a:lnTo>
                  <a:pt x="3360" y="3445"/>
                </a:lnTo>
                <a:lnTo>
                  <a:pt x="3361" y="3335"/>
                </a:lnTo>
                <a:lnTo>
                  <a:pt x="3362" y="3455"/>
                </a:lnTo>
                <a:lnTo>
                  <a:pt x="3363" y="3313"/>
                </a:lnTo>
                <a:lnTo>
                  <a:pt x="3363" y="3411"/>
                </a:lnTo>
                <a:lnTo>
                  <a:pt x="3364" y="3327"/>
                </a:lnTo>
                <a:lnTo>
                  <a:pt x="3364" y="3437"/>
                </a:lnTo>
                <a:lnTo>
                  <a:pt x="3365" y="3327"/>
                </a:lnTo>
                <a:lnTo>
                  <a:pt x="3366" y="3443"/>
                </a:lnTo>
                <a:lnTo>
                  <a:pt x="3366" y="3327"/>
                </a:lnTo>
                <a:lnTo>
                  <a:pt x="3367" y="3435"/>
                </a:lnTo>
                <a:lnTo>
                  <a:pt x="3369" y="3340"/>
                </a:lnTo>
                <a:lnTo>
                  <a:pt x="3369" y="3455"/>
                </a:lnTo>
                <a:lnTo>
                  <a:pt x="3370" y="3334"/>
                </a:lnTo>
                <a:lnTo>
                  <a:pt x="3370" y="3448"/>
                </a:lnTo>
                <a:lnTo>
                  <a:pt x="3371" y="3324"/>
                </a:lnTo>
                <a:lnTo>
                  <a:pt x="3372" y="3438"/>
                </a:lnTo>
                <a:lnTo>
                  <a:pt x="3372" y="3355"/>
                </a:lnTo>
                <a:lnTo>
                  <a:pt x="3373" y="3434"/>
                </a:lnTo>
                <a:lnTo>
                  <a:pt x="3373" y="3321"/>
                </a:lnTo>
                <a:lnTo>
                  <a:pt x="3375" y="3432"/>
                </a:lnTo>
                <a:lnTo>
                  <a:pt x="3376" y="3311"/>
                </a:lnTo>
                <a:lnTo>
                  <a:pt x="3376" y="3425"/>
                </a:lnTo>
                <a:lnTo>
                  <a:pt x="3377" y="3309"/>
                </a:lnTo>
                <a:lnTo>
                  <a:pt x="3377" y="3435"/>
                </a:lnTo>
                <a:lnTo>
                  <a:pt x="3378" y="3315"/>
                </a:lnTo>
                <a:lnTo>
                  <a:pt x="3379" y="3450"/>
                </a:lnTo>
                <a:lnTo>
                  <a:pt x="3380" y="3344"/>
                </a:lnTo>
                <a:lnTo>
                  <a:pt x="3380" y="3404"/>
                </a:lnTo>
                <a:lnTo>
                  <a:pt x="3381" y="3319"/>
                </a:lnTo>
                <a:lnTo>
                  <a:pt x="3381" y="3392"/>
                </a:lnTo>
                <a:lnTo>
                  <a:pt x="3382" y="3329"/>
                </a:lnTo>
                <a:lnTo>
                  <a:pt x="3382" y="3419"/>
                </a:lnTo>
                <a:lnTo>
                  <a:pt x="3384" y="3322"/>
                </a:lnTo>
                <a:lnTo>
                  <a:pt x="3384" y="3406"/>
                </a:lnTo>
                <a:lnTo>
                  <a:pt x="3385" y="3307"/>
                </a:lnTo>
                <a:lnTo>
                  <a:pt x="3386" y="3412"/>
                </a:lnTo>
                <a:lnTo>
                  <a:pt x="3386" y="3326"/>
                </a:lnTo>
                <a:lnTo>
                  <a:pt x="3387" y="3385"/>
                </a:lnTo>
                <a:lnTo>
                  <a:pt x="3387" y="3317"/>
                </a:lnTo>
                <a:lnTo>
                  <a:pt x="3388" y="3404"/>
                </a:lnTo>
                <a:lnTo>
                  <a:pt x="3388" y="3326"/>
                </a:lnTo>
                <a:lnTo>
                  <a:pt x="3389" y="3413"/>
                </a:lnTo>
                <a:lnTo>
                  <a:pt x="3389" y="3336"/>
                </a:lnTo>
                <a:lnTo>
                  <a:pt x="3390" y="3435"/>
                </a:lnTo>
                <a:lnTo>
                  <a:pt x="3390" y="3276"/>
                </a:lnTo>
                <a:lnTo>
                  <a:pt x="3391" y="3400"/>
                </a:lnTo>
                <a:lnTo>
                  <a:pt x="3392" y="3293"/>
                </a:lnTo>
                <a:lnTo>
                  <a:pt x="3393" y="3417"/>
                </a:lnTo>
                <a:lnTo>
                  <a:pt x="3395" y="3304"/>
                </a:lnTo>
                <a:lnTo>
                  <a:pt x="3395" y="3389"/>
                </a:lnTo>
                <a:lnTo>
                  <a:pt x="3396" y="3293"/>
                </a:lnTo>
                <a:lnTo>
                  <a:pt x="3396" y="3390"/>
                </a:lnTo>
                <a:lnTo>
                  <a:pt x="3398" y="3295"/>
                </a:lnTo>
                <a:lnTo>
                  <a:pt x="3398" y="3400"/>
                </a:lnTo>
                <a:lnTo>
                  <a:pt x="3399" y="3332"/>
                </a:lnTo>
                <a:lnTo>
                  <a:pt x="3400" y="3433"/>
                </a:lnTo>
                <a:lnTo>
                  <a:pt x="3400" y="3310"/>
                </a:lnTo>
                <a:lnTo>
                  <a:pt x="3401" y="3439"/>
                </a:lnTo>
                <a:lnTo>
                  <a:pt x="3401" y="3341"/>
                </a:lnTo>
                <a:lnTo>
                  <a:pt x="3402" y="3427"/>
                </a:lnTo>
                <a:lnTo>
                  <a:pt x="3402" y="3304"/>
                </a:lnTo>
                <a:lnTo>
                  <a:pt x="3403" y="3411"/>
                </a:lnTo>
                <a:lnTo>
                  <a:pt x="3403" y="3304"/>
                </a:lnTo>
                <a:lnTo>
                  <a:pt x="3404" y="3413"/>
                </a:lnTo>
                <a:lnTo>
                  <a:pt x="3404" y="3350"/>
                </a:lnTo>
                <a:lnTo>
                  <a:pt x="3405" y="3435"/>
                </a:lnTo>
                <a:lnTo>
                  <a:pt x="3405" y="3335"/>
                </a:lnTo>
                <a:lnTo>
                  <a:pt x="3406" y="3448"/>
                </a:lnTo>
                <a:lnTo>
                  <a:pt x="3407" y="3350"/>
                </a:lnTo>
                <a:lnTo>
                  <a:pt x="3407" y="3418"/>
                </a:lnTo>
                <a:lnTo>
                  <a:pt x="3408" y="3312"/>
                </a:lnTo>
                <a:lnTo>
                  <a:pt x="3409" y="3369"/>
                </a:lnTo>
                <a:lnTo>
                  <a:pt x="3409" y="3290"/>
                </a:lnTo>
                <a:lnTo>
                  <a:pt x="3411" y="3422"/>
                </a:lnTo>
                <a:lnTo>
                  <a:pt x="3412" y="3331"/>
                </a:lnTo>
                <a:lnTo>
                  <a:pt x="3413" y="3445"/>
                </a:lnTo>
                <a:lnTo>
                  <a:pt x="3413" y="3312"/>
                </a:lnTo>
                <a:lnTo>
                  <a:pt x="3414" y="3428"/>
                </a:lnTo>
                <a:lnTo>
                  <a:pt x="3415" y="3328"/>
                </a:lnTo>
                <a:lnTo>
                  <a:pt x="3415" y="3454"/>
                </a:lnTo>
                <a:lnTo>
                  <a:pt x="3416" y="3321"/>
                </a:lnTo>
                <a:lnTo>
                  <a:pt x="3416" y="3431"/>
                </a:lnTo>
                <a:lnTo>
                  <a:pt x="3418" y="3337"/>
                </a:lnTo>
                <a:lnTo>
                  <a:pt x="3418" y="3439"/>
                </a:lnTo>
                <a:lnTo>
                  <a:pt x="3419" y="3291"/>
                </a:lnTo>
                <a:lnTo>
                  <a:pt x="3421" y="3439"/>
                </a:lnTo>
                <a:lnTo>
                  <a:pt x="3421" y="3317"/>
                </a:lnTo>
                <a:lnTo>
                  <a:pt x="3423" y="3438"/>
                </a:lnTo>
                <a:lnTo>
                  <a:pt x="3423" y="3317"/>
                </a:lnTo>
                <a:lnTo>
                  <a:pt x="3424" y="3442"/>
                </a:lnTo>
                <a:lnTo>
                  <a:pt x="3424" y="3304"/>
                </a:lnTo>
                <a:lnTo>
                  <a:pt x="3425" y="3437"/>
                </a:lnTo>
                <a:lnTo>
                  <a:pt x="3426" y="3335"/>
                </a:lnTo>
                <a:lnTo>
                  <a:pt x="3427" y="3412"/>
                </a:lnTo>
                <a:lnTo>
                  <a:pt x="3428" y="3300"/>
                </a:lnTo>
                <a:lnTo>
                  <a:pt x="3428" y="3425"/>
                </a:lnTo>
                <a:lnTo>
                  <a:pt x="3429" y="3351"/>
                </a:lnTo>
                <a:lnTo>
                  <a:pt x="3429" y="3429"/>
                </a:lnTo>
                <a:lnTo>
                  <a:pt x="3430" y="3344"/>
                </a:lnTo>
                <a:lnTo>
                  <a:pt x="3431" y="3431"/>
                </a:lnTo>
                <a:lnTo>
                  <a:pt x="3431" y="3291"/>
                </a:lnTo>
                <a:lnTo>
                  <a:pt x="3432" y="3448"/>
                </a:lnTo>
                <a:lnTo>
                  <a:pt x="3433" y="3352"/>
                </a:lnTo>
                <a:lnTo>
                  <a:pt x="3434" y="3419"/>
                </a:lnTo>
                <a:lnTo>
                  <a:pt x="3435" y="3286"/>
                </a:lnTo>
                <a:lnTo>
                  <a:pt x="3435" y="3451"/>
                </a:lnTo>
                <a:lnTo>
                  <a:pt x="3436" y="3352"/>
                </a:lnTo>
                <a:lnTo>
                  <a:pt x="3437" y="3430"/>
                </a:lnTo>
                <a:lnTo>
                  <a:pt x="3438" y="3343"/>
                </a:lnTo>
                <a:lnTo>
                  <a:pt x="3438" y="3433"/>
                </a:lnTo>
                <a:lnTo>
                  <a:pt x="3439" y="3345"/>
                </a:lnTo>
                <a:lnTo>
                  <a:pt x="3439" y="3431"/>
                </a:lnTo>
                <a:lnTo>
                  <a:pt x="3440" y="3310"/>
                </a:lnTo>
                <a:lnTo>
                  <a:pt x="3441" y="3442"/>
                </a:lnTo>
                <a:lnTo>
                  <a:pt x="3442" y="3311"/>
                </a:lnTo>
                <a:lnTo>
                  <a:pt x="3442" y="3416"/>
                </a:lnTo>
                <a:lnTo>
                  <a:pt x="3443" y="3322"/>
                </a:lnTo>
                <a:lnTo>
                  <a:pt x="3443" y="3427"/>
                </a:lnTo>
                <a:lnTo>
                  <a:pt x="3444" y="3338"/>
                </a:lnTo>
                <a:lnTo>
                  <a:pt x="3445" y="3407"/>
                </a:lnTo>
                <a:lnTo>
                  <a:pt x="3446" y="3320"/>
                </a:lnTo>
                <a:lnTo>
                  <a:pt x="3446" y="3420"/>
                </a:lnTo>
                <a:lnTo>
                  <a:pt x="3447" y="3312"/>
                </a:lnTo>
                <a:lnTo>
                  <a:pt x="3447" y="3410"/>
                </a:lnTo>
                <a:lnTo>
                  <a:pt x="3448" y="3319"/>
                </a:lnTo>
                <a:lnTo>
                  <a:pt x="3448" y="3440"/>
                </a:lnTo>
                <a:lnTo>
                  <a:pt x="3449" y="3330"/>
                </a:lnTo>
                <a:lnTo>
                  <a:pt x="3450" y="3404"/>
                </a:lnTo>
                <a:lnTo>
                  <a:pt x="3450" y="3279"/>
                </a:lnTo>
                <a:lnTo>
                  <a:pt x="3451" y="3406"/>
                </a:lnTo>
                <a:lnTo>
                  <a:pt x="3451" y="3332"/>
                </a:lnTo>
                <a:lnTo>
                  <a:pt x="3452" y="3449"/>
                </a:lnTo>
                <a:lnTo>
                  <a:pt x="3453" y="3302"/>
                </a:lnTo>
                <a:lnTo>
                  <a:pt x="3453" y="3454"/>
                </a:lnTo>
                <a:lnTo>
                  <a:pt x="3454" y="3312"/>
                </a:lnTo>
                <a:lnTo>
                  <a:pt x="3455" y="3424"/>
                </a:lnTo>
                <a:lnTo>
                  <a:pt x="3455" y="3260"/>
                </a:lnTo>
                <a:lnTo>
                  <a:pt x="3456" y="3415"/>
                </a:lnTo>
                <a:lnTo>
                  <a:pt x="3458" y="3299"/>
                </a:lnTo>
                <a:lnTo>
                  <a:pt x="3458" y="3427"/>
                </a:lnTo>
                <a:lnTo>
                  <a:pt x="3459" y="3326"/>
                </a:lnTo>
                <a:lnTo>
                  <a:pt x="3460" y="3420"/>
                </a:lnTo>
                <a:lnTo>
                  <a:pt x="3460" y="3317"/>
                </a:lnTo>
                <a:lnTo>
                  <a:pt x="3461" y="3423"/>
                </a:lnTo>
                <a:lnTo>
                  <a:pt x="3462" y="3305"/>
                </a:lnTo>
                <a:lnTo>
                  <a:pt x="3462" y="3476"/>
                </a:lnTo>
                <a:lnTo>
                  <a:pt x="3463" y="3347"/>
                </a:lnTo>
                <a:lnTo>
                  <a:pt x="3463" y="3466"/>
                </a:lnTo>
                <a:lnTo>
                  <a:pt x="3464" y="3312"/>
                </a:lnTo>
                <a:lnTo>
                  <a:pt x="3464" y="3439"/>
                </a:lnTo>
                <a:lnTo>
                  <a:pt x="3466" y="3309"/>
                </a:lnTo>
                <a:lnTo>
                  <a:pt x="3467" y="3462"/>
                </a:lnTo>
                <a:lnTo>
                  <a:pt x="3467" y="3324"/>
                </a:lnTo>
                <a:lnTo>
                  <a:pt x="3468" y="3476"/>
                </a:lnTo>
                <a:lnTo>
                  <a:pt x="3468" y="3325"/>
                </a:lnTo>
                <a:lnTo>
                  <a:pt x="3469" y="3437"/>
                </a:lnTo>
                <a:lnTo>
                  <a:pt x="3470" y="3301"/>
                </a:lnTo>
                <a:lnTo>
                  <a:pt x="3470" y="3434"/>
                </a:lnTo>
                <a:lnTo>
                  <a:pt x="3471" y="3300"/>
                </a:lnTo>
                <a:lnTo>
                  <a:pt x="3472" y="3405"/>
                </a:lnTo>
                <a:lnTo>
                  <a:pt x="3473" y="3320"/>
                </a:lnTo>
                <a:lnTo>
                  <a:pt x="3474" y="3408"/>
                </a:lnTo>
                <a:lnTo>
                  <a:pt x="3474" y="3273"/>
                </a:lnTo>
                <a:lnTo>
                  <a:pt x="3475" y="3401"/>
                </a:lnTo>
                <a:lnTo>
                  <a:pt x="3475" y="3289"/>
                </a:lnTo>
                <a:lnTo>
                  <a:pt x="3476" y="3434"/>
                </a:lnTo>
                <a:lnTo>
                  <a:pt x="3477" y="3295"/>
                </a:lnTo>
                <a:lnTo>
                  <a:pt x="3478" y="3404"/>
                </a:lnTo>
                <a:lnTo>
                  <a:pt x="3478" y="3317"/>
                </a:lnTo>
                <a:lnTo>
                  <a:pt x="3479" y="3417"/>
                </a:lnTo>
                <a:lnTo>
                  <a:pt x="3479" y="3297"/>
                </a:lnTo>
                <a:lnTo>
                  <a:pt x="3481" y="3413"/>
                </a:lnTo>
                <a:lnTo>
                  <a:pt x="3481" y="3332"/>
                </a:lnTo>
                <a:lnTo>
                  <a:pt x="3482" y="3404"/>
                </a:lnTo>
                <a:lnTo>
                  <a:pt x="3483" y="3315"/>
                </a:lnTo>
                <a:lnTo>
                  <a:pt x="3483" y="3437"/>
                </a:lnTo>
                <a:lnTo>
                  <a:pt x="3485" y="3311"/>
                </a:lnTo>
                <a:lnTo>
                  <a:pt x="3485" y="3403"/>
                </a:lnTo>
                <a:lnTo>
                  <a:pt x="3486" y="3284"/>
                </a:lnTo>
                <a:lnTo>
                  <a:pt x="3486" y="3388"/>
                </a:lnTo>
                <a:lnTo>
                  <a:pt x="3487" y="3352"/>
                </a:lnTo>
                <a:lnTo>
                  <a:pt x="3487" y="3408"/>
                </a:lnTo>
                <a:lnTo>
                  <a:pt x="3488" y="3296"/>
                </a:lnTo>
                <a:lnTo>
                  <a:pt x="3489" y="3394"/>
                </a:lnTo>
                <a:lnTo>
                  <a:pt x="3490" y="3282"/>
                </a:lnTo>
                <a:lnTo>
                  <a:pt x="3491" y="3412"/>
                </a:lnTo>
                <a:lnTo>
                  <a:pt x="3491" y="3296"/>
                </a:lnTo>
                <a:lnTo>
                  <a:pt x="3492" y="3421"/>
                </a:lnTo>
                <a:lnTo>
                  <a:pt x="3493" y="3324"/>
                </a:lnTo>
                <a:lnTo>
                  <a:pt x="3493" y="3442"/>
                </a:lnTo>
                <a:lnTo>
                  <a:pt x="3494" y="3331"/>
                </a:lnTo>
                <a:lnTo>
                  <a:pt x="3495" y="3430"/>
                </a:lnTo>
                <a:lnTo>
                  <a:pt x="3496" y="3308"/>
                </a:lnTo>
                <a:lnTo>
                  <a:pt x="3496" y="3433"/>
                </a:lnTo>
                <a:lnTo>
                  <a:pt x="3497" y="3324"/>
                </a:lnTo>
                <a:lnTo>
                  <a:pt x="3498" y="3430"/>
                </a:lnTo>
                <a:lnTo>
                  <a:pt x="3498" y="3344"/>
                </a:lnTo>
                <a:lnTo>
                  <a:pt x="3499" y="3438"/>
                </a:lnTo>
                <a:lnTo>
                  <a:pt x="3499" y="3328"/>
                </a:lnTo>
                <a:lnTo>
                  <a:pt x="3500" y="3468"/>
                </a:lnTo>
                <a:lnTo>
                  <a:pt x="3501" y="3320"/>
                </a:lnTo>
                <a:lnTo>
                  <a:pt x="3502" y="3417"/>
                </a:lnTo>
                <a:lnTo>
                  <a:pt x="3502" y="3326"/>
                </a:lnTo>
                <a:lnTo>
                  <a:pt x="3503" y="3427"/>
                </a:lnTo>
                <a:lnTo>
                  <a:pt x="3504" y="3310"/>
                </a:lnTo>
                <a:lnTo>
                  <a:pt x="3505" y="3436"/>
                </a:lnTo>
                <a:lnTo>
                  <a:pt x="3506" y="3317"/>
                </a:lnTo>
                <a:lnTo>
                  <a:pt x="3506" y="3447"/>
                </a:lnTo>
                <a:lnTo>
                  <a:pt x="3507" y="3302"/>
                </a:lnTo>
                <a:lnTo>
                  <a:pt x="3509" y="3407"/>
                </a:lnTo>
                <a:lnTo>
                  <a:pt x="3509" y="3340"/>
                </a:lnTo>
                <a:lnTo>
                  <a:pt x="3510" y="3462"/>
                </a:lnTo>
                <a:lnTo>
                  <a:pt x="3510" y="3295"/>
                </a:lnTo>
                <a:lnTo>
                  <a:pt x="3511" y="3404"/>
                </a:lnTo>
                <a:lnTo>
                  <a:pt x="3512" y="3326"/>
                </a:lnTo>
                <a:lnTo>
                  <a:pt x="3512" y="3410"/>
                </a:lnTo>
                <a:lnTo>
                  <a:pt x="3514" y="3286"/>
                </a:lnTo>
                <a:lnTo>
                  <a:pt x="3514" y="3431"/>
                </a:lnTo>
                <a:lnTo>
                  <a:pt x="3515" y="3301"/>
                </a:lnTo>
                <a:lnTo>
                  <a:pt x="3515" y="3455"/>
                </a:lnTo>
                <a:lnTo>
                  <a:pt x="3516" y="3283"/>
                </a:lnTo>
                <a:lnTo>
                  <a:pt x="3516" y="3419"/>
                </a:lnTo>
                <a:lnTo>
                  <a:pt x="3517" y="3295"/>
                </a:lnTo>
                <a:lnTo>
                  <a:pt x="3517" y="3441"/>
                </a:lnTo>
                <a:lnTo>
                  <a:pt x="3519" y="3321"/>
                </a:lnTo>
                <a:lnTo>
                  <a:pt x="3520" y="3418"/>
                </a:lnTo>
                <a:lnTo>
                  <a:pt x="3520" y="3351"/>
                </a:lnTo>
                <a:lnTo>
                  <a:pt x="3521" y="3402"/>
                </a:lnTo>
                <a:lnTo>
                  <a:pt x="3521" y="3329"/>
                </a:lnTo>
                <a:lnTo>
                  <a:pt x="3523" y="3411"/>
                </a:lnTo>
                <a:lnTo>
                  <a:pt x="3523" y="3352"/>
                </a:lnTo>
                <a:lnTo>
                  <a:pt x="3524" y="3411"/>
                </a:lnTo>
                <a:lnTo>
                  <a:pt x="3524" y="3309"/>
                </a:lnTo>
                <a:lnTo>
                  <a:pt x="3525" y="3413"/>
                </a:lnTo>
                <a:lnTo>
                  <a:pt x="3526" y="3283"/>
                </a:lnTo>
                <a:lnTo>
                  <a:pt x="3526" y="3385"/>
                </a:lnTo>
                <a:lnTo>
                  <a:pt x="3527" y="3291"/>
                </a:lnTo>
                <a:lnTo>
                  <a:pt x="3528" y="3425"/>
                </a:lnTo>
                <a:lnTo>
                  <a:pt x="3529" y="3287"/>
                </a:lnTo>
                <a:lnTo>
                  <a:pt x="3529" y="3394"/>
                </a:lnTo>
                <a:lnTo>
                  <a:pt x="3530" y="3300"/>
                </a:lnTo>
                <a:lnTo>
                  <a:pt x="3531" y="3408"/>
                </a:lnTo>
                <a:lnTo>
                  <a:pt x="3532" y="3320"/>
                </a:lnTo>
                <a:lnTo>
                  <a:pt x="3532" y="3415"/>
                </a:lnTo>
                <a:lnTo>
                  <a:pt x="3533" y="3323"/>
                </a:lnTo>
                <a:lnTo>
                  <a:pt x="3534" y="3411"/>
                </a:lnTo>
                <a:lnTo>
                  <a:pt x="3534" y="3332"/>
                </a:lnTo>
                <a:lnTo>
                  <a:pt x="3535" y="3425"/>
                </a:lnTo>
                <a:lnTo>
                  <a:pt x="3536" y="3296"/>
                </a:lnTo>
                <a:lnTo>
                  <a:pt x="3536" y="3438"/>
                </a:lnTo>
                <a:lnTo>
                  <a:pt x="3537" y="3313"/>
                </a:lnTo>
                <a:lnTo>
                  <a:pt x="3538" y="3450"/>
                </a:lnTo>
                <a:lnTo>
                  <a:pt x="3538" y="3336"/>
                </a:lnTo>
                <a:lnTo>
                  <a:pt x="3539" y="3449"/>
                </a:lnTo>
                <a:lnTo>
                  <a:pt x="3540" y="3301"/>
                </a:lnTo>
                <a:lnTo>
                  <a:pt x="3540" y="3403"/>
                </a:lnTo>
                <a:lnTo>
                  <a:pt x="3541" y="3330"/>
                </a:lnTo>
                <a:lnTo>
                  <a:pt x="3542" y="3423"/>
                </a:lnTo>
                <a:lnTo>
                  <a:pt x="3542" y="3335"/>
                </a:lnTo>
                <a:lnTo>
                  <a:pt x="3543" y="3434"/>
                </a:lnTo>
                <a:lnTo>
                  <a:pt x="3544" y="3319"/>
                </a:lnTo>
                <a:lnTo>
                  <a:pt x="3544" y="3442"/>
                </a:lnTo>
                <a:lnTo>
                  <a:pt x="3545" y="3342"/>
                </a:lnTo>
                <a:lnTo>
                  <a:pt x="3546" y="3393"/>
                </a:lnTo>
                <a:lnTo>
                  <a:pt x="3546" y="3332"/>
                </a:lnTo>
                <a:lnTo>
                  <a:pt x="3548" y="3416"/>
                </a:lnTo>
                <a:lnTo>
                  <a:pt x="3549" y="3270"/>
                </a:lnTo>
                <a:lnTo>
                  <a:pt x="3549" y="3380"/>
                </a:lnTo>
                <a:lnTo>
                  <a:pt x="3550" y="3293"/>
                </a:lnTo>
                <a:lnTo>
                  <a:pt x="3550" y="3433"/>
                </a:lnTo>
                <a:lnTo>
                  <a:pt x="3551" y="3323"/>
                </a:lnTo>
                <a:lnTo>
                  <a:pt x="3552" y="3434"/>
                </a:lnTo>
                <a:lnTo>
                  <a:pt x="3552" y="3319"/>
                </a:lnTo>
                <a:lnTo>
                  <a:pt x="3553" y="3402"/>
                </a:lnTo>
                <a:lnTo>
                  <a:pt x="3553" y="3305"/>
                </a:lnTo>
                <a:lnTo>
                  <a:pt x="3554" y="3396"/>
                </a:lnTo>
                <a:lnTo>
                  <a:pt x="3555" y="3300"/>
                </a:lnTo>
                <a:lnTo>
                  <a:pt x="3556" y="3416"/>
                </a:lnTo>
                <a:lnTo>
                  <a:pt x="3557" y="3360"/>
                </a:lnTo>
                <a:lnTo>
                  <a:pt x="3558" y="3430"/>
                </a:lnTo>
                <a:lnTo>
                  <a:pt x="3558" y="3300"/>
                </a:lnTo>
                <a:lnTo>
                  <a:pt x="3559" y="3424"/>
                </a:lnTo>
                <a:lnTo>
                  <a:pt x="3559" y="3327"/>
                </a:lnTo>
                <a:lnTo>
                  <a:pt x="3561" y="3414"/>
                </a:lnTo>
                <a:lnTo>
                  <a:pt x="3562" y="3317"/>
                </a:lnTo>
                <a:lnTo>
                  <a:pt x="3562" y="3432"/>
                </a:lnTo>
                <a:lnTo>
                  <a:pt x="3563" y="3344"/>
                </a:lnTo>
                <a:lnTo>
                  <a:pt x="3563" y="3445"/>
                </a:lnTo>
                <a:lnTo>
                  <a:pt x="3564" y="3358"/>
                </a:lnTo>
                <a:lnTo>
                  <a:pt x="3565" y="3438"/>
                </a:lnTo>
                <a:lnTo>
                  <a:pt x="3566" y="3326"/>
                </a:lnTo>
                <a:lnTo>
                  <a:pt x="3566" y="3422"/>
                </a:lnTo>
                <a:lnTo>
                  <a:pt x="3567" y="3331"/>
                </a:lnTo>
                <a:lnTo>
                  <a:pt x="3567" y="3425"/>
                </a:lnTo>
                <a:lnTo>
                  <a:pt x="3568" y="3317"/>
                </a:lnTo>
                <a:lnTo>
                  <a:pt x="3569" y="3451"/>
                </a:lnTo>
                <a:lnTo>
                  <a:pt x="3569" y="3301"/>
                </a:lnTo>
                <a:lnTo>
                  <a:pt x="3570" y="3408"/>
                </a:lnTo>
                <a:lnTo>
                  <a:pt x="3571" y="3264"/>
                </a:lnTo>
                <a:lnTo>
                  <a:pt x="3571" y="3419"/>
                </a:lnTo>
                <a:lnTo>
                  <a:pt x="3572" y="3348"/>
                </a:lnTo>
                <a:lnTo>
                  <a:pt x="3572" y="3422"/>
                </a:lnTo>
                <a:lnTo>
                  <a:pt x="3574" y="3305"/>
                </a:lnTo>
                <a:lnTo>
                  <a:pt x="3574" y="3414"/>
                </a:lnTo>
                <a:lnTo>
                  <a:pt x="3575" y="3295"/>
                </a:lnTo>
                <a:lnTo>
                  <a:pt x="3575" y="3418"/>
                </a:lnTo>
                <a:lnTo>
                  <a:pt x="3576" y="3348"/>
                </a:lnTo>
                <a:lnTo>
                  <a:pt x="3576" y="3427"/>
                </a:lnTo>
                <a:lnTo>
                  <a:pt x="3577" y="3299"/>
                </a:lnTo>
                <a:lnTo>
                  <a:pt x="3577" y="3414"/>
                </a:lnTo>
                <a:lnTo>
                  <a:pt x="3578" y="3337"/>
                </a:lnTo>
                <a:lnTo>
                  <a:pt x="3578" y="3407"/>
                </a:lnTo>
                <a:lnTo>
                  <a:pt x="3579" y="3340"/>
                </a:lnTo>
                <a:lnTo>
                  <a:pt x="3579" y="3464"/>
                </a:lnTo>
                <a:lnTo>
                  <a:pt x="3580" y="3312"/>
                </a:lnTo>
                <a:lnTo>
                  <a:pt x="3580" y="3421"/>
                </a:lnTo>
                <a:lnTo>
                  <a:pt x="3582" y="3295"/>
                </a:lnTo>
                <a:lnTo>
                  <a:pt x="3582" y="3482"/>
                </a:lnTo>
                <a:lnTo>
                  <a:pt x="3583" y="3329"/>
                </a:lnTo>
                <a:lnTo>
                  <a:pt x="3584" y="3438"/>
                </a:lnTo>
                <a:lnTo>
                  <a:pt x="3584" y="3301"/>
                </a:lnTo>
                <a:lnTo>
                  <a:pt x="3586" y="3435"/>
                </a:lnTo>
                <a:lnTo>
                  <a:pt x="3586" y="3320"/>
                </a:lnTo>
                <a:lnTo>
                  <a:pt x="3587" y="3412"/>
                </a:lnTo>
                <a:lnTo>
                  <a:pt x="3587" y="3310"/>
                </a:lnTo>
                <a:lnTo>
                  <a:pt x="3588" y="3441"/>
                </a:lnTo>
                <a:lnTo>
                  <a:pt x="3589" y="3341"/>
                </a:lnTo>
                <a:lnTo>
                  <a:pt x="3590" y="3414"/>
                </a:lnTo>
                <a:lnTo>
                  <a:pt x="3590" y="3302"/>
                </a:lnTo>
                <a:lnTo>
                  <a:pt x="3591" y="3399"/>
                </a:lnTo>
                <a:lnTo>
                  <a:pt x="3592" y="3316"/>
                </a:lnTo>
                <a:lnTo>
                  <a:pt x="3593" y="3411"/>
                </a:lnTo>
                <a:lnTo>
                  <a:pt x="3593" y="3323"/>
                </a:lnTo>
                <a:lnTo>
                  <a:pt x="3594" y="3423"/>
                </a:lnTo>
                <a:lnTo>
                  <a:pt x="3595" y="3280"/>
                </a:lnTo>
                <a:lnTo>
                  <a:pt x="3595" y="3418"/>
                </a:lnTo>
                <a:lnTo>
                  <a:pt x="3596" y="3301"/>
                </a:lnTo>
                <a:lnTo>
                  <a:pt x="3597" y="3415"/>
                </a:lnTo>
                <a:lnTo>
                  <a:pt x="3597" y="3300"/>
                </a:lnTo>
                <a:lnTo>
                  <a:pt x="3598" y="3413"/>
                </a:lnTo>
                <a:lnTo>
                  <a:pt x="3599" y="3344"/>
                </a:lnTo>
                <a:lnTo>
                  <a:pt x="3600" y="3420"/>
                </a:lnTo>
                <a:lnTo>
                  <a:pt x="3600" y="3304"/>
                </a:lnTo>
                <a:lnTo>
                  <a:pt x="3601" y="3436"/>
                </a:lnTo>
                <a:lnTo>
                  <a:pt x="3601" y="3308"/>
                </a:lnTo>
                <a:lnTo>
                  <a:pt x="3602" y="3438"/>
                </a:lnTo>
                <a:lnTo>
                  <a:pt x="3603" y="3326"/>
                </a:lnTo>
                <a:lnTo>
                  <a:pt x="3603" y="3398"/>
                </a:lnTo>
                <a:lnTo>
                  <a:pt x="3605" y="3294"/>
                </a:lnTo>
                <a:lnTo>
                  <a:pt x="3605" y="3442"/>
                </a:lnTo>
                <a:lnTo>
                  <a:pt x="3606" y="3289"/>
                </a:lnTo>
                <a:lnTo>
                  <a:pt x="3607" y="3413"/>
                </a:lnTo>
                <a:lnTo>
                  <a:pt x="3608" y="3288"/>
                </a:lnTo>
                <a:lnTo>
                  <a:pt x="3608" y="3441"/>
                </a:lnTo>
                <a:lnTo>
                  <a:pt x="3609" y="3318"/>
                </a:lnTo>
                <a:lnTo>
                  <a:pt x="3610" y="3421"/>
                </a:lnTo>
                <a:lnTo>
                  <a:pt x="3611" y="3317"/>
                </a:lnTo>
                <a:lnTo>
                  <a:pt x="3611" y="3433"/>
                </a:lnTo>
                <a:lnTo>
                  <a:pt x="3612" y="3332"/>
                </a:lnTo>
                <a:lnTo>
                  <a:pt x="3613" y="3445"/>
                </a:lnTo>
                <a:lnTo>
                  <a:pt x="3613" y="3301"/>
                </a:lnTo>
                <a:lnTo>
                  <a:pt x="3614" y="3432"/>
                </a:lnTo>
                <a:lnTo>
                  <a:pt x="3615" y="3340"/>
                </a:lnTo>
                <a:lnTo>
                  <a:pt x="3616" y="3448"/>
                </a:lnTo>
                <a:lnTo>
                  <a:pt x="3616" y="3307"/>
                </a:lnTo>
                <a:lnTo>
                  <a:pt x="3617" y="3414"/>
                </a:lnTo>
                <a:lnTo>
                  <a:pt x="3618" y="3312"/>
                </a:lnTo>
                <a:lnTo>
                  <a:pt x="3619" y="3427"/>
                </a:lnTo>
                <a:lnTo>
                  <a:pt x="3619" y="3311"/>
                </a:lnTo>
                <a:lnTo>
                  <a:pt x="3620" y="3414"/>
                </a:lnTo>
                <a:lnTo>
                  <a:pt x="3621" y="3346"/>
                </a:lnTo>
                <a:lnTo>
                  <a:pt x="3621" y="3428"/>
                </a:lnTo>
                <a:lnTo>
                  <a:pt x="3622" y="3360"/>
                </a:lnTo>
                <a:lnTo>
                  <a:pt x="3622" y="3457"/>
                </a:lnTo>
                <a:lnTo>
                  <a:pt x="3623" y="3333"/>
                </a:lnTo>
                <a:lnTo>
                  <a:pt x="3623" y="3414"/>
                </a:lnTo>
                <a:lnTo>
                  <a:pt x="3624" y="3313"/>
                </a:lnTo>
                <a:lnTo>
                  <a:pt x="3625" y="3425"/>
                </a:lnTo>
                <a:lnTo>
                  <a:pt x="3625" y="3314"/>
                </a:lnTo>
                <a:lnTo>
                  <a:pt x="3626" y="3457"/>
                </a:lnTo>
                <a:lnTo>
                  <a:pt x="3626" y="3326"/>
                </a:lnTo>
                <a:lnTo>
                  <a:pt x="3627" y="3458"/>
                </a:lnTo>
                <a:lnTo>
                  <a:pt x="3627" y="3301"/>
                </a:lnTo>
                <a:lnTo>
                  <a:pt x="3629" y="3403"/>
                </a:lnTo>
                <a:lnTo>
                  <a:pt x="3629" y="3305"/>
                </a:lnTo>
                <a:lnTo>
                  <a:pt x="3630" y="3408"/>
                </a:lnTo>
                <a:lnTo>
                  <a:pt x="3630" y="3283"/>
                </a:lnTo>
                <a:lnTo>
                  <a:pt x="3632" y="3427"/>
                </a:lnTo>
                <a:lnTo>
                  <a:pt x="3632" y="3365"/>
                </a:lnTo>
                <a:lnTo>
                  <a:pt x="3633" y="3423"/>
                </a:lnTo>
                <a:lnTo>
                  <a:pt x="3633" y="3329"/>
                </a:lnTo>
                <a:lnTo>
                  <a:pt x="3634" y="3413"/>
                </a:lnTo>
                <a:lnTo>
                  <a:pt x="3635" y="3307"/>
                </a:lnTo>
                <a:lnTo>
                  <a:pt x="3636" y="3427"/>
                </a:lnTo>
                <a:lnTo>
                  <a:pt x="3637" y="3314"/>
                </a:lnTo>
                <a:lnTo>
                  <a:pt x="3638" y="3446"/>
                </a:lnTo>
                <a:lnTo>
                  <a:pt x="3639" y="3345"/>
                </a:lnTo>
                <a:lnTo>
                  <a:pt x="3639" y="3422"/>
                </a:lnTo>
                <a:lnTo>
                  <a:pt x="3640" y="3331"/>
                </a:lnTo>
                <a:lnTo>
                  <a:pt x="3640" y="3433"/>
                </a:lnTo>
                <a:lnTo>
                  <a:pt x="3641" y="3332"/>
                </a:lnTo>
                <a:lnTo>
                  <a:pt x="3641" y="3425"/>
                </a:lnTo>
                <a:lnTo>
                  <a:pt x="3642" y="3324"/>
                </a:lnTo>
                <a:lnTo>
                  <a:pt x="3643" y="3418"/>
                </a:lnTo>
                <a:lnTo>
                  <a:pt x="3644" y="3293"/>
                </a:lnTo>
                <a:lnTo>
                  <a:pt x="3644" y="3433"/>
                </a:lnTo>
                <a:lnTo>
                  <a:pt x="3645" y="3303"/>
                </a:lnTo>
                <a:lnTo>
                  <a:pt x="3646" y="3422"/>
                </a:lnTo>
                <a:lnTo>
                  <a:pt x="3646" y="3316"/>
                </a:lnTo>
                <a:lnTo>
                  <a:pt x="3647" y="3392"/>
                </a:lnTo>
                <a:lnTo>
                  <a:pt x="3647" y="3330"/>
                </a:lnTo>
                <a:lnTo>
                  <a:pt x="3648" y="3406"/>
                </a:lnTo>
                <a:lnTo>
                  <a:pt x="3648" y="3310"/>
                </a:lnTo>
                <a:lnTo>
                  <a:pt x="3649" y="3422"/>
                </a:lnTo>
                <a:lnTo>
                  <a:pt x="3650" y="3283"/>
                </a:lnTo>
                <a:lnTo>
                  <a:pt x="3650" y="3457"/>
                </a:lnTo>
                <a:lnTo>
                  <a:pt x="3651" y="3328"/>
                </a:lnTo>
                <a:lnTo>
                  <a:pt x="3651" y="3401"/>
                </a:lnTo>
                <a:lnTo>
                  <a:pt x="3652" y="3318"/>
                </a:lnTo>
                <a:lnTo>
                  <a:pt x="3652" y="3426"/>
                </a:lnTo>
                <a:lnTo>
                  <a:pt x="3654" y="3303"/>
                </a:lnTo>
                <a:lnTo>
                  <a:pt x="3654" y="3436"/>
                </a:lnTo>
                <a:lnTo>
                  <a:pt x="3655" y="3329"/>
                </a:lnTo>
                <a:lnTo>
                  <a:pt x="3656" y="3445"/>
                </a:lnTo>
                <a:lnTo>
                  <a:pt x="3657" y="3327"/>
                </a:lnTo>
                <a:lnTo>
                  <a:pt x="3657" y="3429"/>
                </a:lnTo>
                <a:lnTo>
                  <a:pt x="3658" y="3329"/>
                </a:lnTo>
                <a:lnTo>
                  <a:pt x="3659" y="3418"/>
                </a:lnTo>
                <a:lnTo>
                  <a:pt x="3659" y="3290"/>
                </a:lnTo>
                <a:lnTo>
                  <a:pt x="3661" y="3450"/>
                </a:lnTo>
                <a:lnTo>
                  <a:pt x="3661" y="3321"/>
                </a:lnTo>
                <a:lnTo>
                  <a:pt x="3662" y="3397"/>
                </a:lnTo>
                <a:lnTo>
                  <a:pt x="3663" y="3305"/>
                </a:lnTo>
                <a:lnTo>
                  <a:pt x="3663" y="3436"/>
                </a:lnTo>
                <a:lnTo>
                  <a:pt x="3664" y="3330"/>
                </a:lnTo>
                <a:lnTo>
                  <a:pt x="3665" y="3483"/>
                </a:lnTo>
                <a:lnTo>
                  <a:pt x="3666" y="3348"/>
                </a:lnTo>
                <a:lnTo>
                  <a:pt x="3667" y="3401"/>
                </a:lnTo>
                <a:lnTo>
                  <a:pt x="3667" y="3309"/>
                </a:lnTo>
                <a:lnTo>
                  <a:pt x="3668" y="3414"/>
                </a:lnTo>
                <a:lnTo>
                  <a:pt x="3668" y="3333"/>
                </a:lnTo>
                <a:lnTo>
                  <a:pt x="3669" y="3466"/>
                </a:lnTo>
                <a:lnTo>
                  <a:pt x="3669" y="3304"/>
                </a:lnTo>
                <a:lnTo>
                  <a:pt x="3670" y="3417"/>
                </a:lnTo>
                <a:lnTo>
                  <a:pt x="3671" y="3316"/>
                </a:lnTo>
                <a:lnTo>
                  <a:pt x="3671" y="3410"/>
                </a:lnTo>
                <a:lnTo>
                  <a:pt x="3672" y="3310"/>
                </a:lnTo>
                <a:lnTo>
                  <a:pt x="3672" y="3430"/>
                </a:lnTo>
                <a:lnTo>
                  <a:pt x="3673" y="3313"/>
                </a:lnTo>
                <a:lnTo>
                  <a:pt x="3674" y="3429"/>
                </a:lnTo>
                <a:lnTo>
                  <a:pt x="3674" y="3336"/>
                </a:lnTo>
                <a:lnTo>
                  <a:pt x="3675" y="3409"/>
                </a:lnTo>
                <a:lnTo>
                  <a:pt x="3676" y="3315"/>
                </a:lnTo>
                <a:lnTo>
                  <a:pt x="3677" y="3431"/>
                </a:lnTo>
                <a:lnTo>
                  <a:pt x="3677" y="3317"/>
                </a:lnTo>
                <a:lnTo>
                  <a:pt x="3678" y="3441"/>
                </a:lnTo>
                <a:lnTo>
                  <a:pt x="3678" y="3307"/>
                </a:lnTo>
                <a:lnTo>
                  <a:pt x="3680" y="3411"/>
                </a:lnTo>
                <a:lnTo>
                  <a:pt x="3680" y="3289"/>
                </a:lnTo>
                <a:lnTo>
                  <a:pt x="3681" y="3426"/>
                </a:lnTo>
                <a:lnTo>
                  <a:pt x="3681" y="3327"/>
                </a:lnTo>
                <a:lnTo>
                  <a:pt x="3682" y="3411"/>
                </a:lnTo>
                <a:lnTo>
                  <a:pt x="3683" y="3323"/>
                </a:lnTo>
                <a:lnTo>
                  <a:pt x="3684" y="3431"/>
                </a:lnTo>
                <a:lnTo>
                  <a:pt x="3684" y="3314"/>
                </a:lnTo>
                <a:lnTo>
                  <a:pt x="3685" y="3379"/>
                </a:lnTo>
                <a:lnTo>
                  <a:pt x="3686" y="3304"/>
                </a:lnTo>
                <a:lnTo>
                  <a:pt x="3687" y="3434"/>
                </a:lnTo>
                <a:lnTo>
                  <a:pt x="3688" y="3317"/>
                </a:lnTo>
                <a:lnTo>
                  <a:pt x="3688" y="3408"/>
                </a:lnTo>
                <a:lnTo>
                  <a:pt x="3689" y="3329"/>
                </a:lnTo>
                <a:lnTo>
                  <a:pt x="3689" y="3403"/>
                </a:lnTo>
                <a:lnTo>
                  <a:pt x="3690" y="3325"/>
                </a:lnTo>
                <a:lnTo>
                  <a:pt x="3691" y="3410"/>
                </a:lnTo>
                <a:lnTo>
                  <a:pt x="3691" y="3288"/>
                </a:lnTo>
                <a:lnTo>
                  <a:pt x="3692" y="3417"/>
                </a:lnTo>
                <a:lnTo>
                  <a:pt x="3693" y="3274"/>
                </a:lnTo>
                <a:lnTo>
                  <a:pt x="3694" y="3411"/>
                </a:lnTo>
                <a:lnTo>
                  <a:pt x="3694" y="3289"/>
                </a:lnTo>
                <a:lnTo>
                  <a:pt x="3695" y="3390"/>
                </a:lnTo>
                <a:lnTo>
                  <a:pt x="3696" y="3323"/>
                </a:lnTo>
                <a:lnTo>
                  <a:pt x="3696" y="3434"/>
                </a:lnTo>
                <a:lnTo>
                  <a:pt x="3697" y="3344"/>
                </a:lnTo>
                <a:lnTo>
                  <a:pt x="3698" y="3426"/>
                </a:lnTo>
                <a:lnTo>
                  <a:pt x="3699" y="3315"/>
                </a:lnTo>
                <a:lnTo>
                  <a:pt x="3699" y="3424"/>
                </a:lnTo>
                <a:lnTo>
                  <a:pt x="3700" y="3302"/>
                </a:lnTo>
                <a:lnTo>
                  <a:pt x="3701" y="3453"/>
                </a:lnTo>
                <a:lnTo>
                  <a:pt x="3702" y="3340"/>
                </a:lnTo>
                <a:lnTo>
                  <a:pt x="3702" y="3443"/>
                </a:lnTo>
                <a:lnTo>
                  <a:pt x="3704" y="3314"/>
                </a:lnTo>
                <a:lnTo>
                  <a:pt x="3704" y="3421"/>
                </a:lnTo>
                <a:lnTo>
                  <a:pt x="3705" y="3333"/>
                </a:lnTo>
                <a:lnTo>
                  <a:pt x="3705" y="3415"/>
                </a:lnTo>
                <a:lnTo>
                  <a:pt x="3706" y="3316"/>
                </a:lnTo>
                <a:lnTo>
                  <a:pt x="3706" y="3402"/>
                </a:lnTo>
                <a:lnTo>
                  <a:pt x="3707" y="3322"/>
                </a:lnTo>
                <a:lnTo>
                  <a:pt x="3708" y="3435"/>
                </a:lnTo>
                <a:lnTo>
                  <a:pt x="3708" y="3329"/>
                </a:lnTo>
                <a:lnTo>
                  <a:pt x="3709" y="3437"/>
                </a:lnTo>
                <a:lnTo>
                  <a:pt x="3709" y="3345"/>
                </a:lnTo>
                <a:lnTo>
                  <a:pt x="3710" y="3432"/>
                </a:lnTo>
                <a:lnTo>
                  <a:pt x="3710" y="3325"/>
                </a:lnTo>
                <a:lnTo>
                  <a:pt x="3711" y="3463"/>
                </a:lnTo>
                <a:lnTo>
                  <a:pt x="3711" y="3326"/>
                </a:lnTo>
                <a:lnTo>
                  <a:pt x="3712" y="3409"/>
                </a:lnTo>
                <a:lnTo>
                  <a:pt x="3713" y="3271"/>
                </a:lnTo>
                <a:lnTo>
                  <a:pt x="3713" y="3404"/>
                </a:lnTo>
                <a:lnTo>
                  <a:pt x="3714" y="3323"/>
                </a:lnTo>
                <a:lnTo>
                  <a:pt x="3715" y="3406"/>
                </a:lnTo>
                <a:lnTo>
                  <a:pt x="3716" y="3353"/>
                </a:lnTo>
                <a:lnTo>
                  <a:pt x="3716" y="3434"/>
                </a:lnTo>
                <a:lnTo>
                  <a:pt x="3717" y="3312"/>
                </a:lnTo>
                <a:lnTo>
                  <a:pt x="3718" y="3457"/>
                </a:lnTo>
                <a:lnTo>
                  <a:pt x="3718" y="3343"/>
                </a:lnTo>
                <a:lnTo>
                  <a:pt x="3719" y="3427"/>
                </a:lnTo>
                <a:lnTo>
                  <a:pt x="3719" y="3293"/>
                </a:lnTo>
                <a:lnTo>
                  <a:pt x="3720" y="3399"/>
                </a:lnTo>
                <a:lnTo>
                  <a:pt x="3721" y="3313"/>
                </a:lnTo>
                <a:lnTo>
                  <a:pt x="3721" y="3391"/>
                </a:lnTo>
                <a:lnTo>
                  <a:pt x="3722" y="3298"/>
                </a:lnTo>
                <a:lnTo>
                  <a:pt x="3723" y="3436"/>
                </a:lnTo>
                <a:lnTo>
                  <a:pt x="3723" y="3325"/>
                </a:lnTo>
                <a:lnTo>
                  <a:pt x="3724" y="3416"/>
                </a:lnTo>
                <a:lnTo>
                  <a:pt x="3725" y="3321"/>
                </a:lnTo>
                <a:lnTo>
                  <a:pt x="3726" y="3422"/>
                </a:lnTo>
                <a:lnTo>
                  <a:pt x="3727" y="3310"/>
                </a:lnTo>
                <a:lnTo>
                  <a:pt x="3727" y="3399"/>
                </a:lnTo>
                <a:lnTo>
                  <a:pt x="3728" y="3311"/>
                </a:lnTo>
                <a:lnTo>
                  <a:pt x="3728" y="3429"/>
                </a:lnTo>
                <a:lnTo>
                  <a:pt x="3729" y="3284"/>
                </a:lnTo>
                <a:lnTo>
                  <a:pt x="3730" y="3426"/>
                </a:lnTo>
                <a:lnTo>
                  <a:pt x="3731" y="3300"/>
                </a:lnTo>
                <a:lnTo>
                  <a:pt x="3732" y="3429"/>
                </a:lnTo>
                <a:lnTo>
                  <a:pt x="3732" y="3296"/>
                </a:lnTo>
                <a:lnTo>
                  <a:pt x="3733" y="3437"/>
                </a:lnTo>
                <a:lnTo>
                  <a:pt x="3734" y="3289"/>
                </a:lnTo>
                <a:lnTo>
                  <a:pt x="3734" y="3397"/>
                </a:lnTo>
                <a:lnTo>
                  <a:pt x="3736" y="3293"/>
                </a:lnTo>
                <a:lnTo>
                  <a:pt x="3736" y="3417"/>
                </a:lnTo>
                <a:lnTo>
                  <a:pt x="3737" y="3312"/>
                </a:lnTo>
                <a:lnTo>
                  <a:pt x="3738" y="3443"/>
                </a:lnTo>
                <a:lnTo>
                  <a:pt x="3738" y="3332"/>
                </a:lnTo>
                <a:lnTo>
                  <a:pt x="3739" y="3413"/>
                </a:lnTo>
                <a:lnTo>
                  <a:pt x="3740" y="3263"/>
                </a:lnTo>
                <a:lnTo>
                  <a:pt x="3740" y="3437"/>
                </a:lnTo>
                <a:lnTo>
                  <a:pt x="3741" y="3308"/>
                </a:lnTo>
                <a:lnTo>
                  <a:pt x="3742" y="3414"/>
                </a:lnTo>
                <a:lnTo>
                  <a:pt x="3742" y="3322"/>
                </a:lnTo>
                <a:lnTo>
                  <a:pt x="3743" y="3439"/>
                </a:lnTo>
                <a:lnTo>
                  <a:pt x="3744" y="3313"/>
                </a:lnTo>
                <a:lnTo>
                  <a:pt x="3744" y="3410"/>
                </a:lnTo>
                <a:lnTo>
                  <a:pt x="3745" y="3326"/>
                </a:lnTo>
                <a:lnTo>
                  <a:pt x="3745" y="3396"/>
                </a:lnTo>
                <a:lnTo>
                  <a:pt x="3746" y="3313"/>
                </a:lnTo>
                <a:lnTo>
                  <a:pt x="3746" y="3420"/>
                </a:lnTo>
                <a:lnTo>
                  <a:pt x="3748" y="3297"/>
                </a:lnTo>
                <a:lnTo>
                  <a:pt x="3749" y="3411"/>
                </a:lnTo>
                <a:lnTo>
                  <a:pt x="3749" y="3320"/>
                </a:lnTo>
                <a:lnTo>
                  <a:pt x="3750" y="3401"/>
                </a:lnTo>
                <a:lnTo>
                  <a:pt x="3750" y="3279"/>
                </a:lnTo>
                <a:lnTo>
                  <a:pt x="3751" y="3399"/>
                </a:lnTo>
                <a:lnTo>
                  <a:pt x="3752" y="3255"/>
                </a:lnTo>
                <a:lnTo>
                  <a:pt x="3752" y="3421"/>
                </a:lnTo>
                <a:lnTo>
                  <a:pt x="3753" y="3303"/>
                </a:lnTo>
                <a:lnTo>
                  <a:pt x="3754" y="3413"/>
                </a:lnTo>
                <a:lnTo>
                  <a:pt x="3755" y="3314"/>
                </a:lnTo>
                <a:lnTo>
                  <a:pt x="3755" y="3406"/>
                </a:lnTo>
                <a:lnTo>
                  <a:pt x="3756" y="3310"/>
                </a:lnTo>
                <a:lnTo>
                  <a:pt x="3757" y="3421"/>
                </a:lnTo>
                <a:lnTo>
                  <a:pt x="3758" y="3271"/>
                </a:lnTo>
                <a:lnTo>
                  <a:pt x="3759" y="3410"/>
                </a:lnTo>
                <a:lnTo>
                  <a:pt x="3759" y="3279"/>
                </a:lnTo>
                <a:lnTo>
                  <a:pt x="3760" y="3398"/>
                </a:lnTo>
                <a:lnTo>
                  <a:pt x="3761" y="3321"/>
                </a:lnTo>
                <a:lnTo>
                  <a:pt x="3761" y="3436"/>
                </a:lnTo>
                <a:lnTo>
                  <a:pt x="3762" y="3335"/>
                </a:lnTo>
                <a:lnTo>
                  <a:pt x="3762" y="3398"/>
                </a:lnTo>
                <a:lnTo>
                  <a:pt x="3763" y="3285"/>
                </a:lnTo>
                <a:lnTo>
                  <a:pt x="3763" y="3372"/>
                </a:lnTo>
                <a:lnTo>
                  <a:pt x="3764" y="3283"/>
                </a:lnTo>
                <a:lnTo>
                  <a:pt x="3765" y="3443"/>
                </a:lnTo>
                <a:lnTo>
                  <a:pt x="3765" y="3285"/>
                </a:lnTo>
                <a:lnTo>
                  <a:pt x="3766" y="3438"/>
                </a:lnTo>
                <a:lnTo>
                  <a:pt x="3766" y="3302"/>
                </a:lnTo>
                <a:lnTo>
                  <a:pt x="3767" y="3416"/>
                </a:lnTo>
                <a:lnTo>
                  <a:pt x="3767" y="3322"/>
                </a:lnTo>
                <a:lnTo>
                  <a:pt x="3768" y="3444"/>
                </a:lnTo>
                <a:lnTo>
                  <a:pt x="3769" y="3325"/>
                </a:lnTo>
                <a:lnTo>
                  <a:pt x="3770" y="3458"/>
                </a:lnTo>
                <a:lnTo>
                  <a:pt x="3771" y="3305"/>
                </a:lnTo>
                <a:lnTo>
                  <a:pt x="3772" y="3436"/>
                </a:lnTo>
                <a:lnTo>
                  <a:pt x="3772" y="3304"/>
                </a:lnTo>
                <a:lnTo>
                  <a:pt x="3773" y="3447"/>
                </a:lnTo>
                <a:lnTo>
                  <a:pt x="3773" y="3307"/>
                </a:lnTo>
                <a:lnTo>
                  <a:pt x="3774" y="3426"/>
                </a:lnTo>
                <a:lnTo>
                  <a:pt x="3775" y="3352"/>
                </a:lnTo>
                <a:lnTo>
                  <a:pt x="3775" y="3430"/>
                </a:lnTo>
                <a:lnTo>
                  <a:pt x="3776" y="3326"/>
                </a:lnTo>
                <a:lnTo>
                  <a:pt x="3776" y="3435"/>
                </a:lnTo>
                <a:lnTo>
                  <a:pt x="3777" y="3323"/>
                </a:lnTo>
                <a:lnTo>
                  <a:pt x="3778" y="3418"/>
                </a:lnTo>
                <a:lnTo>
                  <a:pt x="3778" y="3323"/>
                </a:lnTo>
                <a:lnTo>
                  <a:pt x="3780" y="3428"/>
                </a:lnTo>
                <a:lnTo>
                  <a:pt x="3780" y="3286"/>
                </a:lnTo>
                <a:lnTo>
                  <a:pt x="3781" y="3418"/>
                </a:lnTo>
                <a:lnTo>
                  <a:pt x="3782" y="3324"/>
                </a:lnTo>
                <a:lnTo>
                  <a:pt x="3783" y="3435"/>
                </a:lnTo>
                <a:lnTo>
                  <a:pt x="3783" y="3365"/>
                </a:lnTo>
                <a:lnTo>
                  <a:pt x="3785" y="3433"/>
                </a:lnTo>
                <a:lnTo>
                  <a:pt x="3785" y="3317"/>
                </a:lnTo>
                <a:lnTo>
                  <a:pt x="3786" y="3414"/>
                </a:lnTo>
                <a:lnTo>
                  <a:pt x="3786" y="3316"/>
                </a:lnTo>
                <a:lnTo>
                  <a:pt x="3787" y="3448"/>
                </a:lnTo>
                <a:lnTo>
                  <a:pt x="3787" y="3356"/>
                </a:lnTo>
                <a:lnTo>
                  <a:pt x="3788" y="3433"/>
                </a:lnTo>
                <a:lnTo>
                  <a:pt x="3789" y="3357"/>
                </a:lnTo>
                <a:lnTo>
                  <a:pt x="3789" y="3469"/>
                </a:lnTo>
                <a:lnTo>
                  <a:pt x="3790" y="3330"/>
                </a:lnTo>
                <a:lnTo>
                  <a:pt x="3790" y="3446"/>
                </a:lnTo>
                <a:lnTo>
                  <a:pt x="3791" y="3320"/>
                </a:lnTo>
                <a:lnTo>
                  <a:pt x="3792" y="3464"/>
                </a:lnTo>
                <a:lnTo>
                  <a:pt x="3792" y="3353"/>
                </a:lnTo>
                <a:lnTo>
                  <a:pt x="3793" y="3430"/>
                </a:lnTo>
                <a:lnTo>
                  <a:pt x="3794" y="3310"/>
                </a:lnTo>
                <a:lnTo>
                  <a:pt x="3794" y="3397"/>
                </a:lnTo>
                <a:lnTo>
                  <a:pt x="3795" y="3348"/>
                </a:lnTo>
                <a:lnTo>
                  <a:pt x="3795" y="3434"/>
                </a:lnTo>
                <a:lnTo>
                  <a:pt x="3796" y="3326"/>
                </a:lnTo>
                <a:lnTo>
                  <a:pt x="3796" y="3454"/>
                </a:lnTo>
                <a:lnTo>
                  <a:pt x="3797" y="3293"/>
                </a:lnTo>
                <a:lnTo>
                  <a:pt x="3798" y="3439"/>
                </a:lnTo>
                <a:lnTo>
                  <a:pt x="3799" y="3323"/>
                </a:lnTo>
                <a:lnTo>
                  <a:pt x="3799" y="3451"/>
                </a:lnTo>
                <a:lnTo>
                  <a:pt x="3800" y="3348"/>
                </a:lnTo>
                <a:lnTo>
                  <a:pt x="3800" y="3433"/>
                </a:lnTo>
                <a:lnTo>
                  <a:pt x="3801" y="3268"/>
                </a:lnTo>
                <a:lnTo>
                  <a:pt x="3802" y="3483"/>
                </a:lnTo>
                <a:lnTo>
                  <a:pt x="3803" y="3328"/>
                </a:lnTo>
                <a:lnTo>
                  <a:pt x="3803" y="3398"/>
                </a:lnTo>
                <a:lnTo>
                  <a:pt x="3804" y="3372"/>
                </a:lnTo>
                <a:lnTo>
                  <a:pt x="3804" y="3424"/>
                </a:lnTo>
                <a:lnTo>
                  <a:pt x="3805" y="3360"/>
                </a:lnTo>
                <a:lnTo>
                  <a:pt x="3805" y="3477"/>
                </a:lnTo>
                <a:lnTo>
                  <a:pt x="3806" y="3306"/>
                </a:lnTo>
                <a:lnTo>
                  <a:pt x="3808" y="3435"/>
                </a:lnTo>
                <a:lnTo>
                  <a:pt x="3808" y="3340"/>
                </a:lnTo>
                <a:lnTo>
                  <a:pt x="3809" y="3483"/>
                </a:lnTo>
                <a:lnTo>
                  <a:pt x="3809" y="3362"/>
                </a:lnTo>
                <a:lnTo>
                  <a:pt x="3810" y="3419"/>
                </a:lnTo>
                <a:lnTo>
                  <a:pt x="3810" y="3345"/>
                </a:lnTo>
                <a:lnTo>
                  <a:pt x="3811" y="3476"/>
                </a:lnTo>
                <a:lnTo>
                  <a:pt x="3812" y="3333"/>
                </a:lnTo>
                <a:lnTo>
                  <a:pt x="3812" y="3418"/>
                </a:lnTo>
                <a:lnTo>
                  <a:pt x="3813" y="3338"/>
                </a:lnTo>
                <a:lnTo>
                  <a:pt x="3813" y="3429"/>
                </a:lnTo>
                <a:lnTo>
                  <a:pt x="3814" y="3338"/>
                </a:lnTo>
                <a:lnTo>
                  <a:pt x="3814" y="3477"/>
                </a:lnTo>
                <a:lnTo>
                  <a:pt x="3815" y="3323"/>
                </a:lnTo>
                <a:lnTo>
                  <a:pt x="3816" y="3438"/>
                </a:lnTo>
                <a:lnTo>
                  <a:pt x="3816" y="3372"/>
                </a:lnTo>
                <a:lnTo>
                  <a:pt x="3817" y="3411"/>
                </a:lnTo>
                <a:lnTo>
                  <a:pt x="3818" y="3324"/>
                </a:lnTo>
                <a:lnTo>
                  <a:pt x="3818" y="3447"/>
                </a:lnTo>
                <a:lnTo>
                  <a:pt x="3819" y="3308"/>
                </a:lnTo>
                <a:lnTo>
                  <a:pt x="3819" y="3458"/>
                </a:lnTo>
                <a:lnTo>
                  <a:pt x="3820" y="3332"/>
                </a:lnTo>
                <a:lnTo>
                  <a:pt x="3821" y="3413"/>
                </a:lnTo>
                <a:lnTo>
                  <a:pt x="3822" y="3303"/>
                </a:lnTo>
                <a:lnTo>
                  <a:pt x="3822" y="3440"/>
                </a:lnTo>
                <a:lnTo>
                  <a:pt x="3823" y="3324"/>
                </a:lnTo>
                <a:lnTo>
                  <a:pt x="3825" y="3423"/>
                </a:lnTo>
                <a:lnTo>
                  <a:pt x="3825" y="3323"/>
                </a:lnTo>
                <a:lnTo>
                  <a:pt x="3826" y="3441"/>
                </a:lnTo>
                <a:lnTo>
                  <a:pt x="3827" y="3346"/>
                </a:lnTo>
                <a:lnTo>
                  <a:pt x="3827" y="3436"/>
                </a:lnTo>
                <a:lnTo>
                  <a:pt x="3828" y="3353"/>
                </a:lnTo>
                <a:lnTo>
                  <a:pt x="3828" y="3427"/>
                </a:lnTo>
                <a:lnTo>
                  <a:pt x="3829" y="3271"/>
                </a:lnTo>
                <a:lnTo>
                  <a:pt x="3829" y="3430"/>
                </a:lnTo>
                <a:lnTo>
                  <a:pt x="3830" y="3340"/>
                </a:lnTo>
                <a:lnTo>
                  <a:pt x="3831" y="3459"/>
                </a:lnTo>
                <a:lnTo>
                  <a:pt x="3831" y="3319"/>
                </a:lnTo>
                <a:lnTo>
                  <a:pt x="3832" y="3423"/>
                </a:lnTo>
                <a:lnTo>
                  <a:pt x="3833" y="3324"/>
                </a:lnTo>
                <a:lnTo>
                  <a:pt x="3833" y="3467"/>
                </a:lnTo>
                <a:lnTo>
                  <a:pt x="3834" y="3338"/>
                </a:lnTo>
                <a:lnTo>
                  <a:pt x="3835" y="3454"/>
                </a:lnTo>
                <a:lnTo>
                  <a:pt x="3836" y="3318"/>
                </a:lnTo>
                <a:lnTo>
                  <a:pt x="3836" y="3427"/>
                </a:lnTo>
                <a:lnTo>
                  <a:pt x="3837" y="3326"/>
                </a:lnTo>
                <a:lnTo>
                  <a:pt x="3838" y="3461"/>
                </a:lnTo>
                <a:lnTo>
                  <a:pt x="3840" y="3326"/>
                </a:lnTo>
                <a:lnTo>
                  <a:pt x="3840" y="3421"/>
                </a:lnTo>
                <a:lnTo>
                  <a:pt x="3841" y="3330"/>
                </a:lnTo>
                <a:lnTo>
                  <a:pt x="3842" y="3442"/>
                </a:lnTo>
                <a:lnTo>
                  <a:pt x="3843" y="3275"/>
                </a:lnTo>
                <a:lnTo>
                  <a:pt x="3843" y="3426"/>
                </a:lnTo>
                <a:lnTo>
                  <a:pt x="3844" y="3334"/>
                </a:lnTo>
                <a:lnTo>
                  <a:pt x="3845" y="3452"/>
                </a:lnTo>
                <a:lnTo>
                  <a:pt x="3845" y="3328"/>
                </a:lnTo>
                <a:lnTo>
                  <a:pt x="3846" y="3454"/>
                </a:lnTo>
                <a:lnTo>
                  <a:pt x="3846" y="3299"/>
                </a:lnTo>
                <a:lnTo>
                  <a:pt x="3847" y="3414"/>
                </a:lnTo>
                <a:lnTo>
                  <a:pt x="3847" y="3288"/>
                </a:lnTo>
                <a:lnTo>
                  <a:pt x="3848" y="3380"/>
                </a:lnTo>
                <a:lnTo>
                  <a:pt x="3849" y="3272"/>
                </a:lnTo>
                <a:lnTo>
                  <a:pt x="3850" y="3406"/>
                </a:lnTo>
                <a:lnTo>
                  <a:pt x="3851" y="3321"/>
                </a:lnTo>
                <a:lnTo>
                  <a:pt x="3851" y="3433"/>
                </a:lnTo>
                <a:lnTo>
                  <a:pt x="3852" y="3295"/>
                </a:lnTo>
                <a:lnTo>
                  <a:pt x="3853" y="3432"/>
                </a:lnTo>
                <a:lnTo>
                  <a:pt x="3854" y="3320"/>
                </a:lnTo>
                <a:lnTo>
                  <a:pt x="3854" y="3457"/>
                </a:lnTo>
                <a:lnTo>
                  <a:pt x="3855" y="3326"/>
                </a:lnTo>
                <a:lnTo>
                  <a:pt x="3856" y="3448"/>
                </a:lnTo>
                <a:lnTo>
                  <a:pt x="3856" y="3339"/>
                </a:lnTo>
                <a:lnTo>
                  <a:pt x="3857" y="3465"/>
                </a:lnTo>
                <a:lnTo>
                  <a:pt x="3857" y="3333"/>
                </a:lnTo>
                <a:lnTo>
                  <a:pt x="3858" y="3400"/>
                </a:lnTo>
                <a:lnTo>
                  <a:pt x="3858" y="3344"/>
                </a:lnTo>
                <a:lnTo>
                  <a:pt x="3859" y="3463"/>
                </a:lnTo>
                <a:lnTo>
                  <a:pt x="3860" y="3347"/>
                </a:lnTo>
                <a:lnTo>
                  <a:pt x="3860" y="3425"/>
                </a:lnTo>
                <a:lnTo>
                  <a:pt x="3861" y="3335"/>
                </a:lnTo>
                <a:lnTo>
                  <a:pt x="3862" y="3415"/>
                </a:lnTo>
                <a:lnTo>
                  <a:pt x="3862" y="3344"/>
                </a:lnTo>
                <a:lnTo>
                  <a:pt x="3863" y="3454"/>
                </a:lnTo>
                <a:lnTo>
                  <a:pt x="3864" y="3316"/>
                </a:lnTo>
                <a:lnTo>
                  <a:pt x="3864" y="3450"/>
                </a:lnTo>
                <a:lnTo>
                  <a:pt x="3865" y="3335"/>
                </a:lnTo>
                <a:lnTo>
                  <a:pt x="3866" y="3442"/>
                </a:lnTo>
                <a:lnTo>
                  <a:pt x="3866" y="3309"/>
                </a:lnTo>
                <a:lnTo>
                  <a:pt x="3867" y="3432"/>
                </a:lnTo>
                <a:lnTo>
                  <a:pt x="3868" y="3319"/>
                </a:lnTo>
                <a:lnTo>
                  <a:pt x="3869" y="3429"/>
                </a:lnTo>
                <a:lnTo>
                  <a:pt x="3869" y="3323"/>
                </a:lnTo>
                <a:lnTo>
                  <a:pt x="3870" y="3427"/>
                </a:lnTo>
                <a:lnTo>
                  <a:pt x="3871" y="3317"/>
                </a:lnTo>
                <a:lnTo>
                  <a:pt x="3872" y="3435"/>
                </a:lnTo>
                <a:lnTo>
                  <a:pt x="3872" y="3304"/>
                </a:lnTo>
                <a:lnTo>
                  <a:pt x="3874" y="3460"/>
                </a:lnTo>
                <a:lnTo>
                  <a:pt x="3875" y="3350"/>
                </a:lnTo>
                <a:lnTo>
                  <a:pt x="3876" y="3436"/>
                </a:lnTo>
                <a:lnTo>
                  <a:pt x="3876" y="3368"/>
                </a:lnTo>
                <a:lnTo>
                  <a:pt x="3877" y="3428"/>
                </a:lnTo>
                <a:lnTo>
                  <a:pt x="3877" y="3317"/>
                </a:lnTo>
                <a:lnTo>
                  <a:pt x="3878" y="3416"/>
                </a:lnTo>
                <a:lnTo>
                  <a:pt x="3879" y="3335"/>
                </a:lnTo>
                <a:lnTo>
                  <a:pt x="3879" y="3422"/>
                </a:lnTo>
                <a:lnTo>
                  <a:pt x="3880" y="3339"/>
                </a:lnTo>
                <a:lnTo>
                  <a:pt x="3880" y="3426"/>
                </a:lnTo>
                <a:lnTo>
                  <a:pt x="3881" y="3346"/>
                </a:lnTo>
                <a:lnTo>
                  <a:pt x="3881" y="3439"/>
                </a:lnTo>
                <a:lnTo>
                  <a:pt x="3882" y="3331"/>
                </a:lnTo>
                <a:lnTo>
                  <a:pt x="3882" y="3466"/>
                </a:lnTo>
                <a:lnTo>
                  <a:pt x="3883" y="3338"/>
                </a:lnTo>
                <a:lnTo>
                  <a:pt x="3883" y="3454"/>
                </a:lnTo>
                <a:lnTo>
                  <a:pt x="3884" y="3370"/>
                </a:lnTo>
                <a:lnTo>
                  <a:pt x="3884" y="3439"/>
                </a:lnTo>
                <a:lnTo>
                  <a:pt x="3885" y="3349"/>
                </a:lnTo>
                <a:lnTo>
                  <a:pt x="3885" y="3448"/>
                </a:lnTo>
                <a:lnTo>
                  <a:pt x="3886" y="3312"/>
                </a:lnTo>
                <a:lnTo>
                  <a:pt x="3887" y="3430"/>
                </a:lnTo>
                <a:lnTo>
                  <a:pt x="3887" y="3340"/>
                </a:lnTo>
                <a:lnTo>
                  <a:pt x="3888" y="3417"/>
                </a:lnTo>
                <a:lnTo>
                  <a:pt x="3888" y="3358"/>
                </a:lnTo>
                <a:lnTo>
                  <a:pt x="3889" y="3402"/>
                </a:lnTo>
                <a:lnTo>
                  <a:pt x="3889" y="3320"/>
                </a:lnTo>
                <a:lnTo>
                  <a:pt x="3890" y="3440"/>
                </a:lnTo>
                <a:lnTo>
                  <a:pt x="3890" y="3331"/>
                </a:lnTo>
                <a:lnTo>
                  <a:pt x="3891" y="3429"/>
                </a:lnTo>
                <a:lnTo>
                  <a:pt x="3892" y="3368"/>
                </a:lnTo>
                <a:lnTo>
                  <a:pt x="3893" y="3446"/>
                </a:lnTo>
                <a:lnTo>
                  <a:pt x="3893" y="3328"/>
                </a:lnTo>
                <a:lnTo>
                  <a:pt x="3894" y="3429"/>
                </a:lnTo>
                <a:lnTo>
                  <a:pt x="3895" y="3312"/>
                </a:lnTo>
                <a:lnTo>
                  <a:pt x="3896" y="3451"/>
                </a:lnTo>
                <a:lnTo>
                  <a:pt x="3897" y="3340"/>
                </a:lnTo>
                <a:lnTo>
                  <a:pt x="3897" y="3430"/>
                </a:lnTo>
                <a:lnTo>
                  <a:pt x="3898" y="3296"/>
                </a:lnTo>
                <a:lnTo>
                  <a:pt x="3898" y="3439"/>
                </a:lnTo>
                <a:lnTo>
                  <a:pt x="3899" y="3356"/>
                </a:lnTo>
                <a:lnTo>
                  <a:pt x="3900" y="3422"/>
                </a:lnTo>
                <a:lnTo>
                  <a:pt x="3901" y="3308"/>
                </a:lnTo>
                <a:lnTo>
                  <a:pt x="3902" y="3464"/>
                </a:lnTo>
                <a:lnTo>
                  <a:pt x="3902" y="3284"/>
                </a:lnTo>
                <a:lnTo>
                  <a:pt x="3903" y="3434"/>
                </a:lnTo>
                <a:lnTo>
                  <a:pt x="3904" y="3329"/>
                </a:lnTo>
                <a:lnTo>
                  <a:pt x="3905" y="3424"/>
                </a:lnTo>
                <a:lnTo>
                  <a:pt x="3905" y="3316"/>
                </a:lnTo>
                <a:lnTo>
                  <a:pt x="3907" y="3431"/>
                </a:lnTo>
                <a:lnTo>
                  <a:pt x="3907" y="3275"/>
                </a:lnTo>
                <a:lnTo>
                  <a:pt x="3908" y="3428"/>
                </a:lnTo>
                <a:lnTo>
                  <a:pt x="3909" y="3297"/>
                </a:lnTo>
                <a:lnTo>
                  <a:pt x="3909" y="3445"/>
                </a:lnTo>
                <a:lnTo>
                  <a:pt x="3910" y="3338"/>
                </a:lnTo>
                <a:lnTo>
                  <a:pt x="3910" y="3407"/>
                </a:lnTo>
                <a:lnTo>
                  <a:pt x="3911" y="3329"/>
                </a:lnTo>
                <a:lnTo>
                  <a:pt x="3912" y="3411"/>
                </a:lnTo>
                <a:lnTo>
                  <a:pt x="3912" y="3341"/>
                </a:lnTo>
                <a:lnTo>
                  <a:pt x="3913" y="3416"/>
                </a:lnTo>
                <a:lnTo>
                  <a:pt x="3913" y="3336"/>
                </a:lnTo>
                <a:lnTo>
                  <a:pt x="3914" y="3436"/>
                </a:lnTo>
                <a:lnTo>
                  <a:pt x="3915" y="3312"/>
                </a:lnTo>
                <a:lnTo>
                  <a:pt x="3915" y="3452"/>
                </a:lnTo>
                <a:lnTo>
                  <a:pt x="3916" y="3340"/>
                </a:lnTo>
                <a:lnTo>
                  <a:pt x="3916" y="3445"/>
                </a:lnTo>
                <a:lnTo>
                  <a:pt x="3918" y="3316"/>
                </a:lnTo>
                <a:lnTo>
                  <a:pt x="3918" y="3465"/>
                </a:lnTo>
                <a:lnTo>
                  <a:pt x="3919" y="3340"/>
                </a:lnTo>
                <a:lnTo>
                  <a:pt x="3920" y="3433"/>
                </a:lnTo>
                <a:lnTo>
                  <a:pt x="3920" y="3335"/>
                </a:lnTo>
                <a:lnTo>
                  <a:pt x="3921" y="3447"/>
                </a:lnTo>
                <a:lnTo>
                  <a:pt x="3921" y="3306"/>
                </a:lnTo>
                <a:lnTo>
                  <a:pt x="3922" y="3447"/>
                </a:lnTo>
                <a:lnTo>
                  <a:pt x="3922" y="3361"/>
                </a:lnTo>
                <a:lnTo>
                  <a:pt x="3923" y="3445"/>
                </a:lnTo>
                <a:lnTo>
                  <a:pt x="3924" y="3360"/>
                </a:lnTo>
                <a:lnTo>
                  <a:pt x="3924" y="3444"/>
                </a:lnTo>
                <a:lnTo>
                  <a:pt x="3925" y="3343"/>
                </a:lnTo>
                <a:lnTo>
                  <a:pt x="3925" y="3476"/>
                </a:lnTo>
                <a:lnTo>
                  <a:pt x="3926" y="3346"/>
                </a:lnTo>
                <a:lnTo>
                  <a:pt x="3927" y="3477"/>
                </a:lnTo>
                <a:lnTo>
                  <a:pt x="3928" y="3358"/>
                </a:lnTo>
                <a:lnTo>
                  <a:pt x="3929" y="3447"/>
                </a:lnTo>
                <a:lnTo>
                  <a:pt x="3929" y="3346"/>
                </a:lnTo>
                <a:lnTo>
                  <a:pt x="3930" y="3423"/>
                </a:lnTo>
                <a:lnTo>
                  <a:pt x="3930" y="3316"/>
                </a:lnTo>
                <a:lnTo>
                  <a:pt x="3931" y="3417"/>
                </a:lnTo>
                <a:lnTo>
                  <a:pt x="3931" y="3307"/>
                </a:lnTo>
                <a:lnTo>
                  <a:pt x="3933" y="3436"/>
                </a:lnTo>
                <a:lnTo>
                  <a:pt x="3934" y="3342"/>
                </a:lnTo>
                <a:lnTo>
                  <a:pt x="3935" y="3445"/>
                </a:lnTo>
                <a:lnTo>
                  <a:pt x="3935" y="3333"/>
                </a:lnTo>
                <a:lnTo>
                  <a:pt x="3936" y="3435"/>
                </a:lnTo>
                <a:lnTo>
                  <a:pt x="3937" y="3330"/>
                </a:lnTo>
                <a:lnTo>
                  <a:pt x="3938" y="3428"/>
                </a:lnTo>
                <a:lnTo>
                  <a:pt x="3938" y="3321"/>
                </a:lnTo>
                <a:lnTo>
                  <a:pt x="3939" y="3456"/>
                </a:lnTo>
                <a:lnTo>
                  <a:pt x="3940" y="3358"/>
                </a:lnTo>
                <a:lnTo>
                  <a:pt x="3941" y="3477"/>
                </a:lnTo>
                <a:lnTo>
                  <a:pt x="3941" y="3308"/>
                </a:lnTo>
                <a:lnTo>
                  <a:pt x="3943" y="3419"/>
                </a:lnTo>
                <a:lnTo>
                  <a:pt x="3943" y="3341"/>
                </a:lnTo>
                <a:lnTo>
                  <a:pt x="3944" y="3419"/>
                </a:lnTo>
                <a:lnTo>
                  <a:pt x="3944" y="3332"/>
                </a:lnTo>
                <a:lnTo>
                  <a:pt x="3945" y="3433"/>
                </a:lnTo>
                <a:lnTo>
                  <a:pt x="3946" y="3304"/>
                </a:lnTo>
                <a:lnTo>
                  <a:pt x="3947" y="3445"/>
                </a:lnTo>
                <a:lnTo>
                  <a:pt x="3948" y="3310"/>
                </a:lnTo>
                <a:lnTo>
                  <a:pt x="3948" y="3421"/>
                </a:lnTo>
                <a:lnTo>
                  <a:pt x="3949" y="3347"/>
                </a:lnTo>
                <a:lnTo>
                  <a:pt x="3950" y="3416"/>
                </a:lnTo>
                <a:lnTo>
                  <a:pt x="3950" y="3334"/>
                </a:lnTo>
                <a:lnTo>
                  <a:pt x="3951" y="3412"/>
                </a:lnTo>
                <a:lnTo>
                  <a:pt x="3952" y="3326"/>
                </a:lnTo>
                <a:lnTo>
                  <a:pt x="3953" y="3416"/>
                </a:lnTo>
                <a:lnTo>
                  <a:pt x="3954" y="3332"/>
                </a:lnTo>
                <a:lnTo>
                  <a:pt x="3954" y="3472"/>
                </a:lnTo>
                <a:lnTo>
                  <a:pt x="3955" y="3328"/>
                </a:lnTo>
                <a:lnTo>
                  <a:pt x="3956" y="3448"/>
                </a:lnTo>
                <a:lnTo>
                  <a:pt x="3956" y="3351"/>
                </a:lnTo>
                <a:lnTo>
                  <a:pt x="3957" y="3454"/>
                </a:lnTo>
                <a:lnTo>
                  <a:pt x="3957" y="3356"/>
                </a:lnTo>
                <a:lnTo>
                  <a:pt x="3958" y="3426"/>
                </a:lnTo>
                <a:lnTo>
                  <a:pt x="3958" y="3338"/>
                </a:lnTo>
                <a:lnTo>
                  <a:pt x="3959" y="3428"/>
                </a:lnTo>
                <a:lnTo>
                  <a:pt x="3959" y="3342"/>
                </a:lnTo>
                <a:lnTo>
                  <a:pt x="3960" y="3448"/>
                </a:lnTo>
                <a:lnTo>
                  <a:pt x="3960" y="3337"/>
                </a:lnTo>
                <a:lnTo>
                  <a:pt x="3961" y="3440"/>
                </a:lnTo>
                <a:lnTo>
                  <a:pt x="3961" y="3332"/>
                </a:lnTo>
                <a:lnTo>
                  <a:pt x="3962" y="3420"/>
                </a:lnTo>
                <a:lnTo>
                  <a:pt x="3963" y="3333"/>
                </a:lnTo>
                <a:lnTo>
                  <a:pt x="3964" y="3460"/>
                </a:lnTo>
                <a:lnTo>
                  <a:pt x="3964" y="3356"/>
                </a:lnTo>
                <a:lnTo>
                  <a:pt x="3965" y="3446"/>
                </a:lnTo>
                <a:lnTo>
                  <a:pt x="3965" y="3340"/>
                </a:lnTo>
                <a:lnTo>
                  <a:pt x="3966" y="3466"/>
                </a:lnTo>
                <a:lnTo>
                  <a:pt x="3967" y="3341"/>
                </a:lnTo>
                <a:lnTo>
                  <a:pt x="3968" y="3439"/>
                </a:lnTo>
                <a:lnTo>
                  <a:pt x="3968" y="3314"/>
                </a:lnTo>
                <a:lnTo>
                  <a:pt x="3970" y="3455"/>
                </a:lnTo>
                <a:lnTo>
                  <a:pt x="3970" y="3342"/>
                </a:lnTo>
                <a:lnTo>
                  <a:pt x="3971" y="3429"/>
                </a:lnTo>
                <a:lnTo>
                  <a:pt x="3972" y="3321"/>
                </a:lnTo>
                <a:lnTo>
                  <a:pt x="3972" y="3416"/>
                </a:lnTo>
                <a:lnTo>
                  <a:pt x="3973" y="3308"/>
                </a:lnTo>
                <a:lnTo>
                  <a:pt x="3974" y="3407"/>
                </a:lnTo>
                <a:lnTo>
                  <a:pt x="3975" y="3349"/>
                </a:lnTo>
                <a:lnTo>
                  <a:pt x="3975" y="3427"/>
                </a:lnTo>
                <a:lnTo>
                  <a:pt x="3976" y="3320"/>
                </a:lnTo>
                <a:lnTo>
                  <a:pt x="3977" y="3402"/>
                </a:lnTo>
                <a:lnTo>
                  <a:pt x="3977" y="3343"/>
                </a:lnTo>
                <a:lnTo>
                  <a:pt x="3978" y="3430"/>
                </a:lnTo>
                <a:lnTo>
                  <a:pt x="3978" y="3354"/>
                </a:lnTo>
                <a:lnTo>
                  <a:pt x="3979" y="3422"/>
                </a:lnTo>
                <a:lnTo>
                  <a:pt x="3979" y="3336"/>
                </a:lnTo>
                <a:lnTo>
                  <a:pt x="3981" y="3459"/>
                </a:lnTo>
                <a:lnTo>
                  <a:pt x="3982" y="3333"/>
                </a:lnTo>
                <a:lnTo>
                  <a:pt x="3983" y="3450"/>
                </a:lnTo>
                <a:lnTo>
                  <a:pt x="3983" y="3342"/>
                </a:lnTo>
                <a:lnTo>
                  <a:pt x="3984" y="3411"/>
                </a:lnTo>
                <a:lnTo>
                  <a:pt x="3984" y="3334"/>
                </a:lnTo>
                <a:lnTo>
                  <a:pt x="3986" y="3465"/>
                </a:lnTo>
                <a:lnTo>
                  <a:pt x="3986" y="3316"/>
                </a:lnTo>
                <a:lnTo>
                  <a:pt x="3987" y="3436"/>
                </a:lnTo>
                <a:lnTo>
                  <a:pt x="3988" y="3328"/>
                </a:lnTo>
                <a:lnTo>
                  <a:pt x="3988" y="3448"/>
                </a:lnTo>
                <a:lnTo>
                  <a:pt x="3989" y="3340"/>
                </a:lnTo>
                <a:lnTo>
                  <a:pt x="3990" y="3421"/>
                </a:lnTo>
                <a:lnTo>
                  <a:pt x="3990" y="3365"/>
                </a:lnTo>
                <a:lnTo>
                  <a:pt x="3991" y="3404"/>
                </a:lnTo>
                <a:lnTo>
                  <a:pt x="3991" y="3326"/>
                </a:lnTo>
                <a:lnTo>
                  <a:pt x="3992" y="3444"/>
                </a:lnTo>
                <a:lnTo>
                  <a:pt x="3992" y="3331"/>
                </a:lnTo>
                <a:lnTo>
                  <a:pt x="3993" y="3466"/>
                </a:lnTo>
                <a:lnTo>
                  <a:pt x="3994" y="3329"/>
                </a:lnTo>
                <a:lnTo>
                  <a:pt x="3994" y="3439"/>
                </a:lnTo>
                <a:lnTo>
                  <a:pt x="3995" y="3343"/>
                </a:lnTo>
                <a:lnTo>
                  <a:pt x="3995" y="3435"/>
                </a:lnTo>
                <a:lnTo>
                  <a:pt x="3997" y="3317"/>
                </a:lnTo>
                <a:lnTo>
                  <a:pt x="3998" y="3438"/>
                </a:lnTo>
                <a:lnTo>
                  <a:pt x="3998" y="3322"/>
                </a:lnTo>
                <a:lnTo>
                  <a:pt x="3999" y="3435"/>
                </a:lnTo>
                <a:lnTo>
                  <a:pt x="4000" y="3331"/>
                </a:lnTo>
                <a:lnTo>
                  <a:pt x="4001" y="3400"/>
                </a:lnTo>
                <a:lnTo>
                  <a:pt x="4002" y="3309"/>
                </a:lnTo>
                <a:lnTo>
                  <a:pt x="4002" y="3430"/>
                </a:lnTo>
                <a:lnTo>
                  <a:pt x="4003" y="3336"/>
                </a:lnTo>
                <a:lnTo>
                  <a:pt x="4004" y="3428"/>
                </a:lnTo>
                <a:lnTo>
                  <a:pt x="4005" y="3314"/>
                </a:lnTo>
                <a:lnTo>
                  <a:pt x="4005" y="3420"/>
                </a:lnTo>
                <a:lnTo>
                  <a:pt x="4006" y="3320"/>
                </a:lnTo>
                <a:lnTo>
                  <a:pt x="4007" y="3474"/>
                </a:lnTo>
                <a:lnTo>
                  <a:pt x="4008" y="3316"/>
                </a:lnTo>
                <a:lnTo>
                  <a:pt x="4008" y="3402"/>
                </a:lnTo>
                <a:lnTo>
                  <a:pt x="4009" y="3328"/>
                </a:lnTo>
                <a:lnTo>
                  <a:pt x="4010" y="3428"/>
                </a:lnTo>
                <a:lnTo>
                  <a:pt x="4010" y="3323"/>
                </a:lnTo>
                <a:lnTo>
                  <a:pt x="4011" y="3390"/>
                </a:lnTo>
                <a:lnTo>
                  <a:pt x="4012" y="3316"/>
                </a:lnTo>
                <a:lnTo>
                  <a:pt x="4012" y="3420"/>
                </a:lnTo>
                <a:lnTo>
                  <a:pt x="4014" y="3304"/>
                </a:lnTo>
                <a:lnTo>
                  <a:pt x="4014" y="3436"/>
                </a:lnTo>
                <a:lnTo>
                  <a:pt x="4015" y="3271"/>
                </a:lnTo>
                <a:lnTo>
                  <a:pt x="4016" y="3442"/>
                </a:lnTo>
                <a:lnTo>
                  <a:pt x="4017" y="3304"/>
                </a:lnTo>
                <a:lnTo>
                  <a:pt x="4018" y="3425"/>
                </a:lnTo>
                <a:lnTo>
                  <a:pt x="4018" y="3283"/>
                </a:lnTo>
                <a:lnTo>
                  <a:pt x="4019" y="3415"/>
                </a:lnTo>
                <a:lnTo>
                  <a:pt x="4020" y="3326"/>
                </a:lnTo>
                <a:lnTo>
                  <a:pt x="4021" y="3453"/>
                </a:lnTo>
                <a:lnTo>
                  <a:pt x="4021" y="3321"/>
                </a:lnTo>
                <a:lnTo>
                  <a:pt x="4022" y="3393"/>
                </a:lnTo>
                <a:lnTo>
                  <a:pt x="4022" y="3298"/>
                </a:lnTo>
                <a:lnTo>
                  <a:pt x="4024" y="3440"/>
                </a:lnTo>
                <a:lnTo>
                  <a:pt x="4025" y="3314"/>
                </a:lnTo>
                <a:lnTo>
                  <a:pt x="4025" y="3442"/>
                </a:lnTo>
                <a:lnTo>
                  <a:pt x="4026" y="3361"/>
                </a:lnTo>
                <a:lnTo>
                  <a:pt x="4026" y="3447"/>
                </a:lnTo>
                <a:lnTo>
                  <a:pt x="4027" y="3313"/>
                </a:lnTo>
                <a:lnTo>
                  <a:pt x="4027" y="3439"/>
                </a:lnTo>
                <a:lnTo>
                  <a:pt x="4028" y="3326"/>
                </a:lnTo>
                <a:lnTo>
                  <a:pt x="4028" y="3404"/>
                </a:lnTo>
                <a:lnTo>
                  <a:pt x="4029" y="3338"/>
                </a:lnTo>
                <a:lnTo>
                  <a:pt x="4029" y="3472"/>
                </a:lnTo>
                <a:lnTo>
                  <a:pt x="4030" y="3302"/>
                </a:lnTo>
                <a:lnTo>
                  <a:pt x="4032" y="3479"/>
                </a:lnTo>
                <a:lnTo>
                  <a:pt x="4032" y="3356"/>
                </a:lnTo>
                <a:lnTo>
                  <a:pt x="4033" y="3412"/>
                </a:lnTo>
                <a:lnTo>
                  <a:pt x="4033" y="3308"/>
                </a:lnTo>
                <a:lnTo>
                  <a:pt x="4034" y="3440"/>
                </a:lnTo>
                <a:lnTo>
                  <a:pt x="4036" y="3291"/>
                </a:lnTo>
                <a:lnTo>
                  <a:pt x="4037" y="3431"/>
                </a:lnTo>
                <a:lnTo>
                  <a:pt x="4037" y="3319"/>
                </a:lnTo>
                <a:lnTo>
                  <a:pt x="4038" y="3429"/>
                </a:lnTo>
                <a:lnTo>
                  <a:pt x="4039" y="3340"/>
                </a:lnTo>
                <a:lnTo>
                  <a:pt x="4039" y="3443"/>
                </a:lnTo>
                <a:lnTo>
                  <a:pt x="4041" y="3309"/>
                </a:lnTo>
                <a:lnTo>
                  <a:pt x="4041" y="3430"/>
                </a:lnTo>
                <a:lnTo>
                  <a:pt x="4042" y="3296"/>
                </a:lnTo>
                <a:lnTo>
                  <a:pt x="4043" y="3436"/>
                </a:lnTo>
                <a:lnTo>
                  <a:pt x="4043" y="3326"/>
                </a:lnTo>
                <a:lnTo>
                  <a:pt x="4044" y="3402"/>
                </a:lnTo>
                <a:lnTo>
                  <a:pt x="4044" y="3336"/>
                </a:lnTo>
                <a:lnTo>
                  <a:pt x="4045" y="3402"/>
                </a:lnTo>
                <a:lnTo>
                  <a:pt x="4045" y="3302"/>
                </a:lnTo>
                <a:lnTo>
                  <a:pt x="4047" y="3440"/>
                </a:lnTo>
                <a:lnTo>
                  <a:pt x="4047" y="3309"/>
                </a:lnTo>
                <a:lnTo>
                  <a:pt x="4048" y="3405"/>
                </a:lnTo>
                <a:lnTo>
                  <a:pt x="4049" y="3320"/>
                </a:lnTo>
                <a:lnTo>
                  <a:pt x="4050" y="3443"/>
                </a:lnTo>
                <a:lnTo>
                  <a:pt x="4050" y="3329"/>
                </a:lnTo>
                <a:lnTo>
                  <a:pt x="4051" y="3422"/>
                </a:lnTo>
                <a:lnTo>
                  <a:pt x="4051" y="3336"/>
                </a:lnTo>
                <a:lnTo>
                  <a:pt x="4052" y="3416"/>
                </a:lnTo>
                <a:lnTo>
                  <a:pt x="4052" y="3328"/>
                </a:lnTo>
                <a:lnTo>
                  <a:pt x="4054" y="3437"/>
                </a:lnTo>
                <a:lnTo>
                  <a:pt x="4055" y="3347"/>
                </a:lnTo>
                <a:lnTo>
                  <a:pt x="4055" y="3426"/>
                </a:lnTo>
                <a:lnTo>
                  <a:pt x="4056" y="3306"/>
                </a:lnTo>
                <a:lnTo>
                  <a:pt x="4057" y="3417"/>
                </a:lnTo>
                <a:lnTo>
                  <a:pt x="4058" y="3326"/>
                </a:lnTo>
                <a:lnTo>
                  <a:pt x="4058" y="3399"/>
                </a:lnTo>
                <a:lnTo>
                  <a:pt x="4059" y="3326"/>
                </a:lnTo>
                <a:lnTo>
                  <a:pt x="4060" y="3456"/>
                </a:lnTo>
                <a:lnTo>
                  <a:pt x="4060" y="3335"/>
                </a:lnTo>
                <a:lnTo>
                  <a:pt x="4061" y="3378"/>
                </a:lnTo>
                <a:lnTo>
                  <a:pt x="4061" y="3297"/>
                </a:lnTo>
                <a:lnTo>
                  <a:pt x="4062" y="3360"/>
                </a:lnTo>
                <a:lnTo>
                  <a:pt x="4063" y="3140"/>
                </a:lnTo>
                <a:lnTo>
                  <a:pt x="4063" y="3296"/>
                </a:lnTo>
                <a:lnTo>
                  <a:pt x="4064" y="3166"/>
                </a:lnTo>
                <a:lnTo>
                  <a:pt x="4065" y="3306"/>
                </a:lnTo>
                <a:lnTo>
                  <a:pt x="4065" y="3149"/>
                </a:lnTo>
                <a:lnTo>
                  <a:pt x="4066" y="3300"/>
                </a:lnTo>
                <a:lnTo>
                  <a:pt x="4067" y="3188"/>
                </a:lnTo>
                <a:lnTo>
                  <a:pt x="4067" y="3339"/>
                </a:lnTo>
                <a:lnTo>
                  <a:pt x="4068" y="3269"/>
                </a:lnTo>
                <a:lnTo>
                  <a:pt x="4069" y="3406"/>
                </a:lnTo>
                <a:lnTo>
                  <a:pt x="4069" y="3267"/>
                </a:lnTo>
                <a:lnTo>
                  <a:pt x="4070" y="3388"/>
                </a:lnTo>
                <a:lnTo>
                  <a:pt x="4071" y="3313"/>
                </a:lnTo>
                <a:lnTo>
                  <a:pt x="4072" y="3426"/>
                </a:lnTo>
                <a:lnTo>
                  <a:pt x="4072" y="3293"/>
                </a:lnTo>
                <a:lnTo>
                  <a:pt x="4073" y="3412"/>
                </a:lnTo>
                <a:lnTo>
                  <a:pt x="4074" y="3282"/>
                </a:lnTo>
                <a:lnTo>
                  <a:pt x="4075" y="3409"/>
                </a:lnTo>
                <a:lnTo>
                  <a:pt x="4075" y="3270"/>
                </a:lnTo>
                <a:lnTo>
                  <a:pt x="4077" y="3442"/>
                </a:lnTo>
                <a:lnTo>
                  <a:pt x="4077" y="3328"/>
                </a:lnTo>
                <a:lnTo>
                  <a:pt x="4078" y="3390"/>
                </a:lnTo>
                <a:lnTo>
                  <a:pt x="4078" y="3334"/>
                </a:lnTo>
                <a:lnTo>
                  <a:pt x="4079" y="3405"/>
                </a:lnTo>
                <a:lnTo>
                  <a:pt x="4079" y="3323"/>
                </a:lnTo>
                <a:lnTo>
                  <a:pt x="4080" y="3437"/>
                </a:lnTo>
                <a:lnTo>
                  <a:pt x="4080" y="3336"/>
                </a:lnTo>
                <a:lnTo>
                  <a:pt x="4081" y="3450"/>
                </a:lnTo>
                <a:lnTo>
                  <a:pt x="4082" y="3323"/>
                </a:lnTo>
                <a:lnTo>
                  <a:pt x="4082" y="3431"/>
                </a:lnTo>
                <a:lnTo>
                  <a:pt x="4083" y="3327"/>
                </a:lnTo>
                <a:lnTo>
                  <a:pt x="4084" y="3424"/>
                </a:lnTo>
                <a:lnTo>
                  <a:pt x="4085" y="3308"/>
                </a:lnTo>
                <a:lnTo>
                  <a:pt x="4086" y="3416"/>
                </a:lnTo>
                <a:lnTo>
                  <a:pt x="4086" y="3298"/>
                </a:lnTo>
                <a:lnTo>
                  <a:pt x="4087" y="3433"/>
                </a:lnTo>
                <a:lnTo>
                  <a:pt x="4088" y="3331"/>
                </a:lnTo>
                <a:lnTo>
                  <a:pt x="4089" y="3445"/>
                </a:lnTo>
                <a:lnTo>
                  <a:pt x="4090" y="3315"/>
                </a:lnTo>
                <a:lnTo>
                  <a:pt x="4090" y="3395"/>
                </a:lnTo>
                <a:lnTo>
                  <a:pt x="4091" y="3326"/>
                </a:lnTo>
                <a:lnTo>
                  <a:pt x="4091" y="3381"/>
                </a:lnTo>
                <a:lnTo>
                  <a:pt x="4092" y="3337"/>
                </a:lnTo>
                <a:lnTo>
                  <a:pt x="4092" y="3418"/>
                </a:lnTo>
                <a:lnTo>
                  <a:pt x="4093" y="3350"/>
                </a:lnTo>
                <a:lnTo>
                  <a:pt x="4093" y="3431"/>
                </a:lnTo>
                <a:lnTo>
                  <a:pt x="4094" y="3323"/>
                </a:lnTo>
                <a:lnTo>
                  <a:pt x="4095" y="3444"/>
                </a:lnTo>
                <a:lnTo>
                  <a:pt x="4096" y="3344"/>
                </a:lnTo>
                <a:lnTo>
                  <a:pt x="4096" y="3418"/>
                </a:lnTo>
                <a:lnTo>
                  <a:pt x="4097" y="3338"/>
                </a:lnTo>
                <a:lnTo>
                  <a:pt x="4098" y="3445"/>
                </a:lnTo>
                <a:lnTo>
                  <a:pt x="4099" y="3321"/>
                </a:lnTo>
                <a:lnTo>
                  <a:pt x="4099" y="3428"/>
                </a:lnTo>
                <a:lnTo>
                  <a:pt x="4100" y="3320"/>
                </a:lnTo>
                <a:lnTo>
                  <a:pt x="4101" y="3452"/>
                </a:lnTo>
                <a:lnTo>
                  <a:pt x="4101" y="3338"/>
                </a:lnTo>
                <a:lnTo>
                  <a:pt x="4102" y="3439"/>
                </a:lnTo>
                <a:lnTo>
                  <a:pt x="4103" y="3329"/>
                </a:lnTo>
                <a:lnTo>
                  <a:pt x="4103" y="3411"/>
                </a:lnTo>
                <a:lnTo>
                  <a:pt x="4104" y="3299"/>
                </a:lnTo>
                <a:lnTo>
                  <a:pt x="4105" y="3479"/>
                </a:lnTo>
                <a:lnTo>
                  <a:pt x="4106" y="3320"/>
                </a:lnTo>
                <a:lnTo>
                  <a:pt x="4106" y="3428"/>
                </a:lnTo>
                <a:lnTo>
                  <a:pt x="4107" y="3302"/>
                </a:lnTo>
                <a:lnTo>
                  <a:pt x="4108" y="3439"/>
                </a:lnTo>
                <a:lnTo>
                  <a:pt x="4108" y="3318"/>
                </a:lnTo>
                <a:lnTo>
                  <a:pt x="4109" y="3434"/>
                </a:lnTo>
                <a:lnTo>
                  <a:pt x="4110" y="3324"/>
                </a:lnTo>
                <a:lnTo>
                  <a:pt x="4111" y="3426"/>
                </a:lnTo>
                <a:lnTo>
                  <a:pt x="4112" y="3314"/>
                </a:lnTo>
                <a:lnTo>
                  <a:pt x="4112" y="3450"/>
                </a:lnTo>
                <a:lnTo>
                  <a:pt x="4114" y="3305"/>
                </a:lnTo>
                <a:lnTo>
                  <a:pt x="4115" y="3413"/>
                </a:lnTo>
                <a:lnTo>
                  <a:pt x="4115" y="3304"/>
                </a:lnTo>
                <a:lnTo>
                  <a:pt x="4116" y="3384"/>
                </a:lnTo>
                <a:lnTo>
                  <a:pt x="4116" y="3286"/>
                </a:lnTo>
                <a:lnTo>
                  <a:pt x="4117" y="3384"/>
                </a:lnTo>
                <a:lnTo>
                  <a:pt x="4117" y="3295"/>
                </a:lnTo>
                <a:lnTo>
                  <a:pt x="4118" y="3430"/>
                </a:lnTo>
                <a:lnTo>
                  <a:pt x="4119" y="3318"/>
                </a:lnTo>
                <a:lnTo>
                  <a:pt x="4120" y="3454"/>
                </a:lnTo>
                <a:lnTo>
                  <a:pt x="4121" y="3309"/>
                </a:lnTo>
                <a:lnTo>
                  <a:pt x="4121" y="3405"/>
                </a:lnTo>
                <a:lnTo>
                  <a:pt x="4122" y="3327"/>
                </a:lnTo>
                <a:lnTo>
                  <a:pt x="4123" y="3442"/>
                </a:lnTo>
                <a:lnTo>
                  <a:pt x="4123" y="3347"/>
                </a:lnTo>
                <a:lnTo>
                  <a:pt x="4124" y="3431"/>
                </a:lnTo>
                <a:lnTo>
                  <a:pt x="4125" y="3322"/>
                </a:lnTo>
                <a:lnTo>
                  <a:pt x="4125" y="3422"/>
                </a:lnTo>
                <a:lnTo>
                  <a:pt x="4126" y="3324"/>
                </a:lnTo>
                <a:lnTo>
                  <a:pt x="4127" y="3418"/>
                </a:lnTo>
                <a:lnTo>
                  <a:pt x="4128" y="3301"/>
                </a:lnTo>
                <a:lnTo>
                  <a:pt x="4128" y="3402"/>
                </a:lnTo>
                <a:lnTo>
                  <a:pt x="4129" y="3318"/>
                </a:lnTo>
                <a:lnTo>
                  <a:pt x="4130" y="3405"/>
                </a:lnTo>
                <a:lnTo>
                  <a:pt x="4131" y="3340"/>
                </a:lnTo>
                <a:lnTo>
                  <a:pt x="4131" y="3430"/>
                </a:lnTo>
                <a:lnTo>
                  <a:pt x="4132" y="3302"/>
                </a:lnTo>
                <a:lnTo>
                  <a:pt x="4132" y="3436"/>
                </a:lnTo>
                <a:lnTo>
                  <a:pt x="4133" y="3339"/>
                </a:lnTo>
                <a:lnTo>
                  <a:pt x="4133" y="3415"/>
                </a:lnTo>
                <a:lnTo>
                  <a:pt x="4134" y="3320"/>
                </a:lnTo>
                <a:lnTo>
                  <a:pt x="4134" y="3424"/>
                </a:lnTo>
                <a:lnTo>
                  <a:pt x="4135" y="3343"/>
                </a:lnTo>
                <a:lnTo>
                  <a:pt x="4136" y="3412"/>
                </a:lnTo>
                <a:lnTo>
                  <a:pt x="4136" y="3297"/>
                </a:lnTo>
                <a:lnTo>
                  <a:pt x="4137" y="3389"/>
                </a:lnTo>
                <a:lnTo>
                  <a:pt x="4138" y="3317"/>
                </a:lnTo>
                <a:lnTo>
                  <a:pt x="4138" y="3427"/>
                </a:lnTo>
                <a:lnTo>
                  <a:pt x="4140" y="3317"/>
                </a:lnTo>
                <a:lnTo>
                  <a:pt x="4141" y="3428"/>
                </a:lnTo>
                <a:lnTo>
                  <a:pt x="4141" y="3323"/>
                </a:lnTo>
                <a:lnTo>
                  <a:pt x="4142" y="3421"/>
                </a:lnTo>
                <a:lnTo>
                  <a:pt x="4142" y="3317"/>
                </a:lnTo>
                <a:lnTo>
                  <a:pt x="4143" y="3440"/>
                </a:lnTo>
                <a:lnTo>
                  <a:pt x="4144" y="3335"/>
                </a:lnTo>
                <a:lnTo>
                  <a:pt x="4144" y="3461"/>
                </a:lnTo>
                <a:lnTo>
                  <a:pt x="4145" y="3323"/>
                </a:lnTo>
                <a:lnTo>
                  <a:pt x="4146" y="3447"/>
                </a:lnTo>
                <a:lnTo>
                  <a:pt x="4146" y="3310"/>
                </a:lnTo>
                <a:lnTo>
                  <a:pt x="4147" y="3411"/>
                </a:lnTo>
                <a:lnTo>
                  <a:pt x="4148" y="3288"/>
                </a:lnTo>
                <a:lnTo>
                  <a:pt x="4148" y="3414"/>
                </a:lnTo>
                <a:lnTo>
                  <a:pt x="4149" y="3317"/>
                </a:lnTo>
                <a:lnTo>
                  <a:pt x="4149" y="3417"/>
                </a:lnTo>
                <a:lnTo>
                  <a:pt x="4150" y="3337"/>
                </a:lnTo>
                <a:lnTo>
                  <a:pt x="4150" y="3456"/>
                </a:lnTo>
                <a:lnTo>
                  <a:pt x="4151" y="3360"/>
                </a:lnTo>
                <a:lnTo>
                  <a:pt x="4152" y="3444"/>
                </a:lnTo>
                <a:lnTo>
                  <a:pt x="4152" y="3344"/>
                </a:lnTo>
                <a:lnTo>
                  <a:pt x="4153" y="3459"/>
                </a:lnTo>
                <a:lnTo>
                  <a:pt x="4153" y="3323"/>
                </a:lnTo>
                <a:lnTo>
                  <a:pt x="4154" y="3411"/>
                </a:lnTo>
                <a:lnTo>
                  <a:pt x="4154" y="3335"/>
                </a:lnTo>
                <a:lnTo>
                  <a:pt x="4155" y="3421"/>
                </a:lnTo>
                <a:lnTo>
                  <a:pt x="4155" y="3330"/>
                </a:lnTo>
                <a:lnTo>
                  <a:pt x="4156" y="3425"/>
                </a:lnTo>
                <a:lnTo>
                  <a:pt x="4156" y="3317"/>
                </a:lnTo>
                <a:lnTo>
                  <a:pt x="4157" y="3425"/>
                </a:lnTo>
                <a:lnTo>
                  <a:pt x="4158" y="3299"/>
                </a:lnTo>
                <a:lnTo>
                  <a:pt x="4159" y="3417"/>
                </a:lnTo>
                <a:lnTo>
                  <a:pt x="4159" y="3325"/>
                </a:lnTo>
                <a:lnTo>
                  <a:pt x="4160" y="3434"/>
                </a:lnTo>
                <a:lnTo>
                  <a:pt x="4160" y="3322"/>
                </a:lnTo>
                <a:lnTo>
                  <a:pt x="4161" y="3384"/>
                </a:lnTo>
                <a:lnTo>
                  <a:pt x="4161" y="3319"/>
                </a:lnTo>
                <a:lnTo>
                  <a:pt x="4162" y="3443"/>
                </a:lnTo>
                <a:lnTo>
                  <a:pt x="4162" y="3319"/>
                </a:lnTo>
                <a:lnTo>
                  <a:pt x="4163" y="3436"/>
                </a:lnTo>
                <a:lnTo>
                  <a:pt x="4163" y="3295"/>
                </a:lnTo>
                <a:lnTo>
                  <a:pt x="4164" y="3384"/>
                </a:lnTo>
                <a:lnTo>
                  <a:pt x="4164" y="3271"/>
                </a:lnTo>
                <a:lnTo>
                  <a:pt x="4165" y="3390"/>
                </a:lnTo>
                <a:lnTo>
                  <a:pt x="4166" y="3295"/>
                </a:lnTo>
                <a:lnTo>
                  <a:pt x="4167" y="3387"/>
                </a:lnTo>
                <a:lnTo>
                  <a:pt x="4167" y="3263"/>
                </a:lnTo>
                <a:lnTo>
                  <a:pt x="4168" y="3396"/>
                </a:lnTo>
                <a:lnTo>
                  <a:pt x="4168" y="3275"/>
                </a:lnTo>
                <a:lnTo>
                  <a:pt x="4169" y="3384"/>
                </a:lnTo>
                <a:lnTo>
                  <a:pt x="4169" y="3289"/>
                </a:lnTo>
                <a:lnTo>
                  <a:pt x="4171" y="3418"/>
                </a:lnTo>
                <a:lnTo>
                  <a:pt x="4172" y="3312"/>
                </a:lnTo>
                <a:lnTo>
                  <a:pt x="4173" y="3444"/>
                </a:lnTo>
                <a:lnTo>
                  <a:pt x="4173" y="3320"/>
                </a:lnTo>
                <a:lnTo>
                  <a:pt x="4174" y="3438"/>
                </a:lnTo>
                <a:lnTo>
                  <a:pt x="4174" y="3339"/>
                </a:lnTo>
                <a:lnTo>
                  <a:pt x="4175" y="3436"/>
                </a:lnTo>
                <a:lnTo>
                  <a:pt x="4175" y="3332"/>
                </a:lnTo>
                <a:lnTo>
                  <a:pt x="4176" y="3383"/>
                </a:lnTo>
                <a:lnTo>
                  <a:pt x="4176" y="3272"/>
                </a:lnTo>
                <a:lnTo>
                  <a:pt x="4177" y="3387"/>
                </a:lnTo>
                <a:lnTo>
                  <a:pt x="4178" y="3260"/>
                </a:lnTo>
                <a:lnTo>
                  <a:pt x="4179" y="3388"/>
                </a:lnTo>
                <a:lnTo>
                  <a:pt x="4179" y="3291"/>
                </a:lnTo>
                <a:lnTo>
                  <a:pt x="4180" y="3375"/>
                </a:lnTo>
                <a:lnTo>
                  <a:pt x="4180" y="3303"/>
                </a:lnTo>
                <a:lnTo>
                  <a:pt x="4181" y="3429"/>
                </a:lnTo>
                <a:lnTo>
                  <a:pt x="4182" y="3306"/>
                </a:lnTo>
                <a:lnTo>
                  <a:pt x="4182" y="3425"/>
                </a:lnTo>
                <a:lnTo>
                  <a:pt x="4183" y="3304"/>
                </a:lnTo>
                <a:lnTo>
                  <a:pt x="4183" y="3392"/>
                </a:lnTo>
                <a:lnTo>
                  <a:pt x="4184" y="3328"/>
                </a:lnTo>
                <a:lnTo>
                  <a:pt x="4184" y="3416"/>
                </a:lnTo>
                <a:lnTo>
                  <a:pt x="4185" y="3310"/>
                </a:lnTo>
                <a:lnTo>
                  <a:pt x="4185" y="3407"/>
                </a:lnTo>
                <a:lnTo>
                  <a:pt x="4187" y="3351"/>
                </a:lnTo>
                <a:lnTo>
                  <a:pt x="4187" y="3417"/>
                </a:lnTo>
                <a:lnTo>
                  <a:pt x="4188" y="3341"/>
                </a:lnTo>
                <a:lnTo>
                  <a:pt x="4189" y="3443"/>
                </a:lnTo>
                <a:lnTo>
                  <a:pt x="4190" y="3317"/>
                </a:lnTo>
                <a:lnTo>
                  <a:pt x="4191" y="3421"/>
                </a:lnTo>
                <a:lnTo>
                  <a:pt x="4192" y="3326"/>
                </a:lnTo>
                <a:lnTo>
                  <a:pt x="4192" y="3422"/>
                </a:lnTo>
                <a:lnTo>
                  <a:pt x="4193" y="3306"/>
                </a:lnTo>
                <a:lnTo>
                  <a:pt x="4194" y="3442"/>
                </a:lnTo>
                <a:lnTo>
                  <a:pt x="4194" y="3324"/>
                </a:lnTo>
                <a:lnTo>
                  <a:pt x="4195" y="3439"/>
                </a:lnTo>
                <a:lnTo>
                  <a:pt x="4196" y="3322"/>
                </a:lnTo>
                <a:lnTo>
                  <a:pt x="4196" y="3392"/>
                </a:lnTo>
                <a:lnTo>
                  <a:pt x="4197" y="3290"/>
                </a:lnTo>
                <a:lnTo>
                  <a:pt x="4197" y="3398"/>
                </a:lnTo>
                <a:lnTo>
                  <a:pt x="4199" y="3298"/>
                </a:lnTo>
                <a:lnTo>
                  <a:pt x="4200" y="3387"/>
                </a:lnTo>
                <a:lnTo>
                  <a:pt x="4201" y="3285"/>
                </a:lnTo>
                <a:lnTo>
                  <a:pt x="4202" y="3396"/>
                </a:lnTo>
                <a:lnTo>
                  <a:pt x="4202" y="3302"/>
                </a:lnTo>
                <a:lnTo>
                  <a:pt x="4203" y="3430"/>
                </a:lnTo>
                <a:lnTo>
                  <a:pt x="4204" y="3312"/>
                </a:lnTo>
                <a:lnTo>
                  <a:pt x="4205" y="3415"/>
                </a:lnTo>
                <a:lnTo>
                  <a:pt x="4206" y="3318"/>
                </a:lnTo>
                <a:lnTo>
                  <a:pt x="4207" y="3400"/>
                </a:lnTo>
                <a:lnTo>
                  <a:pt x="4207" y="3324"/>
                </a:lnTo>
                <a:lnTo>
                  <a:pt x="4208" y="3405"/>
                </a:lnTo>
                <a:lnTo>
                  <a:pt x="4208" y="3273"/>
                </a:lnTo>
                <a:lnTo>
                  <a:pt x="4210" y="3433"/>
                </a:lnTo>
                <a:lnTo>
                  <a:pt x="4210" y="3265"/>
                </a:lnTo>
                <a:lnTo>
                  <a:pt x="4212" y="3403"/>
                </a:lnTo>
                <a:lnTo>
                  <a:pt x="4212" y="3341"/>
                </a:lnTo>
                <a:lnTo>
                  <a:pt x="4213" y="3382"/>
                </a:lnTo>
                <a:lnTo>
                  <a:pt x="4214" y="3288"/>
                </a:lnTo>
                <a:lnTo>
                  <a:pt x="4215" y="3380"/>
                </a:lnTo>
                <a:lnTo>
                  <a:pt x="4216" y="2997"/>
                </a:lnTo>
                <a:lnTo>
                  <a:pt x="4217" y="3069"/>
                </a:lnTo>
                <a:lnTo>
                  <a:pt x="4218" y="2634"/>
                </a:lnTo>
                <a:lnTo>
                  <a:pt x="4218" y="2800"/>
                </a:lnTo>
                <a:lnTo>
                  <a:pt x="4219" y="2412"/>
                </a:lnTo>
                <a:lnTo>
                  <a:pt x="4220" y="2839"/>
                </a:lnTo>
                <a:lnTo>
                  <a:pt x="4220" y="2581"/>
                </a:lnTo>
                <a:lnTo>
                  <a:pt x="4221" y="2965"/>
                </a:lnTo>
                <a:lnTo>
                  <a:pt x="4222" y="2920"/>
                </a:lnTo>
                <a:lnTo>
                  <a:pt x="4222" y="3145"/>
                </a:lnTo>
                <a:lnTo>
                  <a:pt x="4223" y="3059"/>
                </a:lnTo>
                <a:lnTo>
                  <a:pt x="4224" y="3271"/>
                </a:lnTo>
                <a:lnTo>
                  <a:pt x="4225" y="3211"/>
                </a:lnTo>
                <a:lnTo>
                  <a:pt x="4225" y="3353"/>
                </a:lnTo>
                <a:lnTo>
                  <a:pt x="4226" y="3258"/>
                </a:lnTo>
                <a:lnTo>
                  <a:pt x="4228" y="3394"/>
                </a:lnTo>
                <a:lnTo>
                  <a:pt x="4229" y="3289"/>
                </a:lnTo>
                <a:lnTo>
                  <a:pt x="4230" y="3398"/>
                </a:lnTo>
                <a:lnTo>
                  <a:pt x="4230" y="3302"/>
                </a:lnTo>
                <a:lnTo>
                  <a:pt x="4231" y="3399"/>
                </a:lnTo>
                <a:lnTo>
                  <a:pt x="4232" y="3321"/>
                </a:lnTo>
                <a:lnTo>
                  <a:pt x="4232" y="3401"/>
                </a:lnTo>
                <a:lnTo>
                  <a:pt x="4233" y="3350"/>
                </a:lnTo>
                <a:lnTo>
                  <a:pt x="4233" y="3457"/>
                </a:lnTo>
                <a:lnTo>
                  <a:pt x="4234" y="3334"/>
                </a:lnTo>
                <a:lnTo>
                  <a:pt x="4234" y="3429"/>
                </a:lnTo>
                <a:lnTo>
                  <a:pt x="4235" y="3294"/>
                </a:lnTo>
                <a:lnTo>
                  <a:pt x="4237" y="3419"/>
                </a:lnTo>
                <a:lnTo>
                  <a:pt x="4238" y="3289"/>
                </a:lnTo>
                <a:lnTo>
                  <a:pt x="4239" y="3439"/>
                </a:lnTo>
                <a:lnTo>
                  <a:pt x="4240" y="3318"/>
                </a:lnTo>
                <a:lnTo>
                  <a:pt x="4241" y="3402"/>
                </a:lnTo>
                <a:lnTo>
                  <a:pt x="4241" y="3293"/>
                </a:lnTo>
                <a:lnTo>
                  <a:pt x="4242" y="3390"/>
                </a:lnTo>
                <a:lnTo>
                  <a:pt x="4242" y="3310"/>
                </a:lnTo>
                <a:lnTo>
                  <a:pt x="4243" y="3398"/>
                </a:lnTo>
                <a:lnTo>
                  <a:pt x="4244" y="3306"/>
                </a:lnTo>
                <a:lnTo>
                  <a:pt x="4244" y="3365"/>
                </a:lnTo>
                <a:lnTo>
                  <a:pt x="4245" y="3327"/>
                </a:lnTo>
                <a:lnTo>
                  <a:pt x="4245" y="3416"/>
                </a:lnTo>
                <a:lnTo>
                  <a:pt x="4246" y="3326"/>
                </a:lnTo>
                <a:lnTo>
                  <a:pt x="4246" y="3419"/>
                </a:lnTo>
                <a:lnTo>
                  <a:pt x="4247" y="3343"/>
                </a:lnTo>
                <a:lnTo>
                  <a:pt x="4247" y="3399"/>
                </a:lnTo>
                <a:lnTo>
                  <a:pt x="4248" y="3341"/>
                </a:lnTo>
                <a:lnTo>
                  <a:pt x="4248" y="3423"/>
                </a:lnTo>
                <a:lnTo>
                  <a:pt x="4249" y="3336"/>
                </a:lnTo>
                <a:lnTo>
                  <a:pt x="4249" y="3432"/>
                </a:lnTo>
                <a:lnTo>
                  <a:pt x="4251" y="3312"/>
                </a:lnTo>
                <a:lnTo>
                  <a:pt x="4251" y="3401"/>
                </a:lnTo>
                <a:lnTo>
                  <a:pt x="4252" y="3326"/>
                </a:lnTo>
                <a:lnTo>
                  <a:pt x="4252" y="3433"/>
                </a:lnTo>
                <a:lnTo>
                  <a:pt x="4254" y="3325"/>
                </a:lnTo>
                <a:lnTo>
                  <a:pt x="4255" y="3494"/>
                </a:lnTo>
                <a:lnTo>
                  <a:pt x="4255" y="3329"/>
                </a:lnTo>
                <a:lnTo>
                  <a:pt x="4256" y="3462"/>
                </a:lnTo>
                <a:lnTo>
                  <a:pt x="4257" y="3329"/>
                </a:lnTo>
                <a:lnTo>
                  <a:pt x="4257" y="3419"/>
                </a:lnTo>
                <a:lnTo>
                  <a:pt x="4259" y="3335"/>
                </a:lnTo>
                <a:lnTo>
                  <a:pt x="4259" y="3429"/>
                </a:lnTo>
                <a:lnTo>
                  <a:pt x="4260" y="3294"/>
                </a:lnTo>
                <a:lnTo>
                  <a:pt x="4261" y="3445"/>
                </a:lnTo>
                <a:lnTo>
                  <a:pt x="4262" y="3346"/>
                </a:lnTo>
                <a:lnTo>
                  <a:pt x="4263" y="3448"/>
                </a:lnTo>
                <a:lnTo>
                  <a:pt x="4264" y="3333"/>
                </a:lnTo>
                <a:lnTo>
                  <a:pt x="4264" y="3442"/>
                </a:lnTo>
                <a:lnTo>
                  <a:pt x="4265" y="3312"/>
                </a:lnTo>
                <a:lnTo>
                  <a:pt x="4265" y="3448"/>
                </a:lnTo>
                <a:lnTo>
                  <a:pt x="4266" y="3317"/>
                </a:lnTo>
                <a:lnTo>
                  <a:pt x="4267" y="3442"/>
                </a:lnTo>
                <a:lnTo>
                  <a:pt x="4267" y="3314"/>
                </a:lnTo>
                <a:lnTo>
                  <a:pt x="4268" y="3425"/>
                </a:lnTo>
                <a:lnTo>
                  <a:pt x="4269" y="3306"/>
                </a:lnTo>
                <a:lnTo>
                  <a:pt x="4269" y="3425"/>
                </a:lnTo>
                <a:lnTo>
                  <a:pt x="4270" y="3326"/>
                </a:lnTo>
                <a:lnTo>
                  <a:pt x="4271" y="3426"/>
                </a:lnTo>
                <a:lnTo>
                  <a:pt x="4272" y="3325"/>
                </a:lnTo>
                <a:lnTo>
                  <a:pt x="4272" y="3444"/>
                </a:lnTo>
                <a:lnTo>
                  <a:pt x="4273" y="3326"/>
                </a:lnTo>
                <a:lnTo>
                  <a:pt x="4274" y="3432"/>
                </a:lnTo>
                <a:lnTo>
                  <a:pt x="4276" y="3312"/>
                </a:lnTo>
                <a:lnTo>
                  <a:pt x="4276" y="3427"/>
                </a:lnTo>
                <a:lnTo>
                  <a:pt x="4277" y="3324"/>
                </a:lnTo>
                <a:lnTo>
                  <a:pt x="4277" y="3424"/>
                </a:lnTo>
                <a:lnTo>
                  <a:pt x="4278" y="3348"/>
                </a:lnTo>
                <a:lnTo>
                  <a:pt x="4279" y="3419"/>
                </a:lnTo>
                <a:lnTo>
                  <a:pt x="4280" y="3289"/>
                </a:lnTo>
                <a:lnTo>
                  <a:pt x="4281" y="3427"/>
                </a:lnTo>
                <a:lnTo>
                  <a:pt x="4282" y="3322"/>
                </a:lnTo>
                <a:lnTo>
                  <a:pt x="4282" y="3424"/>
                </a:lnTo>
                <a:lnTo>
                  <a:pt x="4283" y="3341"/>
                </a:lnTo>
                <a:lnTo>
                  <a:pt x="4284" y="3433"/>
                </a:lnTo>
                <a:lnTo>
                  <a:pt x="4284" y="3329"/>
                </a:lnTo>
                <a:lnTo>
                  <a:pt x="4285" y="3440"/>
                </a:lnTo>
                <a:lnTo>
                  <a:pt x="4286" y="3356"/>
                </a:lnTo>
                <a:lnTo>
                  <a:pt x="4287" y="3467"/>
                </a:lnTo>
                <a:lnTo>
                  <a:pt x="4287" y="3338"/>
                </a:lnTo>
                <a:lnTo>
                  <a:pt x="4288" y="3433"/>
                </a:lnTo>
                <a:lnTo>
                  <a:pt x="4289" y="3365"/>
                </a:lnTo>
                <a:lnTo>
                  <a:pt x="4289" y="3441"/>
                </a:lnTo>
                <a:lnTo>
                  <a:pt x="4290" y="3331"/>
                </a:lnTo>
                <a:lnTo>
                  <a:pt x="4291" y="3441"/>
                </a:lnTo>
                <a:lnTo>
                  <a:pt x="4292" y="3334"/>
                </a:lnTo>
                <a:lnTo>
                  <a:pt x="4293" y="3454"/>
                </a:lnTo>
                <a:lnTo>
                  <a:pt x="4294" y="3337"/>
                </a:lnTo>
                <a:lnTo>
                  <a:pt x="4295" y="3451"/>
                </a:lnTo>
                <a:lnTo>
                  <a:pt x="4296" y="3350"/>
                </a:lnTo>
                <a:lnTo>
                  <a:pt x="4296" y="3425"/>
                </a:lnTo>
                <a:lnTo>
                  <a:pt x="4297" y="3313"/>
                </a:lnTo>
                <a:lnTo>
                  <a:pt x="4298" y="3469"/>
                </a:lnTo>
                <a:lnTo>
                  <a:pt x="4299" y="3347"/>
                </a:lnTo>
                <a:lnTo>
                  <a:pt x="4299" y="3428"/>
                </a:lnTo>
                <a:lnTo>
                  <a:pt x="4300" y="3323"/>
                </a:lnTo>
                <a:lnTo>
                  <a:pt x="4300" y="3446"/>
                </a:lnTo>
                <a:lnTo>
                  <a:pt x="4301" y="3313"/>
                </a:lnTo>
                <a:lnTo>
                  <a:pt x="4302" y="3443"/>
                </a:lnTo>
                <a:lnTo>
                  <a:pt x="4303" y="3346"/>
                </a:lnTo>
                <a:lnTo>
                  <a:pt x="4304" y="3444"/>
                </a:lnTo>
                <a:lnTo>
                  <a:pt x="4305" y="3317"/>
                </a:lnTo>
                <a:lnTo>
                  <a:pt x="4306" y="3450"/>
                </a:lnTo>
                <a:lnTo>
                  <a:pt x="4307" y="3344"/>
                </a:lnTo>
                <a:lnTo>
                  <a:pt x="4308" y="3457"/>
                </a:lnTo>
                <a:lnTo>
                  <a:pt x="4308" y="3316"/>
                </a:lnTo>
                <a:lnTo>
                  <a:pt x="4309" y="3460"/>
                </a:lnTo>
                <a:lnTo>
                  <a:pt x="4309" y="3322"/>
                </a:lnTo>
                <a:lnTo>
                  <a:pt x="4310" y="3425"/>
                </a:lnTo>
                <a:lnTo>
                  <a:pt x="4311" y="3346"/>
                </a:lnTo>
                <a:lnTo>
                  <a:pt x="4311" y="3447"/>
                </a:lnTo>
                <a:lnTo>
                  <a:pt x="4312" y="3361"/>
                </a:lnTo>
                <a:lnTo>
                  <a:pt x="4313" y="3475"/>
                </a:lnTo>
                <a:lnTo>
                  <a:pt x="4314" y="3318"/>
                </a:lnTo>
                <a:lnTo>
                  <a:pt x="4314" y="3457"/>
                </a:lnTo>
                <a:lnTo>
                  <a:pt x="4315" y="3313"/>
                </a:lnTo>
                <a:lnTo>
                  <a:pt x="4316" y="3416"/>
                </a:lnTo>
                <a:lnTo>
                  <a:pt x="4316" y="3310"/>
                </a:lnTo>
                <a:lnTo>
                  <a:pt x="4317" y="3421"/>
                </a:lnTo>
                <a:lnTo>
                  <a:pt x="4317" y="3335"/>
                </a:lnTo>
                <a:lnTo>
                  <a:pt x="4318" y="3442"/>
                </a:lnTo>
                <a:lnTo>
                  <a:pt x="4319" y="3323"/>
                </a:lnTo>
                <a:lnTo>
                  <a:pt x="4320" y="3431"/>
                </a:lnTo>
                <a:lnTo>
                  <a:pt x="4320" y="3341"/>
                </a:lnTo>
                <a:lnTo>
                  <a:pt x="4321" y="3461"/>
                </a:lnTo>
                <a:lnTo>
                  <a:pt x="4321" y="3352"/>
                </a:lnTo>
                <a:lnTo>
                  <a:pt x="4322" y="3430"/>
                </a:lnTo>
                <a:lnTo>
                  <a:pt x="4322" y="3282"/>
                </a:lnTo>
                <a:lnTo>
                  <a:pt x="4323" y="3428"/>
                </a:lnTo>
                <a:lnTo>
                  <a:pt x="4324" y="3328"/>
                </a:lnTo>
                <a:lnTo>
                  <a:pt x="4324" y="3409"/>
                </a:lnTo>
                <a:lnTo>
                  <a:pt x="4325" y="3317"/>
                </a:lnTo>
                <a:lnTo>
                  <a:pt x="4326" y="3412"/>
                </a:lnTo>
                <a:lnTo>
                  <a:pt x="4326" y="3313"/>
                </a:lnTo>
                <a:lnTo>
                  <a:pt x="4327" y="3475"/>
                </a:lnTo>
                <a:lnTo>
                  <a:pt x="4328" y="3359"/>
                </a:lnTo>
                <a:lnTo>
                  <a:pt x="4329" y="3436"/>
                </a:lnTo>
                <a:lnTo>
                  <a:pt x="4329" y="3341"/>
                </a:lnTo>
                <a:lnTo>
                  <a:pt x="4330" y="3440"/>
                </a:lnTo>
                <a:lnTo>
                  <a:pt x="4331" y="3369"/>
                </a:lnTo>
                <a:lnTo>
                  <a:pt x="4331" y="3467"/>
                </a:lnTo>
                <a:lnTo>
                  <a:pt x="4332" y="3348"/>
                </a:lnTo>
                <a:lnTo>
                  <a:pt x="4332" y="3474"/>
                </a:lnTo>
                <a:lnTo>
                  <a:pt x="4333" y="3340"/>
                </a:lnTo>
                <a:lnTo>
                  <a:pt x="4334" y="3419"/>
                </a:lnTo>
                <a:lnTo>
                  <a:pt x="4334" y="3343"/>
                </a:lnTo>
                <a:lnTo>
                  <a:pt x="4335" y="3489"/>
                </a:lnTo>
                <a:lnTo>
                  <a:pt x="4336" y="3313"/>
                </a:lnTo>
                <a:lnTo>
                  <a:pt x="4336" y="3431"/>
                </a:lnTo>
                <a:lnTo>
                  <a:pt x="4337" y="3356"/>
                </a:lnTo>
                <a:lnTo>
                  <a:pt x="4337" y="3445"/>
                </a:lnTo>
                <a:lnTo>
                  <a:pt x="4338" y="3326"/>
                </a:lnTo>
                <a:lnTo>
                  <a:pt x="4339" y="3411"/>
                </a:lnTo>
                <a:lnTo>
                  <a:pt x="4340" y="3303"/>
                </a:lnTo>
                <a:lnTo>
                  <a:pt x="4341" y="3433"/>
                </a:lnTo>
                <a:lnTo>
                  <a:pt x="4341" y="3336"/>
                </a:lnTo>
                <a:lnTo>
                  <a:pt x="4342" y="3434"/>
                </a:lnTo>
                <a:lnTo>
                  <a:pt x="4342" y="3324"/>
                </a:lnTo>
                <a:lnTo>
                  <a:pt x="4343" y="3446"/>
                </a:lnTo>
                <a:lnTo>
                  <a:pt x="4343" y="3373"/>
                </a:lnTo>
                <a:lnTo>
                  <a:pt x="4344" y="3452"/>
                </a:lnTo>
                <a:lnTo>
                  <a:pt x="4344" y="3318"/>
                </a:lnTo>
                <a:lnTo>
                  <a:pt x="4345" y="3466"/>
                </a:lnTo>
                <a:lnTo>
                  <a:pt x="4346" y="3312"/>
                </a:lnTo>
                <a:lnTo>
                  <a:pt x="4346" y="3401"/>
                </a:lnTo>
                <a:lnTo>
                  <a:pt x="4347" y="3323"/>
                </a:lnTo>
                <a:lnTo>
                  <a:pt x="4347" y="3409"/>
                </a:lnTo>
                <a:lnTo>
                  <a:pt x="4348" y="3344"/>
                </a:lnTo>
                <a:lnTo>
                  <a:pt x="4349" y="3468"/>
                </a:lnTo>
                <a:lnTo>
                  <a:pt x="4349" y="3344"/>
                </a:lnTo>
                <a:lnTo>
                  <a:pt x="4350" y="3444"/>
                </a:lnTo>
                <a:lnTo>
                  <a:pt x="4350" y="3362"/>
                </a:lnTo>
                <a:lnTo>
                  <a:pt x="4351" y="3450"/>
                </a:lnTo>
                <a:lnTo>
                  <a:pt x="4351" y="3355"/>
                </a:lnTo>
                <a:lnTo>
                  <a:pt x="4353" y="3451"/>
                </a:lnTo>
                <a:lnTo>
                  <a:pt x="4353" y="3322"/>
                </a:lnTo>
                <a:lnTo>
                  <a:pt x="4354" y="3427"/>
                </a:lnTo>
                <a:lnTo>
                  <a:pt x="4355" y="3355"/>
                </a:lnTo>
                <a:lnTo>
                  <a:pt x="4356" y="3434"/>
                </a:lnTo>
                <a:lnTo>
                  <a:pt x="4356" y="3346"/>
                </a:lnTo>
                <a:lnTo>
                  <a:pt x="4357" y="3431"/>
                </a:lnTo>
                <a:lnTo>
                  <a:pt x="4358" y="3321"/>
                </a:lnTo>
                <a:lnTo>
                  <a:pt x="4359" y="3460"/>
                </a:lnTo>
                <a:lnTo>
                  <a:pt x="4359" y="3360"/>
                </a:lnTo>
                <a:lnTo>
                  <a:pt x="4360" y="3470"/>
                </a:lnTo>
                <a:lnTo>
                  <a:pt x="4360" y="3325"/>
                </a:lnTo>
                <a:lnTo>
                  <a:pt x="4361" y="3469"/>
                </a:lnTo>
                <a:lnTo>
                  <a:pt x="4361" y="3359"/>
                </a:lnTo>
                <a:lnTo>
                  <a:pt x="4362" y="3443"/>
                </a:lnTo>
                <a:lnTo>
                  <a:pt x="4362" y="3364"/>
                </a:lnTo>
                <a:lnTo>
                  <a:pt x="4363" y="3439"/>
                </a:lnTo>
                <a:lnTo>
                  <a:pt x="4363" y="3348"/>
                </a:lnTo>
                <a:lnTo>
                  <a:pt x="4364" y="3394"/>
                </a:lnTo>
                <a:lnTo>
                  <a:pt x="4364" y="3335"/>
                </a:lnTo>
                <a:lnTo>
                  <a:pt x="4365" y="3438"/>
                </a:lnTo>
                <a:lnTo>
                  <a:pt x="4365" y="3356"/>
                </a:lnTo>
                <a:lnTo>
                  <a:pt x="4366" y="3432"/>
                </a:lnTo>
                <a:lnTo>
                  <a:pt x="4366" y="3331"/>
                </a:lnTo>
                <a:lnTo>
                  <a:pt x="4367" y="3442"/>
                </a:lnTo>
                <a:lnTo>
                  <a:pt x="4368" y="3363"/>
                </a:lnTo>
                <a:lnTo>
                  <a:pt x="4370" y="3434"/>
                </a:lnTo>
                <a:lnTo>
                  <a:pt x="4371" y="3322"/>
                </a:lnTo>
                <a:lnTo>
                  <a:pt x="4371" y="3402"/>
                </a:lnTo>
                <a:lnTo>
                  <a:pt x="4372" y="3311"/>
                </a:lnTo>
                <a:lnTo>
                  <a:pt x="4372" y="3404"/>
                </a:lnTo>
                <a:lnTo>
                  <a:pt x="4373" y="3366"/>
                </a:lnTo>
                <a:lnTo>
                  <a:pt x="4373" y="3426"/>
                </a:lnTo>
                <a:lnTo>
                  <a:pt x="4374" y="3380"/>
                </a:lnTo>
                <a:lnTo>
                  <a:pt x="4374" y="3459"/>
                </a:lnTo>
                <a:lnTo>
                  <a:pt x="4375" y="3336"/>
                </a:lnTo>
                <a:lnTo>
                  <a:pt x="4375" y="3402"/>
                </a:lnTo>
                <a:lnTo>
                  <a:pt x="4376" y="3339"/>
                </a:lnTo>
                <a:lnTo>
                  <a:pt x="4376" y="3439"/>
                </a:lnTo>
                <a:lnTo>
                  <a:pt x="4377" y="3342"/>
                </a:lnTo>
                <a:lnTo>
                  <a:pt x="4377" y="3482"/>
                </a:lnTo>
                <a:lnTo>
                  <a:pt x="4378" y="3343"/>
                </a:lnTo>
                <a:lnTo>
                  <a:pt x="4378" y="3443"/>
                </a:lnTo>
                <a:lnTo>
                  <a:pt x="4379" y="3349"/>
                </a:lnTo>
                <a:lnTo>
                  <a:pt x="4379" y="3450"/>
                </a:lnTo>
                <a:lnTo>
                  <a:pt x="4380" y="3351"/>
                </a:lnTo>
                <a:lnTo>
                  <a:pt x="4381" y="3476"/>
                </a:lnTo>
                <a:lnTo>
                  <a:pt x="4381" y="3317"/>
                </a:lnTo>
                <a:lnTo>
                  <a:pt x="4383" y="3449"/>
                </a:lnTo>
                <a:lnTo>
                  <a:pt x="4383" y="3325"/>
                </a:lnTo>
                <a:lnTo>
                  <a:pt x="4384" y="3428"/>
                </a:lnTo>
                <a:lnTo>
                  <a:pt x="4385" y="3371"/>
                </a:lnTo>
                <a:lnTo>
                  <a:pt x="4385" y="3485"/>
                </a:lnTo>
                <a:lnTo>
                  <a:pt x="4386" y="3356"/>
                </a:lnTo>
                <a:lnTo>
                  <a:pt x="4386" y="3448"/>
                </a:lnTo>
                <a:lnTo>
                  <a:pt x="4387" y="3355"/>
                </a:lnTo>
                <a:lnTo>
                  <a:pt x="4387" y="3482"/>
                </a:lnTo>
                <a:lnTo>
                  <a:pt x="4388" y="3344"/>
                </a:lnTo>
                <a:lnTo>
                  <a:pt x="4389" y="3419"/>
                </a:lnTo>
                <a:lnTo>
                  <a:pt x="4389" y="3332"/>
                </a:lnTo>
                <a:lnTo>
                  <a:pt x="4390" y="3433"/>
                </a:lnTo>
                <a:lnTo>
                  <a:pt x="4391" y="3307"/>
                </a:lnTo>
                <a:lnTo>
                  <a:pt x="4391" y="3446"/>
                </a:lnTo>
                <a:lnTo>
                  <a:pt x="4392" y="3350"/>
                </a:lnTo>
                <a:lnTo>
                  <a:pt x="4393" y="3456"/>
                </a:lnTo>
                <a:lnTo>
                  <a:pt x="4393" y="3307"/>
                </a:lnTo>
                <a:lnTo>
                  <a:pt x="4394" y="3434"/>
                </a:lnTo>
                <a:lnTo>
                  <a:pt x="4394" y="3347"/>
                </a:lnTo>
                <a:lnTo>
                  <a:pt x="4395" y="3428"/>
                </a:lnTo>
                <a:lnTo>
                  <a:pt x="4395" y="3347"/>
                </a:lnTo>
                <a:lnTo>
                  <a:pt x="4396" y="3455"/>
                </a:lnTo>
                <a:lnTo>
                  <a:pt x="4396" y="3336"/>
                </a:lnTo>
                <a:lnTo>
                  <a:pt x="4397" y="3459"/>
                </a:lnTo>
                <a:lnTo>
                  <a:pt x="4398" y="3308"/>
                </a:lnTo>
                <a:lnTo>
                  <a:pt x="4398" y="3418"/>
                </a:lnTo>
                <a:lnTo>
                  <a:pt x="4399" y="3359"/>
                </a:lnTo>
                <a:lnTo>
                  <a:pt x="4399" y="3471"/>
                </a:lnTo>
                <a:lnTo>
                  <a:pt x="4400" y="3348"/>
                </a:lnTo>
                <a:lnTo>
                  <a:pt x="4400" y="3402"/>
                </a:lnTo>
                <a:lnTo>
                  <a:pt x="4401" y="3329"/>
                </a:lnTo>
                <a:lnTo>
                  <a:pt x="4401" y="3438"/>
                </a:lnTo>
                <a:lnTo>
                  <a:pt x="4402" y="3333"/>
                </a:lnTo>
                <a:lnTo>
                  <a:pt x="4402" y="3445"/>
                </a:lnTo>
                <a:lnTo>
                  <a:pt x="4403" y="3349"/>
                </a:lnTo>
                <a:lnTo>
                  <a:pt x="4404" y="3444"/>
                </a:lnTo>
                <a:lnTo>
                  <a:pt x="4405" y="3341"/>
                </a:lnTo>
                <a:lnTo>
                  <a:pt x="4405" y="3428"/>
                </a:lnTo>
                <a:lnTo>
                  <a:pt x="4406" y="3361"/>
                </a:lnTo>
                <a:lnTo>
                  <a:pt x="4407" y="3469"/>
                </a:lnTo>
                <a:lnTo>
                  <a:pt x="4408" y="3332"/>
                </a:lnTo>
                <a:lnTo>
                  <a:pt x="4408" y="3421"/>
                </a:lnTo>
                <a:lnTo>
                  <a:pt x="4409" y="3313"/>
                </a:lnTo>
                <a:lnTo>
                  <a:pt x="4410" y="3442"/>
                </a:lnTo>
                <a:lnTo>
                  <a:pt x="4411" y="3358"/>
                </a:lnTo>
                <a:lnTo>
                  <a:pt x="4412" y="3482"/>
                </a:lnTo>
                <a:lnTo>
                  <a:pt x="4413" y="3329"/>
                </a:lnTo>
                <a:lnTo>
                  <a:pt x="4413" y="3453"/>
                </a:lnTo>
                <a:lnTo>
                  <a:pt x="4414" y="3316"/>
                </a:lnTo>
                <a:lnTo>
                  <a:pt x="4415" y="3399"/>
                </a:lnTo>
                <a:lnTo>
                  <a:pt x="4416" y="3361"/>
                </a:lnTo>
                <a:lnTo>
                  <a:pt x="4417" y="3469"/>
                </a:lnTo>
                <a:lnTo>
                  <a:pt x="4417" y="3355"/>
                </a:lnTo>
                <a:lnTo>
                  <a:pt x="4418" y="3429"/>
                </a:lnTo>
                <a:lnTo>
                  <a:pt x="4419" y="3355"/>
                </a:lnTo>
                <a:lnTo>
                  <a:pt x="4419" y="3437"/>
                </a:lnTo>
                <a:lnTo>
                  <a:pt x="4420" y="3351"/>
                </a:lnTo>
                <a:lnTo>
                  <a:pt x="4420" y="3419"/>
                </a:lnTo>
                <a:lnTo>
                  <a:pt x="4421" y="3331"/>
                </a:lnTo>
                <a:lnTo>
                  <a:pt x="4421" y="3459"/>
                </a:lnTo>
                <a:lnTo>
                  <a:pt x="4422" y="3340"/>
                </a:lnTo>
                <a:lnTo>
                  <a:pt x="4422" y="3426"/>
                </a:lnTo>
                <a:lnTo>
                  <a:pt x="4423" y="3301"/>
                </a:lnTo>
                <a:lnTo>
                  <a:pt x="4423" y="3448"/>
                </a:lnTo>
                <a:lnTo>
                  <a:pt x="4424" y="3372"/>
                </a:lnTo>
                <a:lnTo>
                  <a:pt x="4424" y="3475"/>
                </a:lnTo>
                <a:lnTo>
                  <a:pt x="4425" y="3325"/>
                </a:lnTo>
                <a:lnTo>
                  <a:pt x="4426" y="3438"/>
                </a:lnTo>
                <a:lnTo>
                  <a:pt x="4427" y="3339"/>
                </a:lnTo>
                <a:lnTo>
                  <a:pt x="4428" y="3430"/>
                </a:lnTo>
                <a:lnTo>
                  <a:pt x="4429" y="3346"/>
                </a:lnTo>
                <a:lnTo>
                  <a:pt x="4429" y="3454"/>
                </a:lnTo>
                <a:lnTo>
                  <a:pt x="4430" y="3329"/>
                </a:lnTo>
                <a:lnTo>
                  <a:pt x="4431" y="3463"/>
                </a:lnTo>
                <a:lnTo>
                  <a:pt x="4431" y="3329"/>
                </a:lnTo>
                <a:lnTo>
                  <a:pt x="4432" y="3466"/>
                </a:lnTo>
                <a:lnTo>
                  <a:pt x="4433" y="3300"/>
                </a:lnTo>
                <a:lnTo>
                  <a:pt x="4433" y="3431"/>
                </a:lnTo>
                <a:lnTo>
                  <a:pt x="4434" y="3356"/>
                </a:lnTo>
                <a:lnTo>
                  <a:pt x="4434" y="3464"/>
                </a:lnTo>
                <a:lnTo>
                  <a:pt x="4435" y="3369"/>
                </a:lnTo>
                <a:lnTo>
                  <a:pt x="4436" y="3482"/>
                </a:lnTo>
                <a:lnTo>
                  <a:pt x="4436" y="3312"/>
                </a:lnTo>
                <a:lnTo>
                  <a:pt x="4437" y="3445"/>
                </a:lnTo>
                <a:lnTo>
                  <a:pt x="4437" y="3356"/>
                </a:lnTo>
                <a:lnTo>
                  <a:pt x="4438" y="3412"/>
                </a:lnTo>
                <a:lnTo>
                  <a:pt x="4438" y="3340"/>
                </a:lnTo>
                <a:lnTo>
                  <a:pt x="4439" y="3422"/>
                </a:lnTo>
                <a:lnTo>
                  <a:pt x="4439" y="3325"/>
                </a:lnTo>
                <a:lnTo>
                  <a:pt x="4440" y="3449"/>
                </a:lnTo>
                <a:lnTo>
                  <a:pt x="4441" y="3318"/>
                </a:lnTo>
                <a:lnTo>
                  <a:pt x="4442" y="3423"/>
                </a:lnTo>
                <a:lnTo>
                  <a:pt x="4443" y="3320"/>
                </a:lnTo>
                <a:lnTo>
                  <a:pt x="4444" y="3404"/>
                </a:lnTo>
                <a:lnTo>
                  <a:pt x="4445" y="3326"/>
                </a:lnTo>
                <a:lnTo>
                  <a:pt x="4445" y="3405"/>
                </a:lnTo>
                <a:lnTo>
                  <a:pt x="4446" y="3310"/>
                </a:lnTo>
                <a:lnTo>
                  <a:pt x="4446" y="3461"/>
                </a:lnTo>
                <a:lnTo>
                  <a:pt x="4447" y="3332"/>
                </a:lnTo>
                <a:lnTo>
                  <a:pt x="4448" y="3447"/>
                </a:lnTo>
                <a:lnTo>
                  <a:pt x="4448" y="3347"/>
                </a:lnTo>
                <a:lnTo>
                  <a:pt x="4449" y="3429"/>
                </a:lnTo>
                <a:lnTo>
                  <a:pt x="4449" y="3344"/>
                </a:lnTo>
                <a:lnTo>
                  <a:pt x="4450" y="3419"/>
                </a:lnTo>
                <a:lnTo>
                  <a:pt x="4451" y="3353"/>
                </a:lnTo>
                <a:lnTo>
                  <a:pt x="4451" y="3484"/>
                </a:lnTo>
                <a:lnTo>
                  <a:pt x="4452" y="3351"/>
                </a:lnTo>
                <a:lnTo>
                  <a:pt x="4453" y="3449"/>
                </a:lnTo>
                <a:lnTo>
                  <a:pt x="4453" y="3340"/>
                </a:lnTo>
                <a:lnTo>
                  <a:pt x="4454" y="3447"/>
                </a:lnTo>
                <a:lnTo>
                  <a:pt x="4455" y="3366"/>
                </a:lnTo>
                <a:lnTo>
                  <a:pt x="4456" y="3448"/>
                </a:lnTo>
                <a:lnTo>
                  <a:pt x="4456" y="3343"/>
                </a:lnTo>
                <a:lnTo>
                  <a:pt x="4457" y="3447"/>
                </a:lnTo>
                <a:lnTo>
                  <a:pt x="4458" y="3343"/>
                </a:lnTo>
                <a:lnTo>
                  <a:pt x="4458" y="3449"/>
                </a:lnTo>
                <a:lnTo>
                  <a:pt x="4459" y="3359"/>
                </a:lnTo>
                <a:lnTo>
                  <a:pt x="4460" y="3450"/>
                </a:lnTo>
                <a:lnTo>
                  <a:pt x="4460" y="3381"/>
                </a:lnTo>
                <a:lnTo>
                  <a:pt x="4461" y="3439"/>
                </a:lnTo>
                <a:lnTo>
                  <a:pt x="4462" y="3323"/>
                </a:lnTo>
                <a:lnTo>
                  <a:pt x="4462" y="3455"/>
                </a:lnTo>
                <a:lnTo>
                  <a:pt x="4463" y="3340"/>
                </a:lnTo>
                <a:lnTo>
                  <a:pt x="4464" y="3452"/>
                </a:lnTo>
                <a:lnTo>
                  <a:pt x="4464" y="3347"/>
                </a:lnTo>
                <a:lnTo>
                  <a:pt x="4465" y="3441"/>
                </a:lnTo>
                <a:lnTo>
                  <a:pt x="4465" y="3330"/>
                </a:lnTo>
                <a:lnTo>
                  <a:pt x="4466" y="3418"/>
                </a:lnTo>
                <a:lnTo>
                  <a:pt x="4467" y="3353"/>
                </a:lnTo>
                <a:lnTo>
                  <a:pt x="4467" y="3448"/>
                </a:lnTo>
                <a:lnTo>
                  <a:pt x="4468" y="3317"/>
                </a:lnTo>
                <a:lnTo>
                  <a:pt x="4470" y="3456"/>
                </a:lnTo>
                <a:lnTo>
                  <a:pt x="4470" y="3355"/>
                </a:lnTo>
                <a:lnTo>
                  <a:pt x="4471" y="3459"/>
                </a:lnTo>
                <a:lnTo>
                  <a:pt x="4472" y="3324"/>
                </a:lnTo>
                <a:lnTo>
                  <a:pt x="4473" y="3470"/>
                </a:lnTo>
                <a:lnTo>
                  <a:pt x="4473" y="3329"/>
                </a:lnTo>
                <a:lnTo>
                  <a:pt x="4474" y="3464"/>
                </a:lnTo>
                <a:lnTo>
                  <a:pt x="4474" y="3315"/>
                </a:lnTo>
                <a:lnTo>
                  <a:pt x="4475" y="3441"/>
                </a:lnTo>
                <a:lnTo>
                  <a:pt x="4475" y="3344"/>
                </a:lnTo>
                <a:lnTo>
                  <a:pt x="4476" y="3435"/>
                </a:lnTo>
                <a:lnTo>
                  <a:pt x="4476" y="3336"/>
                </a:lnTo>
                <a:lnTo>
                  <a:pt x="4477" y="3449"/>
                </a:lnTo>
                <a:lnTo>
                  <a:pt x="4478" y="3333"/>
                </a:lnTo>
                <a:lnTo>
                  <a:pt x="4479" y="3450"/>
                </a:lnTo>
                <a:lnTo>
                  <a:pt x="4479" y="3323"/>
                </a:lnTo>
                <a:lnTo>
                  <a:pt x="4480" y="3420"/>
                </a:lnTo>
                <a:lnTo>
                  <a:pt x="4480" y="3338"/>
                </a:lnTo>
                <a:lnTo>
                  <a:pt x="4481" y="3469"/>
                </a:lnTo>
                <a:lnTo>
                  <a:pt x="4482" y="3320"/>
                </a:lnTo>
                <a:lnTo>
                  <a:pt x="4482" y="3416"/>
                </a:lnTo>
                <a:lnTo>
                  <a:pt x="4483" y="3363"/>
                </a:lnTo>
                <a:lnTo>
                  <a:pt x="4483" y="3457"/>
                </a:lnTo>
                <a:lnTo>
                  <a:pt x="4484" y="3326"/>
                </a:lnTo>
                <a:lnTo>
                  <a:pt x="4485" y="3448"/>
                </a:lnTo>
                <a:lnTo>
                  <a:pt x="4485" y="3334"/>
                </a:lnTo>
                <a:lnTo>
                  <a:pt x="4486" y="3476"/>
                </a:lnTo>
                <a:lnTo>
                  <a:pt x="4486" y="3329"/>
                </a:lnTo>
                <a:lnTo>
                  <a:pt x="4487" y="3384"/>
                </a:lnTo>
                <a:lnTo>
                  <a:pt x="4487" y="3318"/>
                </a:lnTo>
                <a:lnTo>
                  <a:pt x="4488" y="3429"/>
                </a:lnTo>
                <a:lnTo>
                  <a:pt x="4488" y="3319"/>
                </a:lnTo>
                <a:lnTo>
                  <a:pt x="4489" y="3449"/>
                </a:lnTo>
                <a:lnTo>
                  <a:pt x="4490" y="3297"/>
                </a:lnTo>
                <a:lnTo>
                  <a:pt x="4491" y="3438"/>
                </a:lnTo>
                <a:lnTo>
                  <a:pt x="4492" y="3297"/>
                </a:lnTo>
                <a:lnTo>
                  <a:pt x="4492" y="3452"/>
                </a:lnTo>
                <a:lnTo>
                  <a:pt x="4493" y="3328"/>
                </a:lnTo>
                <a:lnTo>
                  <a:pt x="4494" y="3424"/>
                </a:lnTo>
                <a:lnTo>
                  <a:pt x="4494" y="3307"/>
                </a:lnTo>
                <a:lnTo>
                  <a:pt x="4495" y="3427"/>
                </a:lnTo>
                <a:lnTo>
                  <a:pt x="4496" y="3336"/>
                </a:lnTo>
                <a:lnTo>
                  <a:pt x="4496" y="3447"/>
                </a:lnTo>
                <a:lnTo>
                  <a:pt x="4497" y="3328"/>
                </a:lnTo>
                <a:lnTo>
                  <a:pt x="4497" y="3423"/>
                </a:lnTo>
                <a:lnTo>
                  <a:pt x="4498" y="3360"/>
                </a:lnTo>
                <a:lnTo>
                  <a:pt x="4499" y="3482"/>
                </a:lnTo>
                <a:lnTo>
                  <a:pt x="4499" y="3337"/>
                </a:lnTo>
                <a:lnTo>
                  <a:pt x="4500" y="3419"/>
                </a:lnTo>
                <a:lnTo>
                  <a:pt x="4501" y="3314"/>
                </a:lnTo>
                <a:lnTo>
                  <a:pt x="4501" y="3433"/>
                </a:lnTo>
                <a:lnTo>
                  <a:pt x="4502" y="3325"/>
                </a:lnTo>
                <a:lnTo>
                  <a:pt x="4503" y="3430"/>
                </a:lnTo>
                <a:lnTo>
                  <a:pt x="4505" y="3328"/>
                </a:lnTo>
                <a:lnTo>
                  <a:pt x="4505" y="3420"/>
                </a:lnTo>
                <a:lnTo>
                  <a:pt x="4506" y="3338"/>
                </a:lnTo>
                <a:lnTo>
                  <a:pt x="4507" y="3430"/>
                </a:lnTo>
                <a:lnTo>
                  <a:pt x="4508" y="3328"/>
                </a:lnTo>
                <a:lnTo>
                  <a:pt x="4508" y="3395"/>
                </a:lnTo>
                <a:lnTo>
                  <a:pt x="4509" y="3314"/>
                </a:lnTo>
                <a:lnTo>
                  <a:pt x="4509" y="3420"/>
                </a:lnTo>
                <a:lnTo>
                  <a:pt x="4510" y="3325"/>
                </a:lnTo>
                <a:lnTo>
                  <a:pt x="4511" y="3446"/>
                </a:lnTo>
                <a:lnTo>
                  <a:pt x="4512" y="3323"/>
                </a:lnTo>
                <a:lnTo>
                  <a:pt x="4512" y="3439"/>
                </a:lnTo>
                <a:lnTo>
                  <a:pt x="4513" y="3372"/>
                </a:lnTo>
                <a:lnTo>
                  <a:pt x="4513" y="3455"/>
                </a:lnTo>
                <a:lnTo>
                  <a:pt x="4514" y="3320"/>
                </a:lnTo>
                <a:lnTo>
                  <a:pt x="4515" y="3403"/>
                </a:lnTo>
                <a:lnTo>
                  <a:pt x="4516" y="3292"/>
                </a:lnTo>
                <a:lnTo>
                  <a:pt x="4516" y="3468"/>
                </a:lnTo>
                <a:lnTo>
                  <a:pt x="4517" y="3340"/>
                </a:lnTo>
                <a:lnTo>
                  <a:pt x="4517" y="3420"/>
                </a:lnTo>
                <a:lnTo>
                  <a:pt x="4518" y="3341"/>
                </a:lnTo>
                <a:lnTo>
                  <a:pt x="4518" y="3471"/>
                </a:lnTo>
                <a:lnTo>
                  <a:pt x="4519" y="3357"/>
                </a:lnTo>
                <a:lnTo>
                  <a:pt x="4519" y="3449"/>
                </a:lnTo>
                <a:lnTo>
                  <a:pt x="4520" y="3358"/>
                </a:lnTo>
                <a:lnTo>
                  <a:pt x="4520" y="3441"/>
                </a:lnTo>
                <a:lnTo>
                  <a:pt x="4522" y="3332"/>
                </a:lnTo>
                <a:lnTo>
                  <a:pt x="4522" y="3411"/>
                </a:lnTo>
                <a:lnTo>
                  <a:pt x="4523" y="3334"/>
                </a:lnTo>
                <a:lnTo>
                  <a:pt x="4523" y="3457"/>
                </a:lnTo>
                <a:lnTo>
                  <a:pt x="4525" y="3349"/>
                </a:lnTo>
                <a:lnTo>
                  <a:pt x="4525" y="3460"/>
                </a:lnTo>
                <a:lnTo>
                  <a:pt x="4526" y="3362"/>
                </a:lnTo>
                <a:lnTo>
                  <a:pt x="4527" y="3457"/>
                </a:lnTo>
                <a:lnTo>
                  <a:pt x="4527" y="3353"/>
                </a:lnTo>
                <a:lnTo>
                  <a:pt x="4528" y="3471"/>
                </a:lnTo>
                <a:lnTo>
                  <a:pt x="4528" y="3361"/>
                </a:lnTo>
                <a:lnTo>
                  <a:pt x="4529" y="3441"/>
                </a:lnTo>
                <a:lnTo>
                  <a:pt x="4529" y="3341"/>
                </a:lnTo>
                <a:lnTo>
                  <a:pt x="4530" y="3441"/>
                </a:lnTo>
                <a:lnTo>
                  <a:pt x="4531" y="3348"/>
                </a:lnTo>
                <a:lnTo>
                  <a:pt x="4532" y="3427"/>
                </a:lnTo>
                <a:lnTo>
                  <a:pt x="4532" y="3353"/>
                </a:lnTo>
                <a:lnTo>
                  <a:pt x="4533" y="3461"/>
                </a:lnTo>
                <a:lnTo>
                  <a:pt x="4533" y="3339"/>
                </a:lnTo>
                <a:lnTo>
                  <a:pt x="4534" y="3445"/>
                </a:lnTo>
                <a:lnTo>
                  <a:pt x="4534" y="3319"/>
                </a:lnTo>
                <a:lnTo>
                  <a:pt x="4535" y="3424"/>
                </a:lnTo>
                <a:lnTo>
                  <a:pt x="4536" y="3335"/>
                </a:lnTo>
                <a:lnTo>
                  <a:pt x="4536" y="3450"/>
                </a:lnTo>
                <a:lnTo>
                  <a:pt x="4537" y="3336"/>
                </a:lnTo>
                <a:lnTo>
                  <a:pt x="4538" y="3473"/>
                </a:lnTo>
                <a:lnTo>
                  <a:pt x="4539" y="3348"/>
                </a:lnTo>
                <a:lnTo>
                  <a:pt x="4540" y="3470"/>
                </a:lnTo>
                <a:lnTo>
                  <a:pt x="4540" y="3288"/>
                </a:lnTo>
                <a:lnTo>
                  <a:pt x="4541" y="3449"/>
                </a:lnTo>
                <a:lnTo>
                  <a:pt x="4541" y="3358"/>
                </a:lnTo>
                <a:lnTo>
                  <a:pt x="4542" y="3454"/>
                </a:lnTo>
                <a:lnTo>
                  <a:pt x="4543" y="3329"/>
                </a:lnTo>
                <a:lnTo>
                  <a:pt x="4543" y="3433"/>
                </a:lnTo>
                <a:lnTo>
                  <a:pt x="4544" y="3372"/>
                </a:lnTo>
                <a:lnTo>
                  <a:pt x="4544" y="3463"/>
                </a:lnTo>
                <a:lnTo>
                  <a:pt x="4545" y="3366"/>
                </a:lnTo>
                <a:lnTo>
                  <a:pt x="4546" y="3456"/>
                </a:lnTo>
                <a:lnTo>
                  <a:pt x="4546" y="3350"/>
                </a:lnTo>
                <a:lnTo>
                  <a:pt x="4547" y="3425"/>
                </a:lnTo>
                <a:lnTo>
                  <a:pt x="4547" y="3329"/>
                </a:lnTo>
                <a:lnTo>
                  <a:pt x="4548" y="3460"/>
                </a:lnTo>
                <a:lnTo>
                  <a:pt x="4548" y="3351"/>
                </a:lnTo>
                <a:lnTo>
                  <a:pt x="4549" y="3457"/>
                </a:lnTo>
                <a:lnTo>
                  <a:pt x="4549" y="3361"/>
                </a:lnTo>
                <a:lnTo>
                  <a:pt x="4550" y="3469"/>
                </a:lnTo>
                <a:lnTo>
                  <a:pt x="4551" y="3347"/>
                </a:lnTo>
                <a:lnTo>
                  <a:pt x="4552" y="3465"/>
                </a:lnTo>
                <a:lnTo>
                  <a:pt x="4552" y="3347"/>
                </a:lnTo>
                <a:lnTo>
                  <a:pt x="4553" y="3452"/>
                </a:lnTo>
                <a:lnTo>
                  <a:pt x="4554" y="3317"/>
                </a:lnTo>
                <a:lnTo>
                  <a:pt x="4554" y="3420"/>
                </a:lnTo>
                <a:lnTo>
                  <a:pt x="4555" y="3360"/>
                </a:lnTo>
                <a:lnTo>
                  <a:pt x="4555" y="3439"/>
                </a:lnTo>
                <a:lnTo>
                  <a:pt x="4556" y="3355"/>
                </a:lnTo>
                <a:lnTo>
                  <a:pt x="4556" y="3447"/>
                </a:lnTo>
                <a:lnTo>
                  <a:pt x="4558" y="3326"/>
                </a:lnTo>
                <a:lnTo>
                  <a:pt x="4558" y="3452"/>
                </a:lnTo>
                <a:lnTo>
                  <a:pt x="4559" y="3334"/>
                </a:lnTo>
                <a:lnTo>
                  <a:pt x="4560" y="3443"/>
                </a:lnTo>
                <a:lnTo>
                  <a:pt x="4560" y="3327"/>
                </a:lnTo>
                <a:lnTo>
                  <a:pt x="4561" y="3428"/>
                </a:lnTo>
                <a:lnTo>
                  <a:pt x="4562" y="3362"/>
                </a:lnTo>
                <a:lnTo>
                  <a:pt x="4562" y="3472"/>
                </a:lnTo>
                <a:lnTo>
                  <a:pt x="4563" y="3343"/>
                </a:lnTo>
                <a:lnTo>
                  <a:pt x="4564" y="3460"/>
                </a:lnTo>
                <a:lnTo>
                  <a:pt x="4565" y="3365"/>
                </a:lnTo>
                <a:lnTo>
                  <a:pt x="4565" y="3463"/>
                </a:lnTo>
                <a:lnTo>
                  <a:pt x="4566" y="3343"/>
                </a:lnTo>
                <a:lnTo>
                  <a:pt x="4567" y="3449"/>
                </a:lnTo>
                <a:lnTo>
                  <a:pt x="4567" y="3326"/>
                </a:lnTo>
                <a:lnTo>
                  <a:pt x="4568" y="3412"/>
                </a:lnTo>
                <a:lnTo>
                  <a:pt x="4568" y="3372"/>
                </a:lnTo>
                <a:lnTo>
                  <a:pt x="4569" y="3417"/>
                </a:lnTo>
                <a:lnTo>
                  <a:pt x="4569" y="3345"/>
                </a:lnTo>
                <a:lnTo>
                  <a:pt x="4570" y="3448"/>
                </a:lnTo>
                <a:lnTo>
                  <a:pt x="4571" y="3326"/>
                </a:lnTo>
                <a:lnTo>
                  <a:pt x="4572" y="3444"/>
                </a:lnTo>
                <a:lnTo>
                  <a:pt x="4572" y="3332"/>
                </a:lnTo>
                <a:lnTo>
                  <a:pt x="4573" y="3426"/>
                </a:lnTo>
                <a:lnTo>
                  <a:pt x="4573" y="3380"/>
                </a:lnTo>
                <a:lnTo>
                  <a:pt x="4574" y="3427"/>
                </a:lnTo>
                <a:lnTo>
                  <a:pt x="4575" y="3320"/>
                </a:lnTo>
                <a:lnTo>
                  <a:pt x="4575" y="3429"/>
                </a:lnTo>
                <a:lnTo>
                  <a:pt x="4576" y="3345"/>
                </a:lnTo>
                <a:lnTo>
                  <a:pt x="4577" y="3445"/>
                </a:lnTo>
                <a:lnTo>
                  <a:pt x="4578" y="3343"/>
                </a:lnTo>
                <a:lnTo>
                  <a:pt x="4578" y="3439"/>
                </a:lnTo>
                <a:lnTo>
                  <a:pt x="4579" y="3337"/>
                </a:lnTo>
                <a:lnTo>
                  <a:pt x="4579" y="3451"/>
                </a:lnTo>
                <a:lnTo>
                  <a:pt x="4580" y="3338"/>
                </a:lnTo>
                <a:lnTo>
                  <a:pt x="4580" y="3460"/>
                </a:lnTo>
                <a:lnTo>
                  <a:pt x="4581" y="3337"/>
                </a:lnTo>
                <a:lnTo>
                  <a:pt x="4581" y="3473"/>
                </a:lnTo>
                <a:lnTo>
                  <a:pt x="4582" y="3349"/>
                </a:lnTo>
                <a:lnTo>
                  <a:pt x="4583" y="3457"/>
                </a:lnTo>
                <a:lnTo>
                  <a:pt x="4584" y="3362"/>
                </a:lnTo>
                <a:lnTo>
                  <a:pt x="4585" y="3412"/>
                </a:lnTo>
                <a:lnTo>
                  <a:pt x="4585" y="3318"/>
                </a:lnTo>
                <a:lnTo>
                  <a:pt x="4586" y="3425"/>
                </a:lnTo>
                <a:lnTo>
                  <a:pt x="4587" y="3332"/>
                </a:lnTo>
                <a:lnTo>
                  <a:pt x="4588" y="3455"/>
                </a:lnTo>
                <a:lnTo>
                  <a:pt x="4588" y="3319"/>
                </a:lnTo>
                <a:lnTo>
                  <a:pt x="4589" y="3466"/>
                </a:lnTo>
                <a:lnTo>
                  <a:pt x="4591" y="3354"/>
                </a:lnTo>
                <a:lnTo>
                  <a:pt x="4591" y="3437"/>
                </a:lnTo>
                <a:lnTo>
                  <a:pt x="4592" y="3365"/>
                </a:lnTo>
                <a:lnTo>
                  <a:pt x="4593" y="3470"/>
                </a:lnTo>
                <a:lnTo>
                  <a:pt x="4593" y="3324"/>
                </a:lnTo>
                <a:lnTo>
                  <a:pt x="4594" y="3428"/>
                </a:lnTo>
                <a:lnTo>
                  <a:pt x="4595" y="3327"/>
                </a:lnTo>
                <a:lnTo>
                  <a:pt x="4596" y="3460"/>
                </a:lnTo>
                <a:lnTo>
                  <a:pt x="4596" y="3351"/>
                </a:lnTo>
                <a:lnTo>
                  <a:pt x="4597" y="3455"/>
                </a:lnTo>
                <a:lnTo>
                  <a:pt x="4597" y="3347"/>
                </a:lnTo>
                <a:lnTo>
                  <a:pt x="4598" y="3431"/>
                </a:lnTo>
                <a:lnTo>
                  <a:pt x="4598" y="3323"/>
                </a:lnTo>
                <a:lnTo>
                  <a:pt x="4599" y="3463"/>
                </a:lnTo>
                <a:lnTo>
                  <a:pt x="4599" y="3354"/>
                </a:lnTo>
                <a:lnTo>
                  <a:pt x="4600" y="3450"/>
                </a:lnTo>
                <a:lnTo>
                  <a:pt x="4600" y="3369"/>
                </a:lnTo>
                <a:lnTo>
                  <a:pt x="4601" y="3436"/>
                </a:lnTo>
                <a:lnTo>
                  <a:pt x="4601" y="3313"/>
                </a:lnTo>
                <a:lnTo>
                  <a:pt x="4602" y="3442"/>
                </a:lnTo>
                <a:lnTo>
                  <a:pt x="4603" y="3335"/>
                </a:lnTo>
                <a:lnTo>
                  <a:pt x="4603" y="3419"/>
                </a:lnTo>
                <a:lnTo>
                  <a:pt x="4604" y="3302"/>
                </a:lnTo>
                <a:lnTo>
                  <a:pt x="4605" y="3469"/>
                </a:lnTo>
                <a:lnTo>
                  <a:pt x="4605" y="3335"/>
                </a:lnTo>
                <a:lnTo>
                  <a:pt x="4606" y="3424"/>
                </a:lnTo>
                <a:lnTo>
                  <a:pt x="4607" y="3336"/>
                </a:lnTo>
                <a:lnTo>
                  <a:pt x="4607" y="3459"/>
                </a:lnTo>
                <a:lnTo>
                  <a:pt x="4608" y="3329"/>
                </a:lnTo>
                <a:lnTo>
                  <a:pt x="4609" y="3454"/>
                </a:lnTo>
                <a:lnTo>
                  <a:pt x="4609" y="3351"/>
                </a:lnTo>
                <a:lnTo>
                  <a:pt x="4610" y="3431"/>
                </a:lnTo>
                <a:lnTo>
                  <a:pt x="4611" y="3330"/>
                </a:lnTo>
                <a:lnTo>
                  <a:pt x="4612" y="3441"/>
                </a:lnTo>
                <a:lnTo>
                  <a:pt x="4613" y="3335"/>
                </a:lnTo>
                <a:lnTo>
                  <a:pt x="4613" y="3441"/>
                </a:lnTo>
                <a:lnTo>
                  <a:pt x="4615" y="3349"/>
                </a:lnTo>
                <a:lnTo>
                  <a:pt x="4615" y="3452"/>
                </a:lnTo>
                <a:lnTo>
                  <a:pt x="4616" y="3371"/>
                </a:lnTo>
                <a:lnTo>
                  <a:pt x="4616" y="3444"/>
                </a:lnTo>
                <a:lnTo>
                  <a:pt x="4617" y="3314"/>
                </a:lnTo>
                <a:lnTo>
                  <a:pt x="4618" y="3448"/>
                </a:lnTo>
                <a:lnTo>
                  <a:pt x="4619" y="3374"/>
                </a:lnTo>
                <a:lnTo>
                  <a:pt x="4619" y="3490"/>
                </a:lnTo>
                <a:lnTo>
                  <a:pt x="4620" y="3323"/>
                </a:lnTo>
                <a:lnTo>
                  <a:pt x="4621" y="3407"/>
                </a:lnTo>
                <a:lnTo>
                  <a:pt x="4623" y="3312"/>
                </a:lnTo>
                <a:lnTo>
                  <a:pt x="4623" y="3386"/>
                </a:lnTo>
                <a:lnTo>
                  <a:pt x="4624" y="3343"/>
                </a:lnTo>
                <a:lnTo>
                  <a:pt x="4624" y="3414"/>
                </a:lnTo>
                <a:lnTo>
                  <a:pt x="4625" y="3326"/>
                </a:lnTo>
                <a:lnTo>
                  <a:pt x="4625" y="3424"/>
                </a:lnTo>
                <a:lnTo>
                  <a:pt x="4626" y="3361"/>
                </a:lnTo>
                <a:lnTo>
                  <a:pt x="4626" y="3412"/>
                </a:lnTo>
                <a:lnTo>
                  <a:pt x="4627" y="3326"/>
                </a:lnTo>
                <a:lnTo>
                  <a:pt x="4627" y="3426"/>
                </a:lnTo>
                <a:lnTo>
                  <a:pt x="4628" y="3337"/>
                </a:lnTo>
                <a:lnTo>
                  <a:pt x="4628" y="3425"/>
                </a:lnTo>
                <a:lnTo>
                  <a:pt x="4630" y="3325"/>
                </a:lnTo>
                <a:lnTo>
                  <a:pt x="4630" y="3420"/>
                </a:lnTo>
                <a:lnTo>
                  <a:pt x="4631" y="3364"/>
                </a:lnTo>
                <a:lnTo>
                  <a:pt x="4632" y="3437"/>
                </a:lnTo>
                <a:lnTo>
                  <a:pt x="4632" y="3324"/>
                </a:lnTo>
                <a:lnTo>
                  <a:pt x="4633" y="3427"/>
                </a:lnTo>
                <a:lnTo>
                  <a:pt x="4635" y="3300"/>
                </a:lnTo>
                <a:lnTo>
                  <a:pt x="4635" y="3442"/>
                </a:lnTo>
                <a:lnTo>
                  <a:pt x="4636" y="3293"/>
                </a:lnTo>
                <a:lnTo>
                  <a:pt x="4637" y="3463"/>
                </a:lnTo>
                <a:lnTo>
                  <a:pt x="4638" y="3320"/>
                </a:lnTo>
                <a:lnTo>
                  <a:pt x="4639" y="3450"/>
                </a:lnTo>
                <a:lnTo>
                  <a:pt x="4640" y="3331"/>
                </a:lnTo>
                <a:lnTo>
                  <a:pt x="4641" y="3495"/>
                </a:lnTo>
                <a:lnTo>
                  <a:pt x="4641" y="3316"/>
                </a:lnTo>
                <a:lnTo>
                  <a:pt x="4642" y="3451"/>
                </a:lnTo>
                <a:lnTo>
                  <a:pt x="4643" y="3330"/>
                </a:lnTo>
                <a:lnTo>
                  <a:pt x="4644" y="3461"/>
                </a:lnTo>
                <a:lnTo>
                  <a:pt x="4644" y="3335"/>
                </a:lnTo>
                <a:lnTo>
                  <a:pt x="4645" y="3432"/>
                </a:lnTo>
                <a:lnTo>
                  <a:pt x="4645" y="3359"/>
                </a:lnTo>
                <a:lnTo>
                  <a:pt x="4646" y="3456"/>
                </a:lnTo>
                <a:lnTo>
                  <a:pt x="4647" y="3326"/>
                </a:lnTo>
                <a:lnTo>
                  <a:pt x="4647" y="3451"/>
                </a:lnTo>
                <a:lnTo>
                  <a:pt x="4648" y="3355"/>
                </a:lnTo>
                <a:lnTo>
                  <a:pt x="4649" y="3443"/>
                </a:lnTo>
                <a:lnTo>
                  <a:pt x="4650" y="3300"/>
                </a:lnTo>
                <a:lnTo>
                  <a:pt x="4650" y="3433"/>
                </a:lnTo>
                <a:lnTo>
                  <a:pt x="4651" y="3327"/>
                </a:lnTo>
                <a:lnTo>
                  <a:pt x="4651" y="3473"/>
                </a:lnTo>
                <a:lnTo>
                  <a:pt x="4652" y="3379"/>
                </a:lnTo>
                <a:lnTo>
                  <a:pt x="4653" y="3447"/>
                </a:lnTo>
                <a:lnTo>
                  <a:pt x="4654" y="3328"/>
                </a:lnTo>
                <a:lnTo>
                  <a:pt x="4655" y="3434"/>
                </a:lnTo>
                <a:lnTo>
                  <a:pt x="4655" y="3344"/>
                </a:lnTo>
                <a:lnTo>
                  <a:pt x="4656" y="3435"/>
                </a:lnTo>
                <a:lnTo>
                  <a:pt x="4656" y="3338"/>
                </a:lnTo>
                <a:lnTo>
                  <a:pt x="4657" y="3452"/>
                </a:lnTo>
                <a:lnTo>
                  <a:pt x="4657" y="3345"/>
                </a:lnTo>
                <a:lnTo>
                  <a:pt x="4658" y="3441"/>
                </a:lnTo>
                <a:lnTo>
                  <a:pt x="4659" y="3338"/>
                </a:lnTo>
                <a:lnTo>
                  <a:pt x="4660" y="3435"/>
                </a:lnTo>
                <a:lnTo>
                  <a:pt x="4660" y="3356"/>
                </a:lnTo>
                <a:lnTo>
                  <a:pt x="4661" y="3432"/>
                </a:lnTo>
                <a:lnTo>
                  <a:pt x="4661" y="3317"/>
                </a:lnTo>
                <a:lnTo>
                  <a:pt x="4662" y="3430"/>
                </a:lnTo>
                <a:lnTo>
                  <a:pt x="4662" y="3345"/>
                </a:lnTo>
                <a:lnTo>
                  <a:pt x="4663" y="3454"/>
                </a:lnTo>
                <a:lnTo>
                  <a:pt x="4664" y="3334"/>
                </a:lnTo>
                <a:lnTo>
                  <a:pt x="4665" y="3423"/>
                </a:lnTo>
                <a:lnTo>
                  <a:pt x="4665" y="3326"/>
                </a:lnTo>
                <a:lnTo>
                  <a:pt x="4666" y="3415"/>
                </a:lnTo>
                <a:lnTo>
                  <a:pt x="4667" y="3347"/>
                </a:lnTo>
                <a:lnTo>
                  <a:pt x="4668" y="3451"/>
                </a:lnTo>
                <a:lnTo>
                  <a:pt x="4669" y="3320"/>
                </a:lnTo>
                <a:lnTo>
                  <a:pt x="4669" y="3448"/>
                </a:lnTo>
                <a:lnTo>
                  <a:pt x="4670" y="3357"/>
                </a:lnTo>
                <a:lnTo>
                  <a:pt x="4671" y="3447"/>
                </a:lnTo>
                <a:lnTo>
                  <a:pt x="4671" y="3320"/>
                </a:lnTo>
                <a:lnTo>
                  <a:pt x="4672" y="3449"/>
                </a:lnTo>
                <a:lnTo>
                  <a:pt x="4672" y="3324"/>
                </a:lnTo>
                <a:lnTo>
                  <a:pt x="4673" y="3461"/>
                </a:lnTo>
                <a:lnTo>
                  <a:pt x="4674" y="3348"/>
                </a:lnTo>
                <a:lnTo>
                  <a:pt x="4674" y="3447"/>
                </a:lnTo>
                <a:lnTo>
                  <a:pt x="4675" y="3355"/>
                </a:lnTo>
                <a:lnTo>
                  <a:pt x="4675" y="3468"/>
                </a:lnTo>
                <a:lnTo>
                  <a:pt x="4676" y="3363"/>
                </a:lnTo>
                <a:lnTo>
                  <a:pt x="4677" y="3412"/>
                </a:lnTo>
                <a:lnTo>
                  <a:pt x="4677" y="3315"/>
                </a:lnTo>
                <a:lnTo>
                  <a:pt x="4678" y="3431"/>
                </a:lnTo>
                <a:lnTo>
                  <a:pt x="4679" y="3322"/>
                </a:lnTo>
                <a:lnTo>
                  <a:pt x="4680" y="3454"/>
                </a:lnTo>
                <a:lnTo>
                  <a:pt x="4680" y="3333"/>
                </a:lnTo>
                <a:lnTo>
                  <a:pt x="4681" y="3376"/>
                </a:lnTo>
                <a:lnTo>
                  <a:pt x="4681" y="3263"/>
                </a:lnTo>
                <a:lnTo>
                  <a:pt x="4682" y="3331"/>
                </a:lnTo>
                <a:lnTo>
                  <a:pt x="4682" y="3204"/>
                </a:lnTo>
                <a:lnTo>
                  <a:pt x="4683" y="3245"/>
                </a:lnTo>
                <a:lnTo>
                  <a:pt x="4684" y="3093"/>
                </a:lnTo>
                <a:lnTo>
                  <a:pt x="4684" y="3200"/>
                </a:lnTo>
                <a:lnTo>
                  <a:pt x="4685" y="3157"/>
                </a:lnTo>
                <a:lnTo>
                  <a:pt x="4685" y="3262"/>
                </a:lnTo>
                <a:lnTo>
                  <a:pt x="4686" y="3113"/>
                </a:lnTo>
                <a:lnTo>
                  <a:pt x="4686" y="3267"/>
                </a:lnTo>
                <a:lnTo>
                  <a:pt x="4687" y="3192"/>
                </a:lnTo>
                <a:lnTo>
                  <a:pt x="4688" y="3365"/>
                </a:lnTo>
                <a:lnTo>
                  <a:pt x="4689" y="3265"/>
                </a:lnTo>
                <a:lnTo>
                  <a:pt x="4690" y="3384"/>
                </a:lnTo>
                <a:lnTo>
                  <a:pt x="4690" y="3287"/>
                </a:lnTo>
                <a:lnTo>
                  <a:pt x="4691" y="3438"/>
                </a:lnTo>
                <a:lnTo>
                  <a:pt x="4691" y="3333"/>
                </a:lnTo>
                <a:lnTo>
                  <a:pt x="4692" y="3396"/>
                </a:lnTo>
                <a:lnTo>
                  <a:pt x="4692" y="3354"/>
                </a:lnTo>
                <a:lnTo>
                  <a:pt x="4693" y="3413"/>
                </a:lnTo>
                <a:lnTo>
                  <a:pt x="4694" y="3348"/>
                </a:lnTo>
                <a:lnTo>
                  <a:pt x="4695" y="3478"/>
                </a:lnTo>
                <a:lnTo>
                  <a:pt x="4696" y="3349"/>
                </a:lnTo>
                <a:lnTo>
                  <a:pt x="4696" y="3456"/>
                </a:lnTo>
                <a:lnTo>
                  <a:pt x="4697" y="3321"/>
                </a:lnTo>
                <a:lnTo>
                  <a:pt x="4698" y="3414"/>
                </a:lnTo>
                <a:lnTo>
                  <a:pt x="4698" y="3340"/>
                </a:lnTo>
                <a:lnTo>
                  <a:pt x="4699" y="3461"/>
                </a:lnTo>
                <a:lnTo>
                  <a:pt x="4699" y="3340"/>
                </a:lnTo>
                <a:lnTo>
                  <a:pt x="4700" y="3427"/>
                </a:lnTo>
                <a:lnTo>
                  <a:pt x="4701" y="3325"/>
                </a:lnTo>
                <a:lnTo>
                  <a:pt x="4701" y="3416"/>
                </a:lnTo>
                <a:lnTo>
                  <a:pt x="4702" y="3343"/>
                </a:lnTo>
                <a:lnTo>
                  <a:pt x="4703" y="3424"/>
                </a:lnTo>
                <a:lnTo>
                  <a:pt x="4703" y="3298"/>
                </a:lnTo>
                <a:lnTo>
                  <a:pt x="4704" y="3439"/>
                </a:lnTo>
                <a:lnTo>
                  <a:pt x="4705" y="3323"/>
                </a:lnTo>
                <a:lnTo>
                  <a:pt x="4706" y="3425"/>
                </a:lnTo>
                <a:lnTo>
                  <a:pt x="4706" y="3329"/>
                </a:lnTo>
                <a:lnTo>
                  <a:pt x="4707" y="3408"/>
                </a:lnTo>
                <a:lnTo>
                  <a:pt x="4708" y="3329"/>
                </a:lnTo>
                <a:lnTo>
                  <a:pt x="4708" y="3441"/>
                </a:lnTo>
                <a:lnTo>
                  <a:pt x="4709" y="3329"/>
                </a:lnTo>
                <a:lnTo>
                  <a:pt x="4709" y="3408"/>
                </a:lnTo>
                <a:lnTo>
                  <a:pt x="4710" y="3324"/>
                </a:lnTo>
                <a:lnTo>
                  <a:pt x="4710" y="3460"/>
                </a:lnTo>
                <a:lnTo>
                  <a:pt x="4711" y="3312"/>
                </a:lnTo>
                <a:lnTo>
                  <a:pt x="4712" y="3463"/>
                </a:lnTo>
                <a:lnTo>
                  <a:pt x="4712" y="3356"/>
                </a:lnTo>
                <a:lnTo>
                  <a:pt x="4713" y="3469"/>
                </a:lnTo>
                <a:lnTo>
                  <a:pt x="4713" y="3330"/>
                </a:lnTo>
                <a:lnTo>
                  <a:pt x="4715" y="3457"/>
                </a:lnTo>
                <a:lnTo>
                  <a:pt x="4715" y="3342"/>
                </a:lnTo>
                <a:lnTo>
                  <a:pt x="4716" y="3477"/>
                </a:lnTo>
                <a:lnTo>
                  <a:pt x="4716" y="3342"/>
                </a:lnTo>
                <a:lnTo>
                  <a:pt x="4717" y="3430"/>
                </a:lnTo>
                <a:lnTo>
                  <a:pt x="4718" y="3308"/>
                </a:lnTo>
                <a:lnTo>
                  <a:pt x="4718" y="3471"/>
                </a:lnTo>
                <a:lnTo>
                  <a:pt x="4720" y="3331"/>
                </a:lnTo>
                <a:lnTo>
                  <a:pt x="4720" y="3438"/>
                </a:lnTo>
                <a:lnTo>
                  <a:pt x="4721" y="3361"/>
                </a:lnTo>
                <a:lnTo>
                  <a:pt x="4721" y="3470"/>
                </a:lnTo>
                <a:lnTo>
                  <a:pt x="4723" y="3295"/>
                </a:lnTo>
                <a:lnTo>
                  <a:pt x="4723" y="3433"/>
                </a:lnTo>
                <a:lnTo>
                  <a:pt x="4724" y="3323"/>
                </a:lnTo>
                <a:lnTo>
                  <a:pt x="4724" y="3422"/>
                </a:lnTo>
                <a:lnTo>
                  <a:pt x="4725" y="3315"/>
                </a:lnTo>
                <a:lnTo>
                  <a:pt x="4726" y="3426"/>
                </a:lnTo>
                <a:lnTo>
                  <a:pt x="4726" y="3310"/>
                </a:lnTo>
                <a:lnTo>
                  <a:pt x="4727" y="3418"/>
                </a:lnTo>
                <a:lnTo>
                  <a:pt x="4727" y="3314"/>
                </a:lnTo>
                <a:lnTo>
                  <a:pt x="4728" y="3476"/>
                </a:lnTo>
                <a:lnTo>
                  <a:pt x="4729" y="3338"/>
                </a:lnTo>
                <a:lnTo>
                  <a:pt x="4729" y="3453"/>
                </a:lnTo>
                <a:lnTo>
                  <a:pt x="4730" y="3357"/>
                </a:lnTo>
                <a:lnTo>
                  <a:pt x="4731" y="3456"/>
                </a:lnTo>
                <a:lnTo>
                  <a:pt x="4732" y="3333"/>
                </a:lnTo>
                <a:lnTo>
                  <a:pt x="4733" y="3462"/>
                </a:lnTo>
                <a:lnTo>
                  <a:pt x="4733" y="3307"/>
                </a:lnTo>
                <a:lnTo>
                  <a:pt x="4734" y="3412"/>
                </a:lnTo>
                <a:lnTo>
                  <a:pt x="4735" y="3332"/>
                </a:lnTo>
                <a:lnTo>
                  <a:pt x="4736" y="3443"/>
                </a:lnTo>
                <a:lnTo>
                  <a:pt x="4736" y="3339"/>
                </a:lnTo>
                <a:lnTo>
                  <a:pt x="4737" y="3421"/>
                </a:lnTo>
                <a:lnTo>
                  <a:pt x="4737" y="3349"/>
                </a:lnTo>
                <a:lnTo>
                  <a:pt x="4739" y="3460"/>
                </a:lnTo>
                <a:lnTo>
                  <a:pt x="4739" y="3316"/>
                </a:lnTo>
                <a:lnTo>
                  <a:pt x="4740" y="3441"/>
                </a:lnTo>
                <a:lnTo>
                  <a:pt x="4741" y="3347"/>
                </a:lnTo>
                <a:lnTo>
                  <a:pt x="4742" y="3443"/>
                </a:lnTo>
                <a:lnTo>
                  <a:pt x="4742" y="3333"/>
                </a:lnTo>
                <a:lnTo>
                  <a:pt x="4743" y="3429"/>
                </a:lnTo>
                <a:lnTo>
                  <a:pt x="4744" y="3341"/>
                </a:lnTo>
                <a:lnTo>
                  <a:pt x="4744" y="3442"/>
                </a:lnTo>
                <a:lnTo>
                  <a:pt x="4745" y="3361"/>
                </a:lnTo>
                <a:lnTo>
                  <a:pt x="4746" y="3465"/>
                </a:lnTo>
                <a:lnTo>
                  <a:pt x="4747" y="3331"/>
                </a:lnTo>
                <a:lnTo>
                  <a:pt x="4748" y="3426"/>
                </a:lnTo>
                <a:lnTo>
                  <a:pt x="4748" y="3308"/>
                </a:lnTo>
                <a:lnTo>
                  <a:pt x="4750" y="3457"/>
                </a:lnTo>
                <a:lnTo>
                  <a:pt x="4750" y="3362"/>
                </a:lnTo>
                <a:lnTo>
                  <a:pt x="4751" y="3436"/>
                </a:lnTo>
                <a:lnTo>
                  <a:pt x="4752" y="3342"/>
                </a:lnTo>
                <a:lnTo>
                  <a:pt x="4752" y="3457"/>
                </a:lnTo>
                <a:lnTo>
                  <a:pt x="4753" y="3335"/>
                </a:lnTo>
                <a:lnTo>
                  <a:pt x="4754" y="3429"/>
                </a:lnTo>
                <a:lnTo>
                  <a:pt x="4755" y="3317"/>
                </a:lnTo>
                <a:lnTo>
                  <a:pt x="4755" y="3396"/>
                </a:lnTo>
                <a:lnTo>
                  <a:pt x="4756" y="3325"/>
                </a:lnTo>
                <a:lnTo>
                  <a:pt x="4756" y="3466"/>
                </a:lnTo>
                <a:lnTo>
                  <a:pt x="4757" y="3354"/>
                </a:lnTo>
                <a:lnTo>
                  <a:pt x="4758" y="3460"/>
                </a:lnTo>
                <a:lnTo>
                  <a:pt x="4758" y="3314"/>
                </a:lnTo>
                <a:lnTo>
                  <a:pt x="4759" y="3437"/>
                </a:lnTo>
                <a:lnTo>
                  <a:pt x="4759" y="3332"/>
                </a:lnTo>
                <a:lnTo>
                  <a:pt x="4760" y="3493"/>
                </a:lnTo>
                <a:lnTo>
                  <a:pt x="4761" y="3310"/>
                </a:lnTo>
                <a:lnTo>
                  <a:pt x="4762" y="3479"/>
                </a:lnTo>
                <a:lnTo>
                  <a:pt x="4763" y="3344"/>
                </a:lnTo>
                <a:lnTo>
                  <a:pt x="4763" y="3460"/>
                </a:lnTo>
                <a:lnTo>
                  <a:pt x="4764" y="3356"/>
                </a:lnTo>
                <a:lnTo>
                  <a:pt x="4765" y="3470"/>
                </a:lnTo>
                <a:lnTo>
                  <a:pt x="4765" y="3354"/>
                </a:lnTo>
                <a:lnTo>
                  <a:pt x="4766" y="3462"/>
                </a:lnTo>
                <a:lnTo>
                  <a:pt x="4767" y="3367"/>
                </a:lnTo>
                <a:lnTo>
                  <a:pt x="4767" y="3433"/>
                </a:lnTo>
                <a:lnTo>
                  <a:pt x="4768" y="3365"/>
                </a:lnTo>
                <a:lnTo>
                  <a:pt x="4768" y="3462"/>
                </a:lnTo>
                <a:lnTo>
                  <a:pt x="4769" y="3351"/>
                </a:lnTo>
                <a:lnTo>
                  <a:pt x="4770" y="3497"/>
                </a:lnTo>
                <a:lnTo>
                  <a:pt x="4770" y="3319"/>
                </a:lnTo>
                <a:lnTo>
                  <a:pt x="4771" y="3444"/>
                </a:lnTo>
                <a:lnTo>
                  <a:pt x="4772" y="3359"/>
                </a:lnTo>
                <a:lnTo>
                  <a:pt x="4772" y="3458"/>
                </a:lnTo>
                <a:lnTo>
                  <a:pt x="4773" y="3362"/>
                </a:lnTo>
                <a:lnTo>
                  <a:pt x="4774" y="3415"/>
                </a:lnTo>
                <a:lnTo>
                  <a:pt x="4774" y="3339"/>
                </a:lnTo>
                <a:lnTo>
                  <a:pt x="4775" y="3434"/>
                </a:lnTo>
                <a:lnTo>
                  <a:pt x="4775" y="3300"/>
                </a:lnTo>
                <a:lnTo>
                  <a:pt x="4776" y="3442"/>
                </a:lnTo>
                <a:lnTo>
                  <a:pt x="4777" y="3324"/>
                </a:lnTo>
                <a:lnTo>
                  <a:pt x="4777" y="3431"/>
                </a:lnTo>
                <a:lnTo>
                  <a:pt x="4778" y="3355"/>
                </a:lnTo>
                <a:lnTo>
                  <a:pt x="4779" y="3430"/>
                </a:lnTo>
                <a:lnTo>
                  <a:pt x="4779" y="3324"/>
                </a:lnTo>
                <a:lnTo>
                  <a:pt x="4780" y="3447"/>
                </a:lnTo>
                <a:lnTo>
                  <a:pt x="4780" y="3341"/>
                </a:lnTo>
                <a:lnTo>
                  <a:pt x="4781" y="3464"/>
                </a:lnTo>
                <a:lnTo>
                  <a:pt x="4782" y="3335"/>
                </a:lnTo>
                <a:lnTo>
                  <a:pt x="4783" y="3444"/>
                </a:lnTo>
                <a:lnTo>
                  <a:pt x="4783" y="3352"/>
                </a:lnTo>
                <a:lnTo>
                  <a:pt x="4784" y="3435"/>
                </a:lnTo>
                <a:lnTo>
                  <a:pt x="4784" y="3324"/>
                </a:lnTo>
                <a:lnTo>
                  <a:pt x="4785" y="3473"/>
                </a:lnTo>
                <a:lnTo>
                  <a:pt x="4785" y="3345"/>
                </a:lnTo>
                <a:lnTo>
                  <a:pt x="4786" y="3385"/>
                </a:lnTo>
                <a:lnTo>
                  <a:pt x="4786" y="3320"/>
                </a:lnTo>
                <a:lnTo>
                  <a:pt x="4788" y="3460"/>
                </a:lnTo>
                <a:lnTo>
                  <a:pt x="4788" y="3304"/>
                </a:lnTo>
                <a:lnTo>
                  <a:pt x="4789" y="3453"/>
                </a:lnTo>
                <a:lnTo>
                  <a:pt x="4789" y="3359"/>
                </a:lnTo>
                <a:lnTo>
                  <a:pt x="4790" y="3445"/>
                </a:lnTo>
                <a:lnTo>
                  <a:pt x="4790" y="3369"/>
                </a:lnTo>
                <a:lnTo>
                  <a:pt x="4791" y="3421"/>
                </a:lnTo>
                <a:lnTo>
                  <a:pt x="4791" y="3308"/>
                </a:lnTo>
                <a:lnTo>
                  <a:pt x="4793" y="3473"/>
                </a:lnTo>
                <a:lnTo>
                  <a:pt x="4793" y="3359"/>
                </a:lnTo>
                <a:lnTo>
                  <a:pt x="4794" y="3466"/>
                </a:lnTo>
                <a:lnTo>
                  <a:pt x="4795" y="3348"/>
                </a:lnTo>
                <a:lnTo>
                  <a:pt x="4795" y="3427"/>
                </a:lnTo>
                <a:lnTo>
                  <a:pt x="4796" y="3362"/>
                </a:lnTo>
                <a:lnTo>
                  <a:pt x="4796" y="3440"/>
                </a:lnTo>
                <a:lnTo>
                  <a:pt x="4797" y="3349"/>
                </a:lnTo>
                <a:lnTo>
                  <a:pt x="4798" y="3429"/>
                </a:lnTo>
                <a:lnTo>
                  <a:pt x="4799" y="3364"/>
                </a:lnTo>
                <a:lnTo>
                  <a:pt x="4799" y="3435"/>
                </a:lnTo>
                <a:lnTo>
                  <a:pt x="4800" y="3318"/>
                </a:lnTo>
                <a:lnTo>
                  <a:pt x="4801" y="3446"/>
                </a:lnTo>
                <a:lnTo>
                  <a:pt x="4801" y="3350"/>
                </a:lnTo>
                <a:lnTo>
                  <a:pt x="4802" y="3437"/>
                </a:lnTo>
                <a:lnTo>
                  <a:pt x="4803" y="3342"/>
                </a:lnTo>
                <a:lnTo>
                  <a:pt x="4803" y="3430"/>
                </a:lnTo>
                <a:lnTo>
                  <a:pt x="4804" y="3334"/>
                </a:lnTo>
                <a:lnTo>
                  <a:pt x="4805" y="3440"/>
                </a:lnTo>
                <a:lnTo>
                  <a:pt x="4805" y="3332"/>
                </a:lnTo>
                <a:lnTo>
                  <a:pt x="4806" y="3434"/>
                </a:lnTo>
                <a:lnTo>
                  <a:pt x="4806" y="3322"/>
                </a:lnTo>
                <a:lnTo>
                  <a:pt x="4807" y="3427"/>
                </a:lnTo>
                <a:lnTo>
                  <a:pt x="4807" y="3339"/>
                </a:lnTo>
                <a:lnTo>
                  <a:pt x="4808" y="3443"/>
                </a:lnTo>
                <a:lnTo>
                  <a:pt x="4809" y="3331"/>
                </a:lnTo>
                <a:lnTo>
                  <a:pt x="4810" y="3446"/>
                </a:lnTo>
                <a:lnTo>
                  <a:pt x="4810" y="3344"/>
                </a:lnTo>
                <a:lnTo>
                  <a:pt x="4811" y="3450"/>
                </a:lnTo>
                <a:lnTo>
                  <a:pt x="4811" y="3324"/>
                </a:lnTo>
                <a:lnTo>
                  <a:pt x="4812" y="3465"/>
                </a:lnTo>
                <a:lnTo>
                  <a:pt x="4812" y="3343"/>
                </a:lnTo>
                <a:lnTo>
                  <a:pt x="4813" y="3452"/>
                </a:lnTo>
                <a:lnTo>
                  <a:pt x="4814" y="3364"/>
                </a:lnTo>
                <a:lnTo>
                  <a:pt x="4814" y="3467"/>
                </a:lnTo>
                <a:lnTo>
                  <a:pt x="4815" y="3324"/>
                </a:lnTo>
                <a:lnTo>
                  <a:pt x="4816" y="3483"/>
                </a:lnTo>
                <a:lnTo>
                  <a:pt x="4817" y="3343"/>
                </a:lnTo>
                <a:lnTo>
                  <a:pt x="4818" y="3404"/>
                </a:lnTo>
                <a:lnTo>
                  <a:pt x="4818" y="3325"/>
                </a:lnTo>
                <a:lnTo>
                  <a:pt x="4819" y="3420"/>
                </a:lnTo>
                <a:lnTo>
                  <a:pt x="4820" y="3334"/>
                </a:lnTo>
                <a:lnTo>
                  <a:pt x="4821" y="3467"/>
                </a:lnTo>
                <a:lnTo>
                  <a:pt x="4821" y="3338"/>
                </a:lnTo>
                <a:lnTo>
                  <a:pt x="4822" y="3467"/>
                </a:lnTo>
                <a:lnTo>
                  <a:pt x="4823" y="3346"/>
                </a:lnTo>
                <a:lnTo>
                  <a:pt x="4824" y="3448"/>
                </a:lnTo>
                <a:lnTo>
                  <a:pt x="4824" y="3318"/>
                </a:lnTo>
                <a:lnTo>
                  <a:pt x="4825" y="3448"/>
                </a:lnTo>
                <a:lnTo>
                  <a:pt x="4826" y="3333"/>
                </a:lnTo>
                <a:lnTo>
                  <a:pt x="4826" y="3444"/>
                </a:lnTo>
                <a:lnTo>
                  <a:pt x="4827" y="3320"/>
                </a:lnTo>
                <a:lnTo>
                  <a:pt x="4827" y="3426"/>
                </a:lnTo>
                <a:lnTo>
                  <a:pt x="4828" y="3308"/>
                </a:lnTo>
                <a:lnTo>
                  <a:pt x="4829" y="3471"/>
                </a:lnTo>
                <a:lnTo>
                  <a:pt x="4829" y="3341"/>
                </a:lnTo>
                <a:lnTo>
                  <a:pt x="4830" y="3464"/>
                </a:lnTo>
                <a:lnTo>
                  <a:pt x="4831" y="3343"/>
                </a:lnTo>
                <a:lnTo>
                  <a:pt x="4832" y="3423"/>
                </a:lnTo>
                <a:lnTo>
                  <a:pt x="4832" y="3284"/>
                </a:lnTo>
                <a:lnTo>
                  <a:pt x="4834" y="3451"/>
                </a:lnTo>
                <a:lnTo>
                  <a:pt x="4835" y="3302"/>
                </a:lnTo>
                <a:lnTo>
                  <a:pt x="4835" y="3411"/>
                </a:lnTo>
                <a:lnTo>
                  <a:pt x="4836" y="3341"/>
                </a:lnTo>
                <a:lnTo>
                  <a:pt x="4836" y="3426"/>
                </a:lnTo>
                <a:lnTo>
                  <a:pt x="4837" y="3324"/>
                </a:lnTo>
                <a:lnTo>
                  <a:pt x="4837" y="3416"/>
                </a:lnTo>
                <a:lnTo>
                  <a:pt x="4838" y="3332"/>
                </a:lnTo>
                <a:lnTo>
                  <a:pt x="4838" y="3421"/>
                </a:lnTo>
                <a:lnTo>
                  <a:pt x="4839" y="3343"/>
                </a:lnTo>
                <a:lnTo>
                  <a:pt x="4839" y="3433"/>
                </a:lnTo>
                <a:lnTo>
                  <a:pt x="4840" y="3345"/>
                </a:lnTo>
                <a:lnTo>
                  <a:pt x="4841" y="3429"/>
                </a:lnTo>
                <a:lnTo>
                  <a:pt x="4841" y="3329"/>
                </a:lnTo>
                <a:lnTo>
                  <a:pt x="4843" y="3442"/>
                </a:lnTo>
                <a:lnTo>
                  <a:pt x="4844" y="3341"/>
                </a:lnTo>
                <a:lnTo>
                  <a:pt x="4844" y="3460"/>
                </a:lnTo>
                <a:lnTo>
                  <a:pt x="4845" y="3330"/>
                </a:lnTo>
                <a:lnTo>
                  <a:pt x="4845" y="3426"/>
                </a:lnTo>
                <a:lnTo>
                  <a:pt x="4846" y="3308"/>
                </a:lnTo>
                <a:lnTo>
                  <a:pt x="4847" y="3443"/>
                </a:lnTo>
                <a:lnTo>
                  <a:pt x="4847" y="3329"/>
                </a:lnTo>
                <a:lnTo>
                  <a:pt x="4849" y="3426"/>
                </a:lnTo>
                <a:lnTo>
                  <a:pt x="4849" y="3299"/>
                </a:lnTo>
                <a:lnTo>
                  <a:pt x="4850" y="3446"/>
                </a:lnTo>
                <a:lnTo>
                  <a:pt x="4850" y="3345"/>
                </a:lnTo>
                <a:lnTo>
                  <a:pt x="4851" y="3424"/>
                </a:lnTo>
                <a:lnTo>
                  <a:pt x="4851" y="3343"/>
                </a:lnTo>
                <a:lnTo>
                  <a:pt x="4852" y="3437"/>
                </a:lnTo>
                <a:lnTo>
                  <a:pt x="4853" y="3317"/>
                </a:lnTo>
                <a:lnTo>
                  <a:pt x="4853" y="3464"/>
                </a:lnTo>
                <a:lnTo>
                  <a:pt x="4854" y="3338"/>
                </a:lnTo>
                <a:lnTo>
                  <a:pt x="4855" y="3422"/>
                </a:lnTo>
                <a:lnTo>
                  <a:pt x="4856" y="3329"/>
                </a:lnTo>
                <a:lnTo>
                  <a:pt x="4857" y="3416"/>
                </a:lnTo>
                <a:lnTo>
                  <a:pt x="4857" y="3344"/>
                </a:lnTo>
                <a:lnTo>
                  <a:pt x="4858" y="3457"/>
                </a:lnTo>
                <a:lnTo>
                  <a:pt x="4859" y="3321"/>
                </a:lnTo>
                <a:lnTo>
                  <a:pt x="4860" y="3470"/>
                </a:lnTo>
                <a:lnTo>
                  <a:pt x="4860" y="3349"/>
                </a:lnTo>
                <a:lnTo>
                  <a:pt x="4861" y="3440"/>
                </a:lnTo>
                <a:lnTo>
                  <a:pt x="4861" y="3357"/>
                </a:lnTo>
                <a:lnTo>
                  <a:pt x="4862" y="3441"/>
                </a:lnTo>
                <a:lnTo>
                  <a:pt x="4862" y="3314"/>
                </a:lnTo>
                <a:lnTo>
                  <a:pt x="4863" y="3434"/>
                </a:lnTo>
                <a:lnTo>
                  <a:pt x="4863" y="3344"/>
                </a:lnTo>
                <a:lnTo>
                  <a:pt x="4864" y="3428"/>
                </a:lnTo>
                <a:lnTo>
                  <a:pt x="4864" y="3338"/>
                </a:lnTo>
                <a:lnTo>
                  <a:pt x="4865" y="3442"/>
                </a:lnTo>
                <a:lnTo>
                  <a:pt x="4865" y="3354"/>
                </a:lnTo>
                <a:lnTo>
                  <a:pt x="4866" y="3436"/>
                </a:lnTo>
                <a:lnTo>
                  <a:pt x="4866" y="3356"/>
                </a:lnTo>
                <a:lnTo>
                  <a:pt x="4867" y="3466"/>
                </a:lnTo>
                <a:lnTo>
                  <a:pt x="4867" y="3353"/>
                </a:lnTo>
                <a:lnTo>
                  <a:pt x="4868" y="3419"/>
                </a:lnTo>
                <a:lnTo>
                  <a:pt x="4868" y="3306"/>
                </a:lnTo>
                <a:lnTo>
                  <a:pt x="4869" y="3456"/>
                </a:lnTo>
                <a:lnTo>
                  <a:pt x="4870" y="3352"/>
                </a:lnTo>
                <a:lnTo>
                  <a:pt x="4871" y="3427"/>
                </a:lnTo>
                <a:lnTo>
                  <a:pt x="4871" y="3344"/>
                </a:lnTo>
                <a:lnTo>
                  <a:pt x="4873" y="3466"/>
                </a:lnTo>
                <a:lnTo>
                  <a:pt x="4874" y="3317"/>
                </a:lnTo>
                <a:lnTo>
                  <a:pt x="4874" y="3450"/>
                </a:lnTo>
                <a:lnTo>
                  <a:pt x="4875" y="3351"/>
                </a:lnTo>
                <a:lnTo>
                  <a:pt x="4877" y="3464"/>
                </a:lnTo>
                <a:lnTo>
                  <a:pt x="4878" y="3334"/>
                </a:lnTo>
                <a:lnTo>
                  <a:pt x="4878" y="3448"/>
                </a:lnTo>
                <a:lnTo>
                  <a:pt x="4879" y="3328"/>
                </a:lnTo>
                <a:lnTo>
                  <a:pt x="4879" y="3455"/>
                </a:lnTo>
                <a:lnTo>
                  <a:pt x="4880" y="3323"/>
                </a:lnTo>
                <a:lnTo>
                  <a:pt x="4882" y="3436"/>
                </a:lnTo>
                <a:lnTo>
                  <a:pt x="4882" y="3333"/>
                </a:lnTo>
                <a:lnTo>
                  <a:pt x="4883" y="3473"/>
                </a:lnTo>
                <a:lnTo>
                  <a:pt x="4883" y="3335"/>
                </a:lnTo>
                <a:lnTo>
                  <a:pt x="4884" y="3430"/>
                </a:lnTo>
                <a:lnTo>
                  <a:pt x="4885" y="3285"/>
                </a:lnTo>
                <a:lnTo>
                  <a:pt x="4885" y="3446"/>
                </a:lnTo>
                <a:lnTo>
                  <a:pt x="4886" y="3332"/>
                </a:lnTo>
                <a:lnTo>
                  <a:pt x="4886" y="3439"/>
                </a:lnTo>
                <a:lnTo>
                  <a:pt x="4887" y="3360"/>
                </a:lnTo>
                <a:lnTo>
                  <a:pt x="4887" y="3437"/>
                </a:lnTo>
                <a:lnTo>
                  <a:pt x="4888" y="3328"/>
                </a:lnTo>
                <a:lnTo>
                  <a:pt x="4890" y="3461"/>
                </a:lnTo>
                <a:lnTo>
                  <a:pt x="4890" y="3381"/>
                </a:lnTo>
                <a:lnTo>
                  <a:pt x="4891" y="3460"/>
                </a:lnTo>
                <a:lnTo>
                  <a:pt x="4891" y="3352"/>
                </a:lnTo>
                <a:lnTo>
                  <a:pt x="4892" y="3409"/>
                </a:lnTo>
                <a:lnTo>
                  <a:pt x="4892" y="3343"/>
                </a:lnTo>
                <a:lnTo>
                  <a:pt x="4893" y="3419"/>
                </a:lnTo>
                <a:lnTo>
                  <a:pt x="4893" y="3342"/>
                </a:lnTo>
                <a:lnTo>
                  <a:pt x="4894" y="3427"/>
                </a:lnTo>
                <a:lnTo>
                  <a:pt x="4894" y="3349"/>
                </a:lnTo>
                <a:lnTo>
                  <a:pt x="4895" y="3449"/>
                </a:lnTo>
                <a:lnTo>
                  <a:pt x="4896" y="3340"/>
                </a:lnTo>
                <a:lnTo>
                  <a:pt x="4897" y="3475"/>
                </a:lnTo>
                <a:lnTo>
                  <a:pt x="4897" y="3362"/>
                </a:lnTo>
                <a:lnTo>
                  <a:pt x="4898" y="3458"/>
                </a:lnTo>
                <a:lnTo>
                  <a:pt x="4899" y="3333"/>
                </a:lnTo>
                <a:lnTo>
                  <a:pt x="4900" y="3443"/>
                </a:lnTo>
                <a:lnTo>
                  <a:pt x="4901" y="3337"/>
                </a:lnTo>
                <a:lnTo>
                  <a:pt x="4901" y="3439"/>
                </a:lnTo>
                <a:lnTo>
                  <a:pt x="4903" y="3312"/>
                </a:lnTo>
                <a:lnTo>
                  <a:pt x="4903" y="3427"/>
                </a:lnTo>
                <a:lnTo>
                  <a:pt x="4904" y="3340"/>
                </a:lnTo>
                <a:lnTo>
                  <a:pt x="4904" y="3448"/>
                </a:lnTo>
                <a:lnTo>
                  <a:pt x="4905" y="3356"/>
                </a:lnTo>
                <a:lnTo>
                  <a:pt x="4905" y="3454"/>
                </a:lnTo>
                <a:lnTo>
                  <a:pt x="4906" y="3317"/>
                </a:lnTo>
                <a:lnTo>
                  <a:pt x="4907" y="3483"/>
                </a:lnTo>
                <a:lnTo>
                  <a:pt x="4907" y="3328"/>
                </a:lnTo>
                <a:lnTo>
                  <a:pt x="4908" y="3419"/>
                </a:lnTo>
                <a:lnTo>
                  <a:pt x="4909" y="3341"/>
                </a:lnTo>
                <a:lnTo>
                  <a:pt x="4909" y="3406"/>
                </a:lnTo>
                <a:lnTo>
                  <a:pt x="4910" y="3325"/>
                </a:lnTo>
                <a:lnTo>
                  <a:pt x="4910" y="3411"/>
                </a:lnTo>
                <a:lnTo>
                  <a:pt x="4911" y="3349"/>
                </a:lnTo>
                <a:lnTo>
                  <a:pt x="4911" y="3434"/>
                </a:lnTo>
                <a:lnTo>
                  <a:pt x="4912" y="3380"/>
                </a:lnTo>
                <a:lnTo>
                  <a:pt x="4913" y="3488"/>
                </a:lnTo>
                <a:lnTo>
                  <a:pt x="4913" y="3382"/>
                </a:lnTo>
                <a:lnTo>
                  <a:pt x="4914" y="3458"/>
                </a:lnTo>
                <a:lnTo>
                  <a:pt x="4914" y="3364"/>
                </a:lnTo>
                <a:lnTo>
                  <a:pt x="4915" y="3427"/>
                </a:lnTo>
                <a:lnTo>
                  <a:pt x="4915" y="3303"/>
                </a:lnTo>
                <a:lnTo>
                  <a:pt x="4916" y="3437"/>
                </a:lnTo>
                <a:lnTo>
                  <a:pt x="4916" y="3332"/>
                </a:lnTo>
                <a:lnTo>
                  <a:pt x="4917" y="3426"/>
                </a:lnTo>
                <a:lnTo>
                  <a:pt x="4918" y="3359"/>
                </a:lnTo>
                <a:lnTo>
                  <a:pt x="4919" y="3456"/>
                </a:lnTo>
                <a:lnTo>
                  <a:pt x="4920" y="3326"/>
                </a:lnTo>
                <a:lnTo>
                  <a:pt x="4921" y="3415"/>
                </a:lnTo>
                <a:lnTo>
                  <a:pt x="4921" y="3330"/>
                </a:lnTo>
                <a:lnTo>
                  <a:pt x="4922" y="3401"/>
                </a:lnTo>
                <a:lnTo>
                  <a:pt x="4922" y="3341"/>
                </a:lnTo>
                <a:lnTo>
                  <a:pt x="4923" y="3396"/>
                </a:lnTo>
                <a:lnTo>
                  <a:pt x="4923" y="3307"/>
                </a:lnTo>
                <a:lnTo>
                  <a:pt x="4924" y="3426"/>
                </a:lnTo>
                <a:lnTo>
                  <a:pt x="4925" y="3336"/>
                </a:lnTo>
                <a:lnTo>
                  <a:pt x="4925" y="3451"/>
                </a:lnTo>
                <a:lnTo>
                  <a:pt x="4926" y="3333"/>
                </a:lnTo>
                <a:lnTo>
                  <a:pt x="4927" y="3469"/>
                </a:lnTo>
                <a:lnTo>
                  <a:pt x="4927" y="3316"/>
                </a:lnTo>
                <a:lnTo>
                  <a:pt x="4928" y="3454"/>
                </a:lnTo>
                <a:lnTo>
                  <a:pt x="4928" y="3326"/>
                </a:lnTo>
                <a:lnTo>
                  <a:pt x="4929" y="3454"/>
                </a:lnTo>
                <a:lnTo>
                  <a:pt x="4930" y="3366"/>
                </a:lnTo>
                <a:lnTo>
                  <a:pt x="4930" y="3429"/>
                </a:lnTo>
                <a:lnTo>
                  <a:pt x="4931" y="3328"/>
                </a:lnTo>
                <a:lnTo>
                  <a:pt x="4932" y="3425"/>
                </a:lnTo>
                <a:lnTo>
                  <a:pt x="4933" y="3341"/>
                </a:lnTo>
                <a:lnTo>
                  <a:pt x="4934" y="3411"/>
                </a:lnTo>
                <a:lnTo>
                  <a:pt x="4934" y="3323"/>
                </a:lnTo>
                <a:lnTo>
                  <a:pt x="4935" y="3421"/>
                </a:lnTo>
                <a:lnTo>
                  <a:pt x="4935" y="3343"/>
                </a:lnTo>
                <a:lnTo>
                  <a:pt x="4936" y="3441"/>
                </a:lnTo>
                <a:lnTo>
                  <a:pt x="4937" y="3365"/>
                </a:lnTo>
                <a:lnTo>
                  <a:pt x="4937" y="3438"/>
                </a:lnTo>
                <a:lnTo>
                  <a:pt x="4938" y="3293"/>
                </a:lnTo>
                <a:lnTo>
                  <a:pt x="4939" y="3411"/>
                </a:lnTo>
                <a:lnTo>
                  <a:pt x="4940" y="3327"/>
                </a:lnTo>
                <a:lnTo>
                  <a:pt x="4940" y="3450"/>
                </a:lnTo>
                <a:lnTo>
                  <a:pt x="4942" y="3321"/>
                </a:lnTo>
                <a:lnTo>
                  <a:pt x="4942" y="3444"/>
                </a:lnTo>
                <a:lnTo>
                  <a:pt x="4943" y="3323"/>
                </a:lnTo>
                <a:lnTo>
                  <a:pt x="4944" y="3434"/>
                </a:lnTo>
                <a:lnTo>
                  <a:pt x="4945" y="3296"/>
                </a:lnTo>
                <a:lnTo>
                  <a:pt x="4945" y="3469"/>
                </a:lnTo>
                <a:lnTo>
                  <a:pt x="4946" y="3347"/>
                </a:lnTo>
                <a:lnTo>
                  <a:pt x="4947" y="3466"/>
                </a:lnTo>
                <a:lnTo>
                  <a:pt x="4947" y="3362"/>
                </a:lnTo>
                <a:lnTo>
                  <a:pt x="4948" y="3497"/>
                </a:lnTo>
                <a:lnTo>
                  <a:pt x="4948" y="3366"/>
                </a:lnTo>
                <a:lnTo>
                  <a:pt x="4949" y="3454"/>
                </a:lnTo>
                <a:lnTo>
                  <a:pt x="4949" y="3350"/>
                </a:lnTo>
                <a:lnTo>
                  <a:pt x="4951" y="3459"/>
                </a:lnTo>
                <a:lnTo>
                  <a:pt x="4951" y="3335"/>
                </a:lnTo>
                <a:lnTo>
                  <a:pt x="4953" y="3451"/>
                </a:lnTo>
                <a:lnTo>
                  <a:pt x="4953" y="3342"/>
                </a:lnTo>
                <a:lnTo>
                  <a:pt x="4954" y="3436"/>
                </a:lnTo>
                <a:lnTo>
                  <a:pt x="4955" y="3365"/>
                </a:lnTo>
                <a:lnTo>
                  <a:pt x="4955" y="3439"/>
                </a:lnTo>
                <a:lnTo>
                  <a:pt x="4956" y="3350"/>
                </a:lnTo>
                <a:lnTo>
                  <a:pt x="4956" y="3470"/>
                </a:lnTo>
                <a:lnTo>
                  <a:pt x="4957" y="3353"/>
                </a:lnTo>
                <a:lnTo>
                  <a:pt x="4958" y="3412"/>
                </a:lnTo>
                <a:lnTo>
                  <a:pt x="4958" y="3327"/>
                </a:lnTo>
                <a:lnTo>
                  <a:pt x="4959" y="3444"/>
                </a:lnTo>
                <a:lnTo>
                  <a:pt x="4959" y="3368"/>
                </a:lnTo>
                <a:lnTo>
                  <a:pt x="4960" y="3406"/>
                </a:lnTo>
                <a:lnTo>
                  <a:pt x="4960" y="3322"/>
                </a:lnTo>
                <a:lnTo>
                  <a:pt x="4961" y="3435"/>
                </a:lnTo>
                <a:lnTo>
                  <a:pt x="4961" y="3324"/>
                </a:lnTo>
                <a:lnTo>
                  <a:pt x="4962" y="3442"/>
                </a:lnTo>
                <a:lnTo>
                  <a:pt x="4963" y="3341"/>
                </a:lnTo>
                <a:lnTo>
                  <a:pt x="4964" y="3460"/>
                </a:lnTo>
                <a:lnTo>
                  <a:pt x="4964" y="3324"/>
                </a:lnTo>
                <a:lnTo>
                  <a:pt x="4965" y="3440"/>
                </a:lnTo>
                <a:lnTo>
                  <a:pt x="4966" y="3304"/>
                </a:lnTo>
                <a:lnTo>
                  <a:pt x="4966" y="3469"/>
                </a:lnTo>
                <a:lnTo>
                  <a:pt x="4967" y="3355"/>
                </a:lnTo>
                <a:lnTo>
                  <a:pt x="4967" y="3439"/>
                </a:lnTo>
                <a:lnTo>
                  <a:pt x="4968" y="3348"/>
                </a:lnTo>
                <a:lnTo>
                  <a:pt x="4968" y="3423"/>
                </a:lnTo>
                <a:lnTo>
                  <a:pt x="4969" y="3329"/>
                </a:lnTo>
                <a:lnTo>
                  <a:pt x="4969" y="3447"/>
                </a:lnTo>
                <a:lnTo>
                  <a:pt x="4970" y="3367"/>
                </a:lnTo>
                <a:lnTo>
                  <a:pt x="4970" y="3436"/>
                </a:lnTo>
                <a:lnTo>
                  <a:pt x="4971" y="3339"/>
                </a:lnTo>
                <a:lnTo>
                  <a:pt x="4972" y="3438"/>
                </a:lnTo>
                <a:lnTo>
                  <a:pt x="4973" y="3318"/>
                </a:lnTo>
                <a:lnTo>
                  <a:pt x="4974" y="3445"/>
                </a:lnTo>
                <a:lnTo>
                  <a:pt x="4974" y="3364"/>
                </a:lnTo>
                <a:lnTo>
                  <a:pt x="4975" y="3439"/>
                </a:lnTo>
                <a:lnTo>
                  <a:pt x="4975" y="3347"/>
                </a:lnTo>
                <a:lnTo>
                  <a:pt x="4976" y="3451"/>
                </a:lnTo>
                <a:lnTo>
                  <a:pt x="4977" y="3346"/>
                </a:lnTo>
                <a:lnTo>
                  <a:pt x="4977" y="3472"/>
                </a:lnTo>
                <a:lnTo>
                  <a:pt x="4978" y="3339"/>
                </a:lnTo>
                <a:lnTo>
                  <a:pt x="4979" y="3435"/>
                </a:lnTo>
                <a:lnTo>
                  <a:pt x="4980" y="3338"/>
                </a:lnTo>
                <a:lnTo>
                  <a:pt x="4980" y="3413"/>
                </a:lnTo>
                <a:lnTo>
                  <a:pt x="4981" y="3390"/>
                </a:lnTo>
                <a:lnTo>
                  <a:pt x="4981" y="3496"/>
                </a:lnTo>
                <a:lnTo>
                  <a:pt x="4982" y="3335"/>
                </a:lnTo>
                <a:lnTo>
                  <a:pt x="4982" y="3440"/>
                </a:lnTo>
                <a:lnTo>
                  <a:pt x="4983" y="3363"/>
                </a:lnTo>
                <a:lnTo>
                  <a:pt x="4984" y="3480"/>
                </a:lnTo>
                <a:lnTo>
                  <a:pt x="4984" y="3345"/>
                </a:lnTo>
                <a:lnTo>
                  <a:pt x="4985" y="3434"/>
                </a:lnTo>
                <a:lnTo>
                  <a:pt x="4985" y="3362"/>
                </a:lnTo>
                <a:lnTo>
                  <a:pt x="4986" y="3443"/>
                </a:lnTo>
                <a:lnTo>
                  <a:pt x="4986" y="3378"/>
                </a:lnTo>
                <a:lnTo>
                  <a:pt x="4987" y="3446"/>
                </a:lnTo>
                <a:lnTo>
                  <a:pt x="4987" y="3352"/>
                </a:lnTo>
                <a:lnTo>
                  <a:pt x="4988" y="3464"/>
                </a:lnTo>
                <a:lnTo>
                  <a:pt x="4988" y="3318"/>
                </a:lnTo>
                <a:lnTo>
                  <a:pt x="4989" y="3416"/>
                </a:lnTo>
                <a:lnTo>
                  <a:pt x="4989" y="3356"/>
                </a:lnTo>
                <a:lnTo>
                  <a:pt x="4990" y="3444"/>
                </a:lnTo>
                <a:lnTo>
                  <a:pt x="4990" y="3360"/>
                </a:lnTo>
                <a:lnTo>
                  <a:pt x="4991" y="3490"/>
                </a:lnTo>
                <a:lnTo>
                  <a:pt x="4991" y="3343"/>
                </a:lnTo>
                <a:lnTo>
                  <a:pt x="4992" y="3446"/>
                </a:lnTo>
                <a:lnTo>
                  <a:pt x="4993" y="3350"/>
                </a:lnTo>
                <a:lnTo>
                  <a:pt x="4993" y="3412"/>
                </a:lnTo>
                <a:lnTo>
                  <a:pt x="4994" y="3324"/>
                </a:lnTo>
                <a:lnTo>
                  <a:pt x="4994" y="3414"/>
                </a:lnTo>
                <a:lnTo>
                  <a:pt x="4995" y="3345"/>
                </a:lnTo>
                <a:lnTo>
                  <a:pt x="4995" y="3449"/>
                </a:lnTo>
                <a:lnTo>
                  <a:pt x="4996" y="3349"/>
                </a:lnTo>
                <a:lnTo>
                  <a:pt x="4996" y="3427"/>
                </a:lnTo>
                <a:lnTo>
                  <a:pt x="4997" y="3381"/>
                </a:lnTo>
                <a:lnTo>
                  <a:pt x="4998" y="3429"/>
                </a:lnTo>
                <a:lnTo>
                  <a:pt x="4999" y="3341"/>
                </a:lnTo>
                <a:lnTo>
                  <a:pt x="4999" y="3457"/>
                </a:lnTo>
                <a:lnTo>
                  <a:pt x="5001" y="3337"/>
                </a:lnTo>
                <a:lnTo>
                  <a:pt x="5002" y="3424"/>
                </a:lnTo>
                <a:lnTo>
                  <a:pt x="5002" y="3350"/>
                </a:lnTo>
                <a:lnTo>
                  <a:pt x="5003" y="3454"/>
                </a:lnTo>
                <a:lnTo>
                  <a:pt x="5003" y="3333"/>
                </a:lnTo>
                <a:lnTo>
                  <a:pt x="5004" y="3461"/>
                </a:lnTo>
                <a:lnTo>
                  <a:pt x="5004" y="3351"/>
                </a:lnTo>
                <a:lnTo>
                  <a:pt x="5005" y="3413"/>
                </a:lnTo>
                <a:lnTo>
                  <a:pt x="5006" y="3324"/>
                </a:lnTo>
                <a:lnTo>
                  <a:pt x="5007" y="3465"/>
                </a:lnTo>
                <a:lnTo>
                  <a:pt x="5007" y="3337"/>
                </a:lnTo>
                <a:lnTo>
                  <a:pt x="5008" y="3448"/>
                </a:lnTo>
                <a:lnTo>
                  <a:pt x="5008" y="3339"/>
                </a:lnTo>
                <a:lnTo>
                  <a:pt x="5010" y="3434"/>
                </a:lnTo>
                <a:lnTo>
                  <a:pt x="5010" y="3329"/>
                </a:lnTo>
                <a:lnTo>
                  <a:pt x="5011" y="3457"/>
                </a:lnTo>
                <a:lnTo>
                  <a:pt x="5013" y="3332"/>
                </a:lnTo>
                <a:lnTo>
                  <a:pt x="5014" y="3452"/>
                </a:lnTo>
                <a:lnTo>
                  <a:pt x="5014" y="3362"/>
                </a:lnTo>
                <a:lnTo>
                  <a:pt x="5015" y="3449"/>
                </a:lnTo>
                <a:lnTo>
                  <a:pt x="5015" y="3376"/>
                </a:lnTo>
                <a:lnTo>
                  <a:pt x="5016" y="3447"/>
                </a:lnTo>
                <a:lnTo>
                  <a:pt x="5016" y="3380"/>
                </a:lnTo>
                <a:lnTo>
                  <a:pt x="5017" y="3438"/>
                </a:lnTo>
                <a:lnTo>
                  <a:pt x="5018" y="3326"/>
                </a:lnTo>
                <a:lnTo>
                  <a:pt x="5018" y="3408"/>
                </a:lnTo>
                <a:lnTo>
                  <a:pt x="5019" y="3350"/>
                </a:lnTo>
                <a:lnTo>
                  <a:pt x="5019" y="3458"/>
                </a:lnTo>
                <a:lnTo>
                  <a:pt x="5020" y="3357"/>
                </a:lnTo>
                <a:lnTo>
                  <a:pt x="5021" y="3432"/>
                </a:lnTo>
                <a:lnTo>
                  <a:pt x="5022" y="3307"/>
                </a:lnTo>
                <a:lnTo>
                  <a:pt x="5022" y="3444"/>
                </a:lnTo>
                <a:lnTo>
                  <a:pt x="5023" y="3356"/>
                </a:lnTo>
                <a:lnTo>
                  <a:pt x="5024" y="3447"/>
                </a:lnTo>
                <a:lnTo>
                  <a:pt x="5024" y="3370"/>
                </a:lnTo>
                <a:lnTo>
                  <a:pt x="5026" y="3431"/>
                </a:lnTo>
                <a:lnTo>
                  <a:pt x="5026" y="3342"/>
                </a:lnTo>
                <a:lnTo>
                  <a:pt x="5027" y="3433"/>
                </a:lnTo>
                <a:lnTo>
                  <a:pt x="5028" y="3376"/>
                </a:lnTo>
                <a:lnTo>
                  <a:pt x="5028" y="3445"/>
                </a:lnTo>
                <a:lnTo>
                  <a:pt x="5029" y="3347"/>
                </a:lnTo>
                <a:lnTo>
                  <a:pt x="5030" y="3473"/>
                </a:lnTo>
                <a:lnTo>
                  <a:pt x="5030" y="3356"/>
                </a:lnTo>
                <a:lnTo>
                  <a:pt x="5031" y="3447"/>
                </a:lnTo>
                <a:lnTo>
                  <a:pt x="5031" y="3352"/>
                </a:lnTo>
                <a:lnTo>
                  <a:pt x="5032" y="3467"/>
                </a:lnTo>
                <a:lnTo>
                  <a:pt x="5032" y="3347"/>
                </a:lnTo>
                <a:lnTo>
                  <a:pt x="5033" y="3447"/>
                </a:lnTo>
                <a:lnTo>
                  <a:pt x="5034" y="3344"/>
                </a:lnTo>
                <a:lnTo>
                  <a:pt x="5035" y="3463"/>
                </a:lnTo>
                <a:lnTo>
                  <a:pt x="5035" y="3348"/>
                </a:lnTo>
                <a:lnTo>
                  <a:pt x="5036" y="3458"/>
                </a:lnTo>
                <a:lnTo>
                  <a:pt x="5036" y="3322"/>
                </a:lnTo>
                <a:lnTo>
                  <a:pt x="5037" y="3439"/>
                </a:lnTo>
                <a:lnTo>
                  <a:pt x="5038" y="3345"/>
                </a:lnTo>
                <a:lnTo>
                  <a:pt x="5038" y="3442"/>
                </a:lnTo>
                <a:lnTo>
                  <a:pt x="5039" y="3332"/>
                </a:lnTo>
                <a:lnTo>
                  <a:pt x="5039" y="3433"/>
                </a:lnTo>
                <a:lnTo>
                  <a:pt x="5041" y="3324"/>
                </a:lnTo>
                <a:lnTo>
                  <a:pt x="5042" y="3466"/>
                </a:lnTo>
                <a:lnTo>
                  <a:pt x="5042" y="3357"/>
                </a:lnTo>
                <a:lnTo>
                  <a:pt x="5043" y="3433"/>
                </a:lnTo>
                <a:lnTo>
                  <a:pt x="5043" y="3327"/>
                </a:lnTo>
                <a:lnTo>
                  <a:pt x="5044" y="3449"/>
                </a:lnTo>
                <a:lnTo>
                  <a:pt x="5045" y="3335"/>
                </a:lnTo>
                <a:lnTo>
                  <a:pt x="5045" y="3448"/>
                </a:lnTo>
                <a:lnTo>
                  <a:pt x="5046" y="3339"/>
                </a:lnTo>
                <a:lnTo>
                  <a:pt x="5046" y="3422"/>
                </a:lnTo>
                <a:lnTo>
                  <a:pt x="5047" y="3325"/>
                </a:lnTo>
                <a:lnTo>
                  <a:pt x="5047" y="3498"/>
                </a:lnTo>
                <a:lnTo>
                  <a:pt x="5048" y="3326"/>
                </a:lnTo>
                <a:lnTo>
                  <a:pt x="5050" y="3434"/>
                </a:lnTo>
                <a:lnTo>
                  <a:pt x="5050" y="3338"/>
                </a:lnTo>
                <a:lnTo>
                  <a:pt x="5051" y="3457"/>
                </a:lnTo>
                <a:lnTo>
                  <a:pt x="5052" y="3320"/>
                </a:lnTo>
                <a:lnTo>
                  <a:pt x="5052" y="3434"/>
                </a:lnTo>
                <a:lnTo>
                  <a:pt x="5053" y="3329"/>
                </a:lnTo>
                <a:lnTo>
                  <a:pt x="5054" y="3424"/>
                </a:lnTo>
                <a:lnTo>
                  <a:pt x="5054" y="3337"/>
                </a:lnTo>
                <a:lnTo>
                  <a:pt x="5055" y="3425"/>
                </a:lnTo>
                <a:lnTo>
                  <a:pt x="5056" y="3358"/>
                </a:lnTo>
                <a:lnTo>
                  <a:pt x="5056" y="3477"/>
                </a:lnTo>
                <a:lnTo>
                  <a:pt x="5057" y="3337"/>
                </a:lnTo>
                <a:lnTo>
                  <a:pt x="5058" y="3436"/>
                </a:lnTo>
                <a:lnTo>
                  <a:pt x="5059" y="3343"/>
                </a:lnTo>
                <a:lnTo>
                  <a:pt x="5059" y="3451"/>
                </a:lnTo>
                <a:lnTo>
                  <a:pt x="5060" y="3339"/>
                </a:lnTo>
                <a:lnTo>
                  <a:pt x="5060" y="3426"/>
                </a:lnTo>
                <a:lnTo>
                  <a:pt x="5061" y="3360"/>
                </a:lnTo>
                <a:lnTo>
                  <a:pt x="5061" y="3417"/>
                </a:lnTo>
                <a:lnTo>
                  <a:pt x="5062" y="3352"/>
                </a:lnTo>
                <a:lnTo>
                  <a:pt x="5062" y="3421"/>
                </a:lnTo>
                <a:lnTo>
                  <a:pt x="5063" y="3321"/>
                </a:lnTo>
                <a:lnTo>
                  <a:pt x="5063" y="3435"/>
                </a:lnTo>
                <a:lnTo>
                  <a:pt x="5064" y="3354"/>
                </a:lnTo>
                <a:lnTo>
                  <a:pt x="5064" y="3446"/>
                </a:lnTo>
                <a:lnTo>
                  <a:pt x="5065" y="3355"/>
                </a:lnTo>
                <a:lnTo>
                  <a:pt x="5065" y="3432"/>
                </a:lnTo>
                <a:lnTo>
                  <a:pt x="5066" y="3323"/>
                </a:lnTo>
                <a:lnTo>
                  <a:pt x="5067" y="3447"/>
                </a:lnTo>
                <a:lnTo>
                  <a:pt x="5067" y="3351"/>
                </a:lnTo>
                <a:lnTo>
                  <a:pt x="5068" y="3446"/>
                </a:lnTo>
                <a:lnTo>
                  <a:pt x="5069" y="3343"/>
                </a:lnTo>
                <a:lnTo>
                  <a:pt x="5069" y="3449"/>
                </a:lnTo>
                <a:lnTo>
                  <a:pt x="5070" y="3343"/>
                </a:lnTo>
                <a:lnTo>
                  <a:pt x="5072" y="3483"/>
                </a:lnTo>
                <a:lnTo>
                  <a:pt x="5072" y="3342"/>
                </a:lnTo>
                <a:lnTo>
                  <a:pt x="5073" y="3436"/>
                </a:lnTo>
                <a:lnTo>
                  <a:pt x="5074" y="3331"/>
                </a:lnTo>
                <a:lnTo>
                  <a:pt x="5074" y="3390"/>
                </a:lnTo>
                <a:lnTo>
                  <a:pt x="5075" y="3341"/>
                </a:lnTo>
                <a:lnTo>
                  <a:pt x="5076" y="3436"/>
                </a:lnTo>
                <a:lnTo>
                  <a:pt x="5076" y="3347"/>
                </a:lnTo>
                <a:lnTo>
                  <a:pt x="5077" y="3438"/>
                </a:lnTo>
                <a:lnTo>
                  <a:pt x="5078" y="3350"/>
                </a:lnTo>
                <a:lnTo>
                  <a:pt x="5078" y="3445"/>
                </a:lnTo>
                <a:lnTo>
                  <a:pt x="5079" y="3372"/>
                </a:lnTo>
                <a:lnTo>
                  <a:pt x="5080" y="3451"/>
                </a:lnTo>
                <a:lnTo>
                  <a:pt x="5080" y="3329"/>
                </a:lnTo>
                <a:lnTo>
                  <a:pt x="5081" y="3445"/>
                </a:lnTo>
                <a:lnTo>
                  <a:pt x="5082" y="3320"/>
                </a:lnTo>
                <a:lnTo>
                  <a:pt x="5083" y="3452"/>
                </a:lnTo>
                <a:lnTo>
                  <a:pt x="5083" y="3350"/>
                </a:lnTo>
                <a:lnTo>
                  <a:pt x="5084" y="3444"/>
                </a:lnTo>
                <a:lnTo>
                  <a:pt x="5084" y="3337"/>
                </a:lnTo>
                <a:lnTo>
                  <a:pt x="5085" y="3472"/>
                </a:lnTo>
                <a:lnTo>
                  <a:pt x="5086" y="3353"/>
                </a:lnTo>
                <a:lnTo>
                  <a:pt x="5086" y="3457"/>
                </a:lnTo>
                <a:lnTo>
                  <a:pt x="5087" y="3358"/>
                </a:lnTo>
                <a:lnTo>
                  <a:pt x="5087" y="3439"/>
                </a:lnTo>
                <a:lnTo>
                  <a:pt x="5088" y="3345"/>
                </a:lnTo>
                <a:lnTo>
                  <a:pt x="5089" y="3442"/>
                </a:lnTo>
                <a:lnTo>
                  <a:pt x="5089" y="3277"/>
                </a:lnTo>
                <a:lnTo>
                  <a:pt x="5090" y="3438"/>
                </a:lnTo>
                <a:lnTo>
                  <a:pt x="5091" y="3338"/>
                </a:lnTo>
                <a:lnTo>
                  <a:pt x="5091" y="3397"/>
                </a:lnTo>
                <a:lnTo>
                  <a:pt x="5092" y="3310"/>
                </a:lnTo>
                <a:lnTo>
                  <a:pt x="5092" y="3449"/>
                </a:lnTo>
                <a:lnTo>
                  <a:pt x="5093" y="3344"/>
                </a:lnTo>
                <a:lnTo>
                  <a:pt x="5094" y="3393"/>
                </a:lnTo>
                <a:lnTo>
                  <a:pt x="5094" y="3340"/>
                </a:lnTo>
                <a:lnTo>
                  <a:pt x="5095" y="3451"/>
                </a:lnTo>
                <a:lnTo>
                  <a:pt x="5096" y="3303"/>
                </a:lnTo>
                <a:lnTo>
                  <a:pt x="5097" y="3403"/>
                </a:lnTo>
                <a:lnTo>
                  <a:pt x="5098" y="3344"/>
                </a:lnTo>
                <a:lnTo>
                  <a:pt x="5098" y="3436"/>
                </a:lnTo>
                <a:lnTo>
                  <a:pt x="5099" y="3324"/>
                </a:lnTo>
                <a:lnTo>
                  <a:pt x="5100" y="3473"/>
                </a:lnTo>
                <a:lnTo>
                  <a:pt x="5101" y="3346"/>
                </a:lnTo>
                <a:lnTo>
                  <a:pt x="5101" y="3432"/>
                </a:lnTo>
                <a:lnTo>
                  <a:pt x="5102" y="3337"/>
                </a:lnTo>
                <a:lnTo>
                  <a:pt x="5102" y="3442"/>
                </a:lnTo>
                <a:lnTo>
                  <a:pt x="5103" y="3364"/>
                </a:lnTo>
                <a:lnTo>
                  <a:pt x="5104" y="3405"/>
                </a:lnTo>
                <a:lnTo>
                  <a:pt x="5104" y="3344"/>
                </a:lnTo>
                <a:lnTo>
                  <a:pt x="5105" y="3442"/>
                </a:lnTo>
                <a:lnTo>
                  <a:pt x="5105" y="3323"/>
                </a:lnTo>
                <a:lnTo>
                  <a:pt x="5107" y="3448"/>
                </a:lnTo>
                <a:lnTo>
                  <a:pt x="5107" y="3332"/>
                </a:lnTo>
                <a:lnTo>
                  <a:pt x="5108" y="3439"/>
                </a:lnTo>
                <a:lnTo>
                  <a:pt x="5109" y="3368"/>
                </a:lnTo>
                <a:lnTo>
                  <a:pt x="5109" y="3456"/>
                </a:lnTo>
                <a:lnTo>
                  <a:pt x="5110" y="3349"/>
                </a:lnTo>
                <a:lnTo>
                  <a:pt x="5111" y="3393"/>
                </a:lnTo>
                <a:lnTo>
                  <a:pt x="5111" y="3322"/>
                </a:lnTo>
                <a:lnTo>
                  <a:pt x="5112" y="3411"/>
                </a:lnTo>
                <a:lnTo>
                  <a:pt x="5112" y="3318"/>
                </a:lnTo>
                <a:lnTo>
                  <a:pt x="5113" y="3451"/>
                </a:lnTo>
                <a:lnTo>
                  <a:pt x="5114" y="3313"/>
                </a:lnTo>
                <a:lnTo>
                  <a:pt x="5114" y="3428"/>
                </a:lnTo>
                <a:lnTo>
                  <a:pt x="5115" y="3367"/>
                </a:lnTo>
                <a:lnTo>
                  <a:pt x="5116" y="3451"/>
                </a:lnTo>
                <a:lnTo>
                  <a:pt x="5116" y="3367"/>
                </a:lnTo>
                <a:lnTo>
                  <a:pt x="5117" y="3467"/>
                </a:lnTo>
                <a:lnTo>
                  <a:pt x="5117" y="3336"/>
                </a:lnTo>
                <a:lnTo>
                  <a:pt x="5118" y="3436"/>
                </a:lnTo>
                <a:lnTo>
                  <a:pt x="5118" y="3328"/>
                </a:lnTo>
                <a:lnTo>
                  <a:pt x="5119" y="3443"/>
                </a:lnTo>
                <a:lnTo>
                  <a:pt x="5119" y="3341"/>
                </a:lnTo>
                <a:lnTo>
                  <a:pt x="5120" y="3415"/>
                </a:lnTo>
                <a:lnTo>
                  <a:pt x="5122" y="3341"/>
                </a:lnTo>
                <a:lnTo>
                  <a:pt x="5123" y="3444"/>
                </a:lnTo>
                <a:lnTo>
                  <a:pt x="5123" y="3337"/>
                </a:lnTo>
                <a:lnTo>
                  <a:pt x="5124" y="3430"/>
                </a:lnTo>
                <a:lnTo>
                  <a:pt x="5125" y="3366"/>
                </a:lnTo>
                <a:lnTo>
                  <a:pt x="5125" y="3424"/>
                </a:lnTo>
                <a:lnTo>
                  <a:pt x="5126" y="3341"/>
                </a:lnTo>
                <a:lnTo>
                  <a:pt x="5127" y="3406"/>
                </a:lnTo>
                <a:lnTo>
                  <a:pt x="5128" y="3351"/>
                </a:lnTo>
                <a:lnTo>
                  <a:pt x="5128" y="3439"/>
                </a:lnTo>
                <a:lnTo>
                  <a:pt x="5129" y="3360"/>
                </a:lnTo>
                <a:lnTo>
                  <a:pt x="5130" y="3438"/>
                </a:lnTo>
                <a:lnTo>
                  <a:pt x="5130" y="3350"/>
                </a:lnTo>
                <a:lnTo>
                  <a:pt x="5132" y="3430"/>
                </a:lnTo>
                <a:lnTo>
                  <a:pt x="5132" y="3350"/>
                </a:lnTo>
                <a:lnTo>
                  <a:pt x="5133" y="3466"/>
                </a:lnTo>
                <a:lnTo>
                  <a:pt x="5133" y="3348"/>
                </a:lnTo>
                <a:lnTo>
                  <a:pt x="5134" y="3427"/>
                </a:lnTo>
                <a:lnTo>
                  <a:pt x="5134" y="3325"/>
                </a:lnTo>
                <a:lnTo>
                  <a:pt x="5135" y="3405"/>
                </a:lnTo>
                <a:lnTo>
                  <a:pt x="5135" y="3329"/>
                </a:lnTo>
                <a:lnTo>
                  <a:pt x="5136" y="3427"/>
                </a:lnTo>
                <a:lnTo>
                  <a:pt x="5137" y="3329"/>
                </a:lnTo>
                <a:lnTo>
                  <a:pt x="5138" y="3429"/>
                </a:lnTo>
                <a:lnTo>
                  <a:pt x="5138" y="3340"/>
                </a:lnTo>
                <a:lnTo>
                  <a:pt x="5139" y="3441"/>
                </a:lnTo>
                <a:lnTo>
                  <a:pt x="5139" y="3360"/>
                </a:lnTo>
                <a:lnTo>
                  <a:pt x="5140" y="3436"/>
                </a:lnTo>
                <a:lnTo>
                  <a:pt x="5141" y="3347"/>
                </a:lnTo>
                <a:lnTo>
                  <a:pt x="5141" y="3408"/>
                </a:lnTo>
                <a:lnTo>
                  <a:pt x="5142" y="3283"/>
                </a:lnTo>
                <a:lnTo>
                  <a:pt x="5143" y="3416"/>
                </a:lnTo>
                <a:lnTo>
                  <a:pt x="5143" y="3333"/>
                </a:lnTo>
                <a:lnTo>
                  <a:pt x="5144" y="3417"/>
                </a:lnTo>
                <a:lnTo>
                  <a:pt x="5144" y="3354"/>
                </a:lnTo>
                <a:lnTo>
                  <a:pt x="5145" y="3399"/>
                </a:lnTo>
                <a:lnTo>
                  <a:pt x="5145" y="3347"/>
                </a:lnTo>
                <a:lnTo>
                  <a:pt x="5146" y="3443"/>
                </a:lnTo>
                <a:lnTo>
                  <a:pt x="5146" y="3358"/>
                </a:lnTo>
                <a:lnTo>
                  <a:pt x="5147" y="3428"/>
                </a:lnTo>
                <a:lnTo>
                  <a:pt x="5147" y="3328"/>
                </a:lnTo>
                <a:lnTo>
                  <a:pt x="5148" y="3438"/>
                </a:lnTo>
                <a:lnTo>
                  <a:pt x="5149" y="3292"/>
                </a:lnTo>
                <a:lnTo>
                  <a:pt x="5150" y="3405"/>
                </a:lnTo>
                <a:lnTo>
                  <a:pt x="5151" y="3347"/>
                </a:lnTo>
                <a:lnTo>
                  <a:pt x="5151" y="3436"/>
                </a:lnTo>
                <a:lnTo>
                  <a:pt x="5152" y="3353"/>
                </a:lnTo>
                <a:lnTo>
                  <a:pt x="5152" y="3441"/>
                </a:lnTo>
                <a:lnTo>
                  <a:pt x="5153" y="3380"/>
                </a:lnTo>
                <a:lnTo>
                  <a:pt x="5153" y="3450"/>
                </a:lnTo>
                <a:lnTo>
                  <a:pt x="5155" y="3333"/>
                </a:lnTo>
                <a:lnTo>
                  <a:pt x="5155" y="3441"/>
                </a:lnTo>
                <a:lnTo>
                  <a:pt x="5156" y="3367"/>
                </a:lnTo>
                <a:lnTo>
                  <a:pt x="5156" y="3452"/>
                </a:lnTo>
                <a:lnTo>
                  <a:pt x="5157" y="3337"/>
                </a:lnTo>
                <a:lnTo>
                  <a:pt x="5158" y="3411"/>
                </a:lnTo>
                <a:lnTo>
                  <a:pt x="5158" y="3350"/>
                </a:lnTo>
                <a:lnTo>
                  <a:pt x="5159" y="3427"/>
                </a:lnTo>
                <a:lnTo>
                  <a:pt x="5159" y="3331"/>
                </a:lnTo>
                <a:lnTo>
                  <a:pt x="5160" y="3448"/>
                </a:lnTo>
                <a:lnTo>
                  <a:pt x="5160" y="3334"/>
                </a:lnTo>
                <a:lnTo>
                  <a:pt x="5162" y="3455"/>
                </a:lnTo>
                <a:lnTo>
                  <a:pt x="5163" y="3331"/>
                </a:lnTo>
                <a:lnTo>
                  <a:pt x="5163" y="3473"/>
                </a:lnTo>
                <a:lnTo>
                  <a:pt x="5164" y="3341"/>
                </a:lnTo>
                <a:lnTo>
                  <a:pt x="5166" y="3450"/>
                </a:lnTo>
                <a:lnTo>
                  <a:pt x="5166" y="3342"/>
                </a:lnTo>
                <a:lnTo>
                  <a:pt x="5167" y="3451"/>
                </a:lnTo>
                <a:lnTo>
                  <a:pt x="5168" y="3369"/>
                </a:lnTo>
                <a:lnTo>
                  <a:pt x="5168" y="3463"/>
                </a:lnTo>
                <a:lnTo>
                  <a:pt x="5169" y="3347"/>
                </a:lnTo>
                <a:lnTo>
                  <a:pt x="5170" y="3436"/>
                </a:lnTo>
                <a:lnTo>
                  <a:pt x="5170" y="3328"/>
                </a:lnTo>
                <a:lnTo>
                  <a:pt x="5171" y="3399"/>
                </a:lnTo>
                <a:lnTo>
                  <a:pt x="5171" y="3325"/>
                </a:lnTo>
                <a:lnTo>
                  <a:pt x="5173" y="3466"/>
                </a:lnTo>
                <a:lnTo>
                  <a:pt x="5174" y="3345"/>
                </a:lnTo>
                <a:lnTo>
                  <a:pt x="5175" y="3435"/>
                </a:lnTo>
                <a:lnTo>
                  <a:pt x="5175" y="3331"/>
                </a:lnTo>
                <a:lnTo>
                  <a:pt x="5177" y="3466"/>
                </a:lnTo>
                <a:lnTo>
                  <a:pt x="5177" y="3325"/>
                </a:lnTo>
                <a:lnTo>
                  <a:pt x="5178" y="3439"/>
                </a:lnTo>
                <a:lnTo>
                  <a:pt x="5178" y="3365"/>
                </a:lnTo>
                <a:lnTo>
                  <a:pt x="5179" y="3441"/>
                </a:lnTo>
                <a:lnTo>
                  <a:pt x="5179" y="3332"/>
                </a:lnTo>
                <a:lnTo>
                  <a:pt x="5180" y="3483"/>
                </a:lnTo>
                <a:lnTo>
                  <a:pt x="5181" y="3334"/>
                </a:lnTo>
                <a:lnTo>
                  <a:pt x="5182" y="3435"/>
                </a:lnTo>
                <a:lnTo>
                  <a:pt x="5183" y="3342"/>
                </a:lnTo>
                <a:lnTo>
                  <a:pt x="5183" y="3439"/>
                </a:lnTo>
                <a:lnTo>
                  <a:pt x="5184" y="3343"/>
                </a:lnTo>
                <a:lnTo>
                  <a:pt x="5184" y="3448"/>
                </a:lnTo>
                <a:lnTo>
                  <a:pt x="5185" y="3338"/>
                </a:lnTo>
                <a:lnTo>
                  <a:pt x="5186" y="3461"/>
                </a:lnTo>
                <a:lnTo>
                  <a:pt x="5187" y="3328"/>
                </a:lnTo>
                <a:lnTo>
                  <a:pt x="5188" y="3445"/>
                </a:lnTo>
                <a:lnTo>
                  <a:pt x="5188" y="3339"/>
                </a:lnTo>
                <a:lnTo>
                  <a:pt x="5189" y="3423"/>
                </a:lnTo>
                <a:lnTo>
                  <a:pt x="5189" y="3306"/>
                </a:lnTo>
                <a:lnTo>
                  <a:pt x="5190" y="3419"/>
                </a:lnTo>
                <a:lnTo>
                  <a:pt x="5190" y="3366"/>
                </a:lnTo>
                <a:lnTo>
                  <a:pt x="5191" y="3418"/>
                </a:lnTo>
                <a:lnTo>
                  <a:pt x="5191" y="3362"/>
                </a:lnTo>
                <a:lnTo>
                  <a:pt x="5192" y="3447"/>
                </a:lnTo>
                <a:lnTo>
                  <a:pt x="5193" y="3347"/>
                </a:lnTo>
                <a:lnTo>
                  <a:pt x="5194" y="3458"/>
                </a:lnTo>
                <a:lnTo>
                  <a:pt x="5195" y="3319"/>
                </a:lnTo>
                <a:lnTo>
                  <a:pt x="5196" y="3474"/>
                </a:lnTo>
                <a:lnTo>
                  <a:pt x="5196" y="3325"/>
                </a:lnTo>
                <a:lnTo>
                  <a:pt x="5197" y="3444"/>
                </a:lnTo>
                <a:lnTo>
                  <a:pt x="5197" y="3348"/>
                </a:lnTo>
                <a:lnTo>
                  <a:pt x="5198" y="3435"/>
                </a:lnTo>
                <a:lnTo>
                  <a:pt x="5198" y="3323"/>
                </a:lnTo>
                <a:lnTo>
                  <a:pt x="5199" y="3410"/>
                </a:lnTo>
                <a:lnTo>
                  <a:pt x="5200" y="3335"/>
                </a:lnTo>
                <a:lnTo>
                  <a:pt x="5201" y="3446"/>
                </a:lnTo>
                <a:lnTo>
                  <a:pt x="5202" y="3333"/>
                </a:lnTo>
                <a:lnTo>
                  <a:pt x="5203" y="3433"/>
                </a:lnTo>
                <a:lnTo>
                  <a:pt x="5204" y="3332"/>
                </a:lnTo>
                <a:lnTo>
                  <a:pt x="5204" y="3473"/>
                </a:lnTo>
                <a:lnTo>
                  <a:pt x="5205" y="3309"/>
                </a:lnTo>
                <a:lnTo>
                  <a:pt x="5206" y="3448"/>
                </a:lnTo>
                <a:lnTo>
                  <a:pt x="5207" y="3353"/>
                </a:lnTo>
                <a:lnTo>
                  <a:pt x="5208" y="3446"/>
                </a:lnTo>
                <a:lnTo>
                  <a:pt x="5209" y="3314"/>
                </a:lnTo>
                <a:lnTo>
                  <a:pt x="5209" y="3439"/>
                </a:lnTo>
                <a:lnTo>
                  <a:pt x="5210" y="3318"/>
                </a:lnTo>
                <a:lnTo>
                  <a:pt x="5210" y="3414"/>
                </a:lnTo>
                <a:lnTo>
                  <a:pt x="5211" y="3346"/>
                </a:lnTo>
                <a:lnTo>
                  <a:pt x="5211" y="3417"/>
                </a:lnTo>
                <a:lnTo>
                  <a:pt x="5212" y="3323"/>
                </a:lnTo>
                <a:lnTo>
                  <a:pt x="5212" y="3476"/>
                </a:lnTo>
                <a:lnTo>
                  <a:pt x="5213" y="3349"/>
                </a:lnTo>
                <a:lnTo>
                  <a:pt x="5213" y="3444"/>
                </a:lnTo>
                <a:lnTo>
                  <a:pt x="5214" y="3342"/>
                </a:lnTo>
                <a:lnTo>
                  <a:pt x="5215" y="3455"/>
                </a:lnTo>
                <a:lnTo>
                  <a:pt x="5215" y="3307"/>
                </a:lnTo>
                <a:lnTo>
                  <a:pt x="5216" y="3445"/>
                </a:lnTo>
                <a:lnTo>
                  <a:pt x="5217" y="3338"/>
                </a:lnTo>
                <a:lnTo>
                  <a:pt x="5217" y="3456"/>
                </a:lnTo>
                <a:lnTo>
                  <a:pt x="5218" y="3369"/>
                </a:lnTo>
                <a:lnTo>
                  <a:pt x="5219" y="3415"/>
                </a:lnTo>
                <a:lnTo>
                  <a:pt x="5219" y="3315"/>
                </a:lnTo>
                <a:lnTo>
                  <a:pt x="5220" y="3408"/>
                </a:lnTo>
                <a:lnTo>
                  <a:pt x="5220" y="3325"/>
                </a:lnTo>
                <a:lnTo>
                  <a:pt x="5221" y="3437"/>
                </a:lnTo>
                <a:lnTo>
                  <a:pt x="5222" y="3368"/>
                </a:lnTo>
                <a:lnTo>
                  <a:pt x="5223" y="3485"/>
                </a:lnTo>
                <a:lnTo>
                  <a:pt x="5224" y="3348"/>
                </a:lnTo>
                <a:lnTo>
                  <a:pt x="5224" y="3439"/>
                </a:lnTo>
                <a:lnTo>
                  <a:pt x="5225" y="3361"/>
                </a:lnTo>
                <a:lnTo>
                  <a:pt x="5225" y="3411"/>
                </a:lnTo>
                <a:lnTo>
                  <a:pt x="5226" y="3324"/>
                </a:lnTo>
                <a:lnTo>
                  <a:pt x="5226" y="3416"/>
                </a:lnTo>
                <a:lnTo>
                  <a:pt x="5227" y="3329"/>
                </a:lnTo>
                <a:lnTo>
                  <a:pt x="5228" y="3475"/>
                </a:lnTo>
                <a:lnTo>
                  <a:pt x="5229" y="3367"/>
                </a:lnTo>
                <a:lnTo>
                  <a:pt x="5229" y="3438"/>
                </a:lnTo>
                <a:lnTo>
                  <a:pt x="5231" y="3320"/>
                </a:lnTo>
                <a:lnTo>
                  <a:pt x="5232" y="3441"/>
                </a:lnTo>
                <a:lnTo>
                  <a:pt x="5232" y="3334"/>
                </a:lnTo>
                <a:lnTo>
                  <a:pt x="5233" y="3426"/>
                </a:lnTo>
                <a:lnTo>
                  <a:pt x="5234" y="3333"/>
                </a:lnTo>
                <a:lnTo>
                  <a:pt x="5234" y="3434"/>
                </a:lnTo>
                <a:lnTo>
                  <a:pt x="5235" y="3359"/>
                </a:lnTo>
                <a:lnTo>
                  <a:pt x="5236" y="3448"/>
                </a:lnTo>
                <a:lnTo>
                  <a:pt x="5236" y="3360"/>
                </a:lnTo>
                <a:lnTo>
                  <a:pt x="5237" y="3439"/>
                </a:lnTo>
                <a:lnTo>
                  <a:pt x="5238" y="3338"/>
                </a:lnTo>
                <a:lnTo>
                  <a:pt x="5239" y="3426"/>
                </a:lnTo>
                <a:lnTo>
                  <a:pt x="5240" y="3346"/>
                </a:lnTo>
                <a:lnTo>
                  <a:pt x="5240" y="3393"/>
                </a:lnTo>
                <a:lnTo>
                  <a:pt x="5241" y="3352"/>
                </a:lnTo>
                <a:lnTo>
                  <a:pt x="5241" y="3465"/>
                </a:lnTo>
                <a:lnTo>
                  <a:pt x="5242" y="3329"/>
                </a:lnTo>
                <a:lnTo>
                  <a:pt x="5244" y="3428"/>
                </a:lnTo>
                <a:lnTo>
                  <a:pt x="5244" y="3350"/>
                </a:lnTo>
                <a:lnTo>
                  <a:pt x="5245" y="3439"/>
                </a:lnTo>
                <a:lnTo>
                  <a:pt x="5246" y="3330"/>
                </a:lnTo>
                <a:lnTo>
                  <a:pt x="5246" y="3435"/>
                </a:lnTo>
                <a:lnTo>
                  <a:pt x="5248" y="3339"/>
                </a:lnTo>
                <a:lnTo>
                  <a:pt x="5248" y="3463"/>
                </a:lnTo>
                <a:lnTo>
                  <a:pt x="5250" y="3331"/>
                </a:lnTo>
                <a:lnTo>
                  <a:pt x="5250" y="3427"/>
                </a:lnTo>
                <a:lnTo>
                  <a:pt x="5251" y="3359"/>
                </a:lnTo>
                <a:lnTo>
                  <a:pt x="5251" y="3421"/>
                </a:lnTo>
                <a:lnTo>
                  <a:pt x="5252" y="3307"/>
                </a:lnTo>
                <a:lnTo>
                  <a:pt x="5253" y="3457"/>
                </a:lnTo>
                <a:lnTo>
                  <a:pt x="5254" y="3342"/>
                </a:lnTo>
                <a:lnTo>
                  <a:pt x="5255" y="3439"/>
                </a:lnTo>
                <a:lnTo>
                  <a:pt x="5255" y="3358"/>
                </a:lnTo>
                <a:lnTo>
                  <a:pt x="5256" y="3427"/>
                </a:lnTo>
                <a:lnTo>
                  <a:pt x="5256" y="3326"/>
                </a:lnTo>
                <a:lnTo>
                  <a:pt x="5257" y="3459"/>
                </a:lnTo>
                <a:lnTo>
                  <a:pt x="5258" y="3326"/>
                </a:lnTo>
                <a:lnTo>
                  <a:pt x="5258" y="3436"/>
                </a:lnTo>
                <a:lnTo>
                  <a:pt x="5259" y="3317"/>
                </a:lnTo>
                <a:lnTo>
                  <a:pt x="5259" y="3402"/>
                </a:lnTo>
                <a:lnTo>
                  <a:pt x="5260" y="3326"/>
                </a:lnTo>
                <a:lnTo>
                  <a:pt x="5260" y="3433"/>
                </a:lnTo>
                <a:lnTo>
                  <a:pt x="5261" y="3364"/>
                </a:lnTo>
                <a:lnTo>
                  <a:pt x="5262" y="3423"/>
                </a:lnTo>
                <a:lnTo>
                  <a:pt x="5262" y="3335"/>
                </a:lnTo>
                <a:lnTo>
                  <a:pt x="5263" y="3472"/>
                </a:lnTo>
                <a:lnTo>
                  <a:pt x="5264" y="3352"/>
                </a:lnTo>
                <a:lnTo>
                  <a:pt x="5264" y="3466"/>
                </a:lnTo>
                <a:lnTo>
                  <a:pt x="5265" y="3335"/>
                </a:lnTo>
                <a:lnTo>
                  <a:pt x="5265" y="3438"/>
                </a:lnTo>
                <a:lnTo>
                  <a:pt x="5266" y="3300"/>
                </a:lnTo>
                <a:lnTo>
                  <a:pt x="5267" y="3457"/>
                </a:lnTo>
                <a:lnTo>
                  <a:pt x="5268" y="3335"/>
                </a:lnTo>
                <a:lnTo>
                  <a:pt x="5269" y="3421"/>
                </a:lnTo>
                <a:lnTo>
                  <a:pt x="5270" y="3311"/>
                </a:lnTo>
                <a:lnTo>
                  <a:pt x="5270" y="3412"/>
                </a:lnTo>
                <a:lnTo>
                  <a:pt x="5271" y="3349"/>
                </a:lnTo>
                <a:lnTo>
                  <a:pt x="5272" y="3424"/>
                </a:lnTo>
                <a:lnTo>
                  <a:pt x="5273" y="3339"/>
                </a:lnTo>
                <a:lnTo>
                  <a:pt x="5274" y="3455"/>
                </a:lnTo>
                <a:lnTo>
                  <a:pt x="5275" y="3277"/>
                </a:lnTo>
                <a:lnTo>
                  <a:pt x="5275" y="3419"/>
                </a:lnTo>
                <a:lnTo>
                  <a:pt x="5276" y="3315"/>
                </a:lnTo>
                <a:lnTo>
                  <a:pt x="5277" y="3421"/>
                </a:lnTo>
                <a:lnTo>
                  <a:pt x="5277" y="3350"/>
                </a:lnTo>
                <a:lnTo>
                  <a:pt x="5278" y="3425"/>
                </a:lnTo>
                <a:lnTo>
                  <a:pt x="5278" y="3344"/>
                </a:lnTo>
                <a:lnTo>
                  <a:pt x="5279" y="3419"/>
                </a:lnTo>
                <a:lnTo>
                  <a:pt x="5280" y="3341"/>
                </a:lnTo>
                <a:lnTo>
                  <a:pt x="5280" y="3445"/>
                </a:lnTo>
                <a:lnTo>
                  <a:pt x="5281" y="3365"/>
                </a:lnTo>
                <a:lnTo>
                  <a:pt x="5282" y="3423"/>
                </a:lnTo>
                <a:lnTo>
                  <a:pt x="5282" y="3319"/>
                </a:lnTo>
                <a:lnTo>
                  <a:pt x="5284" y="3445"/>
                </a:lnTo>
                <a:lnTo>
                  <a:pt x="5284" y="3351"/>
                </a:lnTo>
                <a:lnTo>
                  <a:pt x="5285" y="3407"/>
                </a:lnTo>
                <a:lnTo>
                  <a:pt x="5286" y="3330"/>
                </a:lnTo>
                <a:lnTo>
                  <a:pt x="5286" y="3410"/>
                </a:lnTo>
                <a:lnTo>
                  <a:pt x="5287" y="3325"/>
                </a:lnTo>
                <a:lnTo>
                  <a:pt x="5287" y="3424"/>
                </a:lnTo>
                <a:lnTo>
                  <a:pt x="5288" y="3338"/>
                </a:lnTo>
                <a:lnTo>
                  <a:pt x="5288" y="3395"/>
                </a:lnTo>
                <a:lnTo>
                  <a:pt x="5289" y="3332"/>
                </a:lnTo>
                <a:lnTo>
                  <a:pt x="5289" y="3462"/>
                </a:lnTo>
                <a:lnTo>
                  <a:pt x="5290" y="3338"/>
                </a:lnTo>
                <a:lnTo>
                  <a:pt x="5290" y="3433"/>
                </a:lnTo>
                <a:lnTo>
                  <a:pt x="5291" y="3326"/>
                </a:lnTo>
                <a:lnTo>
                  <a:pt x="5292" y="3452"/>
                </a:lnTo>
                <a:lnTo>
                  <a:pt x="5292" y="3371"/>
                </a:lnTo>
                <a:lnTo>
                  <a:pt x="5293" y="3439"/>
                </a:lnTo>
                <a:lnTo>
                  <a:pt x="5294" y="3351"/>
                </a:lnTo>
                <a:lnTo>
                  <a:pt x="5295" y="3460"/>
                </a:lnTo>
                <a:lnTo>
                  <a:pt x="5296" y="3295"/>
                </a:lnTo>
                <a:lnTo>
                  <a:pt x="5296" y="3463"/>
                </a:lnTo>
                <a:lnTo>
                  <a:pt x="5297" y="3338"/>
                </a:lnTo>
                <a:lnTo>
                  <a:pt x="5297" y="3503"/>
                </a:lnTo>
                <a:lnTo>
                  <a:pt x="5298" y="3352"/>
                </a:lnTo>
                <a:lnTo>
                  <a:pt x="5299" y="3446"/>
                </a:lnTo>
                <a:lnTo>
                  <a:pt x="5300" y="3326"/>
                </a:lnTo>
                <a:lnTo>
                  <a:pt x="5301" y="3406"/>
                </a:lnTo>
                <a:lnTo>
                  <a:pt x="5302" y="3335"/>
                </a:lnTo>
                <a:lnTo>
                  <a:pt x="5302" y="3431"/>
                </a:lnTo>
                <a:lnTo>
                  <a:pt x="5303" y="3348"/>
                </a:lnTo>
                <a:lnTo>
                  <a:pt x="5303" y="3410"/>
                </a:lnTo>
                <a:lnTo>
                  <a:pt x="5304" y="3339"/>
                </a:lnTo>
                <a:lnTo>
                  <a:pt x="5305" y="3418"/>
                </a:lnTo>
                <a:lnTo>
                  <a:pt x="5305" y="3321"/>
                </a:lnTo>
                <a:lnTo>
                  <a:pt x="5306" y="3427"/>
                </a:lnTo>
                <a:lnTo>
                  <a:pt x="5306" y="3352"/>
                </a:lnTo>
                <a:lnTo>
                  <a:pt x="5307" y="3420"/>
                </a:lnTo>
                <a:lnTo>
                  <a:pt x="5308" y="3345"/>
                </a:lnTo>
                <a:lnTo>
                  <a:pt x="5309" y="3469"/>
                </a:lnTo>
                <a:lnTo>
                  <a:pt x="5309" y="3326"/>
                </a:lnTo>
                <a:lnTo>
                  <a:pt x="5310" y="3453"/>
                </a:lnTo>
                <a:lnTo>
                  <a:pt x="5311" y="3367"/>
                </a:lnTo>
                <a:lnTo>
                  <a:pt x="5311" y="3432"/>
                </a:lnTo>
                <a:lnTo>
                  <a:pt x="5312" y="3348"/>
                </a:lnTo>
                <a:lnTo>
                  <a:pt x="5312" y="3433"/>
                </a:lnTo>
                <a:lnTo>
                  <a:pt x="5313" y="3326"/>
                </a:lnTo>
                <a:lnTo>
                  <a:pt x="5313" y="3443"/>
                </a:lnTo>
                <a:lnTo>
                  <a:pt x="5314" y="3333"/>
                </a:lnTo>
                <a:lnTo>
                  <a:pt x="5315" y="3454"/>
                </a:lnTo>
                <a:lnTo>
                  <a:pt x="5315" y="3322"/>
                </a:lnTo>
                <a:lnTo>
                  <a:pt x="5316" y="3451"/>
                </a:lnTo>
                <a:lnTo>
                  <a:pt x="5317" y="3328"/>
                </a:lnTo>
                <a:lnTo>
                  <a:pt x="5318" y="3438"/>
                </a:lnTo>
                <a:lnTo>
                  <a:pt x="5319" y="3344"/>
                </a:lnTo>
                <a:lnTo>
                  <a:pt x="5319" y="3416"/>
                </a:lnTo>
                <a:lnTo>
                  <a:pt x="5320" y="3348"/>
                </a:lnTo>
                <a:lnTo>
                  <a:pt x="5321" y="3438"/>
                </a:lnTo>
                <a:lnTo>
                  <a:pt x="5322" y="3326"/>
                </a:lnTo>
                <a:lnTo>
                  <a:pt x="5322" y="3435"/>
                </a:lnTo>
                <a:lnTo>
                  <a:pt x="5323" y="3366"/>
                </a:lnTo>
                <a:lnTo>
                  <a:pt x="5323" y="3417"/>
                </a:lnTo>
                <a:lnTo>
                  <a:pt x="5324" y="3332"/>
                </a:lnTo>
                <a:lnTo>
                  <a:pt x="5324" y="3400"/>
                </a:lnTo>
                <a:lnTo>
                  <a:pt x="5325" y="3274"/>
                </a:lnTo>
                <a:lnTo>
                  <a:pt x="5327" y="3448"/>
                </a:lnTo>
                <a:lnTo>
                  <a:pt x="5328" y="3337"/>
                </a:lnTo>
                <a:lnTo>
                  <a:pt x="5328" y="3403"/>
                </a:lnTo>
                <a:lnTo>
                  <a:pt x="5329" y="3352"/>
                </a:lnTo>
                <a:lnTo>
                  <a:pt x="5329" y="3453"/>
                </a:lnTo>
                <a:lnTo>
                  <a:pt x="5330" y="3350"/>
                </a:lnTo>
                <a:lnTo>
                  <a:pt x="5332" y="3462"/>
                </a:lnTo>
                <a:lnTo>
                  <a:pt x="5333" y="3329"/>
                </a:lnTo>
                <a:lnTo>
                  <a:pt x="5333" y="3458"/>
                </a:lnTo>
                <a:lnTo>
                  <a:pt x="5334" y="3305"/>
                </a:lnTo>
                <a:lnTo>
                  <a:pt x="5335" y="3417"/>
                </a:lnTo>
                <a:lnTo>
                  <a:pt x="5336" y="3328"/>
                </a:lnTo>
                <a:lnTo>
                  <a:pt x="5337" y="3424"/>
                </a:lnTo>
                <a:lnTo>
                  <a:pt x="5337" y="3332"/>
                </a:lnTo>
                <a:lnTo>
                  <a:pt x="5339" y="3430"/>
                </a:lnTo>
                <a:lnTo>
                  <a:pt x="5340" y="3335"/>
                </a:lnTo>
                <a:lnTo>
                  <a:pt x="5340" y="3474"/>
                </a:lnTo>
                <a:lnTo>
                  <a:pt x="5341" y="3307"/>
                </a:lnTo>
                <a:lnTo>
                  <a:pt x="5341" y="3439"/>
                </a:lnTo>
                <a:lnTo>
                  <a:pt x="5342" y="3349"/>
                </a:lnTo>
                <a:lnTo>
                  <a:pt x="5342" y="3473"/>
                </a:lnTo>
                <a:lnTo>
                  <a:pt x="5343" y="3338"/>
                </a:lnTo>
                <a:lnTo>
                  <a:pt x="5344" y="3449"/>
                </a:lnTo>
                <a:lnTo>
                  <a:pt x="5344" y="3324"/>
                </a:lnTo>
                <a:lnTo>
                  <a:pt x="5345" y="3406"/>
                </a:lnTo>
                <a:lnTo>
                  <a:pt x="5345" y="3349"/>
                </a:lnTo>
                <a:lnTo>
                  <a:pt x="5346" y="3441"/>
                </a:lnTo>
                <a:lnTo>
                  <a:pt x="5346" y="3332"/>
                </a:lnTo>
                <a:lnTo>
                  <a:pt x="5347" y="3445"/>
                </a:lnTo>
                <a:lnTo>
                  <a:pt x="5347" y="3330"/>
                </a:lnTo>
                <a:lnTo>
                  <a:pt x="5348" y="3423"/>
                </a:lnTo>
                <a:lnTo>
                  <a:pt x="5349" y="3365"/>
                </a:lnTo>
                <a:lnTo>
                  <a:pt x="5350" y="3465"/>
                </a:lnTo>
                <a:lnTo>
                  <a:pt x="5350" y="3336"/>
                </a:lnTo>
                <a:lnTo>
                  <a:pt x="5351" y="3414"/>
                </a:lnTo>
                <a:lnTo>
                  <a:pt x="5351" y="3340"/>
                </a:lnTo>
                <a:lnTo>
                  <a:pt x="5352" y="3407"/>
                </a:lnTo>
                <a:lnTo>
                  <a:pt x="5353" y="3337"/>
                </a:lnTo>
                <a:lnTo>
                  <a:pt x="5353" y="3441"/>
                </a:lnTo>
                <a:lnTo>
                  <a:pt x="5354" y="3307"/>
                </a:lnTo>
                <a:lnTo>
                  <a:pt x="5356" y="3442"/>
                </a:lnTo>
                <a:lnTo>
                  <a:pt x="5356" y="3365"/>
                </a:lnTo>
                <a:lnTo>
                  <a:pt x="5357" y="3460"/>
                </a:lnTo>
                <a:lnTo>
                  <a:pt x="5357" y="3360"/>
                </a:lnTo>
                <a:lnTo>
                  <a:pt x="5358" y="3457"/>
                </a:lnTo>
                <a:lnTo>
                  <a:pt x="5360" y="3338"/>
                </a:lnTo>
                <a:lnTo>
                  <a:pt x="5360" y="3443"/>
                </a:lnTo>
                <a:lnTo>
                  <a:pt x="5361" y="3341"/>
                </a:lnTo>
                <a:lnTo>
                  <a:pt x="5362" y="3438"/>
                </a:lnTo>
                <a:lnTo>
                  <a:pt x="5363" y="3287"/>
                </a:lnTo>
                <a:lnTo>
                  <a:pt x="5363" y="3425"/>
                </a:lnTo>
                <a:lnTo>
                  <a:pt x="5364" y="3364"/>
                </a:lnTo>
                <a:lnTo>
                  <a:pt x="5365" y="3439"/>
                </a:lnTo>
                <a:lnTo>
                  <a:pt x="5366" y="3343"/>
                </a:lnTo>
                <a:lnTo>
                  <a:pt x="5366" y="3430"/>
                </a:lnTo>
                <a:lnTo>
                  <a:pt x="5367" y="3306"/>
                </a:lnTo>
                <a:lnTo>
                  <a:pt x="5368" y="3426"/>
                </a:lnTo>
                <a:lnTo>
                  <a:pt x="5368" y="3339"/>
                </a:lnTo>
                <a:lnTo>
                  <a:pt x="5369" y="3475"/>
                </a:lnTo>
                <a:lnTo>
                  <a:pt x="5370" y="3377"/>
                </a:lnTo>
                <a:lnTo>
                  <a:pt x="5370" y="3461"/>
                </a:lnTo>
                <a:lnTo>
                  <a:pt x="5372" y="3350"/>
                </a:lnTo>
                <a:lnTo>
                  <a:pt x="5372" y="3432"/>
                </a:lnTo>
                <a:lnTo>
                  <a:pt x="5373" y="3319"/>
                </a:lnTo>
                <a:lnTo>
                  <a:pt x="5373" y="3417"/>
                </a:lnTo>
                <a:lnTo>
                  <a:pt x="5374" y="3387"/>
                </a:lnTo>
                <a:lnTo>
                  <a:pt x="5375" y="3467"/>
                </a:lnTo>
                <a:lnTo>
                  <a:pt x="5375" y="3342"/>
                </a:lnTo>
                <a:lnTo>
                  <a:pt x="5376" y="3486"/>
                </a:lnTo>
                <a:lnTo>
                  <a:pt x="5376" y="3358"/>
                </a:lnTo>
                <a:lnTo>
                  <a:pt x="5377" y="3477"/>
                </a:lnTo>
                <a:lnTo>
                  <a:pt x="5378" y="3339"/>
                </a:lnTo>
                <a:lnTo>
                  <a:pt x="5379" y="3429"/>
                </a:lnTo>
                <a:lnTo>
                  <a:pt x="5379" y="3344"/>
                </a:lnTo>
                <a:lnTo>
                  <a:pt x="5380" y="3431"/>
                </a:lnTo>
                <a:lnTo>
                  <a:pt x="5381" y="3344"/>
                </a:lnTo>
                <a:lnTo>
                  <a:pt x="5381" y="3443"/>
                </a:lnTo>
                <a:lnTo>
                  <a:pt x="5382" y="3352"/>
                </a:lnTo>
                <a:lnTo>
                  <a:pt x="5382" y="3445"/>
                </a:lnTo>
                <a:lnTo>
                  <a:pt x="5383" y="3360"/>
                </a:lnTo>
                <a:lnTo>
                  <a:pt x="5383" y="3479"/>
                </a:lnTo>
                <a:lnTo>
                  <a:pt x="5384" y="3324"/>
                </a:lnTo>
                <a:lnTo>
                  <a:pt x="5384" y="3422"/>
                </a:lnTo>
                <a:lnTo>
                  <a:pt x="5385" y="3336"/>
                </a:lnTo>
                <a:lnTo>
                  <a:pt x="5385" y="3438"/>
                </a:lnTo>
                <a:lnTo>
                  <a:pt x="5386" y="3321"/>
                </a:lnTo>
                <a:lnTo>
                  <a:pt x="5386" y="3441"/>
                </a:lnTo>
                <a:lnTo>
                  <a:pt x="5387" y="3359"/>
                </a:lnTo>
                <a:lnTo>
                  <a:pt x="5388" y="3457"/>
                </a:lnTo>
                <a:lnTo>
                  <a:pt x="5388" y="3335"/>
                </a:lnTo>
                <a:lnTo>
                  <a:pt x="5389" y="3444"/>
                </a:lnTo>
                <a:lnTo>
                  <a:pt x="5389" y="3315"/>
                </a:lnTo>
                <a:lnTo>
                  <a:pt x="5390" y="3415"/>
                </a:lnTo>
                <a:lnTo>
                  <a:pt x="5391" y="3354"/>
                </a:lnTo>
                <a:lnTo>
                  <a:pt x="5391" y="3423"/>
                </a:lnTo>
                <a:lnTo>
                  <a:pt x="5392" y="3361"/>
                </a:lnTo>
                <a:lnTo>
                  <a:pt x="5392" y="3430"/>
                </a:lnTo>
                <a:lnTo>
                  <a:pt x="5393" y="3357"/>
                </a:lnTo>
                <a:lnTo>
                  <a:pt x="5393" y="3442"/>
                </a:lnTo>
                <a:lnTo>
                  <a:pt x="5394" y="3359"/>
                </a:lnTo>
                <a:lnTo>
                  <a:pt x="5394" y="3441"/>
                </a:lnTo>
                <a:lnTo>
                  <a:pt x="5395" y="3360"/>
                </a:lnTo>
                <a:lnTo>
                  <a:pt x="5395" y="3455"/>
                </a:lnTo>
                <a:lnTo>
                  <a:pt x="5396" y="3360"/>
                </a:lnTo>
                <a:lnTo>
                  <a:pt x="5396" y="3420"/>
                </a:lnTo>
                <a:lnTo>
                  <a:pt x="5398" y="3343"/>
                </a:lnTo>
                <a:lnTo>
                  <a:pt x="5398" y="3430"/>
                </a:lnTo>
                <a:lnTo>
                  <a:pt x="5399" y="3353"/>
                </a:lnTo>
                <a:lnTo>
                  <a:pt x="5400" y="3427"/>
                </a:lnTo>
                <a:lnTo>
                  <a:pt x="5400" y="3339"/>
                </a:lnTo>
                <a:lnTo>
                  <a:pt x="5401" y="3448"/>
                </a:lnTo>
                <a:lnTo>
                  <a:pt x="5401" y="3333"/>
                </a:lnTo>
                <a:lnTo>
                  <a:pt x="5402" y="3416"/>
                </a:lnTo>
                <a:lnTo>
                  <a:pt x="5402" y="3360"/>
                </a:lnTo>
                <a:lnTo>
                  <a:pt x="5403" y="3418"/>
                </a:lnTo>
                <a:lnTo>
                  <a:pt x="5403" y="3345"/>
                </a:lnTo>
                <a:lnTo>
                  <a:pt x="5404" y="3393"/>
                </a:lnTo>
                <a:lnTo>
                  <a:pt x="5404" y="3346"/>
                </a:lnTo>
                <a:lnTo>
                  <a:pt x="5405" y="3430"/>
                </a:lnTo>
                <a:lnTo>
                  <a:pt x="5405" y="3360"/>
                </a:lnTo>
                <a:lnTo>
                  <a:pt x="5406" y="3434"/>
                </a:lnTo>
                <a:lnTo>
                  <a:pt x="5406" y="3382"/>
                </a:lnTo>
                <a:lnTo>
                  <a:pt x="5407" y="3419"/>
                </a:lnTo>
                <a:lnTo>
                  <a:pt x="5407" y="3347"/>
                </a:lnTo>
                <a:lnTo>
                  <a:pt x="5408" y="3423"/>
                </a:lnTo>
                <a:lnTo>
                  <a:pt x="5409" y="3342"/>
                </a:lnTo>
                <a:lnTo>
                  <a:pt x="5410" y="3435"/>
                </a:lnTo>
                <a:lnTo>
                  <a:pt x="5410" y="3333"/>
                </a:lnTo>
                <a:lnTo>
                  <a:pt x="5411" y="3434"/>
                </a:lnTo>
                <a:lnTo>
                  <a:pt x="5412" y="3333"/>
                </a:lnTo>
                <a:lnTo>
                  <a:pt x="5413" y="3419"/>
                </a:lnTo>
                <a:lnTo>
                  <a:pt x="5413" y="3352"/>
                </a:lnTo>
                <a:lnTo>
                  <a:pt x="5414" y="3417"/>
                </a:lnTo>
                <a:lnTo>
                  <a:pt x="5414" y="3324"/>
                </a:lnTo>
                <a:lnTo>
                  <a:pt x="5415" y="3421"/>
                </a:lnTo>
                <a:lnTo>
                  <a:pt x="5416" y="3349"/>
                </a:lnTo>
                <a:lnTo>
                  <a:pt x="5416" y="3454"/>
                </a:lnTo>
                <a:lnTo>
                  <a:pt x="5418" y="3344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6813550" y="4292600"/>
            <a:ext cx="660400" cy="909638"/>
            <a:chOff x="4300" y="2704"/>
            <a:chExt cx="416" cy="573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513" y="2704"/>
              <a:ext cx="161" cy="217"/>
            </a:xfrm>
            <a:prstGeom prst="downArrow">
              <a:avLst>
                <a:gd name="adj1" fmla="val 50000"/>
                <a:gd name="adj2" fmla="val 3369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73063" name="Group 7"/>
            <p:cNvGrpSpPr>
              <a:grpSpLocks/>
            </p:cNvGrpSpPr>
            <p:nvPr/>
          </p:nvGrpSpPr>
          <p:grpSpPr bwMode="auto">
            <a:xfrm>
              <a:off x="4300" y="3048"/>
              <a:ext cx="416" cy="229"/>
              <a:chOff x="4305" y="3359"/>
              <a:chExt cx="416" cy="229"/>
            </a:xfrm>
          </p:grpSpPr>
          <p:sp>
            <p:nvSpPr>
              <p:cNvPr id="173064" name="Freeform 8"/>
              <p:cNvSpPr>
                <a:spLocks/>
              </p:cNvSpPr>
              <p:nvPr/>
            </p:nvSpPr>
            <p:spPr bwMode="auto">
              <a:xfrm>
                <a:off x="4318" y="3359"/>
                <a:ext cx="24" cy="46"/>
              </a:xfrm>
              <a:custGeom>
                <a:avLst/>
                <a:gdLst>
                  <a:gd name="T0" fmla="*/ 4 w 31"/>
                  <a:gd name="T1" fmla="*/ 0 h 59"/>
                  <a:gd name="T2" fmla="*/ 28 w 31"/>
                  <a:gd name="T3" fmla="*/ 0 h 59"/>
                  <a:gd name="T4" fmla="*/ 15 w 31"/>
                  <a:gd name="T5" fmla="*/ 23 h 59"/>
                  <a:gd name="T6" fmla="*/ 22 w 31"/>
                  <a:gd name="T7" fmla="*/ 23 h 59"/>
                  <a:gd name="T8" fmla="*/ 26 w 31"/>
                  <a:gd name="T9" fmla="*/ 26 h 59"/>
                  <a:gd name="T10" fmla="*/ 28 w 31"/>
                  <a:gd name="T11" fmla="*/ 28 h 59"/>
                  <a:gd name="T12" fmla="*/ 31 w 31"/>
                  <a:gd name="T13" fmla="*/ 37 h 59"/>
                  <a:gd name="T14" fmla="*/ 28 w 31"/>
                  <a:gd name="T15" fmla="*/ 51 h 59"/>
                  <a:gd name="T16" fmla="*/ 24 w 31"/>
                  <a:gd name="T17" fmla="*/ 57 h 59"/>
                  <a:gd name="T18" fmla="*/ 17 w 31"/>
                  <a:gd name="T19" fmla="*/ 59 h 59"/>
                  <a:gd name="T20" fmla="*/ 11 w 31"/>
                  <a:gd name="T21" fmla="*/ 59 h 59"/>
                  <a:gd name="T22" fmla="*/ 4 w 31"/>
                  <a:gd name="T23" fmla="*/ 57 h 59"/>
                  <a:gd name="T24" fmla="*/ 2 w 31"/>
                  <a:gd name="T25" fmla="*/ 54 h 59"/>
                  <a:gd name="T26" fmla="*/ 0 w 31"/>
                  <a:gd name="T27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9">
                    <a:moveTo>
                      <a:pt x="4" y="0"/>
                    </a:moveTo>
                    <a:lnTo>
                      <a:pt x="28" y="0"/>
                    </a:lnTo>
                    <a:lnTo>
                      <a:pt x="15" y="23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31" y="37"/>
                    </a:lnTo>
                    <a:lnTo>
                      <a:pt x="28" y="51"/>
                    </a:lnTo>
                    <a:lnTo>
                      <a:pt x="24" y="57"/>
                    </a:lnTo>
                    <a:lnTo>
                      <a:pt x="17" y="59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65" name="Freeform 9"/>
              <p:cNvSpPr>
                <a:spLocks/>
              </p:cNvSpPr>
              <p:nvPr/>
            </p:nvSpPr>
            <p:spPr bwMode="auto">
              <a:xfrm>
                <a:off x="4370" y="3359"/>
                <a:ext cx="23" cy="46"/>
              </a:xfrm>
              <a:custGeom>
                <a:avLst/>
                <a:gdLst>
                  <a:gd name="T0" fmla="*/ 29 w 29"/>
                  <a:gd name="T1" fmla="*/ 20 h 59"/>
                  <a:gd name="T2" fmla="*/ 26 w 29"/>
                  <a:gd name="T3" fmla="*/ 28 h 59"/>
                  <a:gd name="T4" fmla="*/ 15 w 29"/>
                  <a:gd name="T5" fmla="*/ 37 h 59"/>
                  <a:gd name="T6" fmla="*/ 7 w 29"/>
                  <a:gd name="T7" fmla="*/ 34 h 59"/>
                  <a:gd name="T8" fmla="*/ 0 w 29"/>
                  <a:gd name="T9" fmla="*/ 17 h 59"/>
                  <a:gd name="T10" fmla="*/ 7 w 29"/>
                  <a:gd name="T11" fmla="*/ 3 h 59"/>
                  <a:gd name="T12" fmla="*/ 13 w 29"/>
                  <a:gd name="T13" fmla="*/ 0 h 59"/>
                  <a:gd name="T14" fmla="*/ 15 w 29"/>
                  <a:gd name="T15" fmla="*/ 0 h 59"/>
                  <a:gd name="T16" fmla="*/ 22 w 29"/>
                  <a:gd name="T17" fmla="*/ 3 h 59"/>
                  <a:gd name="T18" fmla="*/ 26 w 29"/>
                  <a:gd name="T19" fmla="*/ 9 h 59"/>
                  <a:gd name="T20" fmla="*/ 29 w 29"/>
                  <a:gd name="T21" fmla="*/ 20 h 59"/>
                  <a:gd name="T22" fmla="*/ 26 w 29"/>
                  <a:gd name="T23" fmla="*/ 48 h 59"/>
                  <a:gd name="T24" fmla="*/ 22 w 29"/>
                  <a:gd name="T25" fmla="*/ 57 h 59"/>
                  <a:gd name="T26" fmla="*/ 11 w 29"/>
                  <a:gd name="T27" fmla="*/ 59 h 59"/>
                  <a:gd name="T28" fmla="*/ 4 w 29"/>
                  <a:gd name="T29" fmla="*/ 57 h 59"/>
                  <a:gd name="T30" fmla="*/ 2 w 29"/>
                  <a:gd name="T31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9">
                    <a:moveTo>
                      <a:pt x="29" y="20"/>
                    </a:moveTo>
                    <a:lnTo>
                      <a:pt x="26" y="28"/>
                    </a:lnTo>
                    <a:lnTo>
                      <a:pt x="15" y="37"/>
                    </a:lnTo>
                    <a:lnTo>
                      <a:pt x="7" y="34"/>
                    </a:lnTo>
                    <a:lnTo>
                      <a:pt x="0" y="1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2" y="3"/>
                    </a:lnTo>
                    <a:lnTo>
                      <a:pt x="26" y="9"/>
                    </a:lnTo>
                    <a:lnTo>
                      <a:pt x="29" y="20"/>
                    </a:lnTo>
                    <a:lnTo>
                      <a:pt x="26" y="48"/>
                    </a:lnTo>
                    <a:lnTo>
                      <a:pt x="22" y="57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66" name="Freeform 10"/>
              <p:cNvSpPr>
                <a:spLocks/>
              </p:cNvSpPr>
              <p:nvPr/>
            </p:nvSpPr>
            <p:spPr bwMode="auto">
              <a:xfrm>
                <a:off x="4424" y="3359"/>
                <a:ext cx="23" cy="46"/>
              </a:xfrm>
              <a:custGeom>
                <a:avLst/>
                <a:gdLst>
                  <a:gd name="T0" fmla="*/ 27 w 29"/>
                  <a:gd name="T1" fmla="*/ 9 h 59"/>
                  <a:gd name="T2" fmla="*/ 25 w 29"/>
                  <a:gd name="T3" fmla="*/ 3 h 59"/>
                  <a:gd name="T4" fmla="*/ 14 w 29"/>
                  <a:gd name="T5" fmla="*/ 0 h 59"/>
                  <a:gd name="T6" fmla="*/ 7 w 29"/>
                  <a:gd name="T7" fmla="*/ 3 h 59"/>
                  <a:gd name="T8" fmla="*/ 3 w 29"/>
                  <a:gd name="T9" fmla="*/ 11 h 59"/>
                  <a:gd name="T10" fmla="*/ 0 w 29"/>
                  <a:gd name="T11" fmla="*/ 40 h 59"/>
                  <a:gd name="T12" fmla="*/ 7 w 29"/>
                  <a:gd name="T13" fmla="*/ 57 h 59"/>
                  <a:gd name="T14" fmla="*/ 14 w 29"/>
                  <a:gd name="T15" fmla="*/ 59 h 59"/>
                  <a:gd name="T16" fmla="*/ 22 w 29"/>
                  <a:gd name="T17" fmla="*/ 57 h 59"/>
                  <a:gd name="T18" fmla="*/ 27 w 29"/>
                  <a:gd name="T19" fmla="*/ 51 h 59"/>
                  <a:gd name="T20" fmla="*/ 29 w 29"/>
                  <a:gd name="T21" fmla="*/ 42 h 59"/>
                  <a:gd name="T22" fmla="*/ 22 w 29"/>
                  <a:gd name="T23" fmla="*/ 26 h 59"/>
                  <a:gd name="T24" fmla="*/ 16 w 29"/>
                  <a:gd name="T25" fmla="*/ 23 h 59"/>
                  <a:gd name="T26" fmla="*/ 7 w 29"/>
                  <a:gd name="T27" fmla="*/ 26 h 59"/>
                  <a:gd name="T28" fmla="*/ 3 w 29"/>
                  <a:gd name="T29" fmla="*/ 31 h 59"/>
                  <a:gd name="T30" fmla="*/ 0 w 29"/>
                  <a:gd name="T31" fmla="*/ 4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9">
                    <a:moveTo>
                      <a:pt x="27" y="9"/>
                    </a:moveTo>
                    <a:lnTo>
                      <a:pt x="25" y="3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3" y="11"/>
                    </a:lnTo>
                    <a:lnTo>
                      <a:pt x="0" y="40"/>
                    </a:lnTo>
                    <a:lnTo>
                      <a:pt x="7" y="57"/>
                    </a:lnTo>
                    <a:lnTo>
                      <a:pt x="14" y="59"/>
                    </a:lnTo>
                    <a:lnTo>
                      <a:pt x="22" y="57"/>
                    </a:lnTo>
                    <a:lnTo>
                      <a:pt x="27" y="51"/>
                    </a:lnTo>
                    <a:lnTo>
                      <a:pt x="29" y="42"/>
                    </a:lnTo>
                    <a:lnTo>
                      <a:pt x="22" y="26"/>
                    </a:lnTo>
                    <a:lnTo>
                      <a:pt x="16" y="23"/>
                    </a:lnTo>
                    <a:lnTo>
                      <a:pt x="7" y="26"/>
                    </a:lnTo>
                    <a:lnTo>
                      <a:pt x="3" y="31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67" name="Freeform 11"/>
              <p:cNvSpPr>
                <a:spLocks/>
              </p:cNvSpPr>
              <p:nvPr/>
            </p:nvSpPr>
            <p:spPr bwMode="auto">
              <a:xfrm>
                <a:off x="4476" y="3359"/>
                <a:ext cx="23" cy="46"/>
              </a:xfrm>
              <a:custGeom>
                <a:avLst/>
                <a:gdLst>
                  <a:gd name="T0" fmla="*/ 27 w 29"/>
                  <a:gd name="T1" fmla="*/ 9 h 59"/>
                  <a:gd name="T2" fmla="*/ 25 w 29"/>
                  <a:gd name="T3" fmla="*/ 3 h 59"/>
                  <a:gd name="T4" fmla="*/ 14 w 29"/>
                  <a:gd name="T5" fmla="*/ 0 h 59"/>
                  <a:gd name="T6" fmla="*/ 7 w 29"/>
                  <a:gd name="T7" fmla="*/ 3 h 59"/>
                  <a:gd name="T8" fmla="*/ 3 w 29"/>
                  <a:gd name="T9" fmla="*/ 11 h 59"/>
                  <a:gd name="T10" fmla="*/ 0 w 29"/>
                  <a:gd name="T11" fmla="*/ 40 h 59"/>
                  <a:gd name="T12" fmla="*/ 7 w 29"/>
                  <a:gd name="T13" fmla="*/ 57 h 59"/>
                  <a:gd name="T14" fmla="*/ 14 w 29"/>
                  <a:gd name="T15" fmla="*/ 59 h 59"/>
                  <a:gd name="T16" fmla="*/ 23 w 29"/>
                  <a:gd name="T17" fmla="*/ 57 h 59"/>
                  <a:gd name="T18" fmla="*/ 27 w 29"/>
                  <a:gd name="T19" fmla="*/ 51 h 59"/>
                  <a:gd name="T20" fmla="*/ 29 w 29"/>
                  <a:gd name="T21" fmla="*/ 42 h 59"/>
                  <a:gd name="T22" fmla="*/ 23 w 29"/>
                  <a:gd name="T23" fmla="*/ 26 h 59"/>
                  <a:gd name="T24" fmla="*/ 16 w 29"/>
                  <a:gd name="T25" fmla="*/ 23 h 59"/>
                  <a:gd name="T26" fmla="*/ 7 w 29"/>
                  <a:gd name="T27" fmla="*/ 26 h 59"/>
                  <a:gd name="T28" fmla="*/ 3 w 29"/>
                  <a:gd name="T29" fmla="*/ 31 h 59"/>
                  <a:gd name="T30" fmla="*/ 0 w 29"/>
                  <a:gd name="T31" fmla="*/ 4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9">
                    <a:moveTo>
                      <a:pt x="27" y="9"/>
                    </a:moveTo>
                    <a:lnTo>
                      <a:pt x="25" y="3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3" y="11"/>
                    </a:lnTo>
                    <a:lnTo>
                      <a:pt x="0" y="40"/>
                    </a:lnTo>
                    <a:lnTo>
                      <a:pt x="7" y="57"/>
                    </a:lnTo>
                    <a:lnTo>
                      <a:pt x="14" y="59"/>
                    </a:lnTo>
                    <a:lnTo>
                      <a:pt x="23" y="57"/>
                    </a:lnTo>
                    <a:lnTo>
                      <a:pt x="27" y="51"/>
                    </a:lnTo>
                    <a:lnTo>
                      <a:pt x="29" y="42"/>
                    </a:lnTo>
                    <a:lnTo>
                      <a:pt x="23" y="26"/>
                    </a:lnTo>
                    <a:lnTo>
                      <a:pt x="16" y="23"/>
                    </a:lnTo>
                    <a:lnTo>
                      <a:pt x="7" y="26"/>
                    </a:lnTo>
                    <a:lnTo>
                      <a:pt x="3" y="31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68" name="Freeform 12"/>
              <p:cNvSpPr>
                <a:spLocks/>
              </p:cNvSpPr>
              <p:nvPr/>
            </p:nvSpPr>
            <p:spPr bwMode="auto">
              <a:xfrm>
                <a:off x="4539" y="3394"/>
                <a:ext cx="1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69" name="Freeform 13"/>
              <p:cNvSpPr>
                <a:spLocks/>
              </p:cNvSpPr>
              <p:nvPr/>
            </p:nvSpPr>
            <p:spPr bwMode="auto">
              <a:xfrm>
                <a:off x="4580" y="3359"/>
                <a:ext cx="26" cy="31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70" name="Line 14"/>
              <p:cNvSpPr>
                <a:spLocks noChangeShapeType="1"/>
              </p:cNvSpPr>
              <p:nvPr/>
            </p:nvSpPr>
            <p:spPr bwMode="auto">
              <a:xfrm>
                <a:off x="4597" y="3359"/>
                <a:ext cx="1" cy="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71" name="Freeform 15"/>
              <p:cNvSpPr>
                <a:spLocks/>
              </p:cNvSpPr>
              <p:nvPr/>
            </p:nvSpPr>
            <p:spPr bwMode="auto">
              <a:xfrm>
                <a:off x="4632" y="3359"/>
                <a:ext cx="25" cy="46"/>
              </a:xfrm>
              <a:custGeom>
                <a:avLst/>
                <a:gdLst>
                  <a:gd name="T0" fmla="*/ 4 w 31"/>
                  <a:gd name="T1" fmla="*/ 0 h 59"/>
                  <a:gd name="T2" fmla="*/ 28 w 31"/>
                  <a:gd name="T3" fmla="*/ 0 h 59"/>
                  <a:gd name="T4" fmla="*/ 15 w 31"/>
                  <a:gd name="T5" fmla="*/ 23 h 59"/>
                  <a:gd name="T6" fmla="*/ 22 w 31"/>
                  <a:gd name="T7" fmla="*/ 23 h 59"/>
                  <a:gd name="T8" fmla="*/ 26 w 31"/>
                  <a:gd name="T9" fmla="*/ 26 h 59"/>
                  <a:gd name="T10" fmla="*/ 28 w 31"/>
                  <a:gd name="T11" fmla="*/ 28 h 59"/>
                  <a:gd name="T12" fmla="*/ 31 w 31"/>
                  <a:gd name="T13" fmla="*/ 37 h 59"/>
                  <a:gd name="T14" fmla="*/ 28 w 31"/>
                  <a:gd name="T15" fmla="*/ 51 h 59"/>
                  <a:gd name="T16" fmla="*/ 24 w 31"/>
                  <a:gd name="T17" fmla="*/ 57 h 59"/>
                  <a:gd name="T18" fmla="*/ 17 w 31"/>
                  <a:gd name="T19" fmla="*/ 59 h 59"/>
                  <a:gd name="T20" fmla="*/ 11 w 31"/>
                  <a:gd name="T21" fmla="*/ 59 h 59"/>
                  <a:gd name="T22" fmla="*/ 4 w 31"/>
                  <a:gd name="T23" fmla="*/ 57 h 59"/>
                  <a:gd name="T24" fmla="*/ 2 w 31"/>
                  <a:gd name="T25" fmla="*/ 54 h 59"/>
                  <a:gd name="T26" fmla="*/ 0 w 31"/>
                  <a:gd name="T27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9">
                    <a:moveTo>
                      <a:pt x="4" y="0"/>
                    </a:moveTo>
                    <a:lnTo>
                      <a:pt x="28" y="0"/>
                    </a:lnTo>
                    <a:lnTo>
                      <a:pt x="15" y="23"/>
                    </a:lnTo>
                    <a:lnTo>
                      <a:pt x="22" y="23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31" y="37"/>
                    </a:lnTo>
                    <a:lnTo>
                      <a:pt x="28" y="51"/>
                    </a:lnTo>
                    <a:lnTo>
                      <a:pt x="24" y="57"/>
                    </a:lnTo>
                    <a:lnTo>
                      <a:pt x="17" y="59"/>
                    </a:lnTo>
                    <a:lnTo>
                      <a:pt x="11" y="59"/>
                    </a:lnTo>
                    <a:lnTo>
                      <a:pt x="4" y="57"/>
                    </a:lnTo>
                    <a:lnTo>
                      <a:pt x="2" y="54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72" name="Freeform 16"/>
              <p:cNvSpPr>
                <a:spLocks/>
              </p:cNvSpPr>
              <p:nvPr/>
            </p:nvSpPr>
            <p:spPr bwMode="auto">
              <a:xfrm>
                <a:off x="4686" y="3359"/>
                <a:ext cx="23" cy="46"/>
              </a:xfrm>
              <a:custGeom>
                <a:avLst/>
                <a:gdLst>
                  <a:gd name="T0" fmla="*/ 11 w 29"/>
                  <a:gd name="T1" fmla="*/ 0 h 59"/>
                  <a:gd name="T2" fmla="*/ 5 w 29"/>
                  <a:gd name="T3" fmla="*/ 3 h 59"/>
                  <a:gd name="T4" fmla="*/ 0 w 29"/>
                  <a:gd name="T5" fmla="*/ 11 h 59"/>
                  <a:gd name="T6" fmla="*/ 0 w 29"/>
                  <a:gd name="T7" fmla="*/ 48 h 59"/>
                  <a:gd name="T8" fmla="*/ 5 w 29"/>
                  <a:gd name="T9" fmla="*/ 57 h 59"/>
                  <a:gd name="T10" fmla="*/ 11 w 29"/>
                  <a:gd name="T11" fmla="*/ 59 h 59"/>
                  <a:gd name="T12" fmla="*/ 22 w 29"/>
                  <a:gd name="T13" fmla="*/ 57 h 59"/>
                  <a:gd name="T14" fmla="*/ 29 w 29"/>
                  <a:gd name="T15" fmla="*/ 34 h 59"/>
                  <a:gd name="T16" fmla="*/ 29 w 29"/>
                  <a:gd name="T17" fmla="*/ 26 h 59"/>
                  <a:gd name="T18" fmla="*/ 22 w 29"/>
                  <a:gd name="T19" fmla="*/ 3 h 59"/>
                  <a:gd name="T20" fmla="*/ 16 w 29"/>
                  <a:gd name="T21" fmla="*/ 0 h 59"/>
                  <a:gd name="T22" fmla="*/ 11 w 29"/>
                  <a:gd name="T2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59">
                    <a:moveTo>
                      <a:pt x="11" y="0"/>
                    </a:moveTo>
                    <a:lnTo>
                      <a:pt x="5" y="3"/>
                    </a:lnTo>
                    <a:lnTo>
                      <a:pt x="0" y="11"/>
                    </a:lnTo>
                    <a:lnTo>
                      <a:pt x="0" y="48"/>
                    </a:lnTo>
                    <a:lnTo>
                      <a:pt x="5" y="57"/>
                    </a:lnTo>
                    <a:lnTo>
                      <a:pt x="11" y="59"/>
                    </a:lnTo>
                    <a:lnTo>
                      <a:pt x="22" y="57"/>
                    </a:lnTo>
                    <a:lnTo>
                      <a:pt x="29" y="34"/>
                    </a:lnTo>
                    <a:lnTo>
                      <a:pt x="29" y="26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73" name="Line 17"/>
              <p:cNvSpPr>
                <a:spLocks noChangeShapeType="1"/>
              </p:cNvSpPr>
              <p:nvPr/>
            </p:nvSpPr>
            <p:spPr bwMode="auto">
              <a:xfrm>
                <a:off x="4598" y="35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74" name="Freeform 18"/>
              <p:cNvSpPr>
                <a:spLocks/>
              </p:cNvSpPr>
              <p:nvPr/>
            </p:nvSpPr>
            <p:spPr bwMode="auto">
              <a:xfrm>
                <a:off x="4305" y="3421"/>
                <a:ext cx="416" cy="118"/>
              </a:xfrm>
              <a:custGeom>
                <a:avLst/>
                <a:gdLst>
                  <a:gd name="T0" fmla="*/ 370 w 525"/>
                  <a:gd name="T1" fmla="*/ 149 h 149"/>
                  <a:gd name="T2" fmla="*/ 370 w 525"/>
                  <a:gd name="T3" fmla="*/ 0 h 149"/>
                  <a:gd name="T4" fmla="*/ 0 w 525"/>
                  <a:gd name="T5" fmla="*/ 0 h 149"/>
                  <a:gd name="T6" fmla="*/ 525 w 525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149">
                    <a:moveTo>
                      <a:pt x="370" y="149"/>
                    </a:moveTo>
                    <a:lnTo>
                      <a:pt x="370" y="0"/>
                    </a:ln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5661025" y="2133600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 b="1"/>
              <a:t>  rozdílový peptid</a:t>
            </a: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5651500" y="1628775"/>
            <a:ext cx="198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altLang="cs-CZ" b="1"/>
              <a:t>  stejný protein</a:t>
            </a: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75" grpId="0"/>
      <p:bldP spid="1730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684213" y="690563"/>
            <a:ext cx="7758112" cy="5978525"/>
            <a:chOff x="476" y="346"/>
            <a:chExt cx="4887" cy="3766"/>
          </a:xfrm>
        </p:grpSpPr>
        <p:sp>
          <p:nvSpPr>
            <p:cNvPr id="174083" name="Rectangle 3"/>
            <p:cNvSpPr>
              <a:spLocks noChangeArrowheads="1"/>
            </p:cNvSpPr>
            <p:nvPr/>
          </p:nvSpPr>
          <p:spPr bwMode="auto">
            <a:xfrm>
              <a:off x="476" y="346"/>
              <a:ext cx="4887" cy="376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084" name="Freeform 4"/>
            <p:cNvSpPr>
              <a:spLocks/>
            </p:cNvSpPr>
            <p:nvPr/>
          </p:nvSpPr>
          <p:spPr bwMode="auto">
            <a:xfrm>
              <a:off x="773" y="1168"/>
              <a:ext cx="4496" cy="2455"/>
            </a:xfrm>
            <a:custGeom>
              <a:avLst/>
              <a:gdLst>
                <a:gd name="T0" fmla="*/ 89 w 5469"/>
                <a:gd name="T1" fmla="*/ 2456 h 2986"/>
                <a:gd name="T2" fmla="*/ 182 w 5469"/>
                <a:gd name="T3" fmla="*/ 2708 h 2986"/>
                <a:gd name="T4" fmla="*/ 265 w 5469"/>
                <a:gd name="T5" fmla="*/ 2398 h 2986"/>
                <a:gd name="T6" fmla="*/ 364 w 5469"/>
                <a:gd name="T7" fmla="*/ 2233 h 2986"/>
                <a:gd name="T8" fmla="*/ 462 w 5469"/>
                <a:gd name="T9" fmla="*/ 2565 h 2986"/>
                <a:gd name="T10" fmla="*/ 544 w 5469"/>
                <a:gd name="T11" fmla="*/ 2828 h 2986"/>
                <a:gd name="T12" fmla="*/ 632 w 5469"/>
                <a:gd name="T13" fmla="*/ 2695 h 2986"/>
                <a:gd name="T14" fmla="*/ 716 w 5469"/>
                <a:gd name="T15" fmla="*/ 2545 h 2986"/>
                <a:gd name="T16" fmla="*/ 804 w 5469"/>
                <a:gd name="T17" fmla="*/ 2855 h 2986"/>
                <a:gd name="T18" fmla="*/ 885 w 5469"/>
                <a:gd name="T19" fmla="*/ 2554 h 2986"/>
                <a:gd name="T20" fmla="*/ 968 w 5469"/>
                <a:gd name="T21" fmla="*/ 2678 h 2986"/>
                <a:gd name="T22" fmla="*/ 1051 w 5469"/>
                <a:gd name="T23" fmla="*/ 2590 h 2986"/>
                <a:gd name="T24" fmla="*/ 1129 w 5469"/>
                <a:gd name="T25" fmla="*/ 2803 h 2986"/>
                <a:gd name="T26" fmla="*/ 1216 w 5469"/>
                <a:gd name="T27" fmla="*/ 2639 h 2986"/>
                <a:gd name="T28" fmla="*/ 1300 w 5469"/>
                <a:gd name="T29" fmla="*/ 2739 h 2986"/>
                <a:gd name="T30" fmla="*/ 1381 w 5469"/>
                <a:gd name="T31" fmla="*/ 2559 h 2986"/>
                <a:gd name="T32" fmla="*/ 1461 w 5469"/>
                <a:gd name="T33" fmla="*/ 2872 h 2986"/>
                <a:gd name="T34" fmla="*/ 1542 w 5469"/>
                <a:gd name="T35" fmla="*/ 2559 h 2986"/>
                <a:gd name="T36" fmla="*/ 1627 w 5469"/>
                <a:gd name="T37" fmla="*/ 2648 h 2986"/>
                <a:gd name="T38" fmla="*/ 1715 w 5469"/>
                <a:gd name="T39" fmla="*/ 2567 h 2986"/>
                <a:gd name="T40" fmla="*/ 1801 w 5469"/>
                <a:gd name="T41" fmla="*/ 2913 h 2986"/>
                <a:gd name="T42" fmla="*/ 1888 w 5469"/>
                <a:gd name="T43" fmla="*/ 2506 h 2986"/>
                <a:gd name="T44" fmla="*/ 1970 w 5469"/>
                <a:gd name="T45" fmla="*/ 2745 h 2986"/>
                <a:gd name="T46" fmla="*/ 2053 w 5469"/>
                <a:gd name="T47" fmla="*/ 2528 h 2986"/>
                <a:gd name="T48" fmla="*/ 2136 w 5469"/>
                <a:gd name="T49" fmla="*/ 2458 h 2986"/>
                <a:gd name="T50" fmla="*/ 2225 w 5469"/>
                <a:gd name="T51" fmla="*/ 2760 h 2986"/>
                <a:gd name="T52" fmla="*/ 2304 w 5469"/>
                <a:gd name="T53" fmla="*/ 2338 h 2986"/>
                <a:gd name="T54" fmla="*/ 2388 w 5469"/>
                <a:gd name="T55" fmla="*/ 2820 h 2986"/>
                <a:gd name="T56" fmla="*/ 2472 w 5469"/>
                <a:gd name="T57" fmla="*/ 2631 h 2986"/>
                <a:gd name="T58" fmla="*/ 2562 w 5469"/>
                <a:gd name="T59" fmla="*/ 2618 h 2986"/>
                <a:gd name="T60" fmla="*/ 2651 w 5469"/>
                <a:gd name="T61" fmla="*/ 2513 h 2986"/>
                <a:gd name="T62" fmla="*/ 2738 w 5469"/>
                <a:gd name="T63" fmla="*/ 2812 h 2986"/>
                <a:gd name="T64" fmla="*/ 2820 w 5469"/>
                <a:gd name="T65" fmla="*/ 2558 h 2986"/>
                <a:gd name="T66" fmla="*/ 2904 w 5469"/>
                <a:gd name="T67" fmla="*/ 2677 h 2986"/>
                <a:gd name="T68" fmla="*/ 2985 w 5469"/>
                <a:gd name="T69" fmla="*/ 2568 h 2986"/>
                <a:gd name="T70" fmla="*/ 3068 w 5469"/>
                <a:gd name="T71" fmla="*/ 2604 h 2986"/>
                <a:gd name="T72" fmla="*/ 3157 w 5469"/>
                <a:gd name="T73" fmla="*/ 2492 h 2986"/>
                <a:gd name="T74" fmla="*/ 3242 w 5469"/>
                <a:gd name="T75" fmla="*/ 2440 h 2986"/>
                <a:gd name="T76" fmla="*/ 3332 w 5469"/>
                <a:gd name="T77" fmla="*/ 2648 h 2986"/>
                <a:gd name="T78" fmla="*/ 3415 w 5469"/>
                <a:gd name="T79" fmla="*/ 2473 h 2986"/>
                <a:gd name="T80" fmla="*/ 3503 w 5469"/>
                <a:gd name="T81" fmla="*/ 2552 h 2986"/>
                <a:gd name="T82" fmla="*/ 3587 w 5469"/>
                <a:gd name="T83" fmla="*/ 2522 h 2986"/>
                <a:gd name="T84" fmla="*/ 3675 w 5469"/>
                <a:gd name="T85" fmla="*/ 2483 h 2986"/>
                <a:gd name="T86" fmla="*/ 3765 w 5469"/>
                <a:gd name="T87" fmla="*/ 2758 h 2986"/>
                <a:gd name="T88" fmla="*/ 3850 w 5469"/>
                <a:gd name="T89" fmla="*/ 2561 h 2986"/>
                <a:gd name="T90" fmla="*/ 3934 w 5469"/>
                <a:gd name="T91" fmla="*/ 2894 h 2986"/>
                <a:gd name="T92" fmla="*/ 4025 w 5469"/>
                <a:gd name="T93" fmla="*/ 2593 h 2986"/>
                <a:gd name="T94" fmla="*/ 4112 w 5469"/>
                <a:gd name="T95" fmla="*/ 2743 h 2986"/>
                <a:gd name="T96" fmla="*/ 4200 w 5469"/>
                <a:gd name="T97" fmla="*/ 2557 h 2986"/>
                <a:gd name="T98" fmla="*/ 4284 w 5469"/>
                <a:gd name="T99" fmla="*/ 2748 h 2986"/>
                <a:gd name="T100" fmla="*/ 4369 w 5469"/>
                <a:gd name="T101" fmla="*/ 2488 h 2986"/>
                <a:gd name="T102" fmla="*/ 4457 w 5469"/>
                <a:gd name="T103" fmla="*/ 2615 h 2986"/>
                <a:gd name="T104" fmla="*/ 4539 w 5469"/>
                <a:gd name="T105" fmla="*/ 2643 h 2986"/>
                <a:gd name="T106" fmla="*/ 4626 w 5469"/>
                <a:gd name="T107" fmla="*/ 2710 h 2986"/>
                <a:gd name="T108" fmla="*/ 4719 w 5469"/>
                <a:gd name="T109" fmla="*/ 2454 h 2986"/>
                <a:gd name="T110" fmla="*/ 4805 w 5469"/>
                <a:gd name="T111" fmla="*/ 2770 h 2986"/>
                <a:gd name="T112" fmla="*/ 4890 w 5469"/>
                <a:gd name="T113" fmla="*/ 2632 h 2986"/>
                <a:gd name="T114" fmla="*/ 4977 w 5469"/>
                <a:gd name="T115" fmla="*/ 2673 h 2986"/>
                <a:gd name="T116" fmla="*/ 5055 w 5469"/>
                <a:gd name="T117" fmla="*/ 2597 h 2986"/>
                <a:gd name="T118" fmla="*/ 5139 w 5469"/>
                <a:gd name="T119" fmla="*/ 2760 h 2986"/>
                <a:gd name="T120" fmla="*/ 5226 w 5469"/>
                <a:gd name="T121" fmla="*/ 2567 h 2986"/>
                <a:gd name="T122" fmla="*/ 5318 w 5469"/>
                <a:gd name="T123" fmla="*/ 2801 h 2986"/>
                <a:gd name="T124" fmla="*/ 5401 w 5469"/>
                <a:gd name="T125" fmla="*/ 2574 h 2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9" h="2986">
                  <a:moveTo>
                    <a:pt x="0" y="2629"/>
                  </a:moveTo>
                  <a:lnTo>
                    <a:pt x="0" y="2831"/>
                  </a:lnTo>
                  <a:lnTo>
                    <a:pt x="1" y="2462"/>
                  </a:lnTo>
                  <a:lnTo>
                    <a:pt x="1" y="2625"/>
                  </a:lnTo>
                  <a:lnTo>
                    <a:pt x="2" y="2494"/>
                  </a:lnTo>
                  <a:lnTo>
                    <a:pt x="3" y="2708"/>
                  </a:lnTo>
                  <a:lnTo>
                    <a:pt x="4" y="2568"/>
                  </a:lnTo>
                  <a:lnTo>
                    <a:pt x="4" y="2744"/>
                  </a:lnTo>
                  <a:lnTo>
                    <a:pt x="5" y="2518"/>
                  </a:lnTo>
                  <a:lnTo>
                    <a:pt x="6" y="2770"/>
                  </a:lnTo>
                  <a:lnTo>
                    <a:pt x="7" y="2583"/>
                  </a:lnTo>
                  <a:lnTo>
                    <a:pt x="7" y="2847"/>
                  </a:lnTo>
                  <a:lnTo>
                    <a:pt x="8" y="2652"/>
                  </a:lnTo>
                  <a:lnTo>
                    <a:pt x="9" y="2656"/>
                  </a:lnTo>
                  <a:lnTo>
                    <a:pt x="10" y="2444"/>
                  </a:lnTo>
                  <a:lnTo>
                    <a:pt x="10" y="2755"/>
                  </a:lnTo>
                  <a:lnTo>
                    <a:pt x="11" y="2587"/>
                  </a:lnTo>
                  <a:lnTo>
                    <a:pt x="11" y="2739"/>
                  </a:lnTo>
                  <a:lnTo>
                    <a:pt x="12" y="2578"/>
                  </a:lnTo>
                  <a:lnTo>
                    <a:pt x="13" y="2764"/>
                  </a:lnTo>
                  <a:lnTo>
                    <a:pt x="14" y="2538"/>
                  </a:lnTo>
                  <a:lnTo>
                    <a:pt x="14" y="2844"/>
                  </a:lnTo>
                  <a:lnTo>
                    <a:pt x="16" y="2638"/>
                  </a:lnTo>
                  <a:lnTo>
                    <a:pt x="16" y="2750"/>
                  </a:lnTo>
                  <a:lnTo>
                    <a:pt x="17" y="2530"/>
                  </a:lnTo>
                  <a:lnTo>
                    <a:pt x="19" y="2749"/>
                  </a:lnTo>
                  <a:lnTo>
                    <a:pt x="19" y="2503"/>
                  </a:lnTo>
                  <a:lnTo>
                    <a:pt x="20" y="2646"/>
                  </a:lnTo>
                  <a:lnTo>
                    <a:pt x="20" y="2592"/>
                  </a:lnTo>
                  <a:lnTo>
                    <a:pt x="21" y="2730"/>
                  </a:lnTo>
                  <a:lnTo>
                    <a:pt x="22" y="2499"/>
                  </a:lnTo>
                  <a:lnTo>
                    <a:pt x="22" y="2783"/>
                  </a:lnTo>
                  <a:lnTo>
                    <a:pt x="23" y="2549"/>
                  </a:lnTo>
                  <a:lnTo>
                    <a:pt x="24" y="2785"/>
                  </a:lnTo>
                  <a:lnTo>
                    <a:pt x="25" y="2539"/>
                  </a:lnTo>
                  <a:lnTo>
                    <a:pt x="27" y="2757"/>
                  </a:lnTo>
                  <a:lnTo>
                    <a:pt x="28" y="2579"/>
                  </a:lnTo>
                  <a:lnTo>
                    <a:pt x="29" y="2763"/>
                  </a:lnTo>
                  <a:lnTo>
                    <a:pt x="30" y="2520"/>
                  </a:lnTo>
                  <a:lnTo>
                    <a:pt x="30" y="2785"/>
                  </a:lnTo>
                  <a:lnTo>
                    <a:pt x="31" y="2584"/>
                  </a:lnTo>
                  <a:lnTo>
                    <a:pt x="32" y="2925"/>
                  </a:lnTo>
                  <a:lnTo>
                    <a:pt x="33" y="2498"/>
                  </a:lnTo>
                  <a:lnTo>
                    <a:pt x="34" y="2724"/>
                  </a:lnTo>
                  <a:lnTo>
                    <a:pt x="35" y="2499"/>
                  </a:lnTo>
                  <a:lnTo>
                    <a:pt x="36" y="2615"/>
                  </a:lnTo>
                  <a:lnTo>
                    <a:pt x="37" y="2510"/>
                  </a:lnTo>
                  <a:lnTo>
                    <a:pt x="37" y="2687"/>
                  </a:lnTo>
                  <a:lnTo>
                    <a:pt x="39" y="2488"/>
                  </a:lnTo>
                  <a:lnTo>
                    <a:pt x="40" y="2737"/>
                  </a:lnTo>
                  <a:lnTo>
                    <a:pt x="41" y="2456"/>
                  </a:lnTo>
                  <a:lnTo>
                    <a:pt x="41" y="2832"/>
                  </a:lnTo>
                  <a:lnTo>
                    <a:pt x="42" y="2585"/>
                  </a:lnTo>
                  <a:lnTo>
                    <a:pt x="42" y="2756"/>
                  </a:lnTo>
                  <a:lnTo>
                    <a:pt x="44" y="2544"/>
                  </a:lnTo>
                  <a:lnTo>
                    <a:pt x="45" y="2858"/>
                  </a:lnTo>
                  <a:lnTo>
                    <a:pt x="45" y="2656"/>
                  </a:lnTo>
                  <a:lnTo>
                    <a:pt x="46" y="2810"/>
                  </a:lnTo>
                  <a:lnTo>
                    <a:pt x="46" y="2607"/>
                  </a:lnTo>
                  <a:lnTo>
                    <a:pt x="47" y="2750"/>
                  </a:lnTo>
                  <a:lnTo>
                    <a:pt x="47" y="2653"/>
                  </a:lnTo>
                  <a:lnTo>
                    <a:pt x="48" y="2686"/>
                  </a:lnTo>
                  <a:lnTo>
                    <a:pt x="48" y="2495"/>
                  </a:lnTo>
                  <a:lnTo>
                    <a:pt x="49" y="2746"/>
                  </a:lnTo>
                  <a:lnTo>
                    <a:pt x="49" y="2478"/>
                  </a:lnTo>
                  <a:lnTo>
                    <a:pt x="50" y="2640"/>
                  </a:lnTo>
                  <a:lnTo>
                    <a:pt x="50" y="2581"/>
                  </a:lnTo>
                  <a:lnTo>
                    <a:pt x="51" y="2798"/>
                  </a:lnTo>
                  <a:lnTo>
                    <a:pt x="52" y="2625"/>
                  </a:lnTo>
                  <a:lnTo>
                    <a:pt x="52" y="2709"/>
                  </a:lnTo>
                  <a:lnTo>
                    <a:pt x="53" y="2525"/>
                  </a:lnTo>
                  <a:lnTo>
                    <a:pt x="53" y="2728"/>
                  </a:lnTo>
                  <a:lnTo>
                    <a:pt x="54" y="2409"/>
                  </a:lnTo>
                  <a:lnTo>
                    <a:pt x="55" y="2710"/>
                  </a:lnTo>
                  <a:lnTo>
                    <a:pt x="56" y="2425"/>
                  </a:lnTo>
                  <a:lnTo>
                    <a:pt x="57" y="2811"/>
                  </a:lnTo>
                  <a:lnTo>
                    <a:pt x="58" y="2502"/>
                  </a:lnTo>
                  <a:lnTo>
                    <a:pt x="59" y="2732"/>
                  </a:lnTo>
                  <a:lnTo>
                    <a:pt x="59" y="2523"/>
                  </a:lnTo>
                  <a:lnTo>
                    <a:pt x="61" y="2744"/>
                  </a:lnTo>
                  <a:lnTo>
                    <a:pt x="61" y="2561"/>
                  </a:lnTo>
                  <a:lnTo>
                    <a:pt x="62" y="2709"/>
                  </a:lnTo>
                  <a:lnTo>
                    <a:pt x="63" y="2572"/>
                  </a:lnTo>
                  <a:lnTo>
                    <a:pt x="64" y="2815"/>
                  </a:lnTo>
                  <a:lnTo>
                    <a:pt x="64" y="2652"/>
                  </a:lnTo>
                  <a:lnTo>
                    <a:pt x="65" y="2721"/>
                  </a:lnTo>
                  <a:lnTo>
                    <a:pt x="65" y="2628"/>
                  </a:lnTo>
                  <a:lnTo>
                    <a:pt x="66" y="2704"/>
                  </a:lnTo>
                  <a:lnTo>
                    <a:pt x="66" y="2584"/>
                  </a:lnTo>
                  <a:lnTo>
                    <a:pt x="67" y="2744"/>
                  </a:lnTo>
                  <a:lnTo>
                    <a:pt x="68" y="2581"/>
                  </a:lnTo>
                  <a:lnTo>
                    <a:pt x="69" y="2668"/>
                  </a:lnTo>
                  <a:lnTo>
                    <a:pt x="69" y="2543"/>
                  </a:lnTo>
                  <a:lnTo>
                    <a:pt x="70" y="2662"/>
                  </a:lnTo>
                  <a:lnTo>
                    <a:pt x="70" y="2488"/>
                  </a:lnTo>
                  <a:lnTo>
                    <a:pt x="71" y="2691"/>
                  </a:lnTo>
                  <a:lnTo>
                    <a:pt x="72" y="2517"/>
                  </a:lnTo>
                  <a:lnTo>
                    <a:pt x="73" y="2757"/>
                  </a:lnTo>
                  <a:lnTo>
                    <a:pt x="74" y="2509"/>
                  </a:lnTo>
                  <a:lnTo>
                    <a:pt x="74" y="2778"/>
                  </a:lnTo>
                  <a:lnTo>
                    <a:pt x="75" y="2508"/>
                  </a:lnTo>
                  <a:lnTo>
                    <a:pt x="76" y="2829"/>
                  </a:lnTo>
                  <a:lnTo>
                    <a:pt x="77" y="2501"/>
                  </a:lnTo>
                  <a:lnTo>
                    <a:pt x="78" y="2722"/>
                  </a:lnTo>
                  <a:lnTo>
                    <a:pt x="79" y="2546"/>
                  </a:lnTo>
                  <a:lnTo>
                    <a:pt x="79" y="2806"/>
                  </a:lnTo>
                  <a:lnTo>
                    <a:pt x="80" y="2512"/>
                  </a:lnTo>
                  <a:lnTo>
                    <a:pt x="81" y="2716"/>
                  </a:lnTo>
                  <a:lnTo>
                    <a:pt x="82" y="2505"/>
                  </a:lnTo>
                  <a:lnTo>
                    <a:pt x="83" y="2743"/>
                  </a:lnTo>
                  <a:lnTo>
                    <a:pt x="84" y="2618"/>
                  </a:lnTo>
                  <a:lnTo>
                    <a:pt x="85" y="2845"/>
                  </a:lnTo>
                  <a:lnTo>
                    <a:pt x="85" y="2678"/>
                  </a:lnTo>
                  <a:lnTo>
                    <a:pt x="86" y="2702"/>
                  </a:lnTo>
                  <a:lnTo>
                    <a:pt x="86" y="2506"/>
                  </a:lnTo>
                  <a:lnTo>
                    <a:pt x="87" y="2687"/>
                  </a:lnTo>
                  <a:lnTo>
                    <a:pt x="87" y="2544"/>
                  </a:lnTo>
                  <a:lnTo>
                    <a:pt x="88" y="2605"/>
                  </a:lnTo>
                  <a:lnTo>
                    <a:pt x="89" y="2456"/>
                  </a:lnTo>
                  <a:lnTo>
                    <a:pt x="89" y="2635"/>
                  </a:lnTo>
                  <a:lnTo>
                    <a:pt x="91" y="2313"/>
                  </a:lnTo>
                  <a:lnTo>
                    <a:pt x="92" y="2614"/>
                  </a:lnTo>
                  <a:lnTo>
                    <a:pt x="93" y="2463"/>
                  </a:lnTo>
                  <a:lnTo>
                    <a:pt x="93" y="2567"/>
                  </a:lnTo>
                  <a:lnTo>
                    <a:pt x="95" y="2336"/>
                  </a:lnTo>
                  <a:lnTo>
                    <a:pt x="95" y="2526"/>
                  </a:lnTo>
                  <a:lnTo>
                    <a:pt x="96" y="2343"/>
                  </a:lnTo>
                  <a:lnTo>
                    <a:pt x="97" y="2667"/>
                  </a:lnTo>
                  <a:lnTo>
                    <a:pt x="98" y="2274"/>
                  </a:lnTo>
                  <a:lnTo>
                    <a:pt x="100" y="2662"/>
                  </a:lnTo>
                  <a:lnTo>
                    <a:pt x="100" y="2519"/>
                  </a:lnTo>
                  <a:lnTo>
                    <a:pt x="101" y="2641"/>
                  </a:lnTo>
                  <a:lnTo>
                    <a:pt x="102" y="2428"/>
                  </a:lnTo>
                  <a:lnTo>
                    <a:pt x="103" y="2642"/>
                  </a:lnTo>
                  <a:lnTo>
                    <a:pt x="104" y="2552"/>
                  </a:lnTo>
                  <a:lnTo>
                    <a:pt x="105" y="2752"/>
                  </a:lnTo>
                  <a:lnTo>
                    <a:pt x="106" y="2489"/>
                  </a:lnTo>
                  <a:lnTo>
                    <a:pt x="107" y="2711"/>
                  </a:lnTo>
                  <a:lnTo>
                    <a:pt x="107" y="2571"/>
                  </a:lnTo>
                  <a:lnTo>
                    <a:pt x="108" y="2650"/>
                  </a:lnTo>
                  <a:lnTo>
                    <a:pt x="108" y="2512"/>
                  </a:lnTo>
                  <a:lnTo>
                    <a:pt x="110" y="2773"/>
                  </a:lnTo>
                  <a:lnTo>
                    <a:pt x="110" y="2628"/>
                  </a:lnTo>
                  <a:lnTo>
                    <a:pt x="111" y="2729"/>
                  </a:lnTo>
                  <a:lnTo>
                    <a:pt x="111" y="2550"/>
                  </a:lnTo>
                  <a:lnTo>
                    <a:pt x="112" y="2725"/>
                  </a:lnTo>
                  <a:lnTo>
                    <a:pt x="113" y="2547"/>
                  </a:lnTo>
                  <a:lnTo>
                    <a:pt x="113" y="2707"/>
                  </a:lnTo>
                  <a:lnTo>
                    <a:pt x="114" y="2598"/>
                  </a:lnTo>
                  <a:lnTo>
                    <a:pt x="114" y="2691"/>
                  </a:lnTo>
                  <a:lnTo>
                    <a:pt x="115" y="2676"/>
                  </a:lnTo>
                  <a:lnTo>
                    <a:pt x="115" y="2739"/>
                  </a:lnTo>
                  <a:lnTo>
                    <a:pt x="116" y="2604"/>
                  </a:lnTo>
                  <a:lnTo>
                    <a:pt x="116" y="2736"/>
                  </a:lnTo>
                  <a:lnTo>
                    <a:pt x="117" y="2524"/>
                  </a:lnTo>
                  <a:lnTo>
                    <a:pt x="117" y="2780"/>
                  </a:lnTo>
                  <a:lnTo>
                    <a:pt x="118" y="2552"/>
                  </a:lnTo>
                  <a:lnTo>
                    <a:pt x="119" y="2750"/>
                  </a:lnTo>
                  <a:lnTo>
                    <a:pt x="119" y="2564"/>
                  </a:lnTo>
                  <a:lnTo>
                    <a:pt x="120" y="2657"/>
                  </a:lnTo>
                  <a:lnTo>
                    <a:pt x="121" y="2578"/>
                  </a:lnTo>
                  <a:lnTo>
                    <a:pt x="121" y="2730"/>
                  </a:lnTo>
                  <a:lnTo>
                    <a:pt x="123" y="2522"/>
                  </a:lnTo>
                  <a:lnTo>
                    <a:pt x="124" y="2836"/>
                  </a:lnTo>
                  <a:lnTo>
                    <a:pt x="125" y="2509"/>
                  </a:lnTo>
                  <a:lnTo>
                    <a:pt x="126" y="2736"/>
                  </a:lnTo>
                  <a:lnTo>
                    <a:pt x="127" y="2432"/>
                  </a:lnTo>
                  <a:lnTo>
                    <a:pt x="128" y="2698"/>
                  </a:lnTo>
                  <a:lnTo>
                    <a:pt x="129" y="2509"/>
                  </a:lnTo>
                  <a:lnTo>
                    <a:pt x="130" y="2771"/>
                  </a:lnTo>
                  <a:lnTo>
                    <a:pt x="131" y="2501"/>
                  </a:lnTo>
                  <a:lnTo>
                    <a:pt x="131" y="2726"/>
                  </a:lnTo>
                  <a:lnTo>
                    <a:pt x="132" y="2498"/>
                  </a:lnTo>
                  <a:lnTo>
                    <a:pt x="133" y="2703"/>
                  </a:lnTo>
                  <a:lnTo>
                    <a:pt x="135" y="2303"/>
                  </a:lnTo>
                  <a:lnTo>
                    <a:pt x="135" y="2505"/>
                  </a:lnTo>
                  <a:lnTo>
                    <a:pt x="136" y="2490"/>
                  </a:lnTo>
                  <a:lnTo>
                    <a:pt x="136" y="2707"/>
                  </a:lnTo>
                  <a:lnTo>
                    <a:pt x="137" y="2399"/>
                  </a:lnTo>
                  <a:lnTo>
                    <a:pt x="137" y="2587"/>
                  </a:lnTo>
                  <a:lnTo>
                    <a:pt x="139" y="2337"/>
                  </a:lnTo>
                  <a:lnTo>
                    <a:pt x="139" y="2641"/>
                  </a:lnTo>
                  <a:lnTo>
                    <a:pt x="140" y="2490"/>
                  </a:lnTo>
                  <a:lnTo>
                    <a:pt x="141" y="2718"/>
                  </a:lnTo>
                  <a:lnTo>
                    <a:pt x="141" y="2415"/>
                  </a:lnTo>
                  <a:lnTo>
                    <a:pt x="142" y="2451"/>
                  </a:lnTo>
                  <a:lnTo>
                    <a:pt x="142" y="2313"/>
                  </a:lnTo>
                  <a:lnTo>
                    <a:pt x="143" y="2592"/>
                  </a:lnTo>
                  <a:lnTo>
                    <a:pt x="144" y="2439"/>
                  </a:lnTo>
                  <a:lnTo>
                    <a:pt x="145" y="2666"/>
                  </a:lnTo>
                  <a:lnTo>
                    <a:pt x="145" y="2543"/>
                  </a:lnTo>
                  <a:lnTo>
                    <a:pt x="146" y="2712"/>
                  </a:lnTo>
                  <a:lnTo>
                    <a:pt x="147" y="2355"/>
                  </a:lnTo>
                  <a:lnTo>
                    <a:pt x="147" y="2605"/>
                  </a:lnTo>
                  <a:lnTo>
                    <a:pt x="148" y="2552"/>
                  </a:lnTo>
                  <a:lnTo>
                    <a:pt x="148" y="2711"/>
                  </a:lnTo>
                  <a:lnTo>
                    <a:pt x="149" y="2448"/>
                  </a:lnTo>
                  <a:lnTo>
                    <a:pt x="150" y="2742"/>
                  </a:lnTo>
                  <a:lnTo>
                    <a:pt x="151" y="2494"/>
                  </a:lnTo>
                  <a:lnTo>
                    <a:pt x="151" y="2626"/>
                  </a:lnTo>
                  <a:lnTo>
                    <a:pt x="153" y="2461"/>
                  </a:lnTo>
                  <a:lnTo>
                    <a:pt x="153" y="2744"/>
                  </a:lnTo>
                  <a:lnTo>
                    <a:pt x="155" y="2476"/>
                  </a:lnTo>
                  <a:lnTo>
                    <a:pt x="155" y="2822"/>
                  </a:lnTo>
                  <a:lnTo>
                    <a:pt x="156" y="2362"/>
                  </a:lnTo>
                  <a:lnTo>
                    <a:pt x="157" y="2744"/>
                  </a:lnTo>
                  <a:lnTo>
                    <a:pt x="158" y="2446"/>
                  </a:lnTo>
                  <a:lnTo>
                    <a:pt x="158" y="2663"/>
                  </a:lnTo>
                  <a:lnTo>
                    <a:pt x="159" y="2513"/>
                  </a:lnTo>
                  <a:lnTo>
                    <a:pt x="160" y="2777"/>
                  </a:lnTo>
                  <a:lnTo>
                    <a:pt x="161" y="2461"/>
                  </a:lnTo>
                  <a:lnTo>
                    <a:pt x="162" y="2789"/>
                  </a:lnTo>
                  <a:lnTo>
                    <a:pt x="163" y="2539"/>
                  </a:lnTo>
                  <a:lnTo>
                    <a:pt x="163" y="2619"/>
                  </a:lnTo>
                  <a:lnTo>
                    <a:pt x="164" y="2478"/>
                  </a:lnTo>
                  <a:lnTo>
                    <a:pt x="164" y="2652"/>
                  </a:lnTo>
                  <a:lnTo>
                    <a:pt x="165" y="2546"/>
                  </a:lnTo>
                  <a:lnTo>
                    <a:pt x="165" y="2703"/>
                  </a:lnTo>
                  <a:lnTo>
                    <a:pt x="166" y="2440"/>
                  </a:lnTo>
                  <a:lnTo>
                    <a:pt x="166" y="2634"/>
                  </a:lnTo>
                  <a:lnTo>
                    <a:pt x="167" y="2584"/>
                  </a:lnTo>
                  <a:lnTo>
                    <a:pt x="167" y="2657"/>
                  </a:lnTo>
                  <a:lnTo>
                    <a:pt x="168" y="2604"/>
                  </a:lnTo>
                  <a:lnTo>
                    <a:pt x="168" y="2772"/>
                  </a:lnTo>
                  <a:lnTo>
                    <a:pt x="169" y="2460"/>
                  </a:lnTo>
                  <a:lnTo>
                    <a:pt x="170" y="2848"/>
                  </a:lnTo>
                  <a:lnTo>
                    <a:pt x="171" y="2451"/>
                  </a:lnTo>
                  <a:lnTo>
                    <a:pt x="172" y="2659"/>
                  </a:lnTo>
                  <a:lnTo>
                    <a:pt x="173" y="2520"/>
                  </a:lnTo>
                  <a:lnTo>
                    <a:pt x="173" y="2664"/>
                  </a:lnTo>
                  <a:lnTo>
                    <a:pt x="174" y="2469"/>
                  </a:lnTo>
                  <a:lnTo>
                    <a:pt x="176" y="2737"/>
                  </a:lnTo>
                  <a:lnTo>
                    <a:pt x="177" y="2504"/>
                  </a:lnTo>
                  <a:lnTo>
                    <a:pt x="178" y="2764"/>
                  </a:lnTo>
                  <a:lnTo>
                    <a:pt x="179" y="2434"/>
                  </a:lnTo>
                  <a:lnTo>
                    <a:pt x="181" y="2780"/>
                  </a:lnTo>
                  <a:lnTo>
                    <a:pt x="181" y="2561"/>
                  </a:lnTo>
                  <a:lnTo>
                    <a:pt x="182" y="2708"/>
                  </a:lnTo>
                  <a:lnTo>
                    <a:pt x="183" y="2487"/>
                  </a:lnTo>
                  <a:lnTo>
                    <a:pt x="184" y="2759"/>
                  </a:lnTo>
                  <a:lnTo>
                    <a:pt x="184" y="2649"/>
                  </a:lnTo>
                  <a:lnTo>
                    <a:pt x="185" y="2673"/>
                  </a:lnTo>
                  <a:lnTo>
                    <a:pt x="185" y="2499"/>
                  </a:lnTo>
                  <a:lnTo>
                    <a:pt x="186" y="2639"/>
                  </a:lnTo>
                  <a:lnTo>
                    <a:pt x="187" y="2513"/>
                  </a:lnTo>
                  <a:lnTo>
                    <a:pt x="187" y="2772"/>
                  </a:lnTo>
                  <a:lnTo>
                    <a:pt x="188" y="2551"/>
                  </a:lnTo>
                  <a:lnTo>
                    <a:pt x="189" y="2646"/>
                  </a:lnTo>
                  <a:lnTo>
                    <a:pt x="189" y="2460"/>
                  </a:lnTo>
                  <a:lnTo>
                    <a:pt x="190" y="2735"/>
                  </a:lnTo>
                  <a:lnTo>
                    <a:pt x="190" y="2455"/>
                  </a:lnTo>
                  <a:lnTo>
                    <a:pt x="192" y="2868"/>
                  </a:lnTo>
                  <a:lnTo>
                    <a:pt x="192" y="2718"/>
                  </a:lnTo>
                  <a:lnTo>
                    <a:pt x="193" y="2762"/>
                  </a:lnTo>
                  <a:lnTo>
                    <a:pt x="193" y="2387"/>
                  </a:lnTo>
                  <a:lnTo>
                    <a:pt x="195" y="2690"/>
                  </a:lnTo>
                  <a:lnTo>
                    <a:pt x="195" y="2457"/>
                  </a:lnTo>
                  <a:lnTo>
                    <a:pt x="196" y="2710"/>
                  </a:lnTo>
                  <a:lnTo>
                    <a:pt x="196" y="2539"/>
                  </a:lnTo>
                  <a:lnTo>
                    <a:pt x="197" y="2638"/>
                  </a:lnTo>
                  <a:lnTo>
                    <a:pt x="197" y="2428"/>
                  </a:lnTo>
                  <a:lnTo>
                    <a:pt x="198" y="2703"/>
                  </a:lnTo>
                  <a:lnTo>
                    <a:pt x="199" y="2502"/>
                  </a:lnTo>
                  <a:lnTo>
                    <a:pt x="199" y="2719"/>
                  </a:lnTo>
                  <a:lnTo>
                    <a:pt x="201" y="2440"/>
                  </a:lnTo>
                  <a:lnTo>
                    <a:pt x="201" y="2599"/>
                  </a:lnTo>
                  <a:lnTo>
                    <a:pt x="202" y="2530"/>
                  </a:lnTo>
                  <a:lnTo>
                    <a:pt x="203" y="2743"/>
                  </a:lnTo>
                  <a:lnTo>
                    <a:pt x="203" y="2567"/>
                  </a:lnTo>
                  <a:lnTo>
                    <a:pt x="204" y="2643"/>
                  </a:lnTo>
                  <a:lnTo>
                    <a:pt x="204" y="2501"/>
                  </a:lnTo>
                  <a:lnTo>
                    <a:pt x="205" y="2678"/>
                  </a:lnTo>
                  <a:lnTo>
                    <a:pt x="206" y="2442"/>
                  </a:lnTo>
                  <a:lnTo>
                    <a:pt x="207" y="2776"/>
                  </a:lnTo>
                  <a:lnTo>
                    <a:pt x="208" y="2557"/>
                  </a:lnTo>
                  <a:lnTo>
                    <a:pt x="208" y="2766"/>
                  </a:lnTo>
                  <a:lnTo>
                    <a:pt x="209" y="2538"/>
                  </a:lnTo>
                  <a:lnTo>
                    <a:pt x="210" y="2724"/>
                  </a:lnTo>
                  <a:lnTo>
                    <a:pt x="210" y="2621"/>
                  </a:lnTo>
                  <a:lnTo>
                    <a:pt x="211" y="2798"/>
                  </a:lnTo>
                  <a:lnTo>
                    <a:pt x="211" y="2616"/>
                  </a:lnTo>
                  <a:lnTo>
                    <a:pt x="212" y="2710"/>
                  </a:lnTo>
                  <a:lnTo>
                    <a:pt x="213" y="2384"/>
                  </a:lnTo>
                  <a:lnTo>
                    <a:pt x="213" y="2653"/>
                  </a:lnTo>
                  <a:lnTo>
                    <a:pt x="214" y="2499"/>
                  </a:lnTo>
                  <a:lnTo>
                    <a:pt x="214" y="2800"/>
                  </a:lnTo>
                  <a:lnTo>
                    <a:pt x="215" y="2377"/>
                  </a:lnTo>
                  <a:lnTo>
                    <a:pt x="216" y="2642"/>
                  </a:lnTo>
                  <a:lnTo>
                    <a:pt x="216" y="2421"/>
                  </a:lnTo>
                  <a:lnTo>
                    <a:pt x="218" y="2787"/>
                  </a:lnTo>
                  <a:lnTo>
                    <a:pt x="218" y="2570"/>
                  </a:lnTo>
                  <a:lnTo>
                    <a:pt x="220" y="2695"/>
                  </a:lnTo>
                  <a:lnTo>
                    <a:pt x="220" y="2563"/>
                  </a:lnTo>
                  <a:lnTo>
                    <a:pt x="221" y="2696"/>
                  </a:lnTo>
                  <a:lnTo>
                    <a:pt x="221" y="2567"/>
                  </a:lnTo>
                  <a:lnTo>
                    <a:pt x="222" y="2738"/>
                  </a:lnTo>
                  <a:lnTo>
                    <a:pt x="223" y="2601"/>
                  </a:lnTo>
                  <a:lnTo>
                    <a:pt x="223" y="2745"/>
                  </a:lnTo>
                  <a:lnTo>
                    <a:pt x="225" y="2505"/>
                  </a:lnTo>
                  <a:lnTo>
                    <a:pt x="225" y="2723"/>
                  </a:lnTo>
                  <a:lnTo>
                    <a:pt x="226" y="2532"/>
                  </a:lnTo>
                  <a:lnTo>
                    <a:pt x="226" y="2704"/>
                  </a:lnTo>
                  <a:lnTo>
                    <a:pt x="227" y="2449"/>
                  </a:lnTo>
                  <a:lnTo>
                    <a:pt x="228" y="2721"/>
                  </a:lnTo>
                  <a:lnTo>
                    <a:pt x="228" y="2573"/>
                  </a:lnTo>
                  <a:lnTo>
                    <a:pt x="229" y="2702"/>
                  </a:lnTo>
                  <a:lnTo>
                    <a:pt x="229" y="2495"/>
                  </a:lnTo>
                  <a:lnTo>
                    <a:pt x="230" y="2682"/>
                  </a:lnTo>
                  <a:lnTo>
                    <a:pt x="231" y="2457"/>
                  </a:lnTo>
                  <a:lnTo>
                    <a:pt x="232" y="2635"/>
                  </a:lnTo>
                  <a:lnTo>
                    <a:pt x="232" y="2453"/>
                  </a:lnTo>
                  <a:lnTo>
                    <a:pt x="233" y="2698"/>
                  </a:lnTo>
                  <a:lnTo>
                    <a:pt x="234" y="2600"/>
                  </a:lnTo>
                  <a:lnTo>
                    <a:pt x="234" y="2721"/>
                  </a:lnTo>
                  <a:lnTo>
                    <a:pt x="235" y="2570"/>
                  </a:lnTo>
                  <a:lnTo>
                    <a:pt x="235" y="2800"/>
                  </a:lnTo>
                  <a:lnTo>
                    <a:pt x="236" y="2540"/>
                  </a:lnTo>
                  <a:lnTo>
                    <a:pt x="237" y="2719"/>
                  </a:lnTo>
                  <a:lnTo>
                    <a:pt x="238" y="2399"/>
                  </a:lnTo>
                  <a:lnTo>
                    <a:pt x="239" y="2735"/>
                  </a:lnTo>
                  <a:lnTo>
                    <a:pt x="240" y="2557"/>
                  </a:lnTo>
                  <a:lnTo>
                    <a:pt x="241" y="2737"/>
                  </a:lnTo>
                  <a:lnTo>
                    <a:pt x="242" y="2498"/>
                  </a:lnTo>
                  <a:lnTo>
                    <a:pt x="242" y="2625"/>
                  </a:lnTo>
                  <a:lnTo>
                    <a:pt x="243" y="2539"/>
                  </a:lnTo>
                  <a:lnTo>
                    <a:pt x="243" y="2638"/>
                  </a:lnTo>
                  <a:lnTo>
                    <a:pt x="244" y="2447"/>
                  </a:lnTo>
                  <a:lnTo>
                    <a:pt x="244" y="2614"/>
                  </a:lnTo>
                  <a:lnTo>
                    <a:pt x="245" y="2504"/>
                  </a:lnTo>
                  <a:lnTo>
                    <a:pt x="245" y="2746"/>
                  </a:lnTo>
                  <a:lnTo>
                    <a:pt x="246" y="2608"/>
                  </a:lnTo>
                  <a:lnTo>
                    <a:pt x="247" y="2738"/>
                  </a:lnTo>
                  <a:lnTo>
                    <a:pt x="247" y="2512"/>
                  </a:lnTo>
                  <a:lnTo>
                    <a:pt x="248" y="2721"/>
                  </a:lnTo>
                  <a:lnTo>
                    <a:pt x="249" y="2508"/>
                  </a:lnTo>
                  <a:lnTo>
                    <a:pt x="250" y="2742"/>
                  </a:lnTo>
                  <a:lnTo>
                    <a:pt x="251" y="2542"/>
                  </a:lnTo>
                  <a:lnTo>
                    <a:pt x="251" y="2704"/>
                  </a:lnTo>
                  <a:lnTo>
                    <a:pt x="252" y="2338"/>
                  </a:lnTo>
                  <a:lnTo>
                    <a:pt x="253" y="2696"/>
                  </a:lnTo>
                  <a:lnTo>
                    <a:pt x="254" y="2455"/>
                  </a:lnTo>
                  <a:lnTo>
                    <a:pt x="255" y="2730"/>
                  </a:lnTo>
                  <a:lnTo>
                    <a:pt x="255" y="2447"/>
                  </a:lnTo>
                  <a:lnTo>
                    <a:pt x="256" y="2609"/>
                  </a:lnTo>
                  <a:lnTo>
                    <a:pt x="256" y="2408"/>
                  </a:lnTo>
                  <a:lnTo>
                    <a:pt x="257" y="2811"/>
                  </a:lnTo>
                  <a:lnTo>
                    <a:pt x="259" y="2462"/>
                  </a:lnTo>
                  <a:lnTo>
                    <a:pt x="259" y="2636"/>
                  </a:lnTo>
                  <a:lnTo>
                    <a:pt x="260" y="2454"/>
                  </a:lnTo>
                  <a:lnTo>
                    <a:pt x="261" y="2770"/>
                  </a:lnTo>
                  <a:lnTo>
                    <a:pt x="261" y="2456"/>
                  </a:lnTo>
                  <a:lnTo>
                    <a:pt x="262" y="2711"/>
                  </a:lnTo>
                  <a:lnTo>
                    <a:pt x="262" y="2487"/>
                  </a:lnTo>
                  <a:lnTo>
                    <a:pt x="263" y="2608"/>
                  </a:lnTo>
                  <a:lnTo>
                    <a:pt x="263" y="2412"/>
                  </a:lnTo>
                  <a:lnTo>
                    <a:pt x="265" y="2733"/>
                  </a:lnTo>
                  <a:lnTo>
                    <a:pt x="265" y="2398"/>
                  </a:lnTo>
                  <a:lnTo>
                    <a:pt x="266" y="2684"/>
                  </a:lnTo>
                  <a:lnTo>
                    <a:pt x="266" y="2489"/>
                  </a:lnTo>
                  <a:lnTo>
                    <a:pt x="267" y="2743"/>
                  </a:lnTo>
                  <a:lnTo>
                    <a:pt x="268" y="2576"/>
                  </a:lnTo>
                  <a:lnTo>
                    <a:pt x="268" y="2895"/>
                  </a:lnTo>
                  <a:lnTo>
                    <a:pt x="269" y="2551"/>
                  </a:lnTo>
                  <a:lnTo>
                    <a:pt x="270" y="2789"/>
                  </a:lnTo>
                  <a:lnTo>
                    <a:pt x="271" y="2607"/>
                  </a:lnTo>
                  <a:lnTo>
                    <a:pt x="271" y="2710"/>
                  </a:lnTo>
                  <a:lnTo>
                    <a:pt x="272" y="2420"/>
                  </a:lnTo>
                  <a:lnTo>
                    <a:pt x="273" y="2739"/>
                  </a:lnTo>
                  <a:lnTo>
                    <a:pt x="273" y="2511"/>
                  </a:lnTo>
                  <a:lnTo>
                    <a:pt x="275" y="2753"/>
                  </a:lnTo>
                  <a:lnTo>
                    <a:pt x="275" y="2549"/>
                  </a:lnTo>
                  <a:lnTo>
                    <a:pt x="276" y="2738"/>
                  </a:lnTo>
                  <a:lnTo>
                    <a:pt x="277" y="2588"/>
                  </a:lnTo>
                  <a:lnTo>
                    <a:pt x="278" y="2729"/>
                  </a:lnTo>
                  <a:lnTo>
                    <a:pt x="279" y="2505"/>
                  </a:lnTo>
                  <a:lnTo>
                    <a:pt x="279" y="2654"/>
                  </a:lnTo>
                  <a:lnTo>
                    <a:pt x="280" y="2488"/>
                  </a:lnTo>
                  <a:lnTo>
                    <a:pt x="281" y="2681"/>
                  </a:lnTo>
                  <a:lnTo>
                    <a:pt x="282" y="2499"/>
                  </a:lnTo>
                  <a:lnTo>
                    <a:pt x="282" y="2793"/>
                  </a:lnTo>
                  <a:lnTo>
                    <a:pt x="283" y="2502"/>
                  </a:lnTo>
                  <a:lnTo>
                    <a:pt x="284" y="2712"/>
                  </a:lnTo>
                  <a:lnTo>
                    <a:pt x="284" y="2465"/>
                  </a:lnTo>
                  <a:lnTo>
                    <a:pt x="285" y="2670"/>
                  </a:lnTo>
                  <a:lnTo>
                    <a:pt x="286" y="2468"/>
                  </a:lnTo>
                  <a:lnTo>
                    <a:pt x="286" y="2759"/>
                  </a:lnTo>
                  <a:lnTo>
                    <a:pt x="287" y="2583"/>
                  </a:lnTo>
                  <a:lnTo>
                    <a:pt x="287" y="2803"/>
                  </a:lnTo>
                  <a:lnTo>
                    <a:pt x="289" y="2429"/>
                  </a:lnTo>
                  <a:lnTo>
                    <a:pt x="289" y="2615"/>
                  </a:lnTo>
                  <a:lnTo>
                    <a:pt x="290" y="2487"/>
                  </a:lnTo>
                  <a:lnTo>
                    <a:pt x="291" y="2771"/>
                  </a:lnTo>
                  <a:lnTo>
                    <a:pt x="292" y="2512"/>
                  </a:lnTo>
                  <a:lnTo>
                    <a:pt x="293" y="2773"/>
                  </a:lnTo>
                  <a:lnTo>
                    <a:pt x="293" y="2393"/>
                  </a:lnTo>
                  <a:lnTo>
                    <a:pt x="295" y="2827"/>
                  </a:lnTo>
                  <a:lnTo>
                    <a:pt x="296" y="2410"/>
                  </a:lnTo>
                  <a:lnTo>
                    <a:pt x="297" y="2787"/>
                  </a:lnTo>
                  <a:lnTo>
                    <a:pt x="297" y="2604"/>
                  </a:lnTo>
                  <a:lnTo>
                    <a:pt x="298" y="2636"/>
                  </a:lnTo>
                  <a:lnTo>
                    <a:pt x="298" y="2552"/>
                  </a:lnTo>
                  <a:lnTo>
                    <a:pt x="299" y="2731"/>
                  </a:lnTo>
                  <a:lnTo>
                    <a:pt x="300" y="2487"/>
                  </a:lnTo>
                  <a:lnTo>
                    <a:pt x="301" y="2532"/>
                  </a:lnTo>
                  <a:lnTo>
                    <a:pt x="301" y="2406"/>
                  </a:lnTo>
                  <a:lnTo>
                    <a:pt x="302" y="2526"/>
                  </a:lnTo>
                  <a:lnTo>
                    <a:pt x="303" y="2183"/>
                  </a:lnTo>
                  <a:lnTo>
                    <a:pt x="303" y="2463"/>
                  </a:lnTo>
                  <a:lnTo>
                    <a:pt x="304" y="2286"/>
                  </a:lnTo>
                  <a:lnTo>
                    <a:pt x="304" y="2428"/>
                  </a:lnTo>
                  <a:lnTo>
                    <a:pt x="305" y="2365"/>
                  </a:lnTo>
                  <a:lnTo>
                    <a:pt x="305" y="2476"/>
                  </a:lnTo>
                  <a:lnTo>
                    <a:pt x="307" y="2079"/>
                  </a:lnTo>
                  <a:lnTo>
                    <a:pt x="309" y="2409"/>
                  </a:lnTo>
                  <a:lnTo>
                    <a:pt x="311" y="873"/>
                  </a:lnTo>
                  <a:lnTo>
                    <a:pt x="313" y="2155"/>
                  </a:lnTo>
                  <a:lnTo>
                    <a:pt x="314" y="757"/>
                  </a:lnTo>
                  <a:lnTo>
                    <a:pt x="315" y="819"/>
                  </a:lnTo>
                  <a:lnTo>
                    <a:pt x="315" y="440"/>
                  </a:lnTo>
                  <a:lnTo>
                    <a:pt x="317" y="2171"/>
                  </a:lnTo>
                  <a:lnTo>
                    <a:pt x="318" y="664"/>
                  </a:lnTo>
                  <a:lnTo>
                    <a:pt x="321" y="2298"/>
                  </a:lnTo>
                  <a:lnTo>
                    <a:pt x="322" y="1692"/>
                  </a:lnTo>
                  <a:lnTo>
                    <a:pt x="323" y="1695"/>
                  </a:lnTo>
                  <a:lnTo>
                    <a:pt x="323" y="1420"/>
                  </a:lnTo>
                  <a:lnTo>
                    <a:pt x="325" y="2398"/>
                  </a:lnTo>
                  <a:lnTo>
                    <a:pt x="326" y="1989"/>
                  </a:lnTo>
                  <a:lnTo>
                    <a:pt x="327" y="2262"/>
                  </a:lnTo>
                  <a:lnTo>
                    <a:pt x="327" y="1941"/>
                  </a:lnTo>
                  <a:lnTo>
                    <a:pt x="328" y="2432"/>
                  </a:lnTo>
                  <a:lnTo>
                    <a:pt x="329" y="2274"/>
                  </a:lnTo>
                  <a:lnTo>
                    <a:pt x="329" y="2530"/>
                  </a:lnTo>
                  <a:lnTo>
                    <a:pt x="330" y="2267"/>
                  </a:lnTo>
                  <a:lnTo>
                    <a:pt x="331" y="2476"/>
                  </a:lnTo>
                  <a:lnTo>
                    <a:pt x="331" y="2236"/>
                  </a:lnTo>
                  <a:lnTo>
                    <a:pt x="332" y="2571"/>
                  </a:lnTo>
                  <a:lnTo>
                    <a:pt x="333" y="2377"/>
                  </a:lnTo>
                  <a:lnTo>
                    <a:pt x="334" y="2579"/>
                  </a:lnTo>
                  <a:lnTo>
                    <a:pt x="334" y="2451"/>
                  </a:lnTo>
                  <a:lnTo>
                    <a:pt x="335" y="2673"/>
                  </a:lnTo>
                  <a:lnTo>
                    <a:pt x="335" y="2488"/>
                  </a:lnTo>
                  <a:lnTo>
                    <a:pt x="336" y="2519"/>
                  </a:lnTo>
                  <a:lnTo>
                    <a:pt x="336" y="2433"/>
                  </a:lnTo>
                  <a:lnTo>
                    <a:pt x="337" y="2752"/>
                  </a:lnTo>
                  <a:lnTo>
                    <a:pt x="338" y="2485"/>
                  </a:lnTo>
                  <a:lnTo>
                    <a:pt x="338" y="2671"/>
                  </a:lnTo>
                  <a:lnTo>
                    <a:pt x="339" y="2311"/>
                  </a:lnTo>
                  <a:lnTo>
                    <a:pt x="341" y="2634"/>
                  </a:lnTo>
                  <a:lnTo>
                    <a:pt x="341" y="2580"/>
                  </a:lnTo>
                  <a:lnTo>
                    <a:pt x="342" y="2735"/>
                  </a:lnTo>
                  <a:lnTo>
                    <a:pt x="343" y="2432"/>
                  </a:lnTo>
                  <a:lnTo>
                    <a:pt x="344" y="2633"/>
                  </a:lnTo>
                  <a:lnTo>
                    <a:pt x="344" y="2540"/>
                  </a:lnTo>
                  <a:lnTo>
                    <a:pt x="345" y="2592"/>
                  </a:lnTo>
                  <a:lnTo>
                    <a:pt x="345" y="2368"/>
                  </a:lnTo>
                  <a:lnTo>
                    <a:pt x="346" y="2549"/>
                  </a:lnTo>
                  <a:lnTo>
                    <a:pt x="346" y="2407"/>
                  </a:lnTo>
                  <a:lnTo>
                    <a:pt x="347" y="2647"/>
                  </a:lnTo>
                  <a:lnTo>
                    <a:pt x="348" y="2470"/>
                  </a:lnTo>
                  <a:lnTo>
                    <a:pt x="348" y="2638"/>
                  </a:lnTo>
                  <a:lnTo>
                    <a:pt x="349" y="2476"/>
                  </a:lnTo>
                  <a:lnTo>
                    <a:pt x="350" y="2798"/>
                  </a:lnTo>
                  <a:lnTo>
                    <a:pt x="352" y="2372"/>
                  </a:lnTo>
                  <a:lnTo>
                    <a:pt x="352" y="2594"/>
                  </a:lnTo>
                  <a:lnTo>
                    <a:pt x="353" y="2537"/>
                  </a:lnTo>
                  <a:lnTo>
                    <a:pt x="353" y="2677"/>
                  </a:lnTo>
                  <a:lnTo>
                    <a:pt x="355" y="2436"/>
                  </a:lnTo>
                  <a:lnTo>
                    <a:pt x="355" y="2670"/>
                  </a:lnTo>
                  <a:lnTo>
                    <a:pt x="356" y="2355"/>
                  </a:lnTo>
                  <a:lnTo>
                    <a:pt x="356" y="2592"/>
                  </a:lnTo>
                  <a:lnTo>
                    <a:pt x="358" y="1731"/>
                  </a:lnTo>
                  <a:lnTo>
                    <a:pt x="360" y="2410"/>
                  </a:lnTo>
                  <a:lnTo>
                    <a:pt x="362" y="615"/>
                  </a:lnTo>
                  <a:lnTo>
                    <a:pt x="363" y="2038"/>
                  </a:lnTo>
                  <a:lnTo>
                    <a:pt x="364" y="1946"/>
                  </a:lnTo>
                  <a:lnTo>
                    <a:pt x="364" y="2233"/>
                  </a:lnTo>
                  <a:lnTo>
                    <a:pt x="366" y="925"/>
                  </a:lnTo>
                  <a:lnTo>
                    <a:pt x="367" y="2145"/>
                  </a:lnTo>
                  <a:lnTo>
                    <a:pt x="368" y="2058"/>
                  </a:lnTo>
                  <a:lnTo>
                    <a:pt x="368" y="2244"/>
                  </a:lnTo>
                  <a:lnTo>
                    <a:pt x="370" y="1678"/>
                  </a:lnTo>
                  <a:lnTo>
                    <a:pt x="372" y="2615"/>
                  </a:lnTo>
                  <a:lnTo>
                    <a:pt x="373" y="2251"/>
                  </a:lnTo>
                  <a:lnTo>
                    <a:pt x="374" y="2373"/>
                  </a:lnTo>
                  <a:lnTo>
                    <a:pt x="374" y="2153"/>
                  </a:lnTo>
                  <a:lnTo>
                    <a:pt x="376" y="2618"/>
                  </a:lnTo>
                  <a:lnTo>
                    <a:pt x="377" y="2401"/>
                  </a:lnTo>
                  <a:lnTo>
                    <a:pt x="378" y="2540"/>
                  </a:lnTo>
                  <a:lnTo>
                    <a:pt x="379" y="2393"/>
                  </a:lnTo>
                  <a:lnTo>
                    <a:pt x="379" y="2686"/>
                  </a:lnTo>
                  <a:lnTo>
                    <a:pt x="380" y="2436"/>
                  </a:lnTo>
                  <a:lnTo>
                    <a:pt x="381" y="2609"/>
                  </a:lnTo>
                  <a:lnTo>
                    <a:pt x="381" y="2354"/>
                  </a:lnTo>
                  <a:lnTo>
                    <a:pt x="382" y="2492"/>
                  </a:lnTo>
                  <a:lnTo>
                    <a:pt x="383" y="2413"/>
                  </a:lnTo>
                  <a:lnTo>
                    <a:pt x="383" y="2592"/>
                  </a:lnTo>
                  <a:lnTo>
                    <a:pt x="384" y="2396"/>
                  </a:lnTo>
                  <a:lnTo>
                    <a:pt x="385" y="2652"/>
                  </a:lnTo>
                  <a:lnTo>
                    <a:pt x="386" y="2261"/>
                  </a:lnTo>
                  <a:lnTo>
                    <a:pt x="386" y="2538"/>
                  </a:lnTo>
                  <a:lnTo>
                    <a:pt x="387" y="2382"/>
                  </a:lnTo>
                  <a:lnTo>
                    <a:pt x="388" y="2654"/>
                  </a:lnTo>
                  <a:lnTo>
                    <a:pt x="388" y="2440"/>
                  </a:lnTo>
                  <a:lnTo>
                    <a:pt x="389" y="2573"/>
                  </a:lnTo>
                  <a:lnTo>
                    <a:pt x="389" y="2422"/>
                  </a:lnTo>
                  <a:lnTo>
                    <a:pt x="390" y="2561"/>
                  </a:lnTo>
                  <a:lnTo>
                    <a:pt x="390" y="2324"/>
                  </a:lnTo>
                  <a:lnTo>
                    <a:pt x="392" y="2719"/>
                  </a:lnTo>
                  <a:lnTo>
                    <a:pt x="392" y="2531"/>
                  </a:lnTo>
                  <a:lnTo>
                    <a:pt x="393" y="2579"/>
                  </a:lnTo>
                  <a:lnTo>
                    <a:pt x="393" y="2393"/>
                  </a:lnTo>
                  <a:lnTo>
                    <a:pt x="394" y="2553"/>
                  </a:lnTo>
                  <a:lnTo>
                    <a:pt x="394" y="2364"/>
                  </a:lnTo>
                  <a:lnTo>
                    <a:pt x="395" y="2659"/>
                  </a:lnTo>
                  <a:lnTo>
                    <a:pt x="396" y="2465"/>
                  </a:lnTo>
                  <a:lnTo>
                    <a:pt x="397" y="2694"/>
                  </a:lnTo>
                  <a:lnTo>
                    <a:pt x="397" y="2413"/>
                  </a:lnTo>
                  <a:lnTo>
                    <a:pt x="399" y="2660"/>
                  </a:lnTo>
                  <a:lnTo>
                    <a:pt x="400" y="2519"/>
                  </a:lnTo>
                  <a:lnTo>
                    <a:pt x="401" y="2696"/>
                  </a:lnTo>
                  <a:lnTo>
                    <a:pt x="402" y="2381"/>
                  </a:lnTo>
                  <a:lnTo>
                    <a:pt x="404" y="2606"/>
                  </a:lnTo>
                  <a:lnTo>
                    <a:pt x="405" y="2316"/>
                  </a:lnTo>
                  <a:lnTo>
                    <a:pt x="406" y="2605"/>
                  </a:lnTo>
                  <a:lnTo>
                    <a:pt x="406" y="2451"/>
                  </a:lnTo>
                  <a:lnTo>
                    <a:pt x="407" y="2607"/>
                  </a:lnTo>
                  <a:lnTo>
                    <a:pt x="407" y="2518"/>
                  </a:lnTo>
                  <a:lnTo>
                    <a:pt x="408" y="2654"/>
                  </a:lnTo>
                  <a:lnTo>
                    <a:pt x="409" y="2299"/>
                  </a:lnTo>
                  <a:lnTo>
                    <a:pt x="409" y="2429"/>
                  </a:lnTo>
                  <a:lnTo>
                    <a:pt x="410" y="2373"/>
                  </a:lnTo>
                  <a:lnTo>
                    <a:pt x="410" y="2531"/>
                  </a:lnTo>
                  <a:lnTo>
                    <a:pt x="411" y="2448"/>
                  </a:lnTo>
                  <a:lnTo>
                    <a:pt x="412" y="2579"/>
                  </a:lnTo>
                  <a:lnTo>
                    <a:pt x="413" y="2257"/>
                  </a:lnTo>
                  <a:lnTo>
                    <a:pt x="414" y="2612"/>
                  </a:lnTo>
                  <a:lnTo>
                    <a:pt x="415" y="2498"/>
                  </a:lnTo>
                  <a:lnTo>
                    <a:pt x="416" y="2686"/>
                  </a:lnTo>
                  <a:lnTo>
                    <a:pt x="417" y="2375"/>
                  </a:lnTo>
                  <a:lnTo>
                    <a:pt x="417" y="2587"/>
                  </a:lnTo>
                  <a:lnTo>
                    <a:pt x="418" y="2456"/>
                  </a:lnTo>
                  <a:lnTo>
                    <a:pt x="418" y="2620"/>
                  </a:lnTo>
                  <a:lnTo>
                    <a:pt x="419" y="2457"/>
                  </a:lnTo>
                  <a:lnTo>
                    <a:pt x="420" y="2666"/>
                  </a:lnTo>
                  <a:lnTo>
                    <a:pt x="420" y="2538"/>
                  </a:lnTo>
                  <a:lnTo>
                    <a:pt x="421" y="2593"/>
                  </a:lnTo>
                  <a:lnTo>
                    <a:pt x="422" y="2468"/>
                  </a:lnTo>
                  <a:lnTo>
                    <a:pt x="422" y="2680"/>
                  </a:lnTo>
                  <a:lnTo>
                    <a:pt x="423" y="2487"/>
                  </a:lnTo>
                  <a:lnTo>
                    <a:pt x="423" y="2723"/>
                  </a:lnTo>
                  <a:lnTo>
                    <a:pt x="425" y="2456"/>
                  </a:lnTo>
                  <a:lnTo>
                    <a:pt x="426" y="2715"/>
                  </a:lnTo>
                  <a:lnTo>
                    <a:pt x="427" y="2454"/>
                  </a:lnTo>
                  <a:lnTo>
                    <a:pt x="427" y="2676"/>
                  </a:lnTo>
                  <a:lnTo>
                    <a:pt x="428" y="2436"/>
                  </a:lnTo>
                  <a:lnTo>
                    <a:pt x="429" y="2663"/>
                  </a:lnTo>
                  <a:lnTo>
                    <a:pt x="430" y="2543"/>
                  </a:lnTo>
                  <a:lnTo>
                    <a:pt x="431" y="2752"/>
                  </a:lnTo>
                  <a:lnTo>
                    <a:pt x="431" y="2544"/>
                  </a:lnTo>
                  <a:lnTo>
                    <a:pt x="432" y="2735"/>
                  </a:lnTo>
                  <a:lnTo>
                    <a:pt x="432" y="2470"/>
                  </a:lnTo>
                  <a:lnTo>
                    <a:pt x="433" y="2681"/>
                  </a:lnTo>
                  <a:lnTo>
                    <a:pt x="434" y="2539"/>
                  </a:lnTo>
                  <a:lnTo>
                    <a:pt x="434" y="2659"/>
                  </a:lnTo>
                  <a:lnTo>
                    <a:pt x="435" y="2531"/>
                  </a:lnTo>
                  <a:lnTo>
                    <a:pt x="436" y="2655"/>
                  </a:lnTo>
                  <a:lnTo>
                    <a:pt x="436" y="2480"/>
                  </a:lnTo>
                  <a:lnTo>
                    <a:pt x="437" y="2739"/>
                  </a:lnTo>
                  <a:lnTo>
                    <a:pt x="438" y="2594"/>
                  </a:lnTo>
                  <a:lnTo>
                    <a:pt x="438" y="2728"/>
                  </a:lnTo>
                  <a:lnTo>
                    <a:pt x="439" y="2552"/>
                  </a:lnTo>
                  <a:lnTo>
                    <a:pt x="440" y="2670"/>
                  </a:lnTo>
                  <a:lnTo>
                    <a:pt x="441" y="2460"/>
                  </a:lnTo>
                  <a:lnTo>
                    <a:pt x="442" y="2593"/>
                  </a:lnTo>
                  <a:lnTo>
                    <a:pt x="442" y="2448"/>
                  </a:lnTo>
                  <a:lnTo>
                    <a:pt x="443" y="2568"/>
                  </a:lnTo>
                  <a:lnTo>
                    <a:pt x="444" y="2413"/>
                  </a:lnTo>
                  <a:lnTo>
                    <a:pt x="445" y="2640"/>
                  </a:lnTo>
                  <a:lnTo>
                    <a:pt x="445" y="2418"/>
                  </a:lnTo>
                  <a:lnTo>
                    <a:pt x="446" y="2715"/>
                  </a:lnTo>
                  <a:lnTo>
                    <a:pt x="448" y="2375"/>
                  </a:lnTo>
                  <a:lnTo>
                    <a:pt x="448" y="2462"/>
                  </a:lnTo>
                  <a:lnTo>
                    <a:pt x="449" y="2313"/>
                  </a:lnTo>
                  <a:lnTo>
                    <a:pt x="450" y="2743"/>
                  </a:lnTo>
                  <a:lnTo>
                    <a:pt x="453" y="2179"/>
                  </a:lnTo>
                  <a:lnTo>
                    <a:pt x="454" y="2656"/>
                  </a:lnTo>
                  <a:lnTo>
                    <a:pt x="455" y="2482"/>
                  </a:lnTo>
                  <a:lnTo>
                    <a:pt x="456" y="2558"/>
                  </a:lnTo>
                  <a:lnTo>
                    <a:pt x="456" y="2299"/>
                  </a:lnTo>
                  <a:lnTo>
                    <a:pt x="457" y="2607"/>
                  </a:lnTo>
                  <a:lnTo>
                    <a:pt x="458" y="2529"/>
                  </a:lnTo>
                  <a:lnTo>
                    <a:pt x="458" y="2619"/>
                  </a:lnTo>
                  <a:lnTo>
                    <a:pt x="460" y="2255"/>
                  </a:lnTo>
                  <a:lnTo>
                    <a:pt x="461" y="2769"/>
                  </a:lnTo>
                  <a:lnTo>
                    <a:pt x="462" y="2565"/>
                  </a:lnTo>
                  <a:lnTo>
                    <a:pt x="463" y="2742"/>
                  </a:lnTo>
                  <a:lnTo>
                    <a:pt x="464" y="2343"/>
                  </a:lnTo>
                  <a:lnTo>
                    <a:pt x="464" y="2659"/>
                  </a:lnTo>
                  <a:lnTo>
                    <a:pt x="465" y="2559"/>
                  </a:lnTo>
                  <a:lnTo>
                    <a:pt x="466" y="2736"/>
                  </a:lnTo>
                  <a:lnTo>
                    <a:pt x="467" y="2470"/>
                  </a:lnTo>
                  <a:lnTo>
                    <a:pt x="467" y="2715"/>
                  </a:lnTo>
                  <a:lnTo>
                    <a:pt x="468" y="2449"/>
                  </a:lnTo>
                  <a:lnTo>
                    <a:pt x="468" y="2744"/>
                  </a:lnTo>
                  <a:lnTo>
                    <a:pt x="469" y="2449"/>
                  </a:lnTo>
                  <a:lnTo>
                    <a:pt x="469" y="2666"/>
                  </a:lnTo>
                  <a:lnTo>
                    <a:pt x="470" y="2618"/>
                  </a:lnTo>
                  <a:lnTo>
                    <a:pt x="470" y="2793"/>
                  </a:lnTo>
                  <a:lnTo>
                    <a:pt x="471" y="2488"/>
                  </a:lnTo>
                  <a:lnTo>
                    <a:pt x="471" y="2618"/>
                  </a:lnTo>
                  <a:lnTo>
                    <a:pt x="472" y="2536"/>
                  </a:lnTo>
                  <a:lnTo>
                    <a:pt x="472" y="2724"/>
                  </a:lnTo>
                  <a:lnTo>
                    <a:pt x="473" y="2586"/>
                  </a:lnTo>
                  <a:lnTo>
                    <a:pt x="474" y="2606"/>
                  </a:lnTo>
                  <a:lnTo>
                    <a:pt x="475" y="2377"/>
                  </a:lnTo>
                  <a:lnTo>
                    <a:pt x="476" y="2694"/>
                  </a:lnTo>
                  <a:lnTo>
                    <a:pt x="477" y="2501"/>
                  </a:lnTo>
                  <a:lnTo>
                    <a:pt x="477" y="2572"/>
                  </a:lnTo>
                  <a:lnTo>
                    <a:pt x="478" y="2542"/>
                  </a:lnTo>
                  <a:lnTo>
                    <a:pt x="478" y="2611"/>
                  </a:lnTo>
                  <a:lnTo>
                    <a:pt x="479" y="2491"/>
                  </a:lnTo>
                  <a:lnTo>
                    <a:pt x="480" y="2587"/>
                  </a:lnTo>
                  <a:lnTo>
                    <a:pt x="480" y="2463"/>
                  </a:lnTo>
                  <a:lnTo>
                    <a:pt x="481" y="2753"/>
                  </a:lnTo>
                  <a:lnTo>
                    <a:pt x="482" y="2584"/>
                  </a:lnTo>
                  <a:lnTo>
                    <a:pt x="483" y="2780"/>
                  </a:lnTo>
                  <a:lnTo>
                    <a:pt x="484" y="2511"/>
                  </a:lnTo>
                  <a:lnTo>
                    <a:pt x="484" y="2632"/>
                  </a:lnTo>
                  <a:lnTo>
                    <a:pt x="485" y="2546"/>
                  </a:lnTo>
                  <a:lnTo>
                    <a:pt x="485" y="2746"/>
                  </a:lnTo>
                  <a:lnTo>
                    <a:pt x="486" y="2508"/>
                  </a:lnTo>
                  <a:lnTo>
                    <a:pt x="487" y="2609"/>
                  </a:lnTo>
                  <a:lnTo>
                    <a:pt x="488" y="2430"/>
                  </a:lnTo>
                  <a:lnTo>
                    <a:pt x="488" y="2577"/>
                  </a:lnTo>
                  <a:lnTo>
                    <a:pt x="489" y="2498"/>
                  </a:lnTo>
                  <a:lnTo>
                    <a:pt x="490" y="2704"/>
                  </a:lnTo>
                  <a:lnTo>
                    <a:pt x="491" y="2453"/>
                  </a:lnTo>
                  <a:lnTo>
                    <a:pt x="491" y="2627"/>
                  </a:lnTo>
                  <a:lnTo>
                    <a:pt x="492" y="2506"/>
                  </a:lnTo>
                  <a:lnTo>
                    <a:pt x="492" y="2703"/>
                  </a:lnTo>
                  <a:lnTo>
                    <a:pt x="493" y="2559"/>
                  </a:lnTo>
                  <a:lnTo>
                    <a:pt x="493" y="2774"/>
                  </a:lnTo>
                  <a:lnTo>
                    <a:pt x="494" y="2584"/>
                  </a:lnTo>
                  <a:lnTo>
                    <a:pt x="495" y="2728"/>
                  </a:lnTo>
                  <a:lnTo>
                    <a:pt x="496" y="2523"/>
                  </a:lnTo>
                  <a:lnTo>
                    <a:pt x="496" y="2730"/>
                  </a:lnTo>
                  <a:lnTo>
                    <a:pt x="497" y="2649"/>
                  </a:lnTo>
                  <a:lnTo>
                    <a:pt x="497" y="2751"/>
                  </a:lnTo>
                  <a:lnTo>
                    <a:pt x="498" y="2597"/>
                  </a:lnTo>
                  <a:lnTo>
                    <a:pt x="499" y="2655"/>
                  </a:lnTo>
                  <a:lnTo>
                    <a:pt x="499" y="2593"/>
                  </a:lnTo>
                  <a:lnTo>
                    <a:pt x="500" y="2773"/>
                  </a:lnTo>
                  <a:lnTo>
                    <a:pt x="501" y="2497"/>
                  </a:lnTo>
                  <a:lnTo>
                    <a:pt x="501" y="2797"/>
                  </a:lnTo>
                  <a:lnTo>
                    <a:pt x="502" y="2419"/>
                  </a:lnTo>
                  <a:lnTo>
                    <a:pt x="504" y="2681"/>
                  </a:lnTo>
                  <a:lnTo>
                    <a:pt x="504" y="2488"/>
                  </a:lnTo>
                  <a:lnTo>
                    <a:pt x="505" y="2728"/>
                  </a:lnTo>
                  <a:lnTo>
                    <a:pt x="505" y="2550"/>
                  </a:lnTo>
                  <a:lnTo>
                    <a:pt x="506" y="2726"/>
                  </a:lnTo>
                  <a:lnTo>
                    <a:pt x="506" y="2434"/>
                  </a:lnTo>
                  <a:lnTo>
                    <a:pt x="507" y="2519"/>
                  </a:lnTo>
                  <a:lnTo>
                    <a:pt x="507" y="2421"/>
                  </a:lnTo>
                  <a:lnTo>
                    <a:pt x="508" y="2724"/>
                  </a:lnTo>
                  <a:lnTo>
                    <a:pt x="509" y="2581"/>
                  </a:lnTo>
                  <a:lnTo>
                    <a:pt x="509" y="2753"/>
                  </a:lnTo>
                  <a:lnTo>
                    <a:pt x="511" y="2365"/>
                  </a:lnTo>
                  <a:lnTo>
                    <a:pt x="511" y="2591"/>
                  </a:lnTo>
                  <a:lnTo>
                    <a:pt x="512" y="2385"/>
                  </a:lnTo>
                  <a:lnTo>
                    <a:pt x="512" y="2646"/>
                  </a:lnTo>
                  <a:lnTo>
                    <a:pt x="513" y="2573"/>
                  </a:lnTo>
                  <a:lnTo>
                    <a:pt x="513" y="2666"/>
                  </a:lnTo>
                  <a:lnTo>
                    <a:pt x="514" y="2467"/>
                  </a:lnTo>
                  <a:lnTo>
                    <a:pt x="514" y="2612"/>
                  </a:lnTo>
                  <a:lnTo>
                    <a:pt x="515" y="2426"/>
                  </a:lnTo>
                  <a:lnTo>
                    <a:pt x="515" y="2683"/>
                  </a:lnTo>
                  <a:lnTo>
                    <a:pt x="516" y="2469"/>
                  </a:lnTo>
                  <a:lnTo>
                    <a:pt x="517" y="2803"/>
                  </a:lnTo>
                  <a:lnTo>
                    <a:pt x="519" y="2357"/>
                  </a:lnTo>
                  <a:lnTo>
                    <a:pt x="519" y="2588"/>
                  </a:lnTo>
                  <a:lnTo>
                    <a:pt x="520" y="2513"/>
                  </a:lnTo>
                  <a:lnTo>
                    <a:pt x="520" y="2674"/>
                  </a:lnTo>
                  <a:lnTo>
                    <a:pt x="521" y="2580"/>
                  </a:lnTo>
                  <a:lnTo>
                    <a:pt x="522" y="2715"/>
                  </a:lnTo>
                  <a:lnTo>
                    <a:pt x="522" y="2564"/>
                  </a:lnTo>
                  <a:lnTo>
                    <a:pt x="523" y="2790"/>
                  </a:lnTo>
                  <a:lnTo>
                    <a:pt x="524" y="2502"/>
                  </a:lnTo>
                  <a:lnTo>
                    <a:pt x="525" y="2986"/>
                  </a:lnTo>
                  <a:lnTo>
                    <a:pt x="526" y="2564"/>
                  </a:lnTo>
                  <a:lnTo>
                    <a:pt x="526" y="2695"/>
                  </a:lnTo>
                  <a:lnTo>
                    <a:pt x="527" y="2598"/>
                  </a:lnTo>
                  <a:lnTo>
                    <a:pt x="527" y="2696"/>
                  </a:lnTo>
                  <a:lnTo>
                    <a:pt x="528" y="2551"/>
                  </a:lnTo>
                  <a:lnTo>
                    <a:pt x="529" y="2858"/>
                  </a:lnTo>
                  <a:lnTo>
                    <a:pt x="529" y="2477"/>
                  </a:lnTo>
                  <a:lnTo>
                    <a:pt x="530" y="2657"/>
                  </a:lnTo>
                  <a:lnTo>
                    <a:pt x="531" y="2480"/>
                  </a:lnTo>
                  <a:lnTo>
                    <a:pt x="532" y="2645"/>
                  </a:lnTo>
                  <a:lnTo>
                    <a:pt x="533" y="2509"/>
                  </a:lnTo>
                  <a:lnTo>
                    <a:pt x="533" y="2682"/>
                  </a:lnTo>
                  <a:lnTo>
                    <a:pt x="534" y="2535"/>
                  </a:lnTo>
                  <a:lnTo>
                    <a:pt x="535" y="2707"/>
                  </a:lnTo>
                  <a:lnTo>
                    <a:pt x="535" y="2565"/>
                  </a:lnTo>
                  <a:lnTo>
                    <a:pt x="536" y="2774"/>
                  </a:lnTo>
                  <a:lnTo>
                    <a:pt x="537" y="2497"/>
                  </a:lnTo>
                  <a:lnTo>
                    <a:pt x="538" y="2695"/>
                  </a:lnTo>
                  <a:lnTo>
                    <a:pt x="539" y="2463"/>
                  </a:lnTo>
                  <a:lnTo>
                    <a:pt x="540" y="2690"/>
                  </a:lnTo>
                  <a:lnTo>
                    <a:pt x="540" y="2499"/>
                  </a:lnTo>
                  <a:lnTo>
                    <a:pt x="541" y="2573"/>
                  </a:lnTo>
                  <a:lnTo>
                    <a:pt x="541" y="2408"/>
                  </a:lnTo>
                  <a:lnTo>
                    <a:pt x="542" y="2729"/>
                  </a:lnTo>
                  <a:lnTo>
                    <a:pt x="543" y="2423"/>
                  </a:lnTo>
                  <a:lnTo>
                    <a:pt x="544" y="2828"/>
                  </a:lnTo>
                  <a:lnTo>
                    <a:pt x="545" y="2629"/>
                  </a:lnTo>
                  <a:lnTo>
                    <a:pt x="546" y="2789"/>
                  </a:lnTo>
                  <a:lnTo>
                    <a:pt x="546" y="2442"/>
                  </a:lnTo>
                  <a:lnTo>
                    <a:pt x="547" y="2678"/>
                  </a:lnTo>
                  <a:lnTo>
                    <a:pt x="548" y="2632"/>
                  </a:lnTo>
                  <a:lnTo>
                    <a:pt x="548" y="2844"/>
                  </a:lnTo>
                  <a:lnTo>
                    <a:pt x="549" y="2573"/>
                  </a:lnTo>
                  <a:lnTo>
                    <a:pt x="550" y="2763"/>
                  </a:lnTo>
                  <a:lnTo>
                    <a:pt x="550" y="2483"/>
                  </a:lnTo>
                  <a:lnTo>
                    <a:pt x="551" y="2745"/>
                  </a:lnTo>
                  <a:lnTo>
                    <a:pt x="551" y="2518"/>
                  </a:lnTo>
                  <a:lnTo>
                    <a:pt x="553" y="2728"/>
                  </a:lnTo>
                  <a:lnTo>
                    <a:pt x="554" y="2483"/>
                  </a:lnTo>
                  <a:lnTo>
                    <a:pt x="554" y="2695"/>
                  </a:lnTo>
                  <a:lnTo>
                    <a:pt x="555" y="2542"/>
                  </a:lnTo>
                  <a:lnTo>
                    <a:pt x="556" y="2446"/>
                  </a:lnTo>
                  <a:lnTo>
                    <a:pt x="557" y="2695"/>
                  </a:lnTo>
                  <a:lnTo>
                    <a:pt x="558" y="2516"/>
                  </a:lnTo>
                  <a:lnTo>
                    <a:pt x="559" y="2793"/>
                  </a:lnTo>
                  <a:lnTo>
                    <a:pt x="560" y="2602"/>
                  </a:lnTo>
                  <a:lnTo>
                    <a:pt x="560" y="2714"/>
                  </a:lnTo>
                  <a:lnTo>
                    <a:pt x="561" y="2525"/>
                  </a:lnTo>
                  <a:lnTo>
                    <a:pt x="561" y="2771"/>
                  </a:lnTo>
                  <a:lnTo>
                    <a:pt x="562" y="2467"/>
                  </a:lnTo>
                  <a:lnTo>
                    <a:pt x="564" y="2798"/>
                  </a:lnTo>
                  <a:lnTo>
                    <a:pt x="565" y="2451"/>
                  </a:lnTo>
                  <a:lnTo>
                    <a:pt x="566" y="2718"/>
                  </a:lnTo>
                  <a:lnTo>
                    <a:pt x="566" y="2476"/>
                  </a:lnTo>
                  <a:lnTo>
                    <a:pt x="568" y="2717"/>
                  </a:lnTo>
                  <a:lnTo>
                    <a:pt x="569" y="2488"/>
                  </a:lnTo>
                  <a:lnTo>
                    <a:pt x="570" y="2708"/>
                  </a:lnTo>
                  <a:lnTo>
                    <a:pt x="570" y="2567"/>
                  </a:lnTo>
                  <a:lnTo>
                    <a:pt x="572" y="2707"/>
                  </a:lnTo>
                  <a:lnTo>
                    <a:pt x="572" y="2559"/>
                  </a:lnTo>
                  <a:lnTo>
                    <a:pt x="573" y="2643"/>
                  </a:lnTo>
                  <a:lnTo>
                    <a:pt x="573" y="2510"/>
                  </a:lnTo>
                  <a:lnTo>
                    <a:pt x="574" y="2755"/>
                  </a:lnTo>
                  <a:lnTo>
                    <a:pt x="575" y="2628"/>
                  </a:lnTo>
                  <a:lnTo>
                    <a:pt x="575" y="2726"/>
                  </a:lnTo>
                  <a:lnTo>
                    <a:pt x="576" y="2450"/>
                  </a:lnTo>
                  <a:lnTo>
                    <a:pt x="578" y="2840"/>
                  </a:lnTo>
                  <a:lnTo>
                    <a:pt x="579" y="2572"/>
                  </a:lnTo>
                  <a:lnTo>
                    <a:pt x="579" y="2652"/>
                  </a:lnTo>
                  <a:lnTo>
                    <a:pt x="580" y="2556"/>
                  </a:lnTo>
                  <a:lnTo>
                    <a:pt x="580" y="2804"/>
                  </a:lnTo>
                  <a:lnTo>
                    <a:pt x="581" y="2568"/>
                  </a:lnTo>
                  <a:lnTo>
                    <a:pt x="582" y="2701"/>
                  </a:lnTo>
                  <a:lnTo>
                    <a:pt x="582" y="2550"/>
                  </a:lnTo>
                  <a:lnTo>
                    <a:pt x="584" y="2828"/>
                  </a:lnTo>
                  <a:lnTo>
                    <a:pt x="584" y="2529"/>
                  </a:lnTo>
                  <a:lnTo>
                    <a:pt x="585" y="2733"/>
                  </a:lnTo>
                  <a:lnTo>
                    <a:pt x="586" y="2469"/>
                  </a:lnTo>
                  <a:lnTo>
                    <a:pt x="586" y="2723"/>
                  </a:lnTo>
                  <a:lnTo>
                    <a:pt x="587" y="2543"/>
                  </a:lnTo>
                  <a:lnTo>
                    <a:pt x="587" y="2738"/>
                  </a:lnTo>
                  <a:lnTo>
                    <a:pt x="588" y="2556"/>
                  </a:lnTo>
                  <a:lnTo>
                    <a:pt x="588" y="2701"/>
                  </a:lnTo>
                  <a:lnTo>
                    <a:pt x="589" y="2499"/>
                  </a:lnTo>
                  <a:lnTo>
                    <a:pt x="590" y="2796"/>
                  </a:lnTo>
                  <a:lnTo>
                    <a:pt x="591" y="2609"/>
                  </a:lnTo>
                  <a:lnTo>
                    <a:pt x="591" y="2750"/>
                  </a:lnTo>
                  <a:lnTo>
                    <a:pt x="592" y="2497"/>
                  </a:lnTo>
                  <a:lnTo>
                    <a:pt x="594" y="2785"/>
                  </a:lnTo>
                  <a:lnTo>
                    <a:pt x="594" y="2496"/>
                  </a:lnTo>
                  <a:lnTo>
                    <a:pt x="595" y="2750"/>
                  </a:lnTo>
                  <a:lnTo>
                    <a:pt x="595" y="2536"/>
                  </a:lnTo>
                  <a:lnTo>
                    <a:pt x="596" y="2696"/>
                  </a:lnTo>
                  <a:lnTo>
                    <a:pt x="597" y="2545"/>
                  </a:lnTo>
                  <a:lnTo>
                    <a:pt x="597" y="2680"/>
                  </a:lnTo>
                  <a:lnTo>
                    <a:pt x="598" y="2574"/>
                  </a:lnTo>
                  <a:lnTo>
                    <a:pt x="598" y="2724"/>
                  </a:lnTo>
                  <a:lnTo>
                    <a:pt x="599" y="2592"/>
                  </a:lnTo>
                  <a:lnTo>
                    <a:pt x="599" y="2791"/>
                  </a:lnTo>
                  <a:lnTo>
                    <a:pt x="600" y="2556"/>
                  </a:lnTo>
                  <a:lnTo>
                    <a:pt x="600" y="2718"/>
                  </a:lnTo>
                  <a:lnTo>
                    <a:pt x="602" y="2482"/>
                  </a:lnTo>
                  <a:lnTo>
                    <a:pt x="602" y="2611"/>
                  </a:lnTo>
                  <a:lnTo>
                    <a:pt x="603" y="2506"/>
                  </a:lnTo>
                  <a:lnTo>
                    <a:pt x="604" y="2766"/>
                  </a:lnTo>
                  <a:lnTo>
                    <a:pt x="605" y="2501"/>
                  </a:lnTo>
                  <a:lnTo>
                    <a:pt x="605" y="2783"/>
                  </a:lnTo>
                  <a:lnTo>
                    <a:pt x="606" y="2580"/>
                  </a:lnTo>
                  <a:lnTo>
                    <a:pt x="607" y="2904"/>
                  </a:lnTo>
                  <a:lnTo>
                    <a:pt x="607" y="2657"/>
                  </a:lnTo>
                  <a:lnTo>
                    <a:pt x="608" y="2666"/>
                  </a:lnTo>
                  <a:lnTo>
                    <a:pt x="608" y="2439"/>
                  </a:lnTo>
                  <a:lnTo>
                    <a:pt x="610" y="2745"/>
                  </a:lnTo>
                  <a:lnTo>
                    <a:pt x="610" y="2578"/>
                  </a:lnTo>
                  <a:lnTo>
                    <a:pt x="611" y="2755"/>
                  </a:lnTo>
                  <a:lnTo>
                    <a:pt x="612" y="2538"/>
                  </a:lnTo>
                  <a:lnTo>
                    <a:pt x="612" y="2642"/>
                  </a:lnTo>
                  <a:lnTo>
                    <a:pt x="613" y="2432"/>
                  </a:lnTo>
                  <a:lnTo>
                    <a:pt x="613" y="2703"/>
                  </a:lnTo>
                  <a:lnTo>
                    <a:pt x="614" y="2456"/>
                  </a:lnTo>
                  <a:lnTo>
                    <a:pt x="615" y="2681"/>
                  </a:lnTo>
                  <a:lnTo>
                    <a:pt x="616" y="2422"/>
                  </a:lnTo>
                  <a:lnTo>
                    <a:pt x="616" y="2702"/>
                  </a:lnTo>
                  <a:lnTo>
                    <a:pt x="617" y="2512"/>
                  </a:lnTo>
                  <a:lnTo>
                    <a:pt x="617" y="2571"/>
                  </a:lnTo>
                  <a:lnTo>
                    <a:pt x="618" y="2453"/>
                  </a:lnTo>
                  <a:lnTo>
                    <a:pt x="619" y="2765"/>
                  </a:lnTo>
                  <a:lnTo>
                    <a:pt x="619" y="2498"/>
                  </a:lnTo>
                  <a:lnTo>
                    <a:pt x="620" y="2731"/>
                  </a:lnTo>
                  <a:lnTo>
                    <a:pt x="621" y="2506"/>
                  </a:lnTo>
                  <a:lnTo>
                    <a:pt x="622" y="2798"/>
                  </a:lnTo>
                  <a:lnTo>
                    <a:pt x="624" y="2546"/>
                  </a:lnTo>
                  <a:lnTo>
                    <a:pt x="624" y="2715"/>
                  </a:lnTo>
                  <a:lnTo>
                    <a:pt x="625" y="2565"/>
                  </a:lnTo>
                  <a:lnTo>
                    <a:pt x="626" y="2750"/>
                  </a:lnTo>
                  <a:lnTo>
                    <a:pt x="627" y="2498"/>
                  </a:lnTo>
                  <a:lnTo>
                    <a:pt x="627" y="2717"/>
                  </a:lnTo>
                  <a:lnTo>
                    <a:pt x="628" y="2485"/>
                  </a:lnTo>
                  <a:lnTo>
                    <a:pt x="628" y="2799"/>
                  </a:lnTo>
                  <a:lnTo>
                    <a:pt x="629" y="2529"/>
                  </a:lnTo>
                  <a:lnTo>
                    <a:pt x="630" y="2855"/>
                  </a:lnTo>
                  <a:lnTo>
                    <a:pt x="630" y="2422"/>
                  </a:lnTo>
                  <a:lnTo>
                    <a:pt x="631" y="2762"/>
                  </a:lnTo>
                  <a:lnTo>
                    <a:pt x="631" y="2420"/>
                  </a:lnTo>
                  <a:lnTo>
                    <a:pt x="632" y="2695"/>
                  </a:lnTo>
                  <a:lnTo>
                    <a:pt x="633" y="2522"/>
                  </a:lnTo>
                  <a:lnTo>
                    <a:pt x="634" y="2709"/>
                  </a:lnTo>
                  <a:lnTo>
                    <a:pt x="634" y="2594"/>
                  </a:lnTo>
                  <a:lnTo>
                    <a:pt x="635" y="2798"/>
                  </a:lnTo>
                  <a:lnTo>
                    <a:pt x="635" y="2496"/>
                  </a:lnTo>
                  <a:lnTo>
                    <a:pt x="636" y="2764"/>
                  </a:lnTo>
                  <a:lnTo>
                    <a:pt x="637" y="2577"/>
                  </a:lnTo>
                  <a:lnTo>
                    <a:pt x="637" y="2750"/>
                  </a:lnTo>
                  <a:lnTo>
                    <a:pt x="638" y="2621"/>
                  </a:lnTo>
                  <a:lnTo>
                    <a:pt x="638" y="2711"/>
                  </a:lnTo>
                  <a:lnTo>
                    <a:pt x="639" y="2528"/>
                  </a:lnTo>
                  <a:lnTo>
                    <a:pt x="639" y="2656"/>
                  </a:lnTo>
                  <a:lnTo>
                    <a:pt x="640" y="2533"/>
                  </a:lnTo>
                  <a:lnTo>
                    <a:pt x="640" y="2635"/>
                  </a:lnTo>
                  <a:lnTo>
                    <a:pt x="641" y="2542"/>
                  </a:lnTo>
                  <a:lnTo>
                    <a:pt x="641" y="2690"/>
                  </a:lnTo>
                  <a:lnTo>
                    <a:pt x="642" y="2535"/>
                  </a:lnTo>
                  <a:lnTo>
                    <a:pt x="643" y="2682"/>
                  </a:lnTo>
                  <a:lnTo>
                    <a:pt x="643" y="2512"/>
                  </a:lnTo>
                  <a:lnTo>
                    <a:pt x="644" y="2708"/>
                  </a:lnTo>
                  <a:lnTo>
                    <a:pt x="645" y="2522"/>
                  </a:lnTo>
                  <a:lnTo>
                    <a:pt x="646" y="2778"/>
                  </a:lnTo>
                  <a:lnTo>
                    <a:pt x="646" y="2604"/>
                  </a:lnTo>
                  <a:lnTo>
                    <a:pt x="647" y="2757"/>
                  </a:lnTo>
                  <a:lnTo>
                    <a:pt x="647" y="2540"/>
                  </a:lnTo>
                  <a:lnTo>
                    <a:pt x="648" y="2625"/>
                  </a:lnTo>
                  <a:lnTo>
                    <a:pt x="648" y="2495"/>
                  </a:lnTo>
                  <a:lnTo>
                    <a:pt x="650" y="2829"/>
                  </a:lnTo>
                  <a:lnTo>
                    <a:pt x="651" y="2468"/>
                  </a:lnTo>
                  <a:lnTo>
                    <a:pt x="651" y="2806"/>
                  </a:lnTo>
                  <a:lnTo>
                    <a:pt x="652" y="2531"/>
                  </a:lnTo>
                  <a:lnTo>
                    <a:pt x="653" y="2663"/>
                  </a:lnTo>
                  <a:lnTo>
                    <a:pt x="653" y="2505"/>
                  </a:lnTo>
                  <a:lnTo>
                    <a:pt x="654" y="2760"/>
                  </a:lnTo>
                  <a:lnTo>
                    <a:pt x="655" y="2539"/>
                  </a:lnTo>
                  <a:lnTo>
                    <a:pt x="656" y="2573"/>
                  </a:lnTo>
                  <a:lnTo>
                    <a:pt x="656" y="2499"/>
                  </a:lnTo>
                  <a:lnTo>
                    <a:pt x="657" y="2870"/>
                  </a:lnTo>
                  <a:lnTo>
                    <a:pt x="658" y="2621"/>
                  </a:lnTo>
                  <a:lnTo>
                    <a:pt x="658" y="2722"/>
                  </a:lnTo>
                  <a:lnTo>
                    <a:pt x="659" y="2586"/>
                  </a:lnTo>
                  <a:lnTo>
                    <a:pt x="659" y="2870"/>
                  </a:lnTo>
                  <a:lnTo>
                    <a:pt x="661" y="2556"/>
                  </a:lnTo>
                  <a:lnTo>
                    <a:pt x="662" y="2822"/>
                  </a:lnTo>
                  <a:lnTo>
                    <a:pt x="663" y="2465"/>
                  </a:lnTo>
                  <a:lnTo>
                    <a:pt x="664" y="2661"/>
                  </a:lnTo>
                  <a:lnTo>
                    <a:pt x="665" y="2616"/>
                  </a:lnTo>
                  <a:lnTo>
                    <a:pt x="665" y="2783"/>
                  </a:lnTo>
                  <a:lnTo>
                    <a:pt x="667" y="2478"/>
                  </a:lnTo>
                  <a:lnTo>
                    <a:pt x="667" y="2721"/>
                  </a:lnTo>
                  <a:lnTo>
                    <a:pt x="668" y="2560"/>
                  </a:lnTo>
                  <a:lnTo>
                    <a:pt x="668" y="2686"/>
                  </a:lnTo>
                  <a:lnTo>
                    <a:pt x="669" y="2576"/>
                  </a:lnTo>
                  <a:lnTo>
                    <a:pt x="670" y="2746"/>
                  </a:lnTo>
                  <a:lnTo>
                    <a:pt x="670" y="2591"/>
                  </a:lnTo>
                  <a:lnTo>
                    <a:pt x="671" y="2743"/>
                  </a:lnTo>
                  <a:lnTo>
                    <a:pt x="671" y="2551"/>
                  </a:lnTo>
                  <a:lnTo>
                    <a:pt x="672" y="2666"/>
                  </a:lnTo>
                  <a:lnTo>
                    <a:pt x="673" y="2554"/>
                  </a:lnTo>
                  <a:lnTo>
                    <a:pt x="674" y="2751"/>
                  </a:lnTo>
                  <a:lnTo>
                    <a:pt x="674" y="2552"/>
                  </a:lnTo>
                  <a:lnTo>
                    <a:pt x="675" y="2873"/>
                  </a:lnTo>
                  <a:lnTo>
                    <a:pt x="676" y="2457"/>
                  </a:lnTo>
                  <a:lnTo>
                    <a:pt x="676" y="2757"/>
                  </a:lnTo>
                  <a:lnTo>
                    <a:pt x="677" y="2641"/>
                  </a:lnTo>
                  <a:lnTo>
                    <a:pt x="677" y="2817"/>
                  </a:lnTo>
                  <a:lnTo>
                    <a:pt x="679" y="2505"/>
                  </a:lnTo>
                  <a:lnTo>
                    <a:pt x="679" y="2669"/>
                  </a:lnTo>
                  <a:lnTo>
                    <a:pt x="680" y="2540"/>
                  </a:lnTo>
                  <a:lnTo>
                    <a:pt x="681" y="2666"/>
                  </a:lnTo>
                  <a:lnTo>
                    <a:pt x="681" y="2467"/>
                  </a:lnTo>
                  <a:lnTo>
                    <a:pt x="682" y="2660"/>
                  </a:lnTo>
                  <a:lnTo>
                    <a:pt x="682" y="2583"/>
                  </a:lnTo>
                  <a:lnTo>
                    <a:pt x="683" y="2735"/>
                  </a:lnTo>
                  <a:lnTo>
                    <a:pt x="684" y="2508"/>
                  </a:lnTo>
                  <a:lnTo>
                    <a:pt x="685" y="2776"/>
                  </a:lnTo>
                  <a:lnTo>
                    <a:pt x="686" y="2653"/>
                  </a:lnTo>
                  <a:lnTo>
                    <a:pt x="686" y="2735"/>
                  </a:lnTo>
                  <a:lnTo>
                    <a:pt x="687" y="2490"/>
                  </a:lnTo>
                  <a:lnTo>
                    <a:pt x="688" y="2756"/>
                  </a:lnTo>
                  <a:lnTo>
                    <a:pt x="688" y="2587"/>
                  </a:lnTo>
                  <a:lnTo>
                    <a:pt x="689" y="2696"/>
                  </a:lnTo>
                  <a:lnTo>
                    <a:pt x="690" y="2474"/>
                  </a:lnTo>
                  <a:lnTo>
                    <a:pt x="691" y="2730"/>
                  </a:lnTo>
                  <a:lnTo>
                    <a:pt x="691" y="2611"/>
                  </a:lnTo>
                  <a:lnTo>
                    <a:pt x="693" y="2792"/>
                  </a:lnTo>
                  <a:lnTo>
                    <a:pt x="694" y="2595"/>
                  </a:lnTo>
                  <a:lnTo>
                    <a:pt x="694" y="2733"/>
                  </a:lnTo>
                  <a:lnTo>
                    <a:pt x="695" y="2576"/>
                  </a:lnTo>
                  <a:lnTo>
                    <a:pt x="695" y="2681"/>
                  </a:lnTo>
                  <a:lnTo>
                    <a:pt x="697" y="2495"/>
                  </a:lnTo>
                  <a:lnTo>
                    <a:pt x="697" y="2601"/>
                  </a:lnTo>
                  <a:lnTo>
                    <a:pt x="698" y="2517"/>
                  </a:lnTo>
                  <a:lnTo>
                    <a:pt x="698" y="2797"/>
                  </a:lnTo>
                  <a:lnTo>
                    <a:pt x="699" y="2590"/>
                  </a:lnTo>
                  <a:lnTo>
                    <a:pt x="700" y="2742"/>
                  </a:lnTo>
                  <a:lnTo>
                    <a:pt x="701" y="2602"/>
                  </a:lnTo>
                  <a:lnTo>
                    <a:pt x="701" y="2804"/>
                  </a:lnTo>
                  <a:lnTo>
                    <a:pt x="702" y="2432"/>
                  </a:lnTo>
                  <a:lnTo>
                    <a:pt x="703" y="2708"/>
                  </a:lnTo>
                  <a:lnTo>
                    <a:pt x="704" y="2640"/>
                  </a:lnTo>
                  <a:lnTo>
                    <a:pt x="705" y="2783"/>
                  </a:lnTo>
                  <a:lnTo>
                    <a:pt x="705" y="2678"/>
                  </a:lnTo>
                  <a:lnTo>
                    <a:pt x="706" y="2736"/>
                  </a:lnTo>
                  <a:lnTo>
                    <a:pt x="706" y="2523"/>
                  </a:lnTo>
                  <a:lnTo>
                    <a:pt x="707" y="2682"/>
                  </a:lnTo>
                  <a:lnTo>
                    <a:pt x="707" y="2503"/>
                  </a:lnTo>
                  <a:lnTo>
                    <a:pt x="708" y="2815"/>
                  </a:lnTo>
                  <a:lnTo>
                    <a:pt x="709" y="2537"/>
                  </a:lnTo>
                  <a:lnTo>
                    <a:pt x="710" y="2631"/>
                  </a:lnTo>
                  <a:lnTo>
                    <a:pt x="710" y="2551"/>
                  </a:lnTo>
                  <a:lnTo>
                    <a:pt x="711" y="2677"/>
                  </a:lnTo>
                  <a:lnTo>
                    <a:pt x="712" y="2579"/>
                  </a:lnTo>
                  <a:lnTo>
                    <a:pt x="712" y="2717"/>
                  </a:lnTo>
                  <a:lnTo>
                    <a:pt x="713" y="2549"/>
                  </a:lnTo>
                  <a:lnTo>
                    <a:pt x="713" y="2721"/>
                  </a:lnTo>
                  <a:lnTo>
                    <a:pt x="715" y="2408"/>
                  </a:lnTo>
                  <a:lnTo>
                    <a:pt x="715" y="2669"/>
                  </a:lnTo>
                  <a:lnTo>
                    <a:pt x="716" y="2545"/>
                  </a:lnTo>
                  <a:lnTo>
                    <a:pt x="716" y="2787"/>
                  </a:lnTo>
                  <a:lnTo>
                    <a:pt x="717" y="2529"/>
                  </a:lnTo>
                  <a:lnTo>
                    <a:pt x="717" y="2643"/>
                  </a:lnTo>
                  <a:lnTo>
                    <a:pt x="718" y="2543"/>
                  </a:lnTo>
                  <a:lnTo>
                    <a:pt x="719" y="2689"/>
                  </a:lnTo>
                  <a:lnTo>
                    <a:pt x="720" y="2504"/>
                  </a:lnTo>
                  <a:lnTo>
                    <a:pt x="721" y="2759"/>
                  </a:lnTo>
                  <a:lnTo>
                    <a:pt x="722" y="2529"/>
                  </a:lnTo>
                  <a:lnTo>
                    <a:pt x="722" y="2693"/>
                  </a:lnTo>
                  <a:lnTo>
                    <a:pt x="723" y="2503"/>
                  </a:lnTo>
                  <a:lnTo>
                    <a:pt x="723" y="2715"/>
                  </a:lnTo>
                  <a:lnTo>
                    <a:pt x="724" y="2505"/>
                  </a:lnTo>
                  <a:lnTo>
                    <a:pt x="725" y="2945"/>
                  </a:lnTo>
                  <a:lnTo>
                    <a:pt x="725" y="2512"/>
                  </a:lnTo>
                  <a:lnTo>
                    <a:pt x="726" y="2641"/>
                  </a:lnTo>
                  <a:lnTo>
                    <a:pt x="727" y="2488"/>
                  </a:lnTo>
                  <a:lnTo>
                    <a:pt x="727" y="2686"/>
                  </a:lnTo>
                  <a:lnTo>
                    <a:pt x="729" y="2495"/>
                  </a:lnTo>
                  <a:lnTo>
                    <a:pt x="729" y="2833"/>
                  </a:lnTo>
                  <a:lnTo>
                    <a:pt x="730" y="2567"/>
                  </a:lnTo>
                  <a:lnTo>
                    <a:pt x="730" y="2856"/>
                  </a:lnTo>
                  <a:lnTo>
                    <a:pt x="732" y="2517"/>
                  </a:lnTo>
                  <a:lnTo>
                    <a:pt x="732" y="2737"/>
                  </a:lnTo>
                  <a:lnTo>
                    <a:pt x="734" y="2509"/>
                  </a:lnTo>
                  <a:lnTo>
                    <a:pt x="735" y="2634"/>
                  </a:lnTo>
                  <a:lnTo>
                    <a:pt x="736" y="2498"/>
                  </a:lnTo>
                  <a:lnTo>
                    <a:pt x="737" y="2821"/>
                  </a:lnTo>
                  <a:lnTo>
                    <a:pt x="738" y="2531"/>
                  </a:lnTo>
                  <a:lnTo>
                    <a:pt x="740" y="2748"/>
                  </a:lnTo>
                  <a:lnTo>
                    <a:pt x="741" y="2539"/>
                  </a:lnTo>
                  <a:lnTo>
                    <a:pt x="741" y="2748"/>
                  </a:lnTo>
                  <a:lnTo>
                    <a:pt x="742" y="2422"/>
                  </a:lnTo>
                  <a:lnTo>
                    <a:pt x="743" y="2710"/>
                  </a:lnTo>
                  <a:lnTo>
                    <a:pt x="743" y="2485"/>
                  </a:lnTo>
                  <a:lnTo>
                    <a:pt x="744" y="2758"/>
                  </a:lnTo>
                  <a:lnTo>
                    <a:pt x="744" y="2573"/>
                  </a:lnTo>
                  <a:lnTo>
                    <a:pt x="745" y="2711"/>
                  </a:lnTo>
                  <a:lnTo>
                    <a:pt x="746" y="2551"/>
                  </a:lnTo>
                  <a:lnTo>
                    <a:pt x="747" y="2721"/>
                  </a:lnTo>
                  <a:lnTo>
                    <a:pt x="747" y="2433"/>
                  </a:lnTo>
                  <a:lnTo>
                    <a:pt x="748" y="2667"/>
                  </a:lnTo>
                  <a:lnTo>
                    <a:pt x="749" y="2599"/>
                  </a:lnTo>
                  <a:lnTo>
                    <a:pt x="749" y="2770"/>
                  </a:lnTo>
                  <a:lnTo>
                    <a:pt x="750" y="2465"/>
                  </a:lnTo>
                  <a:lnTo>
                    <a:pt x="750" y="2673"/>
                  </a:lnTo>
                  <a:lnTo>
                    <a:pt x="751" y="2501"/>
                  </a:lnTo>
                  <a:lnTo>
                    <a:pt x="751" y="2646"/>
                  </a:lnTo>
                  <a:lnTo>
                    <a:pt x="752" y="2573"/>
                  </a:lnTo>
                  <a:lnTo>
                    <a:pt x="752" y="2724"/>
                  </a:lnTo>
                  <a:lnTo>
                    <a:pt x="753" y="2597"/>
                  </a:lnTo>
                  <a:lnTo>
                    <a:pt x="753" y="2829"/>
                  </a:lnTo>
                  <a:lnTo>
                    <a:pt x="754" y="2467"/>
                  </a:lnTo>
                  <a:lnTo>
                    <a:pt x="754" y="2621"/>
                  </a:lnTo>
                  <a:lnTo>
                    <a:pt x="755" y="2574"/>
                  </a:lnTo>
                  <a:lnTo>
                    <a:pt x="756" y="2835"/>
                  </a:lnTo>
                  <a:lnTo>
                    <a:pt x="756" y="2639"/>
                  </a:lnTo>
                  <a:lnTo>
                    <a:pt x="757" y="2709"/>
                  </a:lnTo>
                  <a:lnTo>
                    <a:pt x="757" y="2386"/>
                  </a:lnTo>
                  <a:lnTo>
                    <a:pt x="758" y="2608"/>
                  </a:lnTo>
                  <a:lnTo>
                    <a:pt x="759" y="2434"/>
                  </a:lnTo>
                  <a:lnTo>
                    <a:pt x="759" y="2746"/>
                  </a:lnTo>
                  <a:lnTo>
                    <a:pt x="760" y="2698"/>
                  </a:lnTo>
                  <a:lnTo>
                    <a:pt x="761" y="2958"/>
                  </a:lnTo>
                  <a:lnTo>
                    <a:pt x="762" y="2480"/>
                  </a:lnTo>
                  <a:lnTo>
                    <a:pt x="763" y="2805"/>
                  </a:lnTo>
                  <a:lnTo>
                    <a:pt x="763" y="2599"/>
                  </a:lnTo>
                  <a:lnTo>
                    <a:pt x="764" y="2741"/>
                  </a:lnTo>
                  <a:lnTo>
                    <a:pt x="765" y="2576"/>
                  </a:lnTo>
                  <a:lnTo>
                    <a:pt x="766" y="2705"/>
                  </a:lnTo>
                  <a:lnTo>
                    <a:pt x="767" y="2570"/>
                  </a:lnTo>
                  <a:lnTo>
                    <a:pt x="767" y="2688"/>
                  </a:lnTo>
                  <a:lnTo>
                    <a:pt x="768" y="2545"/>
                  </a:lnTo>
                  <a:lnTo>
                    <a:pt x="768" y="2767"/>
                  </a:lnTo>
                  <a:lnTo>
                    <a:pt x="769" y="2498"/>
                  </a:lnTo>
                  <a:lnTo>
                    <a:pt x="770" y="2690"/>
                  </a:lnTo>
                  <a:lnTo>
                    <a:pt x="770" y="2475"/>
                  </a:lnTo>
                  <a:lnTo>
                    <a:pt x="772" y="2745"/>
                  </a:lnTo>
                  <a:lnTo>
                    <a:pt x="773" y="2580"/>
                  </a:lnTo>
                  <a:lnTo>
                    <a:pt x="774" y="2793"/>
                  </a:lnTo>
                  <a:lnTo>
                    <a:pt x="774" y="2564"/>
                  </a:lnTo>
                  <a:lnTo>
                    <a:pt x="775" y="2884"/>
                  </a:lnTo>
                  <a:lnTo>
                    <a:pt x="777" y="2543"/>
                  </a:lnTo>
                  <a:lnTo>
                    <a:pt x="777" y="2771"/>
                  </a:lnTo>
                  <a:lnTo>
                    <a:pt x="778" y="2604"/>
                  </a:lnTo>
                  <a:lnTo>
                    <a:pt x="778" y="2774"/>
                  </a:lnTo>
                  <a:lnTo>
                    <a:pt x="779" y="2612"/>
                  </a:lnTo>
                  <a:lnTo>
                    <a:pt x="779" y="2779"/>
                  </a:lnTo>
                  <a:lnTo>
                    <a:pt x="780" y="2523"/>
                  </a:lnTo>
                  <a:lnTo>
                    <a:pt x="780" y="2803"/>
                  </a:lnTo>
                  <a:lnTo>
                    <a:pt x="781" y="2508"/>
                  </a:lnTo>
                  <a:lnTo>
                    <a:pt x="782" y="2853"/>
                  </a:lnTo>
                  <a:lnTo>
                    <a:pt x="783" y="2517"/>
                  </a:lnTo>
                  <a:lnTo>
                    <a:pt x="784" y="2778"/>
                  </a:lnTo>
                  <a:lnTo>
                    <a:pt x="784" y="2567"/>
                  </a:lnTo>
                  <a:lnTo>
                    <a:pt x="785" y="2769"/>
                  </a:lnTo>
                  <a:lnTo>
                    <a:pt x="786" y="2601"/>
                  </a:lnTo>
                  <a:lnTo>
                    <a:pt x="787" y="2770"/>
                  </a:lnTo>
                  <a:lnTo>
                    <a:pt x="787" y="2614"/>
                  </a:lnTo>
                  <a:lnTo>
                    <a:pt x="788" y="2826"/>
                  </a:lnTo>
                  <a:lnTo>
                    <a:pt x="790" y="2570"/>
                  </a:lnTo>
                  <a:lnTo>
                    <a:pt x="790" y="2691"/>
                  </a:lnTo>
                  <a:lnTo>
                    <a:pt x="791" y="2517"/>
                  </a:lnTo>
                  <a:lnTo>
                    <a:pt x="792" y="2807"/>
                  </a:lnTo>
                  <a:lnTo>
                    <a:pt x="792" y="2680"/>
                  </a:lnTo>
                  <a:lnTo>
                    <a:pt x="793" y="2762"/>
                  </a:lnTo>
                  <a:lnTo>
                    <a:pt x="793" y="2538"/>
                  </a:lnTo>
                  <a:lnTo>
                    <a:pt x="794" y="2666"/>
                  </a:lnTo>
                  <a:lnTo>
                    <a:pt x="795" y="2413"/>
                  </a:lnTo>
                  <a:lnTo>
                    <a:pt x="796" y="2712"/>
                  </a:lnTo>
                  <a:lnTo>
                    <a:pt x="796" y="2430"/>
                  </a:lnTo>
                  <a:lnTo>
                    <a:pt x="798" y="2785"/>
                  </a:lnTo>
                  <a:lnTo>
                    <a:pt x="799" y="2559"/>
                  </a:lnTo>
                  <a:lnTo>
                    <a:pt x="800" y="2852"/>
                  </a:lnTo>
                  <a:lnTo>
                    <a:pt x="800" y="2636"/>
                  </a:lnTo>
                  <a:lnTo>
                    <a:pt x="801" y="2671"/>
                  </a:lnTo>
                  <a:lnTo>
                    <a:pt x="802" y="2568"/>
                  </a:lnTo>
                  <a:lnTo>
                    <a:pt x="802" y="2663"/>
                  </a:lnTo>
                  <a:lnTo>
                    <a:pt x="803" y="2558"/>
                  </a:lnTo>
                  <a:lnTo>
                    <a:pt x="804" y="2855"/>
                  </a:lnTo>
                  <a:lnTo>
                    <a:pt x="805" y="2533"/>
                  </a:lnTo>
                  <a:lnTo>
                    <a:pt x="806" y="2792"/>
                  </a:lnTo>
                  <a:lnTo>
                    <a:pt x="806" y="2606"/>
                  </a:lnTo>
                  <a:lnTo>
                    <a:pt x="807" y="2797"/>
                  </a:lnTo>
                  <a:lnTo>
                    <a:pt x="807" y="2606"/>
                  </a:lnTo>
                  <a:lnTo>
                    <a:pt x="808" y="2805"/>
                  </a:lnTo>
                  <a:lnTo>
                    <a:pt x="808" y="2643"/>
                  </a:lnTo>
                  <a:lnTo>
                    <a:pt x="809" y="2694"/>
                  </a:lnTo>
                  <a:lnTo>
                    <a:pt x="810" y="2462"/>
                  </a:lnTo>
                  <a:lnTo>
                    <a:pt x="810" y="2756"/>
                  </a:lnTo>
                  <a:lnTo>
                    <a:pt x="811" y="2540"/>
                  </a:lnTo>
                  <a:lnTo>
                    <a:pt x="812" y="2722"/>
                  </a:lnTo>
                  <a:lnTo>
                    <a:pt x="812" y="2511"/>
                  </a:lnTo>
                  <a:lnTo>
                    <a:pt x="813" y="2688"/>
                  </a:lnTo>
                  <a:lnTo>
                    <a:pt x="814" y="2595"/>
                  </a:lnTo>
                  <a:lnTo>
                    <a:pt x="814" y="2682"/>
                  </a:lnTo>
                  <a:lnTo>
                    <a:pt x="815" y="2666"/>
                  </a:lnTo>
                  <a:lnTo>
                    <a:pt x="815" y="2806"/>
                  </a:lnTo>
                  <a:lnTo>
                    <a:pt x="816" y="2564"/>
                  </a:lnTo>
                  <a:lnTo>
                    <a:pt x="817" y="2670"/>
                  </a:lnTo>
                  <a:lnTo>
                    <a:pt x="818" y="2458"/>
                  </a:lnTo>
                  <a:lnTo>
                    <a:pt x="818" y="2819"/>
                  </a:lnTo>
                  <a:lnTo>
                    <a:pt x="819" y="2652"/>
                  </a:lnTo>
                  <a:lnTo>
                    <a:pt x="820" y="2744"/>
                  </a:lnTo>
                  <a:lnTo>
                    <a:pt x="820" y="2524"/>
                  </a:lnTo>
                  <a:lnTo>
                    <a:pt x="822" y="2800"/>
                  </a:lnTo>
                  <a:lnTo>
                    <a:pt x="823" y="2545"/>
                  </a:lnTo>
                  <a:lnTo>
                    <a:pt x="823" y="2925"/>
                  </a:lnTo>
                  <a:lnTo>
                    <a:pt x="825" y="2587"/>
                  </a:lnTo>
                  <a:lnTo>
                    <a:pt x="825" y="2691"/>
                  </a:lnTo>
                  <a:lnTo>
                    <a:pt x="826" y="2532"/>
                  </a:lnTo>
                  <a:lnTo>
                    <a:pt x="827" y="2808"/>
                  </a:lnTo>
                  <a:lnTo>
                    <a:pt x="828" y="2636"/>
                  </a:lnTo>
                  <a:lnTo>
                    <a:pt x="828" y="2805"/>
                  </a:lnTo>
                  <a:lnTo>
                    <a:pt x="829" y="2583"/>
                  </a:lnTo>
                  <a:lnTo>
                    <a:pt x="830" y="2737"/>
                  </a:lnTo>
                  <a:lnTo>
                    <a:pt x="831" y="2594"/>
                  </a:lnTo>
                  <a:lnTo>
                    <a:pt x="831" y="2829"/>
                  </a:lnTo>
                  <a:lnTo>
                    <a:pt x="832" y="2591"/>
                  </a:lnTo>
                  <a:lnTo>
                    <a:pt x="832" y="2725"/>
                  </a:lnTo>
                  <a:lnTo>
                    <a:pt x="833" y="2529"/>
                  </a:lnTo>
                  <a:lnTo>
                    <a:pt x="833" y="2748"/>
                  </a:lnTo>
                  <a:lnTo>
                    <a:pt x="834" y="2647"/>
                  </a:lnTo>
                  <a:lnTo>
                    <a:pt x="834" y="2870"/>
                  </a:lnTo>
                  <a:lnTo>
                    <a:pt x="835" y="2584"/>
                  </a:lnTo>
                  <a:lnTo>
                    <a:pt x="836" y="2783"/>
                  </a:lnTo>
                  <a:lnTo>
                    <a:pt x="836" y="2579"/>
                  </a:lnTo>
                  <a:lnTo>
                    <a:pt x="837" y="2719"/>
                  </a:lnTo>
                  <a:lnTo>
                    <a:pt x="837" y="2590"/>
                  </a:lnTo>
                  <a:lnTo>
                    <a:pt x="838" y="2710"/>
                  </a:lnTo>
                  <a:lnTo>
                    <a:pt x="838" y="2583"/>
                  </a:lnTo>
                  <a:lnTo>
                    <a:pt x="839" y="2787"/>
                  </a:lnTo>
                  <a:lnTo>
                    <a:pt x="839" y="2513"/>
                  </a:lnTo>
                  <a:lnTo>
                    <a:pt x="840" y="2785"/>
                  </a:lnTo>
                  <a:lnTo>
                    <a:pt x="841" y="2492"/>
                  </a:lnTo>
                  <a:lnTo>
                    <a:pt x="842" y="2732"/>
                  </a:lnTo>
                  <a:lnTo>
                    <a:pt x="842" y="2574"/>
                  </a:lnTo>
                  <a:lnTo>
                    <a:pt x="843" y="2646"/>
                  </a:lnTo>
                  <a:lnTo>
                    <a:pt x="843" y="2567"/>
                  </a:lnTo>
                  <a:lnTo>
                    <a:pt x="844" y="2722"/>
                  </a:lnTo>
                  <a:lnTo>
                    <a:pt x="844" y="2457"/>
                  </a:lnTo>
                  <a:lnTo>
                    <a:pt x="845" y="2673"/>
                  </a:lnTo>
                  <a:lnTo>
                    <a:pt x="846" y="2602"/>
                  </a:lnTo>
                  <a:lnTo>
                    <a:pt x="846" y="2840"/>
                  </a:lnTo>
                  <a:lnTo>
                    <a:pt x="847" y="2506"/>
                  </a:lnTo>
                  <a:lnTo>
                    <a:pt x="849" y="2728"/>
                  </a:lnTo>
                  <a:lnTo>
                    <a:pt x="850" y="2444"/>
                  </a:lnTo>
                  <a:lnTo>
                    <a:pt x="850" y="2622"/>
                  </a:lnTo>
                  <a:lnTo>
                    <a:pt x="851" y="2556"/>
                  </a:lnTo>
                  <a:lnTo>
                    <a:pt x="851" y="2745"/>
                  </a:lnTo>
                  <a:lnTo>
                    <a:pt x="852" y="2512"/>
                  </a:lnTo>
                  <a:lnTo>
                    <a:pt x="852" y="2670"/>
                  </a:lnTo>
                  <a:lnTo>
                    <a:pt x="853" y="2574"/>
                  </a:lnTo>
                  <a:lnTo>
                    <a:pt x="854" y="2883"/>
                  </a:lnTo>
                  <a:lnTo>
                    <a:pt x="855" y="2583"/>
                  </a:lnTo>
                  <a:lnTo>
                    <a:pt x="856" y="2645"/>
                  </a:lnTo>
                  <a:lnTo>
                    <a:pt x="856" y="2496"/>
                  </a:lnTo>
                  <a:lnTo>
                    <a:pt x="857" y="2748"/>
                  </a:lnTo>
                  <a:lnTo>
                    <a:pt x="857" y="2426"/>
                  </a:lnTo>
                  <a:lnTo>
                    <a:pt x="858" y="2696"/>
                  </a:lnTo>
                  <a:lnTo>
                    <a:pt x="859" y="2634"/>
                  </a:lnTo>
                  <a:lnTo>
                    <a:pt x="860" y="2812"/>
                  </a:lnTo>
                  <a:lnTo>
                    <a:pt x="860" y="2482"/>
                  </a:lnTo>
                  <a:lnTo>
                    <a:pt x="861" y="2730"/>
                  </a:lnTo>
                  <a:lnTo>
                    <a:pt x="861" y="2470"/>
                  </a:lnTo>
                  <a:lnTo>
                    <a:pt x="862" y="2813"/>
                  </a:lnTo>
                  <a:lnTo>
                    <a:pt x="862" y="2478"/>
                  </a:lnTo>
                  <a:lnTo>
                    <a:pt x="863" y="2794"/>
                  </a:lnTo>
                  <a:lnTo>
                    <a:pt x="863" y="2591"/>
                  </a:lnTo>
                  <a:lnTo>
                    <a:pt x="864" y="2700"/>
                  </a:lnTo>
                  <a:lnTo>
                    <a:pt x="864" y="2474"/>
                  </a:lnTo>
                  <a:lnTo>
                    <a:pt x="866" y="2728"/>
                  </a:lnTo>
                  <a:lnTo>
                    <a:pt x="866" y="2564"/>
                  </a:lnTo>
                  <a:lnTo>
                    <a:pt x="867" y="2911"/>
                  </a:lnTo>
                  <a:lnTo>
                    <a:pt x="867" y="2509"/>
                  </a:lnTo>
                  <a:lnTo>
                    <a:pt x="869" y="2801"/>
                  </a:lnTo>
                  <a:lnTo>
                    <a:pt x="869" y="2490"/>
                  </a:lnTo>
                  <a:lnTo>
                    <a:pt x="870" y="2755"/>
                  </a:lnTo>
                  <a:lnTo>
                    <a:pt x="870" y="2595"/>
                  </a:lnTo>
                  <a:lnTo>
                    <a:pt x="871" y="2722"/>
                  </a:lnTo>
                  <a:lnTo>
                    <a:pt x="872" y="2458"/>
                  </a:lnTo>
                  <a:lnTo>
                    <a:pt x="872" y="2638"/>
                  </a:lnTo>
                  <a:lnTo>
                    <a:pt x="873" y="2419"/>
                  </a:lnTo>
                  <a:lnTo>
                    <a:pt x="875" y="2852"/>
                  </a:lnTo>
                  <a:lnTo>
                    <a:pt x="875" y="2590"/>
                  </a:lnTo>
                  <a:lnTo>
                    <a:pt x="876" y="2780"/>
                  </a:lnTo>
                  <a:lnTo>
                    <a:pt x="876" y="2577"/>
                  </a:lnTo>
                  <a:lnTo>
                    <a:pt x="877" y="2764"/>
                  </a:lnTo>
                  <a:lnTo>
                    <a:pt x="878" y="2480"/>
                  </a:lnTo>
                  <a:lnTo>
                    <a:pt x="878" y="2728"/>
                  </a:lnTo>
                  <a:lnTo>
                    <a:pt x="879" y="2495"/>
                  </a:lnTo>
                  <a:lnTo>
                    <a:pt x="880" y="2721"/>
                  </a:lnTo>
                  <a:lnTo>
                    <a:pt x="881" y="2584"/>
                  </a:lnTo>
                  <a:lnTo>
                    <a:pt x="881" y="2752"/>
                  </a:lnTo>
                  <a:lnTo>
                    <a:pt x="882" y="2506"/>
                  </a:lnTo>
                  <a:lnTo>
                    <a:pt x="882" y="2785"/>
                  </a:lnTo>
                  <a:lnTo>
                    <a:pt x="884" y="2533"/>
                  </a:lnTo>
                  <a:lnTo>
                    <a:pt x="884" y="2674"/>
                  </a:lnTo>
                  <a:lnTo>
                    <a:pt x="885" y="2554"/>
                  </a:lnTo>
                  <a:lnTo>
                    <a:pt x="885" y="2693"/>
                  </a:lnTo>
                  <a:lnTo>
                    <a:pt x="886" y="2453"/>
                  </a:lnTo>
                  <a:lnTo>
                    <a:pt x="887" y="2735"/>
                  </a:lnTo>
                  <a:lnTo>
                    <a:pt x="888" y="2602"/>
                  </a:lnTo>
                  <a:lnTo>
                    <a:pt x="888" y="2793"/>
                  </a:lnTo>
                  <a:lnTo>
                    <a:pt x="889" y="2563"/>
                  </a:lnTo>
                  <a:lnTo>
                    <a:pt x="890" y="2752"/>
                  </a:lnTo>
                  <a:lnTo>
                    <a:pt x="890" y="2647"/>
                  </a:lnTo>
                  <a:lnTo>
                    <a:pt x="891" y="2825"/>
                  </a:lnTo>
                  <a:lnTo>
                    <a:pt x="891" y="2611"/>
                  </a:lnTo>
                  <a:lnTo>
                    <a:pt x="892" y="2688"/>
                  </a:lnTo>
                  <a:lnTo>
                    <a:pt x="892" y="2480"/>
                  </a:lnTo>
                  <a:lnTo>
                    <a:pt x="893" y="2653"/>
                  </a:lnTo>
                  <a:lnTo>
                    <a:pt x="894" y="2546"/>
                  </a:lnTo>
                  <a:lnTo>
                    <a:pt x="894" y="2790"/>
                  </a:lnTo>
                  <a:lnTo>
                    <a:pt x="895" y="2623"/>
                  </a:lnTo>
                  <a:lnTo>
                    <a:pt x="895" y="2743"/>
                  </a:lnTo>
                  <a:lnTo>
                    <a:pt x="896" y="2531"/>
                  </a:lnTo>
                  <a:lnTo>
                    <a:pt x="896" y="2680"/>
                  </a:lnTo>
                  <a:lnTo>
                    <a:pt x="897" y="2519"/>
                  </a:lnTo>
                  <a:lnTo>
                    <a:pt x="898" y="2829"/>
                  </a:lnTo>
                  <a:lnTo>
                    <a:pt x="899" y="2559"/>
                  </a:lnTo>
                  <a:lnTo>
                    <a:pt x="901" y="2749"/>
                  </a:lnTo>
                  <a:lnTo>
                    <a:pt x="901" y="2572"/>
                  </a:lnTo>
                  <a:lnTo>
                    <a:pt x="902" y="2916"/>
                  </a:lnTo>
                  <a:lnTo>
                    <a:pt x="903" y="2632"/>
                  </a:lnTo>
                  <a:lnTo>
                    <a:pt x="904" y="2717"/>
                  </a:lnTo>
                  <a:lnTo>
                    <a:pt x="904" y="2560"/>
                  </a:lnTo>
                  <a:lnTo>
                    <a:pt x="905" y="2689"/>
                  </a:lnTo>
                  <a:lnTo>
                    <a:pt x="905" y="2531"/>
                  </a:lnTo>
                  <a:lnTo>
                    <a:pt x="906" y="2718"/>
                  </a:lnTo>
                  <a:lnTo>
                    <a:pt x="906" y="2406"/>
                  </a:lnTo>
                  <a:lnTo>
                    <a:pt x="908" y="2779"/>
                  </a:lnTo>
                  <a:lnTo>
                    <a:pt x="908" y="2731"/>
                  </a:lnTo>
                  <a:lnTo>
                    <a:pt x="909" y="2791"/>
                  </a:lnTo>
                  <a:lnTo>
                    <a:pt x="909" y="2605"/>
                  </a:lnTo>
                  <a:lnTo>
                    <a:pt x="910" y="2735"/>
                  </a:lnTo>
                  <a:lnTo>
                    <a:pt x="910" y="2577"/>
                  </a:lnTo>
                  <a:lnTo>
                    <a:pt x="911" y="2730"/>
                  </a:lnTo>
                  <a:lnTo>
                    <a:pt x="912" y="2508"/>
                  </a:lnTo>
                  <a:lnTo>
                    <a:pt x="912" y="2627"/>
                  </a:lnTo>
                  <a:lnTo>
                    <a:pt x="913" y="2540"/>
                  </a:lnTo>
                  <a:lnTo>
                    <a:pt x="913" y="2707"/>
                  </a:lnTo>
                  <a:lnTo>
                    <a:pt x="914" y="2443"/>
                  </a:lnTo>
                  <a:lnTo>
                    <a:pt x="915" y="2818"/>
                  </a:lnTo>
                  <a:lnTo>
                    <a:pt x="916" y="2607"/>
                  </a:lnTo>
                  <a:lnTo>
                    <a:pt x="917" y="2762"/>
                  </a:lnTo>
                  <a:lnTo>
                    <a:pt x="917" y="2563"/>
                  </a:lnTo>
                  <a:lnTo>
                    <a:pt x="919" y="2954"/>
                  </a:lnTo>
                  <a:lnTo>
                    <a:pt x="919" y="2538"/>
                  </a:lnTo>
                  <a:lnTo>
                    <a:pt x="920" y="2682"/>
                  </a:lnTo>
                  <a:lnTo>
                    <a:pt x="920" y="2549"/>
                  </a:lnTo>
                  <a:lnTo>
                    <a:pt x="921" y="2652"/>
                  </a:lnTo>
                  <a:lnTo>
                    <a:pt x="922" y="2586"/>
                  </a:lnTo>
                  <a:lnTo>
                    <a:pt x="923" y="2744"/>
                  </a:lnTo>
                  <a:lnTo>
                    <a:pt x="923" y="2611"/>
                  </a:lnTo>
                  <a:lnTo>
                    <a:pt x="924" y="2854"/>
                  </a:lnTo>
                  <a:lnTo>
                    <a:pt x="924" y="2587"/>
                  </a:lnTo>
                  <a:lnTo>
                    <a:pt x="925" y="2774"/>
                  </a:lnTo>
                  <a:lnTo>
                    <a:pt x="925" y="2640"/>
                  </a:lnTo>
                  <a:lnTo>
                    <a:pt x="926" y="2691"/>
                  </a:lnTo>
                  <a:lnTo>
                    <a:pt x="926" y="2469"/>
                  </a:lnTo>
                  <a:lnTo>
                    <a:pt x="927" y="2705"/>
                  </a:lnTo>
                  <a:lnTo>
                    <a:pt x="927" y="2370"/>
                  </a:lnTo>
                  <a:lnTo>
                    <a:pt x="928" y="2762"/>
                  </a:lnTo>
                  <a:lnTo>
                    <a:pt x="929" y="2462"/>
                  </a:lnTo>
                  <a:lnTo>
                    <a:pt x="930" y="2906"/>
                  </a:lnTo>
                  <a:lnTo>
                    <a:pt x="931" y="2532"/>
                  </a:lnTo>
                  <a:lnTo>
                    <a:pt x="933" y="2784"/>
                  </a:lnTo>
                  <a:lnTo>
                    <a:pt x="933" y="2505"/>
                  </a:lnTo>
                  <a:lnTo>
                    <a:pt x="934" y="2828"/>
                  </a:lnTo>
                  <a:lnTo>
                    <a:pt x="934" y="2721"/>
                  </a:lnTo>
                  <a:lnTo>
                    <a:pt x="935" y="2757"/>
                  </a:lnTo>
                  <a:lnTo>
                    <a:pt x="935" y="2580"/>
                  </a:lnTo>
                  <a:lnTo>
                    <a:pt x="936" y="2781"/>
                  </a:lnTo>
                  <a:lnTo>
                    <a:pt x="936" y="2614"/>
                  </a:lnTo>
                  <a:lnTo>
                    <a:pt x="937" y="2744"/>
                  </a:lnTo>
                  <a:lnTo>
                    <a:pt x="938" y="2530"/>
                  </a:lnTo>
                  <a:lnTo>
                    <a:pt x="938" y="2877"/>
                  </a:lnTo>
                  <a:lnTo>
                    <a:pt x="940" y="2520"/>
                  </a:lnTo>
                  <a:lnTo>
                    <a:pt x="940" y="2758"/>
                  </a:lnTo>
                  <a:lnTo>
                    <a:pt x="942" y="2579"/>
                  </a:lnTo>
                  <a:lnTo>
                    <a:pt x="942" y="2815"/>
                  </a:lnTo>
                  <a:lnTo>
                    <a:pt x="943" y="2661"/>
                  </a:lnTo>
                  <a:lnTo>
                    <a:pt x="944" y="2739"/>
                  </a:lnTo>
                  <a:lnTo>
                    <a:pt x="944" y="2645"/>
                  </a:lnTo>
                  <a:lnTo>
                    <a:pt x="945" y="2767"/>
                  </a:lnTo>
                  <a:lnTo>
                    <a:pt x="945" y="2378"/>
                  </a:lnTo>
                  <a:lnTo>
                    <a:pt x="946" y="2711"/>
                  </a:lnTo>
                  <a:lnTo>
                    <a:pt x="947" y="2489"/>
                  </a:lnTo>
                  <a:lnTo>
                    <a:pt x="947" y="2756"/>
                  </a:lnTo>
                  <a:lnTo>
                    <a:pt x="949" y="2485"/>
                  </a:lnTo>
                  <a:lnTo>
                    <a:pt x="949" y="2663"/>
                  </a:lnTo>
                  <a:lnTo>
                    <a:pt x="950" y="2551"/>
                  </a:lnTo>
                  <a:lnTo>
                    <a:pt x="951" y="2881"/>
                  </a:lnTo>
                  <a:lnTo>
                    <a:pt x="951" y="2542"/>
                  </a:lnTo>
                  <a:lnTo>
                    <a:pt x="952" y="2811"/>
                  </a:lnTo>
                  <a:lnTo>
                    <a:pt x="953" y="2567"/>
                  </a:lnTo>
                  <a:lnTo>
                    <a:pt x="953" y="2721"/>
                  </a:lnTo>
                  <a:lnTo>
                    <a:pt x="954" y="2528"/>
                  </a:lnTo>
                  <a:lnTo>
                    <a:pt x="955" y="2584"/>
                  </a:lnTo>
                  <a:lnTo>
                    <a:pt x="955" y="2489"/>
                  </a:lnTo>
                  <a:lnTo>
                    <a:pt x="956" y="2785"/>
                  </a:lnTo>
                  <a:lnTo>
                    <a:pt x="957" y="2471"/>
                  </a:lnTo>
                  <a:lnTo>
                    <a:pt x="958" y="2746"/>
                  </a:lnTo>
                  <a:lnTo>
                    <a:pt x="958" y="2539"/>
                  </a:lnTo>
                  <a:lnTo>
                    <a:pt x="959" y="2703"/>
                  </a:lnTo>
                  <a:lnTo>
                    <a:pt x="960" y="2475"/>
                  </a:lnTo>
                  <a:lnTo>
                    <a:pt x="961" y="2742"/>
                  </a:lnTo>
                  <a:lnTo>
                    <a:pt x="962" y="2605"/>
                  </a:lnTo>
                  <a:lnTo>
                    <a:pt x="962" y="2733"/>
                  </a:lnTo>
                  <a:lnTo>
                    <a:pt x="964" y="2489"/>
                  </a:lnTo>
                  <a:lnTo>
                    <a:pt x="964" y="2716"/>
                  </a:lnTo>
                  <a:lnTo>
                    <a:pt x="965" y="2563"/>
                  </a:lnTo>
                  <a:lnTo>
                    <a:pt x="965" y="2780"/>
                  </a:lnTo>
                  <a:lnTo>
                    <a:pt x="966" y="2653"/>
                  </a:lnTo>
                  <a:lnTo>
                    <a:pt x="966" y="2794"/>
                  </a:lnTo>
                  <a:lnTo>
                    <a:pt x="967" y="2629"/>
                  </a:lnTo>
                  <a:lnTo>
                    <a:pt x="968" y="2678"/>
                  </a:lnTo>
                  <a:lnTo>
                    <a:pt x="968" y="2478"/>
                  </a:lnTo>
                  <a:lnTo>
                    <a:pt x="969" y="2690"/>
                  </a:lnTo>
                  <a:lnTo>
                    <a:pt x="970" y="2490"/>
                  </a:lnTo>
                  <a:lnTo>
                    <a:pt x="971" y="2709"/>
                  </a:lnTo>
                  <a:lnTo>
                    <a:pt x="972" y="2436"/>
                  </a:lnTo>
                  <a:lnTo>
                    <a:pt x="973" y="2735"/>
                  </a:lnTo>
                  <a:lnTo>
                    <a:pt x="973" y="2613"/>
                  </a:lnTo>
                  <a:lnTo>
                    <a:pt x="974" y="2970"/>
                  </a:lnTo>
                  <a:lnTo>
                    <a:pt x="976" y="2551"/>
                  </a:lnTo>
                  <a:lnTo>
                    <a:pt x="976" y="2719"/>
                  </a:lnTo>
                  <a:lnTo>
                    <a:pt x="977" y="2567"/>
                  </a:lnTo>
                  <a:lnTo>
                    <a:pt x="977" y="2765"/>
                  </a:lnTo>
                  <a:lnTo>
                    <a:pt x="978" y="2592"/>
                  </a:lnTo>
                  <a:lnTo>
                    <a:pt x="979" y="2806"/>
                  </a:lnTo>
                  <a:lnTo>
                    <a:pt x="979" y="2520"/>
                  </a:lnTo>
                  <a:lnTo>
                    <a:pt x="980" y="2800"/>
                  </a:lnTo>
                  <a:lnTo>
                    <a:pt x="981" y="2460"/>
                  </a:lnTo>
                  <a:lnTo>
                    <a:pt x="983" y="2745"/>
                  </a:lnTo>
                  <a:lnTo>
                    <a:pt x="983" y="2558"/>
                  </a:lnTo>
                  <a:lnTo>
                    <a:pt x="984" y="2792"/>
                  </a:lnTo>
                  <a:lnTo>
                    <a:pt x="985" y="2539"/>
                  </a:lnTo>
                  <a:lnTo>
                    <a:pt x="985" y="2676"/>
                  </a:lnTo>
                  <a:lnTo>
                    <a:pt x="986" y="2586"/>
                  </a:lnTo>
                  <a:lnTo>
                    <a:pt x="987" y="2875"/>
                  </a:lnTo>
                  <a:lnTo>
                    <a:pt x="987" y="2497"/>
                  </a:lnTo>
                  <a:lnTo>
                    <a:pt x="988" y="2707"/>
                  </a:lnTo>
                  <a:lnTo>
                    <a:pt x="988" y="2458"/>
                  </a:lnTo>
                  <a:lnTo>
                    <a:pt x="990" y="2854"/>
                  </a:lnTo>
                  <a:lnTo>
                    <a:pt x="990" y="2538"/>
                  </a:lnTo>
                  <a:lnTo>
                    <a:pt x="991" y="2662"/>
                  </a:lnTo>
                  <a:lnTo>
                    <a:pt x="991" y="2570"/>
                  </a:lnTo>
                  <a:lnTo>
                    <a:pt x="992" y="2694"/>
                  </a:lnTo>
                  <a:lnTo>
                    <a:pt x="993" y="2547"/>
                  </a:lnTo>
                  <a:lnTo>
                    <a:pt x="994" y="2800"/>
                  </a:lnTo>
                  <a:lnTo>
                    <a:pt x="994" y="2676"/>
                  </a:lnTo>
                  <a:lnTo>
                    <a:pt x="995" y="2758"/>
                  </a:lnTo>
                  <a:lnTo>
                    <a:pt x="995" y="2615"/>
                  </a:lnTo>
                  <a:lnTo>
                    <a:pt x="996" y="2764"/>
                  </a:lnTo>
                  <a:lnTo>
                    <a:pt x="997" y="2468"/>
                  </a:lnTo>
                  <a:lnTo>
                    <a:pt x="997" y="2729"/>
                  </a:lnTo>
                  <a:lnTo>
                    <a:pt x="998" y="2604"/>
                  </a:lnTo>
                  <a:lnTo>
                    <a:pt x="999" y="2789"/>
                  </a:lnTo>
                  <a:lnTo>
                    <a:pt x="999" y="2469"/>
                  </a:lnTo>
                  <a:lnTo>
                    <a:pt x="1000" y="2725"/>
                  </a:lnTo>
                  <a:lnTo>
                    <a:pt x="1001" y="2477"/>
                  </a:lnTo>
                  <a:lnTo>
                    <a:pt x="1003" y="2746"/>
                  </a:lnTo>
                  <a:lnTo>
                    <a:pt x="1004" y="2478"/>
                  </a:lnTo>
                  <a:lnTo>
                    <a:pt x="1004" y="2646"/>
                  </a:lnTo>
                  <a:lnTo>
                    <a:pt x="1005" y="2599"/>
                  </a:lnTo>
                  <a:lnTo>
                    <a:pt x="1006" y="2736"/>
                  </a:lnTo>
                  <a:lnTo>
                    <a:pt x="1007" y="2536"/>
                  </a:lnTo>
                  <a:lnTo>
                    <a:pt x="1007" y="2742"/>
                  </a:lnTo>
                  <a:lnTo>
                    <a:pt x="1008" y="2430"/>
                  </a:lnTo>
                  <a:lnTo>
                    <a:pt x="1009" y="2702"/>
                  </a:lnTo>
                  <a:lnTo>
                    <a:pt x="1009" y="2570"/>
                  </a:lnTo>
                  <a:lnTo>
                    <a:pt x="1010" y="2695"/>
                  </a:lnTo>
                  <a:lnTo>
                    <a:pt x="1010" y="2593"/>
                  </a:lnTo>
                  <a:lnTo>
                    <a:pt x="1011" y="2602"/>
                  </a:lnTo>
                  <a:lnTo>
                    <a:pt x="1011" y="2544"/>
                  </a:lnTo>
                  <a:lnTo>
                    <a:pt x="1012" y="2785"/>
                  </a:lnTo>
                  <a:lnTo>
                    <a:pt x="1013" y="2490"/>
                  </a:lnTo>
                  <a:lnTo>
                    <a:pt x="1014" y="2827"/>
                  </a:lnTo>
                  <a:lnTo>
                    <a:pt x="1015" y="2477"/>
                  </a:lnTo>
                  <a:lnTo>
                    <a:pt x="1016" y="2688"/>
                  </a:lnTo>
                  <a:lnTo>
                    <a:pt x="1016" y="2530"/>
                  </a:lnTo>
                  <a:lnTo>
                    <a:pt x="1017" y="2773"/>
                  </a:lnTo>
                  <a:lnTo>
                    <a:pt x="1018" y="2649"/>
                  </a:lnTo>
                  <a:lnTo>
                    <a:pt x="1018" y="2847"/>
                  </a:lnTo>
                  <a:lnTo>
                    <a:pt x="1019" y="2598"/>
                  </a:lnTo>
                  <a:lnTo>
                    <a:pt x="1020" y="2801"/>
                  </a:lnTo>
                  <a:lnTo>
                    <a:pt x="1020" y="2544"/>
                  </a:lnTo>
                  <a:lnTo>
                    <a:pt x="1021" y="2614"/>
                  </a:lnTo>
                  <a:lnTo>
                    <a:pt x="1021" y="2564"/>
                  </a:lnTo>
                  <a:lnTo>
                    <a:pt x="1022" y="2822"/>
                  </a:lnTo>
                  <a:lnTo>
                    <a:pt x="1023" y="2584"/>
                  </a:lnTo>
                  <a:lnTo>
                    <a:pt x="1023" y="2789"/>
                  </a:lnTo>
                  <a:lnTo>
                    <a:pt x="1025" y="2526"/>
                  </a:lnTo>
                  <a:lnTo>
                    <a:pt x="1025" y="2730"/>
                  </a:lnTo>
                  <a:lnTo>
                    <a:pt x="1026" y="2533"/>
                  </a:lnTo>
                  <a:lnTo>
                    <a:pt x="1026" y="2682"/>
                  </a:lnTo>
                  <a:lnTo>
                    <a:pt x="1027" y="2484"/>
                  </a:lnTo>
                  <a:lnTo>
                    <a:pt x="1028" y="2688"/>
                  </a:lnTo>
                  <a:lnTo>
                    <a:pt x="1028" y="2441"/>
                  </a:lnTo>
                  <a:lnTo>
                    <a:pt x="1029" y="2678"/>
                  </a:lnTo>
                  <a:lnTo>
                    <a:pt x="1030" y="2611"/>
                  </a:lnTo>
                  <a:lnTo>
                    <a:pt x="1031" y="2777"/>
                  </a:lnTo>
                  <a:lnTo>
                    <a:pt x="1031" y="2587"/>
                  </a:lnTo>
                  <a:lnTo>
                    <a:pt x="1032" y="2691"/>
                  </a:lnTo>
                  <a:lnTo>
                    <a:pt x="1032" y="2519"/>
                  </a:lnTo>
                  <a:lnTo>
                    <a:pt x="1033" y="2689"/>
                  </a:lnTo>
                  <a:lnTo>
                    <a:pt x="1033" y="2552"/>
                  </a:lnTo>
                  <a:lnTo>
                    <a:pt x="1034" y="2790"/>
                  </a:lnTo>
                  <a:lnTo>
                    <a:pt x="1035" y="2590"/>
                  </a:lnTo>
                  <a:lnTo>
                    <a:pt x="1036" y="2815"/>
                  </a:lnTo>
                  <a:lnTo>
                    <a:pt x="1036" y="2497"/>
                  </a:lnTo>
                  <a:lnTo>
                    <a:pt x="1037" y="2669"/>
                  </a:lnTo>
                  <a:lnTo>
                    <a:pt x="1037" y="2580"/>
                  </a:lnTo>
                  <a:lnTo>
                    <a:pt x="1038" y="2799"/>
                  </a:lnTo>
                  <a:lnTo>
                    <a:pt x="1038" y="2618"/>
                  </a:lnTo>
                  <a:lnTo>
                    <a:pt x="1039" y="2733"/>
                  </a:lnTo>
                  <a:lnTo>
                    <a:pt x="1039" y="2458"/>
                  </a:lnTo>
                  <a:lnTo>
                    <a:pt x="1040" y="2708"/>
                  </a:lnTo>
                  <a:lnTo>
                    <a:pt x="1041" y="2522"/>
                  </a:lnTo>
                  <a:lnTo>
                    <a:pt x="1043" y="2711"/>
                  </a:lnTo>
                  <a:lnTo>
                    <a:pt x="1043" y="2545"/>
                  </a:lnTo>
                  <a:lnTo>
                    <a:pt x="1044" y="2671"/>
                  </a:lnTo>
                  <a:lnTo>
                    <a:pt x="1044" y="2535"/>
                  </a:lnTo>
                  <a:lnTo>
                    <a:pt x="1045" y="2646"/>
                  </a:lnTo>
                  <a:lnTo>
                    <a:pt x="1046" y="2528"/>
                  </a:lnTo>
                  <a:lnTo>
                    <a:pt x="1046" y="2674"/>
                  </a:lnTo>
                  <a:lnTo>
                    <a:pt x="1047" y="2625"/>
                  </a:lnTo>
                  <a:lnTo>
                    <a:pt x="1047" y="2751"/>
                  </a:lnTo>
                  <a:lnTo>
                    <a:pt x="1048" y="2560"/>
                  </a:lnTo>
                  <a:lnTo>
                    <a:pt x="1048" y="2648"/>
                  </a:lnTo>
                  <a:lnTo>
                    <a:pt x="1049" y="2607"/>
                  </a:lnTo>
                  <a:lnTo>
                    <a:pt x="1049" y="2712"/>
                  </a:lnTo>
                  <a:lnTo>
                    <a:pt x="1050" y="2602"/>
                  </a:lnTo>
                  <a:lnTo>
                    <a:pt x="1051" y="2730"/>
                  </a:lnTo>
                  <a:lnTo>
                    <a:pt x="1051" y="2590"/>
                  </a:lnTo>
                  <a:lnTo>
                    <a:pt x="1052" y="2663"/>
                  </a:lnTo>
                  <a:lnTo>
                    <a:pt x="1053" y="2537"/>
                  </a:lnTo>
                  <a:lnTo>
                    <a:pt x="1054" y="2781"/>
                  </a:lnTo>
                  <a:lnTo>
                    <a:pt x="1055" y="2492"/>
                  </a:lnTo>
                  <a:lnTo>
                    <a:pt x="1055" y="2737"/>
                  </a:lnTo>
                  <a:lnTo>
                    <a:pt x="1056" y="2604"/>
                  </a:lnTo>
                  <a:lnTo>
                    <a:pt x="1056" y="2776"/>
                  </a:lnTo>
                  <a:lnTo>
                    <a:pt x="1057" y="2511"/>
                  </a:lnTo>
                  <a:lnTo>
                    <a:pt x="1057" y="2746"/>
                  </a:lnTo>
                  <a:lnTo>
                    <a:pt x="1058" y="2549"/>
                  </a:lnTo>
                  <a:lnTo>
                    <a:pt x="1058" y="2681"/>
                  </a:lnTo>
                  <a:lnTo>
                    <a:pt x="1059" y="2616"/>
                  </a:lnTo>
                  <a:lnTo>
                    <a:pt x="1059" y="2687"/>
                  </a:lnTo>
                  <a:lnTo>
                    <a:pt x="1060" y="2592"/>
                  </a:lnTo>
                  <a:lnTo>
                    <a:pt x="1060" y="2705"/>
                  </a:lnTo>
                  <a:lnTo>
                    <a:pt x="1061" y="2485"/>
                  </a:lnTo>
                  <a:lnTo>
                    <a:pt x="1062" y="2721"/>
                  </a:lnTo>
                  <a:lnTo>
                    <a:pt x="1063" y="2554"/>
                  </a:lnTo>
                  <a:lnTo>
                    <a:pt x="1063" y="2718"/>
                  </a:lnTo>
                  <a:lnTo>
                    <a:pt x="1064" y="2427"/>
                  </a:lnTo>
                  <a:lnTo>
                    <a:pt x="1065" y="2655"/>
                  </a:lnTo>
                  <a:lnTo>
                    <a:pt x="1066" y="2539"/>
                  </a:lnTo>
                  <a:lnTo>
                    <a:pt x="1066" y="2710"/>
                  </a:lnTo>
                  <a:lnTo>
                    <a:pt x="1067" y="2564"/>
                  </a:lnTo>
                  <a:lnTo>
                    <a:pt x="1067" y="2829"/>
                  </a:lnTo>
                  <a:lnTo>
                    <a:pt x="1068" y="2583"/>
                  </a:lnTo>
                  <a:lnTo>
                    <a:pt x="1068" y="2760"/>
                  </a:lnTo>
                  <a:lnTo>
                    <a:pt x="1069" y="2615"/>
                  </a:lnTo>
                  <a:lnTo>
                    <a:pt x="1069" y="2776"/>
                  </a:lnTo>
                  <a:lnTo>
                    <a:pt x="1070" y="2529"/>
                  </a:lnTo>
                  <a:lnTo>
                    <a:pt x="1071" y="2770"/>
                  </a:lnTo>
                  <a:lnTo>
                    <a:pt x="1071" y="2537"/>
                  </a:lnTo>
                  <a:lnTo>
                    <a:pt x="1072" y="2681"/>
                  </a:lnTo>
                  <a:lnTo>
                    <a:pt x="1072" y="2501"/>
                  </a:lnTo>
                  <a:lnTo>
                    <a:pt x="1073" y="2671"/>
                  </a:lnTo>
                  <a:lnTo>
                    <a:pt x="1073" y="2467"/>
                  </a:lnTo>
                  <a:lnTo>
                    <a:pt x="1074" y="2749"/>
                  </a:lnTo>
                  <a:lnTo>
                    <a:pt x="1075" y="2613"/>
                  </a:lnTo>
                  <a:lnTo>
                    <a:pt x="1076" y="2793"/>
                  </a:lnTo>
                  <a:lnTo>
                    <a:pt x="1076" y="2654"/>
                  </a:lnTo>
                  <a:lnTo>
                    <a:pt x="1077" y="2728"/>
                  </a:lnTo>
                  <a:lnTo>
                    <a:pt x="1077" y="2612"/>
                  </a:lnTo>
                  <a:lnTo>
                    <a:pt x="1078" y="2714"/>
                  </a:lnTo>
                  <a:lnTo>
                    <a:pt x="1078" y="2641"/>
                  </a:lnTo>
                  <a:lnTo>
                    <a:pt x="1079" y="2773"/>
                  </a:lnTo>
                  <a:lnTo>
                    <a:pt x="1079" y="2519"/>
                  </a:lnTo>
                  <a:lnTo>
                    <a:pt x="1080" y="2704"/>
                  </a:lnTo>
                  <a:lnTo>
                    <a:pt x="1081" y="2580"/>
                  </a:lnTo>
                  <a:lnTo>
                    <a:pt x="1081" y="2687"/>
                  </a:lnTo>
                  <a:lnTo>
                    <a:pt x="1082" y="2545"/>
                  </a:lnTo>
                  <a:lnTo>
                    <a:pt x="1083" y="2746"/>
                  </a:lnTo>
                  <a:lnTo>
                    <a:pt x="1083" y="2625"/>
                  </a:lnTo>
                  <a:lnTo>
                    <a:pt x="1084" y="2735"/>
                  </a:lnTo>
                  <a:lnTo>
                    <a:pt x="1084" y="2648"/>
                  </a:lnTo>
                  <a:lnTo>
                    <a:pt x="1085" y="2691"/>
                  </a:lnTo>
                  <a:lnTo>
                    <a:pt x="1085" y="2586"/>
                  </a:lnTo>
                  <a:lnTo>
                    <a:pt x="1086" y="2753"/>
                  </a:lnTo>
                  <a:lnTo>
                    <a:pt x="1087" y="2632"/>
                  </a:lnTo>
                  <a:lnTo>
                    <a:pt x="1087" y="2838"/>
                  </a:lnTo>
                  <a:lnTo>
                    <a:pt x="1088" y="2487"/>
                  </a:lnTo>
                  <a:lnTo>
                    <a:pt x="1088" y="2576"/>
                  </a:lnTo>
                  <a:lnTo>
                    <a:pt x="1089" y="2484"/>
                  </a:lnTo>
                  <a:lnTo>
                    <a:pt x="1089" y="2750"/>
                  </a:lnTo>
                  <a:lnTo>
                    <a:pt x="1090" y="2576"/>
                  </a:lnTo>
                  <a:lnTo>
                    <a:pt x="1091" y="2708"/>
                  </a:lnTo>
                  <a:lnTo>
                    <a:pt x="1091" y="2524"/>
                  </a:lnTo>
                  <a:lnTo>
                    <a:pt x="1092" y="2728"/>
                  </a:lnTo>
                  <a:lnTo>
                    <a:pt x="1092" y="2558"/>
                  </a:lnTo>
                  <a:lnTo>
                    <a:pt x="1093" y="2783"/>
                  </a:lnTo>
                  <a:lnTo>
                    <a:pt x="1095" y="2566"/>
                  </a:lnTo>
                  <a:lnTo>
                    <a:pt x="1095" y="2729"/>
                  </a:lnTo>
                  <a:lnTo>
                    <a:pt x="1096" y="2604"/>
                  </a:lnTo>
                  <a:lnTo>
                    <a:pt x="1096" y="2763"/>
                  </a:lnTo>
                  <a:lnTo>
                    <a:pt x="1097" y="2567"/>
                  </a:lnTo>
                  <a:lnTo>
                    <a:pt x="1098" y="2779"/>
                  </a:lnTo>
                  <a:lnTo>
                    <a:pt x="1099" y="2616"/>
                  </a:lnTo>
                  <a:lnTo>
                    <a:pt x="1099" y="2810"/>
                  </a:lnTo>
                  <a:lnTo>
                    <a:pt x="1100" y="2567"/>
                  </a:lnTo>
                  <a:lnTo>
                    <a:pt x="1100" y="2674"/>
                  </a:lnTo>
                  <a:lnTo>
                    <a:pt x="1101" y="2512"/>
                  </a:lnTo>
                  <a:lnTo>
                    <a:pt x="1103" y="2700"/>
                  </a:lnTo>
                  <a:lnTo>
                    <a:pt x="1103" y="2474"/>
                  </a:lnTo>
                  <a:lnTo>
                    <a:pt x="1105" y="2726"/>
                  </a:lnTo>
                  <a:lnTo>
                    <a:pt x="1106" y="2574"/>
                  </a:lnTo>
                  <a:lnTo>
                    <a:pt x="1106" y="2736"/>
                  </a:lnTo>
                  <a:lnTo>
                    <a:pt x="1107" y="2656"/>
                  </a:lnTo>
                  <a:lnTo>
                    <a:pt x="1108" y="2804"/>
                  </a:lnTo>
                  <a:lnTo>
                    <a:pt x="1108" y="2483"/>
                  </a:lnTo>
                  <a:lnTo>
                    <a:pt x="1109" y="2758"/>
                  </a:lnTo>
                  <a:lnTo>
                    <a:pt x="1109" y="2702"/>
                  </a:lnTo>
                  <a:lnTo>
                    <a:pt x="1110" y="2849"/>
                  </a:lnTo>
                  <a:lnTo>
                    <a:pt x="1110" y="2584"/>
                  </a:lnTo>
                  <a:lnTo>
                    <a:pt x="1111" y="2667"/>
                  </a:lnTo>
                  <a:lnTo>
                    <a:pt x="1111" y="2524"/>
                  </a:lnTo>
                  <a:lnTo>
                    <a:pt x="1112" y="2776"/>
                  </a:lnTo>
                  <a:lnTo>
                    <a:pt x="1113" y="2468"/>
                  </a:lnTo>
                  <a:lnTo>
                    <a:pt x="1113" y="2707"/>
                  </a:lnTo>
                  <a:lnTo>
                    <a:pt x="1114" y="2480"/>
                  </a:lnTo>
                  <a:lnTo>
                    <a:pt x="1114" y="2790"/>
                  </a:lnTo>
                  <a:lnTo>
                    <a:pt x="1115" y="2505"/>
                  </a:lnTo>
                  <a:lnTo>
                    <a:pt x="1115" y="2731"/>
                  </a:lnTo>
                  <a:lnTo>
                    <a:pt x="1117" y="2484"/>
                  </a:lnTo>
                  <a:lnTo>
                    <a:pt x="1118" y="2717"/>
                  </a:lnTo>
                  <a:lnTo>
                    <a:pt x="1118" y="2517"/>
                  </a:lnTo>
                  <a:lnTo>
                    <a:pt x="1119" y="2694"/>
                  </a:lnTo>
                  <a:lnTo>
                    <a:pt x="1120" y="2597"/>
                  </a:lnTo>
                  <a:lnTo>
                    <a:pt x="1121" y="2787"/>
                  </a:lnTo>
                  <a:lnTo>
                    <a:pt x="1122" y="2553"/>
                  </a:lnTo>
                  <a:lnTo>
                    <a:pt x="1122" y="2762"/>
                  </a:lnTo>
                  <a:lnTo>
                    <a:pt x="1123" y="2552"/>
                  </a:lnTo>
                  <a:lnTo>
                    <a:pt x="1123" y="2766"/>
                  </a:lnTo>
                  <a:lnTo>
                    <a:pt x="1124" y="2461"/>
                  </a:lnTo>
                  <a:lnTo>
                    <a:pt x="1125" y="2752"/>
                  </a:lnTo>
                  <a:lnTo>
                    <a:pt x="1126" y="2481"/>
                  </a:lnTo>
                  <a:lnTo>
                    <a:pt x="1126" y="2697"/>
                  </a:lnTo>
                  <a:lnTo>
                    <a:pt x="1127" y="2581"/>
                  </a:lnTo>
                  <a:lnTo>
                    <a:pt x="1127" y="2738"/>
                  </a:lnTo>
                  <a:lnTo>
                    <a:pt x="1129" y="2464"/>
                  </a:lnTo>
                  <a:lnTo>
                    <a:pt x="1129" y="2803"/>
                  </a:lnTo>
                  <a:lnTo>
                    <a:pt x="1130" y="2483"/>
                  </a:lnTo>
                  <a:lnTo>
                    <a:pt x="1131" y="2741"/>
                  </a:lnTo>
                  <a:lnTo>
                    <a:pt x="1132" y="2522"/>
                  </a:lnTo>
                  <a:lnTo>
                    <a:pt x="1133" y="2653"/>
                  </a:lnTo>
                  <a:lnTo>
                    <a:pt x="1133" y="2501"/>
                  </a:lnTo>
                  <a:lnTo>
                    <a:pt x="1134" y="2710"/>
                  </a:lnTo>
                  <a:lnTo>
                    <a:pt x="1134" y="2496"/>
                  </a:lnTo>
                  <a:lnTo>
                    <a:pt x="1135" y="2642"/>
                  </a:lnTo>
                  <a:lnTo>
                    <a:pt x="1136" y="2585"/>
                  </a:lnTo>
                  <a:lnTo>
                    <a:pt x="1136" y="2726"/>
                  </a:lnTo>
                  <a:lnTo>
                    <a:pt x="1137" y="2586"/>
                  </a:lnTo>
                  <a:lnTo>
                    <a:pt x="1137" y="2717"/>
                  </a:lnTo>
                  <a:lnTo>
                    <a:pt x="1138" y="2526"/>
                  </a:lnTo>
                  <a:lnTo>
                    <a:pt x="1138" y="2711"/>
                  </a:lnTo>
                  <a:lnTo>
                    <a:pt x="1139" y="2497"/>
                  </a:lnTo>
                  <a:lnTo>
                    <a:pt x="1141" y="2686"/>
                  </a:lnTo>
                  <a:lnTo>
                    <a:pt x="1141" y="2487"/>
                  </a:lnTo>
                  <a:lnTo>
                    <a:pt x="1142" y="2731"/>
                  </a:lnTo>
                  <a:lnTo>
                    <a:pt x="1143" y="2554"/>
                  </a:lnTo>
                  <a:lnTo>
                    <a:pt x="1143" y="2846"/>
                  </a:lnTo>
                  <a:lnTo>
                    <a:pt x="1145" y="2495"/>
                  </a:lnTo>
                  <a:lnTo>
                    <a:pt x="1145" y="2638"/>
                  </a:lnTo>
                  <a:lnTo>
                    <a:pt x="1146" y="2553"/>
                  </a:lnTo>
                  <a:lnTo>
                    <a:pt x="1146" y="2655"/>
                  </a:lnTo>
                  <a:lnTo>
                    <a:pt x="1147" y="2492"/>
                  </a:lnTo>
                  <a:lnTo>
                    <a:pt x="1148" y="2765"/>
                  </a:lnTo>
                  <a:lnTo>
                    <a:pt x="1149" y="2631"/>
                  </a:lnTo>
                  <a:lnTo>
                    <a:pt x="1150" y="2866"/>
                  </a:lnTo>
                  <a:lnTo>
                    <a:pt x="1151" y="2464"/>
                  </a:lnTo>
                  <a:lnTo>
                    <a:pt x="1153" y="2715"/>
                  </a:lnTo>
                  <a:lnTo>
                    <a:pt x="1153" y="2490"/>
                  </a:lnTo>
                  <a:lnTo>
                    <a:pt x="1154" y="2633"/>
                  </a:lnTo>
                  <a:lnTo>
                    <a:pt x="1154" y="2538"/>
                  </a:lnTo>
                  <a:lnTo>
                    <a:pt x="1155" y="2698"/>
                  </a:lnTo>
                  <a:lnTo>
                    <a:pt x="1156" y="2537"/>
                  </a:lnTo>
                  <a:lnTo>
                    <a:pt x="1156" y="2702"/>
                  </a:lnTo>
                  <a:lnTo>
                    <a:pt x="1157" y="2437"/>
                  </a:lnTo>
                  <a:lnTo>
                    <a:pt x="1158" y="2666"/>
                  </a:lnTo>
                  <a:lnTo>
                    <a:pt x="1158" y="2505"/>
                  </a:lnTo>
                  <a:lnTo>
                    <a:pt x="1159" y="2661"/>
                  </a:lnTo>
                  <a:lnTo>
                    <a:pt x="1160" y="2461"/>
                  </a:lnTo>
                  <a:lnTo>
                    <a:pt x="1160" y="2743"/>
                  </a:lnTo>
                  <a:lnTo>
                    <a:pt x="1161" y="2525"/>
                  </a:lnTo>
                  <a:lnTo>
                    <a:pt x="1162" y="2783"/>
                  </a:lnTo>
                  <a:lnTo>
                    <a:pt x="1163" y="2634"/>
                  </a:lnTo>
                  <a:lnTo>
                    <a:pt x="1163" y="2703"/>
                  </a:lnTo>
                  <a:lnTo>
                    <a:pt x="1164" y="2611"/>
                  </a:lnTo>
                  <a:lnTo>
                    <a:pt x="1164" y="2700"/>
                  </a:lnTo>
                  <a:lnTo>
                    <a:pt x="1165" y="2497"/>
                  </a:lnTo>
                  <a:lnTo>
                    <a:pt x="1166" y="2812"/>
                  </a:lnTo>
                  <a:lnTo>
                    <a:pt x="1167" y="2687"/>
                  </a:lnTo>
                  <a:lnTo>
                    <a:pt x="1168" y="2743"/>
                  </a:lnTo>
                  <a:lnTo>
                    <a:pt x="1168" y="2512"/>
                  </a:lnTo>
                  <a:lnTo>
                    <a:pt x="1169" y="2661"/>
                  </a:lnTo>
                  <a:lnTo>
                    <a:pt x="1170" y="2528"/>
                  </a:lnTo>
                  <a:lnTo>
                    <a:pt x="1170" y="2840"/>
                  </a:lnTo>
                  <a:lnTo>
                    <a:pt x="1171" y="2490"/>
                  </a:lnTo>
                  <a:lnTo>
                    <a:pt x="1171" y="2786"/>
                  </a:lnTo>
                  <a:lnTo>
                    <a:pt x="1172" y="2526"/>
                  </a:lnTo>
                  <a:lnTo>
                    <a:pt x="1172" y="2635"/>
                  </a:lnTo>
                  <a:lnTo>
                    <a:pt x="1173" y="2453"/>
                  </a:lnTo>
                  <a:lnTo>
                    <a:pt x="1174" y="2719"/>
                  </a:lnTo>
                  <a:lnTo>
                    <a:pt x="1174" y="2540"/>
                  </a:lnTo>
                  <a:lnTo>
                    <a:pt x="1175" y="2659"/>
                  </a:lnTo>
                  <a:lnTo>
                    <a:pt x="1175" y="2492"/>
                  </a:lnTo>
                  <a:lnTo>
                    <a:pt x="1176" y="2791"/>
                  </a:lnTo>
                  <a:lnTo>
                    <a:pt x="1177" y="2506"/>
                  </a:lnTo>
                  <a:lnTo>
                    <a:pt x="1178" y="2667"/>
                  </a:lnTo>
                  <a:lnTo>
                    <a:pt x="1178" y="2535"/>
                  </a:lnTo>
                  <a:lnTo>
                    <a:pt x="1179" y="2732"/>
                  </a:lnTo>
                  <a:lnTo>
                    <a:pt x="1179" y="2511"/>
                  </a:lnTo>
                  <a:lnTo>
                    <a:pt x="1180" y="2716"/>
                  </a:lnTo>
                  <a:lnTo>
                    <a:pt x="1181" y="2491"/>
                  </a:lnTo>
                  <a:lnTo>
                    <a:pt x="1181" y="2808"/>
                  </a:lnTo>
                  <a:lnTo>
                    <a:pt x="1182" y="2612"/>
                  </a:lnTo>
                  <a:lnTo>
                    <a:pt x="1182" y="2763"/>
                  </a:lnTo>
                  <a:lnTo>
                    <a:pt x="1183" y="2492"/>
                  </a:lnTo>
                  <a:lnTo>
                    <a:pt x="1184" y="2785"/>
                  </a:lnTo>
                  <a:lnTo>
                    <a:pt x="1185" y="2544"/>
                  </a:lnTo>
                  <a:lnTo>
                    <a:pt x="1185" y="2677"/>
                  </a:lnTo>
                  <a:lnTo>
                    <a:pt x="1186" y="2530"/>
                  </a:lnTo>
                  <a:lnTo>
                    <a:pt x="1186" y="2705"/>
                  </a:lnTo>
                  <a:lnTo>
                    <a:pt x="1187" y="2588"/>
                  </a:lnTo>
                  <a:lnTo>
                    <a:pt x="1187" y="2744"/>
                  </a:lnTo>
                  <a:lnTo>
                    <a:pt x="1188" y="2622"/>
                  </a:lnTo>
                  <a:lnTo>
                    <a:pt x="1189" y="2781"/>
                  </a:lnTo>
                  <a:lnTo>
                    <a:pt x="1190" y="2528"/>
                  </a:lnTo>
                  <a:lnTo>
                    <a:pt x="1191" y="2840"/>
                  </a:lnTo>
                  <a:lnTo>
                    <a:pt x="1192" y="2511"/>
                  </a:lnTo>
                  <a:lnTo>
                    <a:pt x="1193" y="2653"/>
                  </a:lnTo>
                  <a:lnTo>
                    <a:pt x="1194" y="2511"/>
                  </a:lnTo>
                  <a:lnTo>
                    <a:pt x="1195" y="2821"/>
                  </a:lnTo>
                  <a:lnTo>
                    <a:pt x="1196" y="2520"/>
                  </a:lnTo>
                  <a:lnTo>
                    <a:pt x="1196" y="2662"/>
                  </a:lnTo>
                  <a:lnTo>
                    <a:pt x="1197" y="2484"/>
                  </a:lnTo>
                  <a:lnTo>
                    <a:pt x="1197" y="2728"/>
                  </a:lnTo>
                  <a:lnTo>
                    <a:pt x="1198" y="2553"/>
                  </a:lnTo>
                  <a:lnTo>
                    <a:pt x="1198" y="2780"/>
                  </a:lnTo>
                  <a:lnTo>
                    <a:pt x="1199" y="2608"/>
                  </a:lnTo>
                  <a:lnTo>
                    <a:pt x="1199" y="2794"/>
                  </a:lnTo>
                  <a:lnTo>
                    <a:pt x="1200" y="2568"/>
                  </a:lnTo>
                  <a:lnTo>
                    <a:pt x="1201" y="2784"/>
                  </a:lnTo>
                  <a:lnTo>
                    <a:pt x="1201" y="2535"/>
                  </a:lnTo>
                  <a:lnTo>
                    <a:pt x="1202" y="2745"/>
                  </a:lnTo>
                  <a:lnTo>
                    <a:pt x="1204" y="2475"/>
                  </a:lnTo>
                  <a:lnTo>
                    <a:pt x="1204" y="2721"/>
                  </a:lnTo>
                  <a:lnTo>
                    <a:pt x="1205" y="2522"/>
                  </a:lnTo>
                  <a:lnTo>
                    <a:pt x="1207" y="2777"/>
                  </a:lnTo>
                  <a:lnTo>
                    <a:pt x="1207" y="2547"/>
                  </a:lnTo>
                  <a:lnTo>
                    <a:pt x="1208" y="2690"/>
                  </a:lnTo>
                  <a:lnTo>
                    <a:pt x="1208" y="2539"/>
                  </a:lnTo>
                  <a:lnTo>
                    <a:pt x="1209" y="2729"/>
                  </a:lnTo>
                  <a:lnTo>
                    <a:pt x="1210" y="2449"/>
                  </a:lnTo>
                  <a:lnTo>
                    <a:pt x="1210" y="2758"/>
                  </a:lnTo>
                  <a:lnTo>
                    <a:pt x="1212" y="2539"/>
                  </a:lnTo>
                  <a:lnTo>
                    <a:pt x="1212" y="2613"/>
                  </a:lnTo>
                  <a:lnTo>
                    <a:pt x="1213" y="2443"/>
                  </a:lnTo>
                  <a:lnTo>
                    <a:pt x="1214" y="2785"/>
                  </a:lnTo>
                  <a:lnTo>
                    <a:pt x="1216" y="2639"/>
                  </a:lnTo>
                  <a:lnTo>
                    <a:pt x="1216" y="2741"/>
                  </a:lnTo>
                  <a:lnTo>
                    <a:pt x="1217" y="2460"/>
                  </a:lnTo>
                  <a:lnTo>
                    <a:pt x="1218" y="2695"/>
                  </a:lnTo>
                  <a:lnTo>
                    <a:pt x="1218" y="2470"/>
                  </a:lnTo>
                  <a:lnTo>
                    <a:pt x="1219" y="2708"/>
                  </a:lnTo>
                  <a:lnTo>
                    <a:pt x="1219" y="2606"/>
                  </a:lnTo>
                  <a:lnTo>
                    <a:pt x="1220" y="2827"/>
                  </a:lnTo>
                  <a:lnTo>
                    <a:pt x="1221" y="2539"/>
                  </a:lnTo>
                  <a:lnTo>
                    <a:pt x="1222" y="2701"/>
                  </a:lnTo>
                  <a:lnTo>
                    <a:pt x="1224" y="2470"/>
                  </a:lnTo>
                  <a:lnTo>
                    <a:pt x="1224" y="2572"/>
                  </a:lnTo>
                  <a:lnTo>
                    <a:pt x="1225" y="2539"/>
                  </a:lnTo>
                  <a:lnTo>
                    <a:pt x="1226" y="2669"/>
                  </a:lnTo>
                  <a:lnTo>
                    <a:pt x="1226" y="2480"/>
                  </a:lnTo>
                  <a:lnTo>
                    <a:pt x="1227" y="2655"/>
                  </a:lnTo>
                  <a:lnTo>
                    <a:pt x="1228" y="2523"/>
                  </a:lnTo>
                  <a:lnTo>
                    <a:pt x="1228" y="2742"/>
                  </a:lnTo>
                  <a:lnTo>
                    <a:pt x="1229" y="2496"/>
                  </a:lnTo>
                  <a:lnTo>
                    <a:pt x="1230" y="2698"/>
                  </a:lnTo>
                  <a:lnTo>
                    <a:pt x="1231" y="2508"/>
                  </a:lnTo>
                  <a:lnTo>
                    <a:pt x="1231" y="2673"/>
                  </a:lnTo>
                  <a:lnTo>
                    <a:pt x="1232" y="2543"/>
                  </a:lnTo>
                  <a:lnTo>
                    <a:pt x="1232" y="2597"/>
                  </a:lnTo>
                  <a:lnTo>
                    <a:pt x="1233" y="2477"/>
                  </a:lnTo>
                  <a:lnTo>
                    <a:pt x="1233" y="2707"/>
                  </a:lnTo>
                  <a:lnTo>
                    <a:pt x="1234" y="2580"/>
                  </a:lnTo>
                  <a:lnTo>
                    <a:pt x="1235" y="2657"/>
                  </a:lnTo>
                  <a:lnTo>
                    <a:pt x="1235" y="2439"/>
                  </a:lnTo>
                  <a:lnTo>
                    <a:pt x="1237" y="2695"/>
                  </a:lnTo>
                  <a:lnTo>
                    <a:pt x="1237" y="2496"/>
                  </a:lnTo>
                  <a:lnTo>
                    <a:pt x="1239" y="2724"/>
                  </a:lnTo>
                  <a:lnTo>
                    <a:pt x="1240" y="2512"/>
                  </a:lnTo>
                  <a:lnTo>
                    <a:pt x="1240" y="2662"/>
                  </a:lnTo>
                  <a:lnTo>
                    <a:pt x="1241" y="2490"/>
                  </a:lnTo>
                  <a:lnTo>
                    <a:pt x="1242" y="2650"/>
                  </a:lnTo>
                  <a:lnTo>
                    <a:pt x="1243" y="2463"/>
                  </a:lnTo>
                  <a:lnTo>
                    <a:pt x="1244" y="2675"/>
                  </a:lnTo>
                  <a:lnTo>
                    <a:pt x="1244" y="2525"/>
                  </a:lnTo>
                  <a:lnTo>
                    <a:pt x="1245" y="2701"/>
                  </a:lnTo>
                  <a:lnTo>
                    <a:pt x="1247" y="2488"/>
                  </a:lnTo>
                  <a:lnTo>
                    <a:pt x="1247" y="2726"/>
                  </a:lnTo>
                  <a:lnTo>
                    <a:pt x="1248" y="2593"/>
                  </a:lnTo>
                  <a:lnTo>
                    <a:pt x="1249" y="2661"/>
                  </a:lnTo>
                  <a:lnTo>
                    <a:pt x="1249" y="2517"/>
                  </a:lnTo>
                  <a:lnTo>
                    <a:pt x="1250" y="2786"/>
                  </a:lnTo>
                  <a:lnTo>
                    <a:pt x="1251" y="2352"/>
                  </a:lnTo>
                  <a:lnTo>
                    <a:pt x="1251" y="2583"/>
                  </a:lnTo>
                  <a:lnTo>
                    <a:pt x="1253" y="2420"/>
                  </a:lnTo>
                  <a:lnTo>
                    <a:pt x="1254" y="2576"/>
                  </a:lnTo>
                  <a:lnTo>
                    <a:pt x="1254" y="2440"/>
                  </a:lnTo>
                  <a:lnTo>
                    <a:pt x="1255" y="2691"/>
                  </a:lnTo>
                  <a:lnTo>
                    <a:pt x="1255" y="2475"/>
                  </a:lnTo>
                  <a:lnTo>
                    <a:pt x="1257" y="2577"/>
                  </a:lnTo>
                  <a:lnTo>
                    <a:pt x="1257" y="2399"/>
                  </a:lnTo>
                  <a:lnTo>
                    <a:pt x="1258" y="2635"/>
                  </a:lnTo>
                  <a:lnTo>
                    <a:pt x="1259" y="2440"/>
                  </a:lnTo>
                  <a:lnTo>
                    <a:pt x="1259" y="2656"/>
                  </a:lnTo>
                  <a:lnTo>
                    <a:pt x="1260" y="2484"/>
                  </a:lnTo>
                  <a:lnTo>
                    <a:pt x="1261" y="2737"/>
                  </a:lnTo>
                  <a:lnTo>
                    <a:pt x="1262" y="2475"/>
                  </a:lnTo>
                  <a:lnTo>
                    <a:pt x="1263" y="2642"/>
                  </a:lnTo>
                  <a:lnTo>
                    <a:pt x="1263" y="2515"/>
                  </a:lnTo>
                  <a:lnTo>
                    <a:pt x="1264" y="2578"/>
                  </a:lnTo>
                  <a:lnTo>
                    <a:pt x="1264" y="2429"/>
                  </a:lnTo>
                  <a:lnTo>
                    <a:pt x="1266" y="2660"/>
                  </a:lnTo>
                  <a:lnTo>
                    <a:pt x="1266" y="2518"/>
                  </a:lnTo>
                  <a:lnTo>
                    <a:pt x="1267" y="2639"/>
                  </a:lnTo>
                  <a:lnTo>
                    <a:pt x="1267" y="2406"/>
                  </a:lnTo>
                  <a:lnTo>
                    <a:pt x="1268" y="2598"/>
                  </a:lnTo>
                  <a:lnTo>
                    <a:pt x="1269" y="2399"/>
                  </a:lnTo>
                  <a:lnTo>
                    <a:pt x="1269" y="2662"/>
                  </a:lnTo>
                  <a:lnTo>
                    <a:pt x="1271" y="2420"/>
                  </a:lnTo>
                  <a:lnTo>
                    <a:pt x="1271" y="2621"/>
                  </a:lnTo>
                  <a:lnTo>
                    <a:pt x="1272" y="2449"/>
                  </a:lnTo>
                  <a:lnTo>
                    <a:pt x="1272" y="2619"/>
                  </a:lnTo>
                  <a:lnTo>
                    <a:pt x="1273" y="2464"/>
                  </a:lnTo>
                  <a:lnTo>
                    <a:pt x="1273" y="2580"/>
                  </a:lnTo>
                  <a:lnTo>
                    <a:pt x="1274" y="2406"/>
                  </a:lnTo>
                  <a:lnTo>
                    <a:pt x="1274" y="2646"/>
                  </a:lnTo>
                  <a:lnTo>
                    <a:pt x="1275" y="2597"/>
                  </a:lnTo>
                  <a:lnTo>
                    <a:pt x="1275" y="2690"/>
                  </a:lnTo>
                  <a:lnTo>
                    <a:pt x="1276" y="2505"/>
                  </a:lnTo>
                  <a:lnTo>
                    <a:pt x="1277" y="2694"/>
                  </a:lnTo>
                  <a:lnTo>
                    <a:pt x="1277" y="2587"/>
                  </a:lnTo>
                  <a:lnTo>
                    <a:pt x="1278" y="2611"/>
                  </a:lnTo>
                  <a:lnTo>
                    <a:pt x="1278" y="2491"/>
                  </a:lnTo>
                  <a:lnTo>
                    <a:pt x="1279" y="2780"/>
                  </a:lnTo>
                  <a:lnTo>
                    <a:pt x="1280" y="2446"/>
                  </a:lnTo>
                  <a:lnTo>
                    <a:pt x="1281" y="2614"/>
                  </a:lnTo>
                  <a:lnTo>
                    <a:pt x="1282" y="2594"/>
                  </a:lnTo>
                  <a:lnTo>
                    <a:pt x="1283" y="2797"/>
                  </a:lnTo>
                  <a:lnTo>
                    <a:pt x="1284" y="2529"/>
                  </a:lnTo>
                  <a:lnTo>
                    <a:pt x="1285" y="2763"/>
                  </a:lnTo>
                  <a:lnTo>
                    <a:pt x="1285" y="2542"/>
                  </a:lnTo>
                  <a:lnTo>
                    <a:pt x="1286" y="2655"/>
                  </a:lnTo>
                  <a:lnTo>
                    <a:pt x="1286" y="2429"/>
                  </a:lnTo>
                  <a:lnTo>
                    <a:pt x="1287" y="2722"/>
                  </a:lnTo>
                  <a:lnTo>
                    <a:pt x="1287" y="2511"/>
                  </a:lnTo>
                  <a:lnTo>
                    <a:pt x="1288" y="2588"/>
                  </a:lnTo>
                  <a:lnTo>
                    <a:pt x="1288" y="2428"/>
                  </a:lnTo>
                  <a:lnTo>
                    <a:pt x="1289" y="2667"/>
                  </a:lnTo>
                  <a:lnTo>
                    <a:pt x="1290" y="2627"/>
                  </a:lnTo>
                  <a:lnTo>
                    <a:pt x="1291" y="2726"/>
                  </a:lnTo>
                  <a:lnTo>
                    <a:pt x="1291" y="2553"/>
                  </a:lnTo>
                  <a:lnTo>
                    <a:pt x="1292" y="2613"/>
                  </a:lnTo>
                  <a:lnTo>
                    <a:pt x="1292" y="2563"/>
                  </a:lnTo>
                  <a:lnTo>
                    <a:pt x="1293" y="2711"/>
                  </a:lnTo>
                  <a:lnTo>
                    <a:pt x="1293" y="2568"/>
                  </a:lnTo>
                  <a:lnTo>
                    <a:pt x="1294" y="2786"/>
                  </a:lnTo>
                  <a:lnTo>
                    <a:pt x="1294" y="2515"/>
                  </a:lnTo>
                  <a:lnTo>
                    <a:pt x="1295" y="2743"/>
                  </a:lnTo>
                  <a:lnTo>
                    <a:pt x="1296" y="2571"/>
                  </a:lnTo>
                  <a:lnTo>
                    <a:pt x="1297" y="2729"/>
                  </a:lnTo>
                  <a:lnTo>
                    <a:pt x="1297" y="2520"/>
                  </a:lnTo>
                  <a:lnTo>
                    <a:pt x="1298" y="2822"/>
                  </a:lnTo>
                  <a:lnTo>
                    <a:pt x="1298" y="2554"/>
                  </a:lnTo>
                  <a:lnTo>
                    <a:pt x="1299" y="2695"/>
                  </a:lnTo>
                  <a:lnTo>
                    <a:pt x="1299" y="2577"/>
                  </a:lnTo>
                  <a:lnTo>
                    <a:pt x="1300" y="2739"/>
                  </a:lnTo>
                  <a:lnTo>
                    <a:pt x="1300" y="2611"/>
                  </a:lnTo>
                  <a:lnTo>
                    <a:pt x="1301" y="2673"/>
                  </a:lnTo>
                  <a:lnTo>
                    <a:pt x="1302" y="2524"/>
                  </a:lnTo>
                  <a:lnTo>
                    <a:pt x="1302" y="2622"/>
                  </a:lnTo>
                  <a:lnTo>
                    <a:pt x="1303" y="2508"/>
                  </a:lnTo>
                  <a:lnTo>
                    <a:pt x="1303" y="2613"/>
                  </a:lnTo>
                  <a:lnTo>
                    <a:pt x="1304" y="2450"/>
                  </a:lnTo>
                  <a:lnTo>
                    <a:pt x="1305" y="2606"/>
                  </a:lnTo>
                  <a:lnTo>
                    <a:pt x="1305" y="2460"/>
                  </a:lnTo>
                  <a:lnTo>
                    <a:pt x="1306" y="2585"/>
                  </a:lnTo>
                  <a:lnTo>
                    <a:pt x="1306" y="2392"/>
                  </a:lnTo>
                  <a:lnTo>
                    <a:pt x="1308" y="2716"/>
                  </a:lnTo>
                  <a:lnTo>
                    <a:pt x="1308" y="2568"/>
                  </a:lnTo>
                  <a:lnTo>
                    <a:pt x="1309" y="2623"/>
                  </a:lnTo>
                  <a:lnTo>
                    <a:pt x="1309" y="2464"/>
                  </a:lnTo>
                  <a:lnTo>
                    <a:pt x="1311" y="2750"/>
                  </a:lnTo>
                  <a:lnTo>
                    <a:pt x="1312" y="2503"/>
                  </a:lnTo>
                  <a:lnTo>
                    <a:pt x="1312" y="2629"/>
                  </a:lnTo>
                  <a:lnTo>
                    <a:pt x="1313" y="2561"/>
                  </a:lnTo>
                  <a:lnTo>
                    <a:pt x="1313" y="2697"/>
                  </a:lnTo>
                  <a:lnTo>
                    <a:pt x="1315" y="2502"/>
                  </a:lnTo>
                  <a:lnTo>
                    <a:pt x="1315" y="2737"/>
                  </a:lnTo>
                  <a:lnTo>
                    <a:pt x="1316" y="2583"/>
                  </a:lnTo>
                  <a:lnTo>
                    <a:pt x="1317" y="2814"/>
                  </a:lnTo>
                  <a:lnTo>
                    <a:pt x="1317" y="2451"/>
                  </a:lnTo>
                  <a:lnTo>
                    <a:pt x="1318" y="2696"/>
                  </a:lnTo>
                  <a:lnTo>
                    <a:pt x="1319" y="2532"/>
                  </a:lnTo>
                  <a:lnTo>
                    <a:pt x="1319" y="2767"/>
                  </a:lnTo>
                  <a:lnTo>
                    <a:pt x="1320" y="2516"/>
                  </a:lnTo>
                  <a:lnTo>
                    <a:pt x="1321" y="2804"/>
                  </a:lnTo>
                  <a:lnTo>
                    <a:pt x="1321" y="2495"/>
                  </a:lnTo>
                  <a:lnTo>
                    <a:pt x="1323" y="2836"/>
                  </a:lnTo>
                  <a:lnTo>
                    <a:pt x="1323" y="2627"/>
                  </a:lnTo>
                  <a:lnTo>
                    <a:pt x="1324" y="2647"/>
                  </a:lnTo>
                  <a:lnTo>
                    <a:pt x="1324" y="2490"/>
                  </a:lnTo>
                  <a:lnTo>
                    <a:pt x="1325" y="2695"/>
                  </a:lnTo>
                  <a:lnTo>
                    <a:pt x="1325" y="2475"/>
                  </a:lnTo>
                  <a:lnTo>
                    <a:pt x="1326" y="2774"/>
                  </a:lnTo>
                  <a:lnTo>
                    <a:pt x="1326" y="2516"/>
                  </a:lnTo>
                  <a:lnTo>
                    <a:pt x="1327" y="2743"/>
                  </a:lnTo>
                  <a:lnTo>
                    <a:pt x="1327" y="2525"/>
                  </a:lnTo>
                  <a:lnTo>
                    <a:pt x="1328" y="2723"/>
                  </a:lnTo>
                  <a:lnTo>
                    <a:pt x="1328" y="2551"/>
                  </a:lnTo>
                  <a:lnTo>
                    <a:pt x="1329" y="2730"/>
                  </a:lnTo>
                  <a:lnTo>
                    <a:pt x="1329" y="2528"/>
                  </a:lnTo>
                  <a:lnTo>
                    <a:pt x="1330" y="2674"/>
                  </a:lnTo>
                  <a:lnTo>
                    <a:pt x="1331" y="2518"/>
                  </a:lnTo>
                  <a:lnTo>
                    <a:pt x="1331" y="2796"/>
                  </a:lnTo>
                  <a:lnTo>
                    <a:pt x="1332" y="2579"/>
                  </a:lnTo>
                  <a:lnTo>
                    <a:pt x="1332" y="2643"/>
                  </a:lnTo>
                  <a:lnTo>
                    <a:pt x="1333" y="2511"/>
                  </a:lnTo>
                  <a:lnTo>
                    <a:pt x="1334" y="2677"/>
                  </a:lnTo>
                  <a:lnTo>
                    <a:pt x="1334" y="2446"/>
                  </a:lnTo>
                  <a:lnTo>
                    <a:pt x="1335" y="2687"/>
                  </a:lnTo>
                  <a:lnTo>
                    <a:pt x="1335" y="2393"/>
                  </a:lnTo>
                  <a:lnTo>
                    <a:pt x="1336" y="2743"/>
                  </a:lnTo>
                  <a:lnTo>
                    <a:pt x="1337" y="2552"/>
                  </a:lnTo>
                  <a:lnTo>
                    <a:pt x="1338" y="2738"/>
                  </a:lnTo>
                  <a:lnTo>
                    <a:pt x="1338" y="2465"/>
                  </a:lnTo>
                  <a:lnTo>
                    <a:pt x="1339" y="2797"/>
                  </a:lnTo>
                  <a:lnTo>
                    <a:pt x="1339" y="2465"/>
                  </a:lnTo>
                  <a:lnTo>
                    <a:pt x="1340" y="2696"/>
                  </a:lnTo>
                  <a:lnTo>
                    <a:pt x="1340" y="2533"/>
                  </a:lnTo>
                  <a:lnTo>
                    <a:pt x="1341" y="2622"/>
                  </a:lnTo>
                  <a:lnTo>
                    <a:pt x="1342" y="2515"/>
                  </a:lnTo>
                  <a:lnTo>
                    <a:pt x="1342" y="2669"/>
                  </a:lnTo>
                  <a:lnTo>
                    <a:pt x="1343" y="2574"/>
                  </a:lnTo>
                  <a:lnTo>
                    <a:pt x="1344" y="2793"/>
                  </a:lnTo>
                  <a:lnTo>
                    <a:pt x="1344" y="2583"/>
                  </a:lnTo>
                  <a:lnTo>
                    <a:pt x="1345" y="2748"/>
                  </a:lnTo>
                  <a:lnTo>
                    <a:pt x="1345" y="2465"/>
                  </a:lnTo>
                  <a:lnTo>
                    <a:pt x="1347" y="2711"/>
                  </a:lnTo>
                  <a:lnTo>
                    <a:pt x="1347" y="2554"/>
                  </a:lnTo>
                  <a:lnTo>
                    <a:pt x="1348" y="2804"/>
                  </a:lnTo>
                  <a:lnTo>
                    <a:pt x="1348" y="2532"/>
                  </a:lnTo>
                  <a:lnTo>
                    <a:pt x="1349" y="2763"/>
                  </a:lnTo>
                  <a:lnTo>
                    <a:pt x="1350" y="2429"/>
                  </a:lnTo>
                  <a:lnTo>
                    <a:pt x="1350" y="2668"/>
                  </a:lnTo>
                  <a:lnTo>
                    <a:pt x="1351" y="2572"/>
                  </a:lnTo>
                  <a:lnTo>
                    <a:pt x="1352" y="2791"/>
                  </a:lnTo>
                  <a:lnTo>
                    <a:pt x="1352" y="2511"/>
                  </a:lnTo>
                  <a:lnTo>
                    <a:pt x="1353" y="2678"/>
                  </a:lnTo>
                  <a:lnTo>
                    <a:pt x="1353" y="2566"/>
                  </a:lnTo>
                  <a:lnTo>
                    <a:pt x="1354" y="2717"/>
                  </a:lnTo>
                  <a:lnTo>
                    <a:pt x="1355" y="2513"/>
                  </a:lnTo>
                  <a:lnTo>
                    <a:pt x="1356" y="2724"/>
                  </a:lnTo>
                  <a:lnTo>
                    <a:pt x="1357" y="2467"/>
                  </a:lnTo>
                  <a:lnTo>
                    <a:pt x="1357" y="2652"/>
                  </a:lnTo>
                  <a:lnTo>
                    <a:pt x="1358" y="2429"/>
                  </a:lnTo>
                  <a:lnTo>
                    <a:pt x="1358" y="2694"/>
                  </a:lnTo>
                  <a:lnTo>
                    <a:pt x="1359" y="2419"/>
                  </a:lnTo>
                  <a:lnTo>
                    <a:pt x="1360" y="2759"/>
                  </a:lnTo>
                  <a:lnTo>
                    <a:pt x="1361" y="2536"/>
                  </a:lnTo>
                  <a:lnTo>
                    <a:pt x="1362" y="2645"/>
                  </a:lnTo>
                  <a:lnTo>
                    <a:pt x="1362" y="2558"/>
                  </a:lnTo>
                  <a:lnTo>
                    <a:pt x="1363" y="2770"/>
                  </a:lnTo>
                  <a:lnTo>
                    <a:pt x="1365" y="2537"/>
                  </a:lnTo>
                  <a:lnTo>
                    <a:pt x="1365" y="2728"/>
                  </a:lnTo>
                  <a:lnTo>
                    <a:pt x="1366" y="2600"/>
                  </a:lnTo>
                  <a:lnTo>
                    <a:pt x="1366" y="2742"/>
                  </a:lnTo>
                  <a:lnTo>
                    <a:pt x="1367" y="2516"/>
                  </a:lnTo>
                  <a:lnTo>
                    <a:pt x="1367" y="2774"/>
                  </a:lnTo>
                  <a:lnTo>
                    <a:pt x="1368" y="2393"/>
                  </a:lnTo>
                  <a:lnTo>
                    <a:pt x="1369" y="2606"/>
                  </a:lnTo>
                  <a:lnTo>
                    <a:pt x="1370" y="2458"/>
                  </a:lnTo>
                  <a:lnTo>
                    <a:pt x="1371" y="2773"/>
                  </a:lnTo>
                  <a:lnTo>
                    <a:pt x="1371" y="2464"/>
                  </a:lnTo>
                  <a:lnTo>
                    <a:pt x="1372" y="2822"/>
                  </a:lnTo>
                  <a:lnTo>
                    <a:pt x="1373" y="2568"/>
                  </a:lnTo>
                  <a:lnTo>
                    <a:pt x="1373" y="2784"/>
                  </a:lnTo>
                  <a:lnTo>
                    <a:pt x="1375" y="2560"/>
                  </a:lnTo>
                  <a:lnTo>
                    <a:pt x="1375" y="2667"/>
                  </a:lnTo>
                  <a:lnTo>
                    <a:pt x="1376" y="2583"/>
                  </a:lnTo>
                  <a:lnTo>
                    <a:pt x="1376" y="2743"/>
                  </a:lnTo>
                  <a:lnTo>
                    <a:pt x="1377" y="2531"/>
                  </a:lnTo>
                  <a:lnTo>
                    <a:pt x="1377" y="2668"/>
                  </a:lnTo>
                  <a:lnTo>
                    <a:pt x="1379" y="2379"/>
                  </a:lnTo>
                  <a:lnTo>
                    <a:pt x="1380" y="2829"/>
                  </a:lnTo>
                  <a:lnTo>
                    <a:pt x="1381" y="2559"/>
                  </a:lnTo>
                  <a:lnTo>
                    <a:pt x="1382" y="2744"/>
                  </a:lnTo>
                  <a:lnTo>
                    <a:pt x="1383" y="2561"/>
                  </a:lnTo>
                  <a:lnTo>
                    <a:pt x="1385" y="2762"/>
                  </a:lnTo>
                  <a:lnTo>
                    <a:pt x="1385" y="2615"/>
                  </a:lnTo>
                  <a:lnTo>
                    <a:pt x="1386" y="2772"/>
                  </a:lnTo>
                  <a:lnTo>
                    <a:pt x="1387" y="2580"/>
                  </a:lnTo>
                  <a:lnTo>
                    <a:pt x="1388" y="2726"/>
                  </a:lnTo>
                  <a:lnTo>
                    <a:pt x="1389" y="2536"/>
                  </a:lnTo>
                  <a:lnTo>
                    <a:pt x="1389" y="2781"/>
                  </a:lnTo>
                  <a:lnTo>
                    <a:pt x="1390" y="2540"/>
                  </a:lnTo>
                  <a:lnTo>
                    <a:pt x="1391" y="2701"/>
                  </a:lnTo>
                  <a:lnTo>
                    <a:pt x="1391" y="2551"/>
                  </a:lnTo>
                  <a:lnTo>
                    <a:pt x="1392" y="2776"/>
                  </a:lnTo>
                  <a:lnTo>
                    <a:pt x="1393" y="2506"/>
                  </a:lnTo>
                  <a:lnTo>
                    <a:pt x="1394" y="2696"/>
                  </a:lnTo>
                  <a:lnTo>
                    <a:pt x="1394" y="2444"/>
                  </a:lnTo>
                  <a:lnTo>
                    <a:pt x="1395" y="2684"/>
                  </a:lnTo>
                  <a:lnTo>
                    <a:pt x="1395" y="2523"/>
                  </a:lnTo>
                  <a:lnTo>
                    <a:pt x="1396" y="2806"/>
                  </a:lnTo>
                  <a:lnTo>
                    <a:pt x="1396" y="2584"/>
                  </a:lnTo>
                  <a:lnTo>
                    <a:pt x="1397" y="2655"/>
                  </a:lnTo>
                  <a:lnTo>
                    <a:pt x="1397" y="2598"/>
                  </a:lnTo>
                  <a:lnTo>
                    <a:pt x="1398" y="2640"/>
                  </a:lnTo>
                  <a:lnTo>
                    <a:pt x="1399" y="2448"/>
                  </a:lnTo>
                  <a:lnTo>
                    <a:pt x="1399" y="2576"/>
                  </a:lnTo>
                  <a:lnTo>
                    <a:pt x="1400" y="2539"/>
                  </a:lnTo>
                  <a:lnTo>
                    <a:pt x="1400" y="2735"/>
                  </a:lnTo>
                  <a:lnTo>
                    <a:pt x="1401" y="2540"/>
                  </a:lnTo>
                  <a:lnTo>
                    <a:pt x="1401" y="2627"/>
                  </a:lnTo>
                  <a:lnTo>
                    <a:pt x="1402" y="2560"/>
                  </a:lnTo>
                  <a:lnTo>
                    <a:pt x="1402" y="2732"/>
                  </a:lnTo>
                  <a:lnTo>
                    <a:pt x="1403" y="2478"/>
                  </a:lnTo>
                  <a:lnTo>
                    <a:pt x="1403" y="2764"/>
                  </a:lnTo>
                  <a:lnTo>
                    <a:pt x="1404" y="2581"/>
                  </a:lnTo>
                  <a:lnTo>
                    <a:pt x="1404" y="2757"/>
                  </a:lnTo>
                  <a:lnTo>
                    <a:pt x="1405" y="2532"/>
                  </a:lnTo>
                  <a:lnTo>
                    <a:pt x="1406" y="2673"/>
                  </a:lnTo>
                  <a:lnTo>
                    <a:pt x="1407" y="2522"/>
                  </a:lnTo>
                  <a:lnTo>
                    <a:pt x="1408" y="2635"/>
                  </a:lnTo>
                  <a:lnTo>
                    <a:pt x="1408" y="2525"/>
                  </a:lnTo>
                  <a:lnTo>
                    <a:pt x="1409" y="2709"/>
                  </a:lnTo>
                  <a:lnTo>
                    <a:pt x="1410" y="2476"/>
                  </a:lnTo>
                  <a:lnTo>
                    <a:pt x="1410" y="2709"/>
                  </a:lnTo>
                  <a:lnTo>
                    <a:pt x="1412" y="2471"/>
                  </a:lnTo>
                  <a:lnTo>
                    <a:pt x="1413" y="2744"/>
                  </a:lnTo>
                  <a:lnTo>
                    <a:pt x="1413" y="2558"/>
                  </a:lnTo>
                  <a:lnTo>
                    <a:pt x="1414" y="2710"/>
                  </a:lnTo>
                  <a:lnTo>
                    <a:pt x="1414" y="2451"/>
                  </a:lnTo>
                  <a:lnTo>
                    <a:pt x="1415" y="2718"/>
                  </a:lnTo>
                  <a:lnTo>
                    <a:pt x="1416" y="2470"/>
                  </a:lnTo>
                  <a:lnTo>
                    <a:pt x="1416" y="2649"/>
                  </a:lnTo>
                  <a:lnTo>
                    <a:pt x="1417" y="2588"/>
                  </a:lnTo>
                  <a:lnTo>
                    <a:pt x="1417" y="2800"/>
                  </a:lnTo>
                  <a:lnTo>
                    <a:pt x="1418" y="2583"/>
                  </a:lnTo>
                  <a:lnTo>
                    <a:pt x="1419" y="2631"/>
                  </a:lnTo>
                  <a:lnTo>
                    <a:pt x="1419" y="2499"/>
                  </a:lnTo>
                  <a:lnTo>
                    <a:pt x="1420" y="2592"/>
                  </a:lnTo>
                  <a:lnTo>
                    <a:pt x="1420" y="2513"/>
                  </a:lnTo>
                  <a:lnTo>
                    <a:pt x="1422" y="2701"/>
                  </a:lnTo>
                  <a:lnTo>
                    <a:pt x="1423" y="2360"/>
                  </a:lnTo>
                  <a:lnTo>
                    <a:pt x="1423" y="2556"/>
                  </a:lnTo>
                  <a:lnTo>
                    <a:pt x="1424" y="2392"/>
                  </a:lnTo>
                  <a:lnTo>
                    <a:pt x="1425" y="2631"/>
                  </a:lnTo>
                  <a:lnTo>
                    <a:pt x="1425" y="2580"/>
                  </a:lnTo>
                  <a:lnTo>
                    <a:pt x="1426" y="2708"/>
                  </a:lnTo>
                  <a:lnTo>
                    <a:pt x="1427" y="2505"/>
                  </a:lnTo>
                  <a:lnTo>
                    <a:pt x="1427" y="2648"/>
                  </a:lnTo>
                  <a:lnTo>
                    <a:pt x="1428" y="2465"/>
                  </a:lnTo>
                  <a:lnTo>
                    <a:pt x="1428" y="2824"/>
                  </a:lnTo>
                  <a:lnTo>
                    <a:pt x="1429" y="2427"/>
                  </a:lnTo>
                  <a:lnTo>
                    <a:pt x="1431" y="2636"/>
                  </a:lnTo>
                  <a:lnTo>
                    <a:pt x="1432" y="2425"/>
                  </a:lnTo>
                  <a:lnTo>
                    <a:pt x="1433" y="2836"/>
                  </a:lnTo>
                  <a:lnTo>
                    <a:pt x="1433" y="2505"/>
                  </a:lnTo>
                  <a:lnTo>
                    <a:pt x="1434" y="2666"/>
                  </a:lnTo>
                  <a:lnTo>
                    <a:pt x="1434" y="2611"/>
                  </a:lnTo>
                  <a:lnTo>
                    <a:pt x="1435" y="2659"/>
                  </a:lnTo>
                  <a:lnTo>
                    <a:pt x="1435" y="2451"/>
                  </a:lnTo>
                  <a:lnTo>
                    <a:pt x="1437" y="2757"/>
                  </a:lnTo>
                  <a:lnTo>
                    <a:pt x="1437" y="2584"/>
                  </a:lnTo>
                  <a:lnTo>
                    <a:pt x="1438" y="2621"/>
                  </a:lnTo>
                  <a:lnTo>
                    <a:pt x="1438" y="2310"/>
                  </a:lnTo>
                  <a:lnTo>
                    <a:pt x="1439" y="2628"/>
                  </a:lnTo>
                  <a:lnTo>
                    <a:pt x="1439" y="2520"/>
                  </a:lnTo>
                  <a:lnTo>
                    <a:pt x="1440" y="2683"/>
                  </a:lnTo>
                  <a:lnTo>
                    <a:pt x="1440" y="2510"/>
                  </a:lnTo>
                  <a:lnTo>
                    <a:pt x="1441" y="2731"/>
                  </a:lnTo>
                  <a:lnTo>
                    <a:pt x="1442" y="2497"/>
                  </a:lnTo>
                  <a:lnTo>
                    <a:pt x="1442" y="2712"/>
                  </a:lnTo>
                  <a:lnTo>
                    <a:pt x="1443" y="2542"/>
                  </a:lnTo>
                  <a:lnTo>
                    <a:pt x="1444" y="2627"/>
                  </a:lnTo>
                  <a:lnTo>
                    <a:pt x="1445" y="2416"/>
                  </a:lnTo>
                  <a:lnTo>
                    <a:pt x="1445" y="2763"/>
                  </a:lnTo>
                  <a:lnTo>
                    <a:pt x="1446" y="2593"/>
                  </a:lnTo>
                  <a:lnTo>
                    <a:pt x="1446" y="2743"/>
                  </a:lnTo>
                  <a:lnTo>
                    <a:pt x="1447" y="2488"/>
                  </a:lnTo>
                  <a:lnTo>
                    <a:pt x="1448" y="2711"/>
                  </a:lnTo>
                  <a:lnTo>
                    <a:pt x="1448" y="2647"/>
                  </a:lnTo>
                  <a:lnTo>
                    <a:pt x="1449" y="2698"/>
                  </a:lnTo>
                  <a:lnTo>
                    <a:pt x="1449" y="2490"/>
                  </a:lnTo>
                  <a:lnTo>
                    <a:pt x="1450" y="2730"/>
                  </a:lnTo>
                  <a:lnTo>
                    <a:pt x="1450" y="2570"/>
                  </a:lnTo>
                  <a:lnTo>
                    <a:pt x="1451" y="2745"/>
                  </a:lnTo>
                  <a:lnTo>
                    <a:pt x="1451" y="2543"/>
                  </a:lnTo>
                  <a:lnTo>
                    <a:pt x="1452" y="2654"/>
                  </a:lnTo>
                  <a:lnTo>
                    <a:pt x="1452" y="2465"/>
                  </a:lnTo>
                  <a:lnTo>
                    <a:pt x="1453" y="2752"/>
                  </a:lnTo>
                  <a:lnTo>
                    <a:pt x="1453" y="2540"/>
                  </a:lnTo>
                  <a:lnTo>
                    <a:pt x="1454" y="2748"/>
                  </a:lnTo>
                  <a:lnTo>
                    <a:pt x="1455" y="2532"/>
                  </a:lnTo>
                  <a:lnTo>
                    <a:pt x="1456" y="2588"/>
                  </a:lnTo>
                  <a:lnTo>
                    <a:pt x="1456" y="2432"/>
                  </a:lnTo>
                  <a:lnTo>
                    <a:pt x="1458" y="2897"/>
                  </a:lnTo>
                  <a:lnTo>
                    <a:pt x="1459" y="2606"/>
                  </a:lnTo>
                  <a:lnTo>
                    <a:pt x="1459" y="2718"/>
                  </a:lnTo>
                  <a:lnTo>
                    <a:pt x="1460" y="2545"/>
                  </a:lnTo>
                  <a:lnTo>
                    <a:pt x="1460" y="2659"/>
                  </a:lnTo>
                  <a:lnTo>
                    <a:pt x="1461" y="2641"/>
                  </a:lnTo>
                  <a:lnTo>
                    <a:pt x="1461" y="2872"/>
                  </a:lnTo>
                  <a:lnTo>
                    <a:pt x="1462" y="2450"/>
                  </a:lnTo>
                  <a:lnTo>
                    <a:pt x="1463" y="2677"/>
                  </a:lnTo>
                  <a:lnTo>
                    <a:pt x="1463" y="2491"/>
                  </a:lnTo>
                  <a:lnTo>
                    <a:pt x="1464" y="2796"/>
                  </a:lnTo>
                  <a:lnTo>
                    <a:pt x="1464" y="2571"/>
                  </a:lnTo>
                  <a:lnTo>
                    <a:pt x="1465" y="2631"/>
                  </a:lnTo>
                  <a:lnTo>
                    <a:pt x="1465" y="2525"/>
                  </a:lnTo>
                  <a:lnTo>
                    <a:pt x="1466" y="2678"/>
                  </a:lnTo>
                  <a:lnTo>
                    <a:pt x="1466" y="2478"/>
                  </a:lnTo>
                  <a:lnTo>
                    <a:pt x="1467" y="2650"/>
                  </a:lnTo>
                  <a:lnTo>
                    <a:pt x="1468" y="2443"/>
                  </a:lnTo>
                  <a:lnTo>
                    <a:pt x="1468" y="2642"/>
                  </a:lnTo>
                  <a:lnTo>
                    <a:pt x="1469" y="2457"/>
                  </a:lnTo>
                  <a:lnTo>
                    <a:pt x="1470" y="2725"/>
                  </a:lnTo>
                  <a:lnTo>
                    <a:pt x="1470" y="2615"/>
                  </a:lnTo>
                  <a:lnTo>
                    <a:pt x="1471" y="2860"/>
                  </a:lnTo>
                  <a:lnTo>
                    <a:pt x="1472" y="2483"/>
                  </a:lnTo>
                  <a:lnTo>
                    <a:pt x="1473" y="2897"/>
                  </a:lnTo>
                  <a:lnTo>
                    <a:pt x="1475" y="2485"/>
                  </a:lnTo>
                  <a:lnTo>
                    <a:pt x="1475" y="2601"/>
                  </a:lnTo>
                  <a:lnTo>
                    <a:pt x="1476" y="2545"/>
                  </a:lnTo>
                  <a:lnTo>
                    <a:pt x="1476" y="2784"/>
                  </a:lnTo>
                  <a:lnTo>
                    <a:pt x="1477" y="2542"/>
                  </a:lnTo>
                  <a:lnTo>
                    <a:pt x="1478" y="2792"/>
                  </a:lnTo>
                  <a:lnTo>
                    <a:pt x="1480" y="2421"/>
                  </a:lnTo>
                  <a:lnTo>
                    <a:pt x="1481" y="2784"/>
                  </a:lnTo>
                  <a:lnTo>
                    <a:pt x="1481" y="2612"/>
                  </a:lnTo>
                  <a:lnTo>
                    <a:pt x="1482" y="2765"/>
                  </a:lnTo>
                  <a:lnTo>
                    <a:pt x="1483" y="2419"/>
                  </a:lnTo>
                  <a:lnTo>
                    <a:pt x="1483" y="2585"/>
                  </a:lnTo>
                  <a:lnTo>
                    <a:pt x="1484" y="2481"/>
                  </a:lnTo>
                  <a:lnTo>
                    <a:pt x="1484" y="2743"/>
                  </a:lnTo>
                  <a:lnTo>
                    <a:pt x="1485" y="2525"/>
                  </a:lnTo>
                  <a:lnTo>
                    <a:pt x="1486" y="2705"/>
                  </a:lnTo>
                  <a:lnTo>
                    <a:pt x="1486" y="2496"/>
                  </a:lnTo>
                  <a:lnTo>
                    <a:pt x="1487" y="2636"/>
                  </a:lnTo>
                  <a:lnTo>
                    <a:pt x="1488" y="2471"/>
                  </a:lnTo>
                  <a:lnTo>
                    <a:pt x="1488" y="2588"/>
                  </a:lnTo>
                  <a:lnTo>
                    <a:pt x="1489" y="2579"/>
                  </a:lnTo>
                  <a:lnTo>
                    <a:pt x="1490" y="2711"/>
                  </a:lnTo>
                  <a:lnTo>
                    <a:pt x="1491" y="2451"/>
                  </a:lnTo>
                  <a:lnTo>
                    <a:pt x="1491" y="2594"/>
                  </a:lnTo>
                  <a:lnTo>
                    <a:pt x="1492" y="2344"/>
                  </a:lnTo>
                  <a:lnTo>
                    <a:pt x="1492" y="2655"/>
                  </a:lnTo>
                  <a:lnTo>
                    <a:pt x="1493" y="2436"/>
                  </a:lnTo>
                  <a:lnTo>
                    <a:pt x="1494" y="2694"/>
                  </a:lnTo>
                  <a:lnTo>
                    <a:pt x="1494" y="2547"/>
                  </a:lnTo>
                  <a:lnTo>
                    <a:pt x="1495" y="2681"/>
                  </a:lnTo>
                  <a:lnTo>
                    <a:pt x="1495" y="2388"/>
                  </a:lnTo>
                  <a:lnTo>
                    <a:pt x="1496" y="2634"/>
                  </a:lnTo>
                  <a:lnTo>
                    <a:pt x="1496" y="2461"/>
                  </a:lnTo>
                  <a:lnTo>
                    <a:pt x="1497" y="2671"/>
                  </a:lnTo>
                  <a:lnTo>
                    <a:pt x="1498" y="2635"/>
                  </a:lnTo>
                  <a:lnTo>
                    <a:pt x="1498" y="2783"/>
                  </a:lnTo>
                  <a:lnTo>
                    <a:pt x="1499" y="2536"/>
                  </a:lnTo>
                  <a:lnTo>
                    <a:pt x="1499" y="2689"/>
                  </a:lnTo>
                  <a:lnTo>
                    <a:pt x="1500" y="2442"/>
                  </a:lnTo>
                  <a:lnTo>
                    <a:pt x="1500" y="2680"/>
                  </a:lnTo>
                  <a:lnTo>
                    <a:pt x="1501" y="2406"/>
                  </a:lnTo>
                  <a:lnTo>
                    <a:pt x="1501" y="2669"/>
                  </a:lnTo>
                  <a:lnTo>
                    <a:pt x="1502" y="2533"/>
                  </a:lnTo>
                  <a:lnTo>
                    <a:pt x="1502" y="2702"/>
                  </a:lnTo>
                  <a:lnTo>
                    <a:pt x="1503" y="2464"/>
                  </a:lnTo>
                  <a:lnTo>
                    <a:pt x="1503" y="2635"/>
                  </a:lnTo>
                  <a:lnTo>
                    <a:pt x="1504" y="2505"/>
                  </a:lnTo>
                  <a:lnTo>
                    <a:pt x="1504" y="2627"/>
                  </a:lnTo>
                  <a:lnTo>
                    <a:pt x="1505" y="2481"/>
                  </a:lnTo>
                  <a:lnTo>
                    <a:pt x="1506" y="2738"/>
                  </a:lnTo>
                  <a:lnTo>
                    <a:pt x="1507" y="2410"/>
                  </a:lnTo>
                  <a:lnTo>
                    <a:pt x="1508" y="2570"/>
                  </a:lnTo>
                  <a:lnTo>
                    <a:pt x="1509" y="2422"/>
                  </a:lnTo>
                  <a:lnTo>
                    <a:pt x="1509" y="2632"/>
                  </a:lnTo>
                  <a:lnTo>
                    <a:pt x="1510" y="2553"/>
                  </a:lnTo>
                  <a:lnTo>
                    <a:pt x="1510" y="2725"/>
                  </a:lnTo>
                  <a:lnTo>
                    <a:pt x="1511" y="2504"/>
                  </a:lnTo>
                  <a:lnTo>
                    <a:pt x="1512" y="2620"/>
                  </a:lnTo>
                  <a:lnTo>
                    <a:pt x="1512" y="2509"/>
                  </a:lnTo>
                  <a:lnTo>
                    <a:pt x="1513" y="2702"/>
                  </a:lnTo>
                  <a:lnTo>
                    <a:pt x="1515" y="2481"/>
                  </a:lnTo>
                  <a:lnTo>
                    <a:pt x="1516" y="2675"/>
                  </a:lnTo>
                  <a:lnTo>
                    <a:pt x="1516" y="2469"/>
                  </a:lnTo>
                  <a:lnTo>
                    <a:pt x="1517" y="2667"/>
                  </a:lnTo>
                  <a:lnTo>
                    <a:pt x="1517" y="2458"/>
                  </a:lnTo>
                  <a:lnTo>
                    <a:pt x="1518" y="2791"/>
                  </a:lnTo>
                  <a:lnTo>
                    <a:pt x="1520" y="2476"/>
                  </a:lnTo>
                  <a:lnTo>
                    <a:pt x="1520" y="2755"/>
                  </a:lnTo>
                  <a:lnTo>
                    <a:pt x="1521" y="2512"/>
                  </a:lnTo>
                  <a:lnTo>
                    <a:pt x="1522" y="2643"/>
                  </a:lnTo>
                  <a:lnTo>
                    <a:pt x="1522" y="2449"/>
                  </a:lnTo>
                  <a:lnTo>
                    <a:pt x="1523" y="2629"/>
                  </a:lnTo>
                  <a:lnTo>
                    <a:pt x="1523" y="2473"/>
                  </a:lnTo>
                  <a:lnTo>
                    <a:pt x="1524" y="2698"/>
                  </a:lnTo>
                  <a:lnTo>
                    <a:pt x="1525" y="2375"/>
                  </a:lnTo>
                  <a:lnTo>
                    <a:pt x="1526" y="2646"/>
                  </a:lnTo>
                  <a:lnTo>
                    <a:pt x="1527" y="2576"/>
                  </a:lnTo>
                  <a:lnTo>
                    <a:pt x="1527" y="2667"/>
                  </a:lnTo>
                  <a:lnTo>
                    <a:pt x="1528" y="2559"/>
                  </a:lnTo>
                  <a:lnTo>
                    <a:pt x="1528" y="2711"/>
                  </a:lnTo>
                  <a:lnTo>
                    <a:pt x="1529" y="2572"/>
                  </a:lnTo>
                  <a:lnTo>
                    <a:pt x="1530" y="2666"/>
                  </a:lnTo>
                  <a:lnTo>
                    <a:pt x="1530" y="2407"/>
                  </a:lnTo>
                  <a:lnTo>
                    <a:pt x="1531" y="2570"/>
                  </a:lnTo>
                  <a:lnTo>
                    <a:pt x="1532" y="2428"/>
                  </a:lnTo>
                  <a:lnTo>
                    <a:pt x="1532" y="2535"/>
                  </a:lnTo>
                  <a:lnTo>
                    <a:pt x="1533" y="2471"/>
                  </a:lnTo>
                  <a:lnTo>
                    <a:pt x="1534" y="2675"/>
                  </a:lnTo>
                  <a:lnTo>
                    <a:pt x="1535" y="2496"/>
                  </a:lnTo>
                  <a:lnTo>
                    <a:pt x="1535" y="2625"/>
                  </a:lnTo>
                  <a:lnTo>
                    <a:pt x="1536" y="2497"/>
                  </a:lnTo>
                  <a:lnTo>
                    <a:pt x="1536" y="2633"/>
                  </a:lnTo>
                  <a:lnTo>
                    <a:pt x="1537" y="2368"/>
                  </a:lnTo>
                  <a:lnTo>
                    <a:pt x="1537" y="2622"/>
                  </a:lnTo>
                  <a:lnTo>
                    <a:pt x="1538" y="2577"/>
                  </a:lnTo>
                  <a:lnTo>
                    <a:pt x="1538" y="2693"/>
                  </a:lnTo>
                  <a:lnTo>
                    <a:pt x="1540" y="2528"/>
                  </a:lnTo>
                  <a:lnTo>
                    <a:pt x="1541" y="2723"/>
                  </a:lnTo>
                  <a:lnTo>
                    <a:pt x="1541" y="2407"/>
                  </a:lnTo>
                  <a:lnTo>
                    <a:pt x="1542" y="2686"/>
                  </a:lnTo>
                  <a:lnTo>
                    <a:pt x="1542" y="2559"/>
                  </a:lnTo>
                  <a:lnTo>
                    <a:pt x="1543" y="2689"/>
                  </a:lnTo>
                  <a:lnTo>
                    <a:pt x="1543" y="2585"/>
                  </a:lnTo>
                  <a:lnTo>
                    <a:pt x="1544" y="2746"/>
                  </a:lnTo>
                  <a:lnTo>
                    <a:pt x="1545" y="2484"/>
                  </a:lnTo>
                  <a:lnTo>
                    <a:pt x="1545" y="2741"/>
                  </a:lnTo>
                  <a:lnTo>
                    <a:pt x="1546" y="2520"/>
                  </a:lnTo>
                  <a:lnTo>
                    <a:pt x="1546" y="2806"/>
                  </a:lnTo>
                  <a:lnTo>
                    <a:pt x="1547" y="2553"/>
                  </a:lnTo>
                  <a:lnTo>
                    <a:pt x="1548" y="2650"/>
                  </a:lnTo>
                  <a:lnTo>
                    <a:pt x="1548" y="2503"/>
                  </a:lnTo>
                  <a:lnTo>
                    <a:pt x="1549" y="2732"/>
                  </a:lnTo>
                  <a:lnTo>
                    <a:pt x="1550" y="2559"/>
                  </a:lnTo>
                  <a:lnTo>
                    <a:pt x="1551" y="2646"/>
                  </a:lnTo>
                  <a:lnTo>
                    <a:pt x="1551" y="2508"/>
                  </a:lnTo>
                  <a:lnTo>
                    <a:pt x="1552" y="2771"/>
                  </a:lnTo>
                  <a:lnTo>
                    <a:pt x="1553" y="2440"/>
                  </a:lnTo>
                  <a:lnTo>
                    <a:pt x="1554" y="2780"/>
                  </a:lnTo>
                  <a:lnTo>
                    <a:pt x="1554" y="2686"/>
                  </a:lnTo>
                  <a:lnTo>
                    <a:pt x="1555" y="2735"/>
                  </a:lnTo>
                  <a:lnTo>
                    <a:pt x="1556" y="2498"/>
                  </a:lnTo>
                  <a:lnTo>
                    <a:pt x="1556" y="2703"/>
                  </a:lnTo>
                  <a:lnTo>
                    <a:pt x="1557" y="2497"/>
                  </a:lnTo>
                  <a:lnTo>
                    <a:pt x="1558" y="2654"/>
                  </a:lnTo>
                  <a:lnTo>
                    <a:pt x="1558" y="2484"/>
                  </a:lnTo>
                  <a:lnTo>
                    <a:pt x="1560" y="2773"/>
                  </a:lnTo>
                  <a:lnTo>
                    <a:pt x="1561" y="2537"/>
                  </a:lnTo>
                  <a:lnTo>
                    <a:pt x="1561" y="2739"/>
                  </a:lnTo>
                  <a:lnTo>
                    <a:pt x="1562" y="2503"/>
                  </a:lnTo>
                  <a:lnTo>
                    <a:pt x="1562" y="2793"/>
                  </a:lnTo>
                  <a:lnTo>
                    <a:pt x="1564" y="2494"/>
                  </a:lnTo>
                  <a:lnTo>
                    <a:pt x="1564" y="2704"/>
                  </a:lnTo>
                  <a:lnTo>
                    <a:pt x="1565" y="2519"/>
                  </a:lnTo>
                  <a:lnTo>
                    <a:pt x="1566" y="2758"/>
                  </a:lnTo>
                  <a:lnTo>
                    <a:pt x="1566" y="2542"/>
                  </a:lnTo>
                  <a:lnTo>
                    <a:pt x="1567" y="2876"/>
                  </a:lnTo>
                  <a:lnTo>
                    <a:pt x="1568" y="2497"/>
                  </a:lnTo>
                  <a:lnTo>
                    <a:pt x="1569" y="2681"/>
                  </a:lnTo>
                  <a:lnTo>
                    <a:pt x="1569" y="2474"/>
                  </a:lnTo>
                  <a:lnTo>
                    <a:pt x="1571" y="2737"/>
                  </a:lnTo>
                  <a:lnTo>
                    <a:pt x="1571" y="2488"/>
                  </a:lnTo>
                  <a:lnTo>
                    <a:pt x="1572" y="2635"/>
                  </a:lnTo>
                  <a:lnTo>
                    <a:pt x="1573" y="2563"/>
                  </a:lnTo>
                  <a:lnTo>
                    <a:pt x="1573" y="2668"/>
                  </a:lnTo>
                  <a:lnTo>
                    <a:pt x="1574" y="2501"/>
                  </a:lnTo>
                  <a:lnTo>
                    <a:pt x="1576" y="2764"/>
                  </a:lnTo>
                  <a:lnTo>
                    <a:pt x="1576" y="2640"/>
                  </a:lnTo>
                  <a:lnTo>
                    <a:pt x="1577" y="2710"/>
                  </a:lnTo>
                  <a:lnTo>
                    <a:pt x="1578" y="2444"/>
                  </a:lnTo>
                  <a:lnTo>
                    <a:pt x="1578" y="2729"/>
                  </a:lnTo>
                  <a:lnTo>
                    <a:pt x="1579" y="2542"/>
                  </a:lnTo>
                  <a:lnTo>
                    <a:pt x="1579" y="2669"/>
                  </a:lnTo>
                  <a:lnTo>
                    <a:pt x="1580" y="2554"/>
                  </a:lnTo>
                  <a:lnTo>
                    <a:pt x="1581" y="2790"/>
                  </a:lnTo>
                  <a:lnTo>
                    <a:pt x="1582" y="2465"/>
                  </a:lnTo>
                  <a:lnTo>
                    <a:pt x="1582" y="2663"/>
                  </a:lnTo>
                  <a:lnTo>
                    <a:pt x="1583" y="2517"/>
                  </a:lnTo>
                  <a:lnTo>
                    <a:pt x="1584" y="2818"/>
                  </a:lnTo>
                  <a:lnTo>
                    <a:pt x="1585" y="2473"/>
                  </a:lnTo>
                  <a:lnTo>
                    <a:pt x="1586" y="2808"/>
                  </a:lnTo>
                  <a:lnTo>
                    <a:pt x="1586" y="2595"/>
                  </a:lnTo>
                  <a:lnTo>
                    <a:pt x="1587" y="2631"/>
                  </a:lnTo>
                  <a:lnTo>
                    <a:pt x="1587" y="2423"/>
                  </a:lnTo>
                  <a:lnTo>
                    <a:pt x="1588" y="2655"/>
                  </a:lnTo>
                  <a:lnTo>
                    <a:pt x="1588" y="2518"/>
                  </a:lnTo>
                  <a:lnTo>
                    <a:pt x="1589" y="2629"/>
                  </a:lnTo>
                  <a:lnTo>
                    <a:pt x="1589" y="2498"/>
                  </a:lnTo>
                  <a:lnTo>
                    <a:pt x="1590" y="2689"/>
                  </a:lnTo>
                  <a:lnTo>
                    <a:pt x="1591" y="2536"/>
                  </a:lnTo>
                  <a:lnTo>
                    <a:pt x="1591" y="2709"/>
                  </a:lnTo>
                  <a:lnTo>
                    <a:pt x="1593" y="2526"/>
                  </a:lnTo>
                  <a:lnTo>
                    <a:pt x="1593" y="2860"/>
                  </a:lnTo>
                  <a:lnTo>
                    <a:pt x="1594" y="2405"/>
                  </a:lnTo>
                  <a:lnTo>
                    <a:pt x="1596" y="2680"/>
                  </a:lnTo>
                  <a:lnTo>
                    <a:pt x="1596" y="2542"/>
                  </a:lnTo>
                  <a:lnTo>
                    <a:pt x="1597" y="2702"/>
                  </a:lnTo>
                  <a:lnTo>
                    <a:pt x="1597" y="2574"/>
                  </a:lnTo>
                  <a:lnTo>
                    <a:pt x="1598" y="2647"/>
                  </a:lnTo>
                  <a:lnTo>
                    <a:pt x="1598" y="2513"/>
                  </a:lnTo>
                  <a:lnTo>
                    <a:pt x="1599" y="2621"/>
                  </a:lnTo>
                  <a:lnTo>
                    <a:pt x="1599" y="2546"/>
                  </a:lnTo>
                  <a:lnTo>
                    <a:pt x="1600" y="2650"/>
                  </a:lnTo>
                  <a:lnTo>
                    <a:pt x="1601" y="2490"/>
                  </a:lnTo>
                  <a:lnTo>
                    <a:pt x="1602" y="2718"/>
                  </a:lnTo>
                  <a:lnTo>
                    <a:pt x="1602" y="2481"/>
                  </a:lnTo>
                  <a:lnTo>
                    <a:pt x="1603" y="2616"/>
                  </a:lnTo>
                  <a:lnTo>
                    <a:pt x="1603" y="2489"/>
                  </a:lnTo>
                  <a:lnTo>
                    <a:pt x="1604" y="2693"/>
                  </a:lnTo>
                  <a:lnTo>
                    <a:pt x="1605" y="2379"/>
                  </a:lnTo>
                  <a:lnTo>
                    <a:pt x="1606" y="2776"/>
                  </a:lnTo>
                  <a:lnTo>
                    <a:pt x="1607" y="2439"/>
                  </a:lnTo>
                  <a:lnTo>
                    <a:pt x="1607" y="2729"/>
                  </a:lnTo>
                  <a:lnTo>
                    <a:pt x="1608" y="2420"/>
                  </a:lnTo>
                  <a:lnTo>
                    <a:pt x="1608" y="2841"/>
                  </a:lnTo>
                  <a:lnTo>
                    <a:pt x="1609" y="2495"/>
                  </a:lnTo>
                  <a:lnTo>
                    <a:pt x="1610" y="2724"/>
                  </a:lnTo>
                  <a:lnTo>
                    <a:pt x="1611" y="2499"/>
                  </a:lnTo>
                  <a:lnTo>
                    <a:pt x="1611" y="2697"/>
                  </a:lnTo>
                  <a:lnTo>
                    <a:pt x="1612" y="2372"/>
                  </a:lnTo>
                  <a:lnTo>
                    <a:pt x="1612" y="2725"/>
                  </a:lnTo>
                  <a:lnTo>
                    <a:pt x="1613" y="2694"/>
                  </a:lnTo>
                  <a:lnTo>
                    <a:pt x="1613" y="2749"/>
                  </a:lnTo>
                  <a:lnTo>
                    <a:pt x="1614" y="2406"/>
                  </a:lnTo>
                  <a:lnTo>
                    <a:pt x="1615" y="2803"/>
                  </a:lnTo>
                  <a:lnTo>
                    <a:pt x="1616" y="2537"/>
                  </a:lnTo>
                  <a:lnTo>
                    <a:pt x="1617" y="2717"/>
                  </a:lnTo>
                  <a:lnTo>
                    <a:pt x="1617" y="2539"/>
                  </a:lnTo>
                  <a:lnTo>
                    <a:pt x="1618" y="2742"/>
                  </a:lnTo>
                  <a:lnTo>
                    <a:pt x="1618" y="2497"/>
                  </a:lnTo>
                  <a:lnTo>
                    <a:pt x="1619" y="2613"/>
                  </a:lnTo>
                  <a:lnTo>
                    <a:pt x="1619" y="2476"/>
                  </a:lnTo>
                  <a:lnTo>
                    <a:pt x="1620" y="2684"/>
                  </a:lnTo>
                  <a:lnTo>
                    <a:pt x="1621" y="2543"/>
                  </a:lnTo>
                  <a:lnTo>
                    <a:pt x="1622" y="2741"/>
                  </a:lnTo>
                  <a:lnTo>
                    <a:pt x="1623" y="2557"/>
                  </a:lnTo>
                  <a:lnTo>
                    <a:pt x="1624" y="2715"/>
                  </a:lnTo>
                  <a:lnTo>
                    <a:pt x="1624" y="2578"/>
                  </a:lnTo>
                  <a:lnTo>
                    <a:pt x="1625" y="2695"/>
                  </a:lnTo>
                  <a:lnTo>
                    <a:pt x="1625" y="2552"/>
                  </a:lnTo>
                  <a:lnTo>
                    <a:pt x="1627" y="2648"/>
                  </a:lnTo>
                  <a:lnTo>
                    <a:pt x="1627" y="2498"/>
                  </a:lnTo>
                  <a:lnTo>
                    <a:pt x="1628" y="2716"/>
                  </a:lnTo>
                  <a:lnTo>
                    <a:pt x="1630" y="2556"/>
                  </a:lnTo>
                  <a:lnTo>
                    <a:pt x="1630" y="2721"/>
                  </a:lnTo>
                  <a:lnTo>
                    <a:pt x="1631" y="2566"/>
                  </a:lnTo>
                  <a:lnTo>
                    <a:pt x="1632" y="2677"/>
                  </a:lnTo>
                  <a:lnTo>
                    <a:pt x="1633" y="2559"/>
                  </a:lnTo>
                  <a:lnTo>
                    <a:pt x="1633" y="2719"/>
                  </a:lnTo>
                  <a:lnTo>
                    <a:pt x="1634" y="2558"/>
                  </a:lnTo>
                  <a:lnTo>
                    <a:pt x="1635" y="2683"/>
                  </a:lnTo>
                  <a:lnTo>
                    <a:pt x="1636" y="2443"/>
                  </a:lnTo>
                  <a:lnTo>
                    <a:pt x="1637" y="2726"/>
                  </a:lnTo>
                  <a:lnTo>
                    <a:pt x="1638" y="2450"/>
                  </a:lnTo>
                  <a:lnTo>
                    <a:pt x="1638" y="2648"/>
                  </a:lnTo>
                  <a:lnTo>
                    <a:pt x="1639" y="2373"/>
                  </a:lnTo>
                  <a:lnTo>
                    <a:pt x="1640" y="2531"/>
                  </a:lnTo>
                  <a:lnTo>
                    <a:pt x="1640" y="2422"/>
                  </a:lnTo>
                  <a:lnTo>
                    <a:pt x="1641" y="2650"/>
                  </a:lnTo>
                  <a:lnTo>
                    <a:pt x="1642" y="2528"/>
                  </a:lnTo>
                  <a:lnTo>
                    <a:pt x="1642" y="2649"/>
                  </a:lnTo>
                  <a:lnTo>
                    <a:pt x="1643" y="2394"/>
                  </a:lnTo>
                  <a:lnTo>
                    <a:pt x="1645" y="2726"/>
                  </a:lnTo>
                  <a:lnTo>
                    <a:pt x="1645" y="2568"/>
                  </a:lnTo>
                  <a:lnTo>
                    <a:pt x="1646" y="2758"/>
                  </a:lnTo>
                  <a:lnTo>
                    <a:pt x="1646" y="2483"/>
                  </a:lnTo>
                  <a:lnTo>
                    <a:pt x="1647" y="2625"/>
                  </a:lnTo>
                  <a:lnTo>
                    <a:pt x="1647" y="2430"/>
                  </a:lnTo>
                  <a:lnTo>
                    <a:pt x="1648" y="2464"/>
                  </a:lnTo>
                  <a:lnTo>
                    <a:pt x="1648" y="2382"/>
                  </a:lnTo>
                  <a:lnTo>
                    <a:pt x="1649" y="2674"/>
                  </a:lnTo>
                  <a:lnTo>
                    <a:pt x="1650" y="2491"/>
                  </a:lnTo>
                  <a:lnTo>
                    <a:pt x="1652" y="2663"/>
                  </a:lnTo>
                  <a:lnTo>
                    <a:pt x="1652" y="2419"/>
                  </a:lnTo>
                  <a:lnTo>
                    <a:pt x="1653" y="2574"/>
                  </a:lnTo>
                  <a:lnTo>
                    <a:pt x="1654" y="2478"/>
                  </a:lnTo>
                  <a:lnTo>
                    <a:pt x="1654" y="2712"/>
                  </a:lnTo>
                  <a:lnTo>
                    <a:pt x="1655" y="2512"/>
                  </a:lnTo>
                  <a:lnTo>
                    <a:pt x="1655" y="2643"/>
                  </a:lnTo>
                  <a:lnTo>
                    <a:pt x="1656" y="2473"/>
                  </a:lnTo>
                  <a:lnTo>
                    <a:pt x="1657" y="2732"/>
                  </a:lnTo>
                  <a:lnTo>
                    <a:pt x="1657" y="2485"/>
                  </a:lnTo>
                  <a:lnTo>
                    <a:pt x="1659" y="2703"/>
                  </a:lnTo>
                  <a:lnTo>
                    <a:pt x="1659" y="2572"/>
                  </a:lnTo>
                  <a:lnTo>
                    <a:pt x="1660" y="2709"/>
                  </a:lnTo>
                  <a:lnTo>
                    <a:pt x="1660" y="2481"/>
                  </a:lnTo>
                  <a:lnTo>
                    <a:pt x="1661" y="2660"/>
                  </a:lnTo>
                  <a:lnTo>
                    <a:pt x="1662" y="2572"/>
                  </a:lnTo>
                  <a:lnTo>
                    <a:pt x="1663" y="2719"/>
                  </a:lnTo>
                  <a:lnTo>
                    <a:pt x="1664" y="2504"/>
                  </a:lnTo>
                  <a:lnTo>
                    <a:pt x="1664" y="2676"/>
                  </a:lnTo>
                  <a:lnTo>
                    <a:pt x="1665" y="2508"/>
                  </a:lnTo>
                  <a:lnTo>
                    <a:pt x="1665" y="2758"/>
                  </a:lnTo>
                  <a:lnTo>
                    <a:pt x="1666" y="2547"/>
                  </a:lnTo>
                  <a:lnTo>
                    <a:pt x="1667" y="2660"/>
                  </a:lnTo>
                  <a:lnTo>
                    <a:pt x="1667" y="2560"/>
                  </a:lnTo>
                  <a:lnTo>
                    <a:pt x="1668" y="2646"/>
                  </a:lnTo>
                  <a:lnTo>
                    <a:pt x="1669" y="2407"/>
                  </a:lnTo>
                  <a:lnTo>
                    <a:pt x="1670" y="2794"/>
                  </a:lnTo>
                  <a:lnTo>
                    <a:pt x="1670" y="2409"/>
                  </a:lnTo>
                  <a:lnTo>
                    <a:pt x="1672" y="2674"/>
                  </a:lnTo>
                  <a:lnTo>
                    <a:pt x="1673" y="2477"/>
                  </a:lnTo>
                  <a:lnTo>
                    <a:pt x="1674" y="2827"/>
                  </a:lnTo>
                  <a:lnTo>
                    <a:pt x="1675" y="2517"/>
                  </a:lnTo>
                  <a:lnTo>
                    <a:pt x="1676" y="2640"/>
                  </a:lnTo>
                  <a:lnTo>
                    <a:pt x="1677" y="2501"/>
                  </a:lnTo>
                  <a:lnTo>
                    <a:pt x="1678" y="2825"/>
                  </a:lnTo>
                  <a:lnTo>
                    <a:pt x="1678" y="2581"/>
                  </a:lnTo>
                  <a:lnTo>
                    <a:pt x="1679" y="2660"/>
                  </a:lnTo>
                  <a:lnTo>
                    <a:pt x="1679" y="2420"/>
                  </a:lnTo>
                  <a:lnTo>
                    <a:pt x="1681" y="2656"/>
                  </a:lnTo>
                  <a:lnTo>
                    <a:pt x="1681" y="2458"/>
                  </a:lnTo>
                  <a:lnTo>
                    <a:pt x="1682" y="2698"/>
                  </a:lnTo>
                  <a:lnTo>
                    <a:pt x="1683" y="2501"/>
                  </a:lnTo>
                  <a:lnTo>
                    <a:pt x="1684" y="2748"/>
                  </a:lnTo>
                  <a:lnTo>
                    <a:pt x="1685" y="2513"/>
                  </a:lnTo>
                  <a:lnTo>
                    <a:pt x="1686" y="2752"/>
                  </a:lnTo>
                  <a:lnTo>
                    <a:pt x="1686" y="2604"/>
                  </a:lnTo>
                  <a:lnTo>
                    <a:pt x="1687" y="2730"/>
                  </a:lnTo>
                  <a:lnTo>
                    <a:pt x="1687" y="2513"/>
                  </a:lnTo>
                  <a:lnTo>
                    <a:pt x="1688" y="2783"/>
                  </a:lnTo>
                  <a:lnTo>
                    <a:pt x="1689" y="2539"/>
                  </a:lnTo>
                  <a:lnTo>
                    <a:pt x="1689" y="2724"/>
                  </a:lnTo>
                  <a:lnTo>
                    <a:pt x="1690" y="2489"/>
                  </a:lnTo>
                  <a:lnTo>
                    <a:pt x="1690" y="2776"/>
                  </a:lnTo>
                  <a:lnTo>
                    <a:pt x="1691" y="2470"/>
                  </a:lnTo>
                  <a:lnTo>
                    <a:pt x="1691" y="2785"/>
                  </a:lnTo>
                  <a:lnTo>
                    <a:pt x="1692" y="2513"/>
                  </a:lnTo>
                  <a:lnTo>
                    <a:pt x="1693" y="2805"/>
                  </a:lnTo>
                  <a:lnTo>
                    <a:pt x="1693" y="2557"/>
                  </a:lnTo>
                  <a:lnTo>
                    <a:pt x="1694" y="2704"/>
                  </a:lnTo>
                  <a:lnTo>
                    <a:pt x="1694" y="2607"/>
                  </a:lnTo>
                  <a:lnTo>
                    <a:pt x="1695" y="2684"/>
                  </a:lnTo>
                  <a:lnTo>
                    <a:pt x="1695" y="2533"/>
                  </a:lnTo>
                  <a:lnTo>
                    <a:pt x="1696" y="2668"/>
                  </a:lnTo>
                  <a:lnTo>
                    <a:pt x="1696" y="2508"/>
                  </a:lnTo>
                  <a:lnTo>
                    <a:pt x="1697" y="2673"/>
                  </a:lnTo>
                  <a:lnTo>
                    <a:pt x="1698" y="2535"/>
                  </a:lnTo>
                  <a:lnTo>
                    <a:pt x="1698" y="2645"/>
                  </a:lnTo>
                  <a:lnTo>
                    <a:pt x="1699" y="2506"/>
                  </a:lnTo>
                  <a:lnTo>
                    <a:pt x="1700" y="2730"/>
                  </a:lnTo>
                  <a:lnTo>
                    <a:pt x="1701" y="2546"/>
                  </a:lnTo>
                  <a:lnTo>
                    <a:pt x="1701" y="2715"/>
                  </a:lnTo>
                  <a:lnTo>
                    <a:pt x="1702" y="2550"/>
                  </a:lnTo>
                  <a:lnTo>
                    <a:pt x="1703" y="2666"/>
                  </a:lnTo>
                  <a:lnTo>
                    <a:pt x="1704" y="2513"/>
                  </a:lnTo>
                  <a:lnTo>
                    <a:pt x="1704" y="2733"/>
                  </a:lnTo>
                  <a:lnTo>
                    <a:pt x="1705" y="2337"/>
                  </a:lnTo>
                  <a:lnTo>
                    <a:pt x="1707" y="2636"/>
                  </a:lnTo>
                  <a:lnTo>
                    <a:pt x="1707" y="2516"/>
                  </a:lnTo>
                  <a:lnTo>
                    <a:pt x="1709" y="2605"/>
                  </a:lnTo>
                  <a:lnTo>
                    <a:pt x="1710" y="2399"/>
                  </a:lnTo>
                  <a:lnTo>
                    <a:pt x="1710" y="2781"/>
                  </a:lnTo>
                  <a:lnTo>
                    <a:pt x="1711" y="2557"/>
                  </a:lnTo>
                  <a:lnTo>
                    <a:pt x="1712" y="2693"/>
                  </a:lnTo>
                  <a:lnTo>
                    <a:pt x="1713" y="2480"/>
                  </a:lnTo>
                  <a:lnTo>
                    <a:pt x="1713" y="2728"/>
                  </a:lnTo>
                  <a:lnTo>
                    <a:pt x="1714" y="2476"/>
                  </a:lnTo>
                  <a:lnTo>
                    <a:pt x="1714" y="2784"/>
                  </a:lnTo>
                  <a:lnTo>
                    <a:pt x="1715" y="2567"/>
                  </a:lnTo>
                  <a:lnTo>
                    <a:pt x="1716" y="2653"/>
                  </a:lnTo>
                  <a:lnTo>
                    <a:pt x="1717" y="2450"/>
                  </a:lnTo>
                  <a:lnTo>
                    <a:pt x="1718" y="2697"/>
                  </a:lnTo>
                  <a:lnTo>
                    <a:pt x="1718" y="2432"/>
                  </a:lnTo>
                  <a:lnTo>
                    <a:pt x="1719" y="2683"/>
                  </a:lnTo>
                  <a:lnTo>
                    <a:pt x="1720" y="2471"/>
                  </a:lnTo>
                  <a:lnTo>
                    <a:pt x="1721" y="2680"/>
                  </a:lnTo>
                  <a:lnTo>
                    <a:pt x="1721" y="2544"/>
                  </a:lnTo>
                  <a:lnTo>
                    <a:pt x="1722" y="2605"/>
                  </a:lnTo>
                  <a:lnTo>
                    <a:pt x="1722" y="2542"/>
                  </a:lnTo>
                  <a:lnTo>
                    <a:pt x="1723" y="2635"/>
                  </a:lnTo>
                  <a:lnTo>
                    <a:pt x="1723" y="2448"/>
                  </a:lnTo>
                  <a:lnTo>
                    <a:pt x="1724" y="2595"/>
                  </a:lnTo>
                  <a:lnTo>
                    <a:pt x="1724" y="2418"/>
                  </a:lnTo>
                  <a:lnTo>
                    <a:pt x="1725" y="2634"/>
                  </a:lnTo>
                  <a:lnTo>
                    <a:pt x="1725" y="2485"/>
                  </a:lnTo>
                  <a:lnTo>
                    <a:pt x="1727" y="2690"/>
                  </a:lnTo>
                  <a:lnTo>
                    <a:pt x="1727" y="2594"/>
                  </a:lnTo>
                  <a:lnTo>
                    <a:pt x="1728" y="2733"/>
                  </a:lnTo>
                  <a:lnTo>
                    <a:pt x="1728" y="2601"/>
                  </a:lnTo>
                  <a:lnTo>
                    <a:pt x="1729" y="2696"/>
                  </a:lnTo>
                  <a:lnTo>
                    <a:pt x="1729" y="2583"/>
                  </a:lnTo>
                  <a:lnTo>
                    <a:pt x="1731" y="2771"/>
                  </a:lnTo>
                  <a:lnTo>
                    <a:pt x="1732" y="2419"/>
                  </a:lnTo>
                  <a:lnTo>
                    <a:pt x="1732" y="2677"/>
                  </a:lnTo>
                  <a:lnTo>
                    <a:pt x="1733" y="2545"/>
                  </a:lnTo>
                  <a:lnTo>
                    <a:pt x="1733" y="2765"/>
                  </a:lnTo>
                  <a:lnTo>
                    <a:pt x="1734" y="2517"/>
                  </a:lnTo>
                  <a:lnTo>
                    <a:pt x="1735" y="2755"/>
                  </a:lnTo>
                  <a:lnTo>
                    <a:pt x="1735" y="2568"/>
                  </a:lnTo>
                  <a:lnTo>
                    <a:pt x="1736" y="2653"/>
                  </a:lnTo>
                  <a:lnTo>
                    <a:pt x="1736" y="2492"/>
                  </a:lnTo>
                  <a:lnTo>
                    <a:pt x="1737" y="2660"/>
                  </a:lnTo>
                  <a:lnTo>
                    <a:pt x="1738" y="2498"/>
                  </a:lnTo>
                  <a:lnTo>
                    <a:pt x="1739" y="2729"/>
                  </a:lnTo>
                  <a:lnTo>
                    <a:pt x="1740" y="2510"/>
                  </a:lnTo>
                  <a:lnTo>
                    <a:pt x="1741" y="2650"/>
                  </a:lnTo>
                  <a:lnTo>
                    <a:pt x="1742" y="2465"/>
                  </a:lnTo>
                  <a:lnTo>
                    <a:pt x="1743" y="2778"/>
                  </a:lnTo>
                  <a:lnTo>
                    <a:pt x="1743" y="2626"/>
                  </a:lnTo>
                  <a:lnTo>
                    <a:pt x="1744" y="2718"/>
                  </a:lnTo>
                  <a:lnTo>
                    <a:pt x="1744" y="2506"/>
                  </a:lnTo>
                  <a:lnTo>
                    <a:pt x="1746" y="2745"/>
                  </a:lnTo>
                  <a:lnTo>
                    <a:pt x="1747" y="2537"/>
                  </a:lnTo>
                  <a:lnTo>
                    <a:pt x="1747" y="2814"/>
                  </a:lnTo>
                  <a:lnTo>
                    <a:pt x="1748" y="2688"/>
                  </a:lnTo>
                  <a:lnTo>
                    <a:pt x="1749" y="2772"/>
                  </a:lnTo>
                  <a:lnTo>
                    <a:pt x="1750" y="2576"/>
                  </a:lnTo>
                  <a:lnTo>
                    <a:pt x="1751" y="2793"/>
                  </a:lnTo>
                  <a:lnTo>
                    <a:pt x="1751" y="2597"/>
                  </a:lnTo>
                  <a:lnTo>
                    <a:pt x="1752" y="2771"/>
                  </a:lnTo>
                  <a:lnTo>
                    <a:pt x="1754" y="2490"/>
                  </a:lnTo>
                  <a:lnTo>
                    <a:pt x="1754" y="2639"/>
                  </a:lnTo>
                  <a:lnTo>
                    <a:pt x="1755" y="2520"/>
                  </a:lnTo>
                  <a:lnTo>
                    <a:pt x="1756" y="2750"/>
                  </a:lnTo>
                  <a:lnTo>
                    <a:pt x="1756" y="2604"/>
                  </a:lnTo>
                  <a:lnTo>
                    <a:pt x="1757" y="2735"/>
                  </a:lnTo>
                  <a:lnTo>
                    <a:pt x="1757" y="2502"/>
                  </a:lnTo>
                  <a:lnTo>
                    <a:pt x="1758" y="2758"/>
                  </a:lnTo>
                  <a:lnTo>
                    <a:pt x="1759" y="2503"/>
                  </a:lnTo>
                  <a:lnTo>
                    <a:pt x="1760" y="2680"/>
                  </a:lnTo>
                  <a:lnTo>
                    <a:pt x="1761" y="2464"/>
                  </a:lnTo>
                  <a:lnTo>
                    <a:pt x="1762" y="2632"/>
                  </a:lnTo>
                  <a:lnTo>
                    <a:pt x="1763" y="2502"/>
                  </a:lnTo>
                  <a:lnTo>
                    <a:pt x="1764" y="2798"/>
                  </a:lnTo>
                  <a:lnTo>
                    <a:pt x="1764" y="2577"/>
                  </a:lnTo>
                  <a:lnTo>
                    <a:pt x="1765" y="2828"/>
                  </a:lnTo>
                  <a:lnTo>
                    <a:pt x="1765" y="2421"/>
                  </a:lnTo>
                  <a:lnTo>
                    <a:pt x="1766" y="2520"/>
                  </a:lnTo>
                  <a:lnTo>
                    <a:pt x="1766" y="2448"/>
                  </a:lnTo>
                  <a:lnTo>
                    <a:pt x="1767" y="2714"/>
                  </a:lnTo>
                  <a:lnTo>
                    <a:pt x="1768" y="2477"/>
                  </a:lnTo>
                  <a:lnTo>
                    <a:pt x="1768" y="2712"/>
                  </a:lnTo>
                  <a:lnTo>
                    <a:pt x="1769" y="2320"/>
                  </a:lnTo>
                  <a:lnTo>
                    <a:pt x="1770" y="2742"/>
                  </a:lnTo>
                  <a:lnTo>
                    <a:pt x="1770" y="2597"/>
                  </a:lnTo>
                  <a:lnTo>
                    <a:pt x="1771" y="2659"/>
                  </a:lnTo>
                  <a:lnTo>
                    <a:pt x="1771" y="2549"/>
                  </a:lnTo>
                  <a:lnTo>
                    <a:pt x="1772" y="2750"/>
                  </a:lnTo>
                  <a:lnTo>
                    <a:pt x="1774" y="2532"/>
                  </a:lnTo>
                  <a:lnTo>
                    <a:pt x="1774" y="2726"/>
                  </a:lnTo>
                  <a:lnTo>
                    <a:pt x="1775" y="2529"/>
                  </a:lnTo>
                  <a:lnTo>
                    <a:pt x="1776" y="2717"/>
                  </a:lnTo>
                  <a:lnTo>
                    <a:pt x="1776" y="2616"/>
                  </a:lnTo>
                  <a:lnTo>
                    <a:pt x="1777" y="2629"/>
                  </a:lnTo>
                  <a:lnTo>
                    <a:pt x="1778" y="2433"/>
                  </a:lnTo>
                  <a:lnTo>
                    <a:pt x="1779" y="2730"/>
                  </a:lnTo>
                  <a:lnTo>
                    <a:pt x="1780" y="2406"/>
                  </a:lnTo>
                  <a:lnTo>
                    <a:pt x="1781" y="2741"/>
                  </a:lnTo>
                  <a:lnTo>
                    <a:pt x="1781" y="2497"/>
                  </a:lnTo>
                  <a:lnTo>
                    <a:pt x="1782" y="2721"/>
                  </a:lnTo>
                  <a:lnTo>
                    <a:pt x="1783" y="2549"/>
                  </a:lnTo>
                  <a:lnTo>
                    <a:pt x="1783" y="2613"/>
                  </a:lnTo>
                  <a:lnTo>
                    <a:pt x="1784" y="2573"/>
                  </a:lnTo>
                  <a:lnTo>
                    <a:pt x="1785" y="2763"/>
                  </a:lnTo>
                  <a:lnTo>
                    <a:pt x="1785" y="2427"/>
                  </a:lnTo>
                  <a:lnTo>
                    <a:pt x="1786" y="2539"/>
                  </a:lnTo>
                  <a:lnTo>
                    <a:pt x="1786" y="2416"/>
                  </a:lnTo>
                  <a:lnTo>
                    <a:pt x="1788" y="2729"/>
                  </a:lnTo>
                  <a:lnTo>
                    <a:pt x="1789" y="2519"/>
                  </a:lnTo>
                  <a:lnTo>
                    <a:pt x="1789" y="2693"/>
                  </a:lnTo>
                  <a:lnTo>
                    <a:pt x="1790" y="2628"/>
                  </a:lnTo>
                  <a:lnTo>
                    <a:pt x="1790" y="2710"/>
                  </a:lnTo>
                  <a:lnTo>
                    <a:pt x="1791" y="2526"/>
                  </a:lnTo>
                  <a:lnTo>
                    <a:pt x="1792" y="2786"/>
                  </a:lnTo>
                  <a:lnTo>
                    <a:pt x="1792" y="2579"/>
                  </a:lnTo>
                  <a:lnTo>
                    <a:pt x="1793" y="2866"/>
                  </a:lnTo>
                  <a:lnTo>
                    <a:pt x="1794" y="2563"/>
                  </a:lnTo>
                  <a:lnTo>
                    <a:pt x="1795" y="2667"/>
                  </a:lnTo>
                  <a:lnTo>
                    <a:pt x="1795" y="2451"/>
                  </a:lnTo>
                  <a:lnTo>
                    <a:pt x="1796" y="2748"/>
                  </a:lnTo>
                  <a:lnTo>
                    <a:pt x="1797" y="2488"/>
                  </a:lnTo>
                  <a:lnTo>
                    <a:pt x="1797" y="2660"/>
                  </a:lnTo>
                  <a:lnTo>
                    <a:pt x="1798" y="2564"/>
                  </a:lnTo>
                  <a:lnTo>
                    <a:pt x="1798" y="2686"/>
                  </a:lnTo>
                  <a:lnTo>
                    <a:pt x="1799" y="2484"/>
                  </a:lnTo>
                  <a:lnTo>
                    <a:pt x="1800" y="2737"/>
                  </a:lnTo>
                  <a:lnTo>
                    <a:pt x="1800" y="2405"/>
                  </a:lnTo>
                  <a:lnTo>
                    <a:pt x="1801" y="2913"/>
                  </a:lnTo>
                  <a:lnTo>
                    <a:pt x="1802" y="2496"/>
                  </a:lnTo>
                  <a:lnTo>
                    <a:pt x="1803" y="2642"/>
                  </a:lnTo>
                  <a:lnTo>
                    <a:pt x="1803" y="2513"/>
                  </a:lnTo>
                  <a:lnTo>
                    <a:pt x="1805" y="2663"/>
                  </a:lnTo>
                  <a:lnTo>
                    <a:pt x="1805" y="2517"/>
                  </a:lnTo>
                  <a:lnTo>
                    <a:pt x="1806" y="2793"/>
                  </a:lnTo>
                  <a:lnTo>
                    <a:pt x="1808" y="2421"/>
                  </a:lnTo>
                  <a:lnTo>
                    <a:pt x="1808" y="2632"/>
                  </a:lnTo>
                  <a:lnTo>
                    <a:pt x="1809" y="2535"/>
                  </a:lnTo>
                  <a:lnTo>
                    <a:pt x="1810" y="2745"/>
                  </a:lnTo>
                  <a:lnTo>
                    <a:pt x="1810" y="2571"/>
                  </a:lnTo>
                  <a:lnTo>
                    <a:pt x="1811" y="2786"/>
                  </a:lnTo>
                  <a:lnTo>
                    <a:pt x="1812" y="2559"/>
                  </a:lnTo>
                  <a:lnTo>
                    <a:pt x="1812" y="2689"/>
                  </a:lnTo>
                  <a:lnTo>
                    <a:pt x="1813" y="2473"/>
                  </a:lnTo>
                  <a:lnTo>
                    <a:pt x="1814" y="2724"/>
                  </a:lnTo>
                  <a:lnTo>
                    <a:pt x="1814" y="2566"/>
                  </a:lnTo>
                  <a:lnTo>
                    <a:pt x="1815" y="2611"/>
                  </a:lnTo>
                  <a:lnTo>
                    <a:pt x="1815" y="2447"/>
                  </a:lnTo>
                  <a:lnTo>
                    <a:pt x="1816" y="2563"/>
                  </a:lnTo>
                  <a:lnTo>
                    <a:pt x="1816" y="2451"/>
                  </a:lnTo>
                  <a:lnTo>
                    <a:pt x="1817" y="2653"/>
                  </a:lnTo>
                  <a:lnTo>
                    <a:pt x="1818" y="2495"/>
                  </a:lnTo>
                  <a:lnTo>
                    <a:pt x="1819" y="2803"/>
                  </a:lnTo>
                  <a:lnTo>
                    <a:pt x="1819" y="2499"/>
                  </a:lnTo>
                  <a:lnTo>
                    <a:pt x="1820" y="2735"/>
                  </a:lnTo>
                  <a:lnTo>
                    <a:pt x="1822" y="2531"/>
                  </a:lnTo>
                  <a:lnTo>
                    <a:pt x="1822" y="2729"/>
                  </a:lnTo>
                  <a:lnTo>
                    <a:pt x="1823" y="2477"/>
                  </a:lnTo>
                  <a:lnTo>
                    <a:pt x="1824" y="2609"/>
                  </a:lnTo>
                  <a:lnTo>
                    <a:pt x="1824" y="2425"/>
                  </a:lnTo>
                  <a:lnTo>
                    <a:pt x="1825" y="2615"/>
                  </a:lnTo>
                  <a:lnTo>
                    <a:pt x="1825" y="2547"/>
                  </a:lnTo>
                  <a:lnTo>
                    <a:pt x="1826" y="2628"/>
                  </a:lnTo>
                  <a:lnTo>
                    <a:pt x="1826" y="2539"/>
                  </a:lnTo>
                  <a:lnTo>
                    <a:pt x="1827" y="2653"/>
                  </a:lnTo>
                  <a:lnTo>
                    <a:pt x="1828" y="2533"/>
                  </a:lnTo>
                  <a:lnTo>
                    <a:pt x="1828" y="2688"/>
                  </a:lnTo>
                  <a:lnTo>
                    <a:pt x="1830" y="2461"/>
                  </a:lnTo>
                  <a:lnTo>
                    <a:pt x="1830" y="2701"/>
                  </a:lnTo>
                  <a:lnTo>
                    <a:pt x="1831" y="2588"/>
                  </a:lnTo>
                  <a:lnTo>
                    <a:pt x="1832" y="2722"/>
                  </a:lnTo>
                  <a:lnTo>
                    <a:pt x="1833" y="2480"/>
                  </a:lnTo>
                  <a:lnTo>
                    <a:pt x="1834" y="2664"/>
                  </a:lnTo>
                  <a:lnTo>
                    <a:pt x="1835" y="2577"/>
                  </a:lnTo>
                  <a:lnTo>
                    <a:pt x="1835" y="2753"/>
                  </a:lnTo>
                  <a:lnTo>
                    <a:pt x="1836" y="2506"/>
                  </a:lnTo>
                  <a:lnTo>
                    <a:pt x="1837" y="2655"/>
                  </a:lnTo>
                  <a:lnTo>
                    <a:pt x="1837" y="2365"/>
                  </a:lnTo>
                  <a:lnTo>
                    <a:pt x="1839" y="2739"/>
                  </a:lnTo>
                  <a:lnTo>
                    <a:pt x="1839" y="2504"/>
                  </a:lnTo>
                  <a:lnTo>
                    <a:pt x="1840" y="2597"/>
                  </a:lnTo>
                  <a:lnTo>
                    <a:pt x="1840" y="2469"/>
                  </a:lnTo>
                  <a:lnTo>
                    <a:pt x="1841" y="2726"/>
                  </a:lnTo>
                  <a:lnTo>
                    <a:pt x="1841" y="2420"/>
                  </a:lnTo>
                  <a:lnTo>
                    <a:pt x="1842" y="2731"/>
                  </a:lnTo>
                  <a:lnTo>
                    <a:pt x="1844" y="2418"/>
                  </a:lnTo>
                  <a:lnTo>
                    <a:pt x="1845" y="2599"/>
                  </a:lnTo>
                  <a:lnTo>
                    <a:pt x="1845" y="2462"/>
                  </a:lnTo>
                  <a:lnTo>
                    <a:pt x="1847" y="2726"/>
                  </a:lnTo>
                  <a:lnTo>
                    <a:pt x="1848" y="2503"/>
                  </a:lnTo>
                  <a:lnTo>
                    <a:pt x="1848" y="2660"/>
                  </a:lnTo>
                  <a:lnTo>
                    <a:pt x="1849" y="2539"/>
                  </a:lnTo>
                  <a:lnTo>
                    <a:pt x="1849" y="2725"/>
                  </a:lnTo>
                  <a:lnTo>
                    <a:pt x="1850" y="2606"/>
                  </a:lnTo>
                  <a:lnTo>
                    <a:pt x="1851" y="2744"/>
                  </a:lnTo>
                  <a:lnTo>
                    <a:pt x="1852" y="2491"/>
                  </a:lnTo>
                  <a:lnTo>
                    <a:pt x="1852" y="2698"/>
                  </a:lnTo>
                  <a:lnTo>
                    <a:pt x="1853" y="2429"/>
                  </a:lnTo>
                  <a:lnTo>
                    <a:pt x="1853" y="2728"/>
                  </a:lnTo>
                  <a:lnTo>
                    <a:pt x="1854" y="2645"/>
                  </a:lnTo>
                  <a:lnTo>
                    <a:pt x="1854" y="2729"/>
                  </a:lnTo>
                  <a:lnTo>
                    <a:pt x="1855" y="2506"/>
                  </a:lnTo>
                  <a:lnTo>
                    <a:pt x="1855" y="2790"/>
                  </a:lnTo>
                  <a:lnTo>
                    <a:pt x="1856" y="2441"/>
                  </a:lnTo>
                  <a:lnTo>
                    <a:pt x="1857" y="2771"/>
                  </a:lnTo>
                  <a:lnTo>
                    <a:pt x="1858" y="2458"/>
                  </a:lnTo>
                  <a:lnTo>
                    <a:pt x="1859" y="2793"/>
                  </a:lnTo>
                  <a:lnTo>
                    <a:pt x="1859" y="2535"/>
                  </a:lnTo>
                  <a:lnTo>
                    <a:pt x="1860" y="2636"/>
                  </a:lnTo>
                  <a:lnTo>
                    <a:pt x="1860" y="2488"/>
                  </a:lnTo>
                  <a:lnTo>
                    <a:pt x="1862" y="2686"/>
                  </a:lnTo>
                  <a:lnTo>
                    <a:pt x="1863" y="2449"/>
                  </a:lnTo>
                  <a:lnTo>
                    <a:pt x="1864" y="2629"/>
                  </a:lnTo>
                  <a:lnTo>
                    <a:pt x="1864" y="2407"/>
                  </a:lnTo>
                  <a:lnTo>
                    <a:pt x="1865" y="2544"/>
                  </a:lnTo>
                  <a:lnTo>
                    <a:pt x="1865" y="2401"/>
                  </a:lnTo>
                  <a:lnTo>
                    <a:pt x="1866" y="2678"/>
                  </a:lnTo>
                  <a:lnTo>
                    <a:pt x="1867" y="2413"/>
                  </a:lnTo>
                  <a:lnTo>
                    <a:pt x="1867" y="2805"/>
                  </a:lnTo>
                  <a:lnTo>
                    <a:pt x="1869" y="2489"/>
                  </a:lnTo>
                  <a:lnTo>
                    <a:pt x="1869" y="2753"/>
                  </a:lnTo>
                  <a:lnTo>
                    <a:pt x="1870" y="2387"/>
                  </a:lnTo>
                  <a:lnTo>
                    <a:pt x="1871" y="2635"/>
                  </a:lnTo>
                  <a:lnTo>
                    <a:pt x="1871" y="2529"/>
                  </a:lnTo>
                  <a:lnTo>
                    <a:pt x="1872" y="2670"/>
                  </a:lnTo>
                  <a:lnTo>
                    <a:pt x="1873" y="2481"/>
                  </a:lnTo>
                  <a:lnTo>
                    <a:pt x="1874" y="2725"/>
                  </a:lnTo>
                  <a:lnTo>
                    <a:pt x="1874" y="2386"/>
                  </a:lnTo>
                  <a:lnTo>
                    <a:pt x="1875" y="2803"/>
                  </a:lnTo>
                  <a:lnTo>
                    <a:pt x="1876" y="2455"/>
                  </a:lnTo>
                  <a:lnTo>
                    <a:pt x="1877" y="2660"/>
                  </a:lnTo>
                  <a:lnTo>
                    <a:pt x="1877" y="2468"/>
                  </a:lnTo>
                  <a:lnTo>
                    <a:pt x="1879" y="2737"/>
                  </a:lnTo>
                  <a:lnTo>
                    <a:pt x="1879" y="2599"/>
                  </a:lnTo>
                  <a:lnTo>
                    <a:pt x="1880" y="2749"/>
                  </a:lnTo>
                  <a:lnTo>
                    <a:pt x="1880" y="2512"/>
                  </a:lnTo>
                  <a:lnTo>
                    <a:pt x="1881" y="2600"/>
                  </a:lnTo>
                  <a:lnTo>
                    <a:pt x="1882" y="2498"/>
                  </a:lnTo>
                  <a:lnTo>
                    <a:pt x="1882" y="2631"/>
                  </a:lnTo>
                  <a:lnTo>
                    <a:pt x="1883" y="2464"/>
                  </a:lnTo>
                  <a:lnTo>
                    <a:pt x="1884" y="2779"/>
                  </a:lnTo>
                  <a:lnTo>
                    <a:pt x="1884" y="2600"/>
                  </a:lnTo>
                  <a:lnTo>
                    <a:pt x="1885" y="2718"/>
                  </a:lnTo>
                  <a:lnTo>
                    <a:pt x="1885" y="2508"/>
                  </a:lnTo>
                  <a:lnTo>
                    <a:pt x="1886" y="2730"/>
                  </a:lnTo>
                  <a:lnTo>
                    <a:pt x="1887" y="2505"/>
                  </a:lnTo>
                  <a:lnTo>
                    <a:pt x="1887" y="2697"/>
                  </a:lnTo>
                  <a:lnTo>
                    <a:pt x="1888" y="2506"/>
                  </a:lnTo>
                  <a:lnTo>
                    <a:pt x="1888" y="2812"/>
                  </a:lnTo>
                  <a:lnTo>
                    <a:pt x="1889" y="2522"/>
                  </a:lnTo>
                  <a:lnTo>
                    <a:pt x="1890" y="2632"/>
                  </a:lnTo>
                  <a:lnTo>
                    <a:pt x="1891" y="2421"/>
                  </a:lnTo>
                  <a:lnTo>
                    <a:pt x="1892" y="2671"/>
                  </a:lnTo>
                  <a:lnTo>
                    <a:pt x="1893" y="2490"/>
                  </a:lnTo>
                  <a:lnTo>
                    <a:pt x="1893" y="2777"/>
                  </a:lnTo>
                  <a:lnTo>
                    <a:pt x="1894" y="2526"/>
                  </a:lnTo>
                  <a:lnTo>
                    <a:pt x="1895" y="2682"/>
                  </a:lnTo>
                  <a:lnTo>
                    <a:pt x="1896" y="2595"/>
                  </a:lnTo>
                  <a:lnTo>
                    <a:pt x="1897" y="2820"/>
                  </a:lnTo>
                  <a:lnTo>
                    <a:pt x="1897" y="2511"/>
                  </a:lnTo>
                  <a:lnTo>
                    <a:pt x="1898" y="2647"/>
                  </a:lnTo>
                  <a:lnTo>
                    <a:pt x="1898" y="2436"/>
                  </a:lnTo>
                  <a:lnTo>
                    <a:pt x="1899" y="2648"/>
                  </a:lnTo>
                  <a:lnTo>
                    <a:pt x="1900" y="2474"/>
                  </a:lnTo>
                  <a:lnTo>
                    <a:pt x="1900" y="2676"/>
                  </a:lnTo>
                  <a:lnTo>
                    <a:pt x="1901" y="2614"/>
                  </a:lnTo>
                  <a:lnTo>
                    <a:pt x="1901" y="2728"/>
                  </a:lnTo>
                  <a:lnTo>
                    <a:pt x="1902" y="2504"/>
                  </a:lnTo>
                  <a:lnTo>
                    <a:pt x="1903" y="2670"/>
                  </a:lnTo>
                  <a:lnTo>
                    <a:pt x="1903" y="2450"/>
                  </a:lnTo>
                  <a:lnTo>
                    <a:pt x="1904" y="2763"/>
                  </a:lnTo>
                  <a:lnTo>
                    <a:pt x="1905" y="2503"/>
                  </a:lnTo>
                  <a:lnTo>
                    <a:pt x="1906" y="2763"/>
                  </a:lnTo>
                  <a:lnTo>
                    <a:pt x="1907" y="2449"/>
                  </a:lnTo>
                  <a:lnTo>
                    <a:pt x="1907" y="2680"/>
                  </a:lnTo>
                  <a:lnTo>
                    <a:pt x="1908" y="2533"/>
                  </a:lnTo>
                  <a:lnTo>
                    <a:pt x="1908" y="2689"/>
                  </a:lnTo>
                  <a:lnTo>
                    <a:pt x="1909" y="2627"/>
                  </a:lnTo>
                  <a:lnTo>
                    <a:pt x="1910" y="2728"/>
                  </a:lnTo>
                  <a:lnTo>
                    <a:pt x="1910" y="2600"/>
                  </a:lnTo>
                  <a:lnTo>
                    <a:pt x="1911" y="2708"/>
                  </a:lnTo>
                  <a:lnTo>
                    <a:pt x="1911" y="2577"/>
                  </a:lnTo>
                  <a:lnTo>
                    <a:pt x="1912" y="2757"/>
                  </a:lnTo>
                  <a:lnTo>
                    <a:pt x="1912" y="2543"/>
                  </a:lnTo>
                  <a:lnTo>
                    <a:pt x="1913" y="2766"/>
                  </a:lnTo>
                  <a:lnTo>
                    <a:pt x="1914" y="2564"/>
                  </a:lnTo>
                  <a:lnTo>
                    <a:pt x="1915" y="2765"/>
                  </a:lnTo>
                  <a:lnTo>
                    <a:pt x="1915" y="2583"/>
                  </a:lnTo>
                  <a:lnTo>
                    <a:pt x="1917" y="2845"/>
                  </a:lnTo>
                  <a:lnTo>
                    <a:pt x="1917" y="2509"/>
                  </a:lnTo>
                  <a:lnTo>
                    <a:pt x="1918" y="2698"/>
                  </a:lnTo>
                  <a:lnTo>
                    <a:pt x="1918" y="2551"/>
                  </a:lnTo>
                  <a:lnTo>
                    <a:pt x="1919" y="2636"/>
                  </a:lnTo>
                  <a:lnTo>
                    <a:pt x="1919" y="2532"/>
                  </a:lnTo>
                  <a:lnTo>
                    <a:pt x="1920" y="2607"/>
                  </a:lnTo>
                  <a:lnTo>
                    <a:pt x="1921" y="2453"/>
                  </a:lnTo>
                  <a:lnTo>
                    <a:pt x="1921" y="2756"/>
                  </a:lnTo>
                  <a:lnTo>
                    <a:pt x="1922" y="2544"/>
                  </a:lnTo>
                  <a:lnTo>
                    <a:pt x="1922" y="2711"/>
                  </a:lnTo>
                  <a:lnTo>
                    <a:pt x="1924" y="2483"/>
                  </a:lnTo>
                  <a:lnTo>
                    <a:pt x="1924" y="2759"/>
                  </a:lnTo>
                  <a:lnTo>
                    <a:pt x="1925" y="2456"/>
                  </a:lnTo>
                  <a:lnTo>
                    <a:pt x="1925" y="2846"/>
                  </a:lnTo>
                  <a:lnTo>
                    <a:pt x="1926" y="2488"/>
                  </a:lnTo>
                  <a:lnTo>
                    <a:pt x="1927" y="2755"/>
                  </a:lnTo>
                  <a:lnTo>
                    <a:pt x="1927" y="2627"/>
                  </a:lnTo>
                  <a:lnTo>
                    <a:pt x="1928" y="2669"/>
                  </a:lnTo>
                  <a:lnTo>
                    <a:pt x="1928" y="2505"/>
                  </a:lnTo>
                  <a:lnTo>
                    <a:pt x="1930" y="2848"/>
                  </a:lnTo>
                  <a:lnTo>
                    <a:pt x="1930" y="2422"/>
                  </a:lnTo>
                  <a:lnTo>
                    <a:pt x="1931" y="2687"/>
                  </a:lnTo>
                  <a:lnTo>
                    <a:pt x="1932" y="2448"/>
                  </a:lnTo>
                  <a:lnTo>
                    <a:pt x="1934" y="2698"/>
                  </a:lnTo>
                  <a:lnTo>
                    <a:pt x="1934" y="2432"/>
                  </a:lnTo>
                  <a:lnTo>
                    <a:pt x="1936" y="2636"/>
                  </a:lnTo>
                  <a:lnTo>
                    <a:pt x="1936" y="2543"/>
                  </a:lnTo>
                  <a:lnTo>
                    <a:pt x="1937" y="2673"/>
                  </a:lnTo>
                  <a:lnTo>
                    <a:pt x="1937" y="2586"/>
                  </a:lnTo>
                  <a:lnTo>
                    <a:pt x="1938" y="2711"/>
                  </a:lnTo>
                  <a:lnTo>
                    <a:pt x="1938" y="2542"/>
                  </a:lnTo>
                  <a:lnTo>
                    <a:pt x="1939" y="2674"/>
                  </a:lnTo>
                  <a:lnTo>
                    <a:pt x="1939" y="2371"/>
                  </a:lnTo>
                  <a:lnTo>
                    <a:pt x="1940" y="2639"/>
                  </a:lnTo>
                  <a:lnTo>
                    <a:pt x="1941" y="2551"/>
                  </a:lnTo>
                  <a:lnTo>
                    <a:pt x="1941" y="2697"/>
                  </a:lnTo>
                  <a:lnTo>
                    <a:pt x="1942" y="2602"/>
                  </a:lnTo>
                  <a:lnTo>
                    <a:pt x="1942" y="2711"/>
                  </a:lnTo>
                  <a:lnTo>
                    <a:pt x="1943" y="2609"/>
                  </a:lnTo>
                  <a:lnTo>
                    <a:pt x="1943" y="2731"/>
                  </a:lnTo>
                  <a:lnTo>
                    <a:pt x="1944" y="2636"/>
                  </a:lnTo>
                  <a:lnTo>
                    <a:pt x="1944" y="2764"/>
                  </a:lnTo>
                  <a:lnTo>
                    <a:pt x="1945" y="2594"/>
                  </a:lnTo>
                  <a:lnTo>
                    <a:pt x="1946" y="2753"/>
                  </a:lnTo>
                  <a:lnTo>
                    <a:pt x="1946" y="2498"/>
                  </a:lnTo>
                  <a:lnTo>
                    <a:pt x="1947" y="2712"/>
                  </a:lnTo>
                  <a:lnTo>
                    <a:pt x="1948" y="2581"/>
                  </a:lnTo>
                  <a:lnTo>
                    <a:pt x="1948" y="2654"/>
                  </a:lnTo>
                  <a:lnTo>
                    <a:pt x="1949" y="2526"/>
                  </a:lnTo>
                  <a:lnTo>
                    <a:pt x="1949" y="2688"/>
                  </a:lnTo>
                  <a:lnTo>
                    <a:pt x="1950" y="2520"/>
                  </a:lnTo>
                  <a:lnTo>
                    <a:pt x="1950" y="2725"/>
                  </a:lnTo>
                  <a:lnTo>
                    <a:pt x="1951" y="2437"/>
                  </a:lnTo>
                  <a:lnTo>
                    <a:pt x="1952" y="2764"/>
                  </a:lnTo>
                  <a:lnTo>
                    <a:pt x="1953" y="2510"/>
                  </a:lnTo>
                  <a:lnTo>
                    <a:pt x="1955" y="2764"/>
                  </a:lnTo>
                  <a:lnTo>
                    <a:pt x="1956" y="2532"/>
                  </a:lnTo>
                  <a:lnTo>
                    <a:pt x="1956" y="2681"/>
                  </a:lnTo>
                  <a:lnTo>
                    <a:pt x="1957" y="2517"/>
                  </a:lnTo>
                  <a:lnTo>
                    <a:pt x="1957" y="2599"/>
                  </a:lnTo>
                  <a:lnTo>
                    <a:pt x="1958" y="2456"/>
                  </a:lnTo>
                  <a:lnTo>
                    <a:pt x="1959" y="2773"/>
                  </a:lnTo>
                  <a:lnTo>
                    <a:pt x="1959" y="2620"/>
                  </a:lnTo>
                  <a:lnTo>
                    <a:pt x="1960" y="2729"/>
                  </a:lnTo>
                  <a:lnTo>
                    <a:pt x="1961" y="2588"/>
                  </a:lnTo>
                  <a:lnTo>
                    <a:pt x="1961" y="2817"/>
                  </a:lnTo>
                  <a:lnTo>
                    <a:pt x="1962" y="2553"/>
                  </a:lnTo>
                  <a:lnTo>
                    <a:pt x="1962" y="2779"/>
                  </a:lnTo>
                  <a:lnTo>
                    <a:pt x="1964" y="2542"/>
                  </a:lnTo>
                  <a:lnTo>
                    <a:pt x="1964" y="2611"/>
                  </a:lnTo>
                  <a:lnTo>
                    <a:pt x="1965" y="2561"/>
                  </a:lnTo>
                  <a:lnTo>
                    <a:pt x="1965" y="2753"/>
                  </a:lnTo>
                  <a:lnTo>
                    <a:pt x="1966" y="2502"/>
                  </a:lnTo>
                  <a:lnTo>
                    <a:pt x="1967" y="2766"/>
                  </a:lnTo>
                  <a:lnTo>
                    <a:pt x="1968" y="2557"/>
                  </a:lnTo>
                  <a:lnTo>
                    <a:pt x="1968" y="2780"/>
                  </a:lnTo>
                  <a:lnTo>
                    <a:pt x="1969" y="2504"/>
                  </a:lnTo>
                  <a:lnTo>
                    <a:pt x="1970" y="2745"/>
                  </a:lnTo>
                  <a:lnTo>
                    <a:pt x="1970" y="2516"/>
                  </a:lnTo>
                  <a:lnTo>
                    <a:pt x="1971" y="2758"/>
                  </a:lnTo>
                  <a:lnTo>
                    <a:pt x="1971" y="2584"/>
                  </a:lnTo>
                  <a:lnTo>
                    <a:pt x="1972" y="2737"/>
                  </a:lnTo>
                  <a:lnTo>
                    <a:pt x="1972" y="2484"/>
                  </a:lnTo>
                  <a:lnTo>
                    <a:pt x="1973" y="2711"/>
                  </a:lnTo>
                  <a:lnTo>
                    <a:pt x="1974" y="2559"/>
                  </a:lnTo>
                  <a:lnTo>
                    <a:pt x="1974" y="2739"/>
                  </a:lnTo>
                  <a:lnTo>
                    <a:pt x="1975" y="2526"/>
                  </a:lnTo>
                  <a:lnTo>
                    <a:pt x="1975" y="2715"/>
                  </a:lnTo>
                  <a:lnTo>
                    <a:pt x="1976" y="2491"/>
                  </a:lnTo>
                  <a:lnTo>
                    <a:pt x="1976" y="2684"/>
                  </a:lnTo>
                  <a:lnTo>
                    <a:pt x="1977" y="2468"/>
                  </a:lnTo>
                  <a:lnTo>
                    <a:pt x="1977" y="2642"/>
                  </a:lnTo>
                  <a:lnTo>
                    <a:pt x="1978" y="2399"/>
                  </a:lnTo>
                  <a:lnTo>
                    <a:pt x="1979" y="2780"/>
                  </a:lnTo>
                  <a:lnTo>
                    <a:pt x="1980" y="2426"/>
                  </a:lnTo>
                  <a:lnTo>
                    <a:pt x="1980" y="2732"/>
                  </a:lnTo>
                  <a:lnTo>
                    <a:pt x="1981" y="2501"/>
                  </a:lnTo>
                  <a:lnTo>
                    <a:pt x="1981" y="2618"/>
                  </a:lnTo>
                  <a:lnTo>
                    <a:pt x="1982" y="2605"/>
                  </a:lnTo>
                  <a:lnTo>
                    <a:pt x="1982" y="2741"/>
                  </a:lnTo>
                  <a:lnTo>
                    <a:pt x="1983" y="2540"/>
                  </a:lnTo>
                  <a:lnTo>
                    <a:pt x="1983" y="2751"/>
                  </a:lnTo>
                  <a:lnTo>
                    <a:pt x="1984" y="2553"/>
                  </a:lnTo>
                  <a:lnTo>
                    <a:pt x="1985" y="2643"/>
                  </a:lnTo>
                  <a:lnTo>
                    <a:pt x="1985" y="2461"/>
                  </a:lnTo>
                  <a:lnTo>
                    <a:pt x="1986" y="2645"/>
                  </a:lnTo>
                  <a:lnTo>
                    <a:pt x="1987" y="2577"/>
                  </a:lnTo>
                  <a:lnTo>
                    <a:pt x="1987" y="2668"/>
                  </a:lnTo>
                  <a:lnTo>
                    <a:pt x="1988" y="2501"/>
                  </a:lnTo>
                  <a:lnTo>
                    <a:pt x="1989" y="2707"/>
                  </a:lnTo>
                  <a:lnTo>
                    <a:pt x="1989" y="2510"/>
                  </a:lnTo>
                  <a:lnTo>
                    <a:pt x="1990" y="2708"/>
                  </a:lnTo>
                  <a:lnTo>
                    <a:pt x="1991" y="2446"/>
                  </a:lnTo>
                  <a:lnTo>
                    <a:pt x="1992" y="2751"/>
                  </a:lnTo>
                  <a:lnTo>
                    <a:pt x="1993" y="2542"/>
                  </a:lnTo>
                  <a:lnTo>
                    <a:pt x="1993" y="2669"/>
                  </a:lnTo>
                  <a:lnTo>
                    <a:pt x="1994" y="2373"/>
                  </a:lnTo>
                  <a:lnTo>
                    <a:pt x="1995" y="2846"/>
                  </a:lnTo>
                  <a:lnTo>
                    <a:pt x="1996" y="2496"/>
                  </a:lnTo>
                  <a:lnTo>
                    <a:pt x="1997" y="2750"/>
                  </a:lnTo>
                  <a:lnTo>
                    <a:pt x="1997" y="2608"/>
                  </a:lnTo>
                  <a:lnTo>
                    <a:pt x="1998" y="2691"/>
                  </a:lnTo>
                  <a:lnTo>
                    <a:pt x="1999" y="2494"/>
                  </a:lnTo>
                  <a:lnTo>
                    <a:pt x="1999" y="2693"/>
                  </a:lnTo>
                  <a:lnTo>
                    <a:pt x="2000" y="2572"/>
                  </a:lnTo>
                  <a:lnTo>
                    <a:pt x="2000" y="2687"/>
                  </a:lnTo>
                  <a:lnTo>
                    <a:pt x="2001" y="2468"/>
                  </a:lnTo>
                  <a:lnTo>
                    <a:pt x="2001" y="2762"/>
                  </a:lnTo>
                  <a:lnTo>
                    <a:pt x="2002" y="2504"/>
                  </a:lnTo>
                  <a:lnTo>
                    <a:pt x="2003" y="2675"/>
                  </a:lnTo>
                  <a:lnTo>
                    <a:pt x="2003" y="2518"/>
                  </a:lnTo>
                  <a:lnTo>
                    <a:pt x="2004" y="2657"/>
                  </a:lnTo>
                  <a:lnTo>
                    <a:pt x="2004" y="2592"/>
                  </a:lnTo>
                  <a:lnTo>
                    <a:pt x="2005" y="2666"/>
                  </a:lnTo>
                  <a:lnTo>
                    <a:pt x="2005" y="2552"/>
                  </a:lnTo>
                  <a:lnTo>
                    <a:pt x="2006" y="2724"/>
                  </a:lnTo>
                  <a:lnTo>
                    <a:pt x="2007" y="2426"/>
                  </a:lnTo>
                  <a:lnTo>
                    <a:pt x="2007" y="2790"/>
                  </a:lnTo>
                  <a:lnTo>
                    <a:pt x="2009" y="2511"/>
                  </a:lnTo>
                  <a:lnTo>
                    <a:pt x="2009" y="2707"/>
                  </a:lnTo>
                  <a:lnTo>
                    <a:pt x="2010" y="2496"/>
                  </a:lnTo>
                  <a:lnTo>
                    <a:pt x="2010" y="2671"/>
                  </a:lnTo>
                  <a:lnTo>
                    <a:pt x="2011" y="2509"/>
                  </a:lnTo>
                  <a:lnTo>
                    <a:pt x="2012" y="2812"/>
                  </a:lnTo>
                  <a:lnTo>
                    <a:pt x="2014" y="2495"/>
                  </a:lnTo>
                  <a:lnTo>
                    <a:pt x="2014" y="2732"/>
                  </a:lnTo>
                  <a:lnTo>
                    <a:pt x="2015" y="2491"/>
                  </a:lnTo>
                  <a:lnTo>
                    <a:pt x="2016" y="2770"/>
                  </a:lnTo>
                  <a:lnTo>
                    <a:pt x="2017" y="2523"/>
                  </a:lnTo>
                  <a:lnTo>
                    <a:pt x="2018" y="2669"/>
                  </a:lnTo>
                  <a:lnTo>
                    <a:pt x="2018" y="2498"/>
                  </a:lnTo>
                  <a:lnTo>
                    <a:pt x="2019" y="2681"/>
                  </a:lnTo>
                  <a:lnTo>
                    <a:pt x="2019" y="2567"/>
                  </a:lnTo>
                  <a:lnTo>
                    <a:pt x="2020" y="2646"/>
                  </a:lnTo>
                  <a:lnTo>
                    <a:pt x="2021" y="2528"/>
                  </a:lnTo>
                  <a:lnTo>
                    <a:pt x="2022" y="2741"/>
                  </a:lnTo>
                  <a:lnTo>
                    <a:pt x="2022" y="2391"/>
                  </a:lnTo>
                  <a:lnTo>
                    <a:pt x="2024" y="2743"/>
                  </a:lnTo>
                  <a:lnTo>
                    <a:pt x="2024" y="2543"/>
                  </a:lnTo>
                  <a:lnTo>
                    <a:pt x="2025" y="2612"/>
                  </a:lnTo>
                  <a:lnTo>
                    <a:pt x="2025" y="2518"/>
                  </a:lnTo>
                  <a:lnTo>
                    <a:pt x="2027" y="2827"/>
                  </a:lnTo>
                  <a:lnTo>
                    <a:pt x="2028" y="2476"/>
                  </a:lnTo>
                  <a:lnTo>
                    <a:pt x="2029" y="2683"/>
                  </a:lnTo>
                  <a:lnTo>
                    <a:pt x="2029" y="2576"/>
                  </a:lnTo>
                  <a:lnTo>
                    <a:pt x="2030" y="2613"/>
                  </a:lnTo>
                  <a:lnTo>
                    <a:pt x="2030" y="2461"/>
                  </a:lnTo>
                  <a:lnTo>
                    <a:pt x="2031" y="2642"/>
                  </a:lnTo>
                  <a:lnTo>
                    <a:pt x="2031" y="2433"/>
                  </a:lnTo>
                  <a:lnTo>
                    <a:pt x="2033" y="2789"/>
                  </a:lnTo>
                  <a:lnTo>
                    <a:pt x="2034" y="2583"/>
                  </a:lnTo>
                  <a:lnTo>
                    <a:pt x="2035" y="2784"/>
                  </a:lnTo>
                  <a:lnTo>
                    <a:pt x="2036" y="2501"/>
                  </a:lnTo>
                  <a:lnTo>
                    <a:pt x="2036" y="2690"/>
                  </a:lnTo>
                  <a:lnTo>
                    <a:pt x="2037" y="2503"/>
                  </a:lnTo>
                  <a:lnTo>
                    <a:pt x="2038" y="2916"/>
                  </a:lnTo>
                  <a:lnTo>
                    <a:pt x="2038" y="2606"/>
                  </a:lnTo>
                  <a:lnTo>
                    <a:pt x="2039" y="2705"/>
                  </a:lnTo>
                  <a:lnTo>
                    <a:pt x="2040" y="2696"/>
                  </a:lnTo>
                  <a:lnTo>
                    <a:pt x="2040" y="2862"/>
                  </a:lnTo>
                  <a:lnTo>
                    <a:pt x="2041" y="2577"/>
                  </a:lnTo>
                  <a:lnTo>
                    <a:pt x="2042" y="2769"/>
                  </a:lnTo>
                  <a:lnTo>
                    <a:pt x="2042" y="2550"/>
                  </a:lnTo>
                  <a:lnTo>
                    <a:pt x="2043" y="2694"/>
                  </a:lnTo>
                  <a:lnTo>
                    <a:pt x="2045" y="2443"/>
                  </a:lnTo>
                  <a:lnTo>
                    <a:pt x="2046" y="2701"/>
                  </a:lnTo>
                  <a:lnTo>
                    <a:pt x="2046" y="2553"/>
                  </a:lnTo>
                  <a:lnTo>
                    <a:pt x="2047" y="2728"/>
                  </a:lnTo>
                  <a:lnTo>
                    <a:pt x="2048" y="2508"/>
                  </a:lnTo>
                  <a:lnTo>
                    <a:pt x="2048" y="2635"/>
                  </a:lnTo>
                  <a:lnTo>
                    <a:pt x="2049" y="2516"/>
                  </a:lnTo>
                  <a:lnTo>
                    <a:pt x="2050" y="2869"/>
                  </a:lnTo>
                  <a:lnTo>
                    <a:pt x="2050" y="2429"/>
                  </a:lnTo>
                  <a:lnTo>
                    <a:pt x="2051" y="2806"/>
                  </a:lnTo>
                  <a:lnTo>
                    <a:pt x="2051" y="2482"/>
                  </a:lnTo>
                  <a:lnTo>
                    <a:pt x="2053" y="2738"/>
                  </a:lnTo>
                  <a:lnTo>
                    <a:pt x="2053" y="2528"/>
                  </a:lnTo>
                  <a:lnTo>
                    <a:pt x="2054" y="2729"/>
                  </a:lnTo>
                  <a:lnTo>
                    <a:pt x="2055" y="2461"/>
                  </a:lnTo>
                  <a:lnTo>
                    <a:pt x="2056" y="2717"/>
                  </a:lnTo>
                  <a:lnTo>
                    <a:pt x="2056" y="2529"/>
                  </a:lnTo>
                  <a:lnTo>
                    <a:pt x="2057" y="2641"/>
                  </a:lnTo>
                  <a:lnTo>
                    <a:pt x="2057" y="2447"/>
                  </a:lnTo>
                  <a:lnTo>
                    <a:pt x="2058" y="2765"/>
                  </a:lnTo>
                  <a:lnTo>
                    <a:pt x="2059" y="2558"/>
                  </a:lnTo>
                  <a:lnTo>
                    <a:pt x="2060" y="2771"/>
                  </a:lnTo>
                  <a:lnTo>
                    <a:pt x="2060" y="2455"/>
                  </a:lnTo>
                  <a:lnTo>
                    <a:pt x="2061" y="2626"/>
                  </a:lnTo>
                  <a:lnTo>
                    <a:pt x="2062" y="2565"/>
                  </a:lnTo>
                  <a:lnTo>
                    <a:pt x="2063" y="2769"/>
                  </a:lnTo>
                  <a:lnTo>
                    <a:pt x="2063" y="2517"/>
                  </a:lnTo>
                  <a:lnTo>
                    <a:pt x="2064" y="2718"/>
                  </a:lnTo>
                  <a:lnTo>
                    <a:pt x="2064" y="2586"/>
                  </a:lnTo>
                  <a:lnTo>
                    <a:pt x="2065" y="2705"/>
                  </a:lnTo>
                  <a:lnTo>
                    <a:pt x="2065" y="2536"/>
                  </a:lnTo>
                  <a:lnTo>
                    <a:pt x="2066" y="2716"/>
                  </a:lnTo>
                  <a:lnTo>
                    <a:pt x="2066" y="2524"/>
                  </a:lnTo>
                  <a:lnTo>
                    <a:pt x="2067" y="2678"/>
                  </a:lnTo>
                  <a:lnTo>
                    <a:pt x="2067" y="2567"/>
                  </a:lnTo>
                  <a:lnTo>
                    <a:pt x="2068" y="2650"/>
                  </a:lnTo>
                  <a:lnTo>
                    <a:pt x="2069" y="2458"/>
                  </a:lnTo>
                  <a:lnTo>
                    <a:pt x="2069" y="2557"/>
                  </a:lnTo>
                  <a:lnTo>
                    <a:pt x="2070" y="2536"/>
                  </a:lnTo>
                  <a:lnTo>
                    <a:pt x="2070" y="2707"/>
                  </a:lnTo>
                  <a:lnTo>
                    <a:pt x="2071" y="2517"/>
                  </a:lnTo>
                  <a:lnTo>
                    <a:pt x="2072" y="2774"/>
                  </a:lnTo>
                  <a:lnTo>
                    <a:pt x="2073" y="2654"/>
                  </a:lnTo>
                  <a:lnTo>
                    <a:pt x="2073" y="2728"/>
                  </a:lnTo>
                  <a:lnTo>
                    <a:pt x="2074" y="2465"/>
                  </a:lnTo>
                  <a:lnTo>
                    <a:pt x="2075" y="2801"/>
                  </a:lnTo>
                  <a:lnTo>
                    <a:pt x="2075" y="2439"/>
                  </a:lnTo>
                  <a:lnTo>
                    <a:pt x="2076" y="2702"/>
                  </a:lnTo>
                  <a:lnTo>
                    <a:pt x="2077" y="2529"/>
                  </a:lnTo>
                  <a:lnTo>
                    <a:pt x="2078" y="2707"/>
                  </a:lnTo>
                  <a:lnTo>
                    <a:pt x="2078" y="2519"/>
                  </a:lnTo>
                  <a:lnTo>
                    <a:pt x="2079" y="2712"/>
                  </a:lnTo>
                  <a:lnTo>
                    <a:pt x="2079" y="2537"/>
                  </a:lnTo>
                  <a:lnTo>
                    <a:pt x="2080" y="2722"/>
                  </a:lnTo>
                  <a:lnTo>
                    <a:pt x="2082" y="2388"/>
                  </a:lnTo>
                  <a:lnTo>
                    <a:pt x="2082" y="2688"/>
                  </a:lnTo>
                  <a:lnTo>
                    <a:pt x="2083" y="2595"/>
                  </a:lnTo>
                  <a:lnTo>
                    <a:pt x="2083" y="2760"/>
                  </a:lnTo>
                  <a:lnTo>
                    <a:pt x="2084" y="2491"/>
                  </a:lnTo>
                  <a:lnTo>
                    <a:pt x="2085" y="2751"/>
                  </a:lnTo>
                  <a:lnTo>
                    <a:pt x="2086" y="2542"/>
                  </a:lnTo>
                  <a:lnTo>
                    <a:pt x="2087" y="2690"/>
                  </a:lnTo>
                  <a:lnTo>
                    <a:pt x="2087" y="2497"/>
                  </a:lnTo>
                  <a:lnTo>
                    <a:pt x="2088" y="2722"/>
                  </a:lnTo>
                  <a:lnTo>
                    <a:pt x="2089" y="2482"/>
                  </a:lnTo>
                  <a:lnTo>
                    <a:pt x="2090" y="2629"/>
                  </a:lnTo>
                  <a:lnTo>
                    <a:pt x="2090" y="2518"/>
                  </a:lnTo>
                  <a:lnTo>
                    <a:pt x="2092" y="2774"/>
                  </a:lnTo>
                  <a:lnTo>
                    <a:pt x="2092" y="2561"/>
                  </a:lnTo>
                  <a:lnTo>
                    <a:pt x="2093" y="2456"/>
                  </a:lnTo>
                  <a:lnTo>
                    <a:pt x="2094" y="2753"/>
                  </a:lnTo>
                  <a:lnTo>
                    <a:pt x="2095" y="2533"/>
                  </a:lnTo>
                  <a:lnTo>
                    <a:pt x="2095" y="2634"/>
                  </a:lnTo>
                  <a:lnTo>
                    <a:pt x="2096" y="2451"/>
                  </a:lnTo>
                  <a:lnTo>
                    <a:pt x="2097" y="2595"/>
                  </a:lnTo>
                  <a:lnTo>
                    <a:pt x="2097" y="2484"/>
                  </a:lnTo>
                  <a:lnTo>
                    <a:pt x="2098" y="2560"/>
                  </a:lnTo>
                  <a:lnTo>
                    <a:pt x="2098" y="2428"/>
                  </a:lnTo>
                  <a:lnTo>
                    <a:pt x="2099" y="2696"/>
                  </a:lnTo>
                  <a:lnTo>
                    <a:pt x="2099" y="2470"/>
                  </a:lnTo>
                  <a:lnTo>
                    <a:pt x="2100" y="2783"/>
                  </a:lnTo>
                  <a:lnTo>
                    <a:pt x="2101" y="2465"/>
                  </a:lnTo>
                  <a:lnTo>
                    <a:pt x="2101" y="2703"/>
                  </a:lnTo>
                  <a:lnTo>
                    <a:pt x="2102" y="2592"/>
                  </a:lnTo>
                  <a:lnTo>
                    <a:pt x="2103" y="2646"/>
                  </a:lnTo>
                  <a:lnTo>
                    <a:pt x="2103" y="2464"/>
                  </a:lnTo>
                  <a:lnTo>
                    <a:pt x="2104" y="2712"/>
                  </a:lnTo>
                  <a:lnTo>
                    <a:pt x="2105" y="2488"/>
                  </a:lnTo>
                  <a:lnTo>
                    <a:pt x="2105" y="2628"/>
                  </a:lnTo>
                  <a:lnTo>
                    <a:pt x="2106" y="2496"/>
                  </a:lnTo>
                  <a:lnTo>
                    <a:pt x="2108" y="2700"/>
                  </a:lnTo>
                  <a:lnTo>
                    <a:pt x="2108" y="2563"/>
                  </a:lnTo>
                  <a:lnTo>
                    <a:pt x="2109" y="2643"/>
                  </a:lnTo>
                  <a:lnTo>
                    <a:pt x="2110" y="2509"/>
                  </a:lnTo>
                  <a:lnTo>
                    <a:pt x="2111" y="2654"/>
                  </a:lnTo>
                  <a:lnTo>
                    <a:pt x="2111" y="2487"/>
                  </a:lnTo>
                  <a:lnTo>
                    <a:pt x="2112" y="2700"/>
                  </a:lnTo>
                  <a:lnTo>
                    <a:pt x="2112" y="2524"/>
                  </a:lnTo>
                  <a:lnTo>
                    <a:pt x="2113" y="2673"/>
                  </a:lnTo>
                  <a:lnTo>
                    <a:pt x="2113" y="2540"/>
                  </a:lnTo>
                  <a:lnTo>
                    <a:pt x="2114" y="2718"/>
                  </a:lnTo>
                  <a:lnTo>
                    <a:pt x="2114" y="2386"/>
                  </a:lnTo>
                  <a:lnTo>
                    <a:pt x="2115" y="2640"/>
                  </a:lnTo>
                  <a:lnTo>
                    <a:pt x="2116" y="2488"/>
                  </a:lnTo>
                  <a:lnTo>
                    <a:pt x="2116" y="2738"/>
                  </a:lnTo>
                  <a:lnTo>
                    <a:pt x="2117" y="2348"/>
                  </a:lnTo>
                  <a:lnTo>
                    <a:pt x="2118" y="2626"/>
                  </a:lnTo>
                  <a:lnTo>
                    <a:pt x="2119" y="2436"/>
                  </a:lnTo>
                  <a:lnTo>
                    <a:pt x="2119" y="2510"/>
                  </a:lnTo>
                  <a:lnTo>
                    <a:pt x="2120" y="2412"/>
                  </a:lnTo>
                  <a:lnTo>
                    <a:pt x="2121" y="2722"/>
                  </a:lnTo>
                  <a:lnTo>
                    <a:pt x="2121" y="2516"/>
                  </a:lnTo>
                  <a:lnTo>
                    <a:pt x="2122" y="2650"/>
                  </a:lnTo>
                  <a:lnTo>
                    <a:pt x="2123" y="2388"/>
                  </a:lnTo>
                  <a:lnTo>
                    <a:pt x="2123" y="2659"/>
                  </a:lnTo>
                  <a:lnTo>
                    <a:pt x="2124" y="2439"/>
                  </a:lnTo>
                  <a:lnTo>
                    <a:pt x="2124" y="2607"/>
                  </a:lnTo>
                  <a:lnTo>
                    <a:pt x="2125" y="2571"/>
                  </a:lnTo>
                  <a:lnTo>
                    <a:pt x="2125" y="2663"/>
                  </a:lnTo>
                  <a:lnTo>
                    <a:pt x="2126" y="2482"/>
                  </a:lnTo>
                  <a:lnTo>
                    <a:pt x="2127" y="2783"/>
                  </a:lnTo>
                  <a:lnTo>
                    <a:pt x="2127" y="2504"/>
                  </a:lnTo>
                  <a:lnTo>
                    <a:pt x="2128" y="2755"/>
                  </a:lnTo>
                  <a:lnTo>
                    <a:pt x="2130" y="2538"/>
                  </a:lnTo>
                  <a:lnTo>
                    <a:pt x="2130" y="2687"/>
                  </a:lnTo>
                  <a:lnTo>
                    <a:pt x="2131" y="2581"/>
                  </a:lnTo>
                  <a:lnTo>
                    <a:pt x="2132" y="2762"/>
                  </a:lnTo>
                  <a:lnTo>
                    <a:pt x="2132" y="2483"/>
                  </a:lnTo>
                  <a:lnTo>
                    <a:pt x="2133" y="2698"/>
                  </a:lnTo>
                  <a:lnTo>
                    <a:pt x="2134" y="2497"/>
                  </a:lnTo>
                  <a:lnTo>
                    <a:pt x="2135" y="2712"/>
                  </a:lnTo>
                  <a:lnTo>
                    <a:pt x="2136" y="2458"/>
                  </a:lnTo>
                  <a:lnTo>
                    <a:pt x="2136" y="2756"/>
                  </a:lnTo>
                  <a:lnTo>
                    <a:pt x="2137" y="2491"/>
                  </a:lnTo>
                  <a:lnTo>
                    <a:pt x="2137" y="2678"/>
                  </a:lnTo>
                  <a:lnTo>
                    <a:pt x="2138" y="2425"/>
                  </a:lnTo>
                  <a:lnTo>
                    <a:pt x="2139" y="2674"/>
                  </a:lnTo>
                  <a:lnTo>
                    <a:pt x="2140" y="2437"/>
                  </a:lnTo>
                  <a:lnTo>
                    <a:pt x="2140" y="2633"/>
                  </a:lnTo>
                  <a:lnTo>
                    <a:pt x="2141" y="2524"/>
                  </a:lnTo>
                  <a:lnTo>
                    <a:pt x="2141" y="2784"/>
                  </a:lnTo>
                  <a:lnTo>
                    <a:pt x="2142" y="2647"/>
                  </a:lnTo>
                  <a:lnTo>
                    <a:pt x="2142" y="2835"/>
                  </a:lnTo>
                  <a:lnTo>
                    <a:pt x="2144" y="2528"/>
                  </a:lnTo>
                  <a:lnTo>
                    <a:pt x="2145" y="2808"/>
                  </a:lnTo>
                  <a:lnTo>
                    <a:pt x="2145" y="2611"/>
                  </a:lnTo>
                  <a:lnTo>
                    <a:pt x="2146" y="2800"/>
                  </a:lnTo>
                  <a:lnTo>
                    <a:pt x="2147" y="2528"/>
                  </a:lnTo>
                  <a:lnTo>
                    <a:pt x="2147" y="2691"/>
                  </a:lnTo>
                  <a:lnTo>
                    <a:pt x="2149" y="2456"/>
                  </a:lnTo>
                  <a:lnTo>
                    <a:pt x="2149" y="2664"/>
                  </a:lnTo>
                  <a:lnTo>
                    <a:pt x="2150" y="2564"/>
                  </a:lnTo>
                  <a:lnTo>
                    <a:pt x="2150" y="2746"/>
                  </a:lnTo>
                  <a:lnTo>
                    <a:pt x="2151" y="2559"/>
                  </a:lnTo>
                  <a:lnTo>
                    <a:pt x="2152" y="2675"/>
                  </a:lnTo>
                  <a:lnTo>
                    <a:pt x="2152" y="2509"/>
                  </a:lnTo>
                  <a:lnTo>
                    <a:pt x="2153" y="2732"/>
                  </a:lnTo>
                  <a:lnTo>
                    <a:pt x="2155" y="2462"/>
                  </a:lnTo>
                  <a:lnTo>
                    <a:pt x="2155" y="2604"/>
                  </a:lnTo>
                  <a:lnTo>
                    <a:pt x="2156" y="2539"/>
                  </a:lnTo>
                  <a:lnTo>
                    <a:pt x="2156" y="2697"/>
                  </a:lnTo>
                  <a:lnTo>
                    <a:pt x="2158" y="2561"/>
                  </a:lnTo>
                  <a:lnTo>
                    <a:pt x="2159" y="2689"/>
                  </a:lnTo>
                  <a:lnTo>
                    <a:pt x="2160" y="2477"/>
                  </a:lnTo>
                  <a:lnTo>
                    <a:pt x="2160" y="2785"/>
                  </a:lnTo>
                  <a:lnTo>
                    <a:pt x="2161" y="2496"/>
                  </a:lnTo>
                  <a:lnTo>
                    <a:pt x="2162" y="2654"/>
                  </a:lnTo>
                  <a:lnTo>
                    <a:pt x="2163" y="2565"/>
                  </a:lnTo>
                  <a:lnTo>
                    <a:pt x="2164" y="2791"/>
                  </a:lnTo>
                  <a:lnTo>
                    <a:pt x="2164" y="2676"/>
                  </a:lnTo>
                  <a:lnTo>
                    <a:pt x="2165" y="2738"/>
                  </a:lnTo>
                  <a:lnTo>
                    <a:pt x="2165" y="2542"/>
                  </a:lnTo>
                  <a:lnTo>
                    <a:pt x="2166" y="2724"/>
                  </a:lnTo>
                  <a:lnTo>
                    <a:pt x="2167" y="2539"/>
                  </a:lnTo>
                  <a:lnTo>
                    <a:pt x="2167" y="2778"/>
                  </a:lnTo>
                  <a:lnTo>
                    <a:pt x="2168" y="2485"/>
                  </a:lnTo>
                  <a:lnTo>
                    <a:pt x="2169" y="2861"/>
                  </a:lnTo>
                  <a:lnTo>
                    <a:pt x="2170" y="2488"/>
                  </a:lnTo>
                  <a:lnTo>
                    <a:pt x="2171" y="2803"/>
                  </a:lnTo>
                  <a:lnTo>
                    <a:pt x="2172" y="2463"/>
                  </a:lnTo>
                  <a:lnTo>
                    <a:pt x="2174" y="2620"/>
                  </a:lnTo>
                  <a:lnTo>
                    <a:pt x="2175" y="2339"/>
                  </a:lnTo>
                  <a:lnTo>
                    <a:pt x="2175" y="2608"/>
                  </a:lnTo>
                  <a:lnTo>
                    <a:pt x="2176" y="2491"/>
                  </a:lnTo>
                  <a:lnTo>
                    <a:pt x="2177" y="2702"/>
                  </a:lnTo>
                  <a:lnTo>
                    <a:pt x="2177" y="2440"/>
                  </a:lnTo>
                  <a:lnTo>
                    <a:pt x="2178" y="2619"/>
                  </a:lnTo>
                  <a:lnTo>
                    <a:pt x="2178" y="2547"/>
                  </a:lnTo>
                  <a:lnTo>
                    <a:pt x="2179" y="2682"/>
                  </a:lnTo>
                  <a:lnTo>
                    <a:pt x="2179" y="2480"/>
                  </a:lnTo>
                  <a:lnTo>
                    <a:pt x="2180" y="2659"/>
                  </a:lnTo>
                  <a:lnTo>
                    <a:pt x="2180" y="2533"/>
                  </a:lnTo>
                  <a:lnTo>
                    <a:pt x="2181" y="2691"/>
                  </a:lnTo>
                  <a:lnTo>
                    <a:pt x="2181" y="2559"/>
                  </a:lnTo>
                  <a:lnTo>
                    <a:pt x="2182" y="2626"/>
                  </a:lnTo>
                  <a:lnTo>
                    <a:pt x="2182" y="2551"/>
                  </a:lnTo>
                  <a:lnTo>
                    <a:pt x="2183" y="2708"/>
                  </a:lnTo>
                  <a:lnTo>
                    <a:pt x="2183" y="2561"/>
                  </a:lnTo>
                  <a:lnTo>
                    <a:pt x="2184" y="2746"/>
                  </a:lnTo>
                  <a:lnTo>
                    <a:pt x="2184" y="2561"/>
                  </a:lnTo>
                  <a:lnTo>
                    <a:pt x="2186" y="2784"/>
                  </a:lnTo>
                  <a:lnTo>
                    <a:pt x="2186" y="2451"/>
                  </a:lnTo>
                  <a:lnTo>
                    <a:pt x="2187" y="2841"/>
                  </a:lnTo>
                  <a:lnTo>
                    <a:pt x="2189" y="2602"/>
                  </a:lnTo>
                  <a:lnTo>
                    <a:pt x="2190" y="2846"/>
                  </a:lnTo>
                  <a:lnTo>
                    <a:pt x="2191" y="2535"/>
                  </a:lnTo>
                  <a:lnTo>
                    <a:pt x="2192" y="2763"/>
                  </a:lnTo>
                  <a:lnTo>
                    <a:pt x="2193" y="2400"/>
                  </a:lnTo>
                  <a:lnTo>
                    <a:pt x="2194" y="2700"/>
                  </a:lnTo>
                  <a:lnTo>
                    <a:pt x="2194" y="2402"/>
                  </a:lnTo>
                  <a:lnTo>
                    <a:pt x="2196" y="2687"/>
                  </a:lnTo>
                  <a:lnTo>
                    <a:pt x="2196" y="2557"/>
                  </a:lnTo>
                  <a:lnTo>
                    <a:pt x="2197" y="2572"/>
                  </a:lnTo>
                  <a:lnTo>
                    <a:pt x="2197" y="2502"/>
                  </a:lnTo>
                  <a:lnTo>
                    <a:pt x="2199" y="2659"/>
                  </a:lnTo>
                  <a:lnTo>
                    <a:pt x="2200" y="2455"/>
                  </a:lnTo>
                  <a:lnTo>
                    <a:pt x="2200" y="2666"/>
                  </a:lnTo>
                  <a:lnTo>
                    <a:pt x="2201" y="2413"/>
                  </a:lnTo>
                  <a:lnTo>
                    <a:pt x="2202" y="2676"/>
                  </a:lnTo>
                  <a:lnTo>
                    <a:pt x="2203" y="2496"/>
                  </a:lnTo>
                  <a:lnTo>
                    <a:pt x="2203" y="2686"/>
                  </a:lnTo>
                  <a:lnTo>
                    <a:pt x="2204" y="2632"/>
                  </a:lnTo>
                  <a:lnTo>
                    <a:pt x="2204" y="2790"/>
                  </a:lnTo>
                  <a:lnTo>
                    <a:pt x="2205" y="2487"/>
                  </a:lnTo>
                  <a:lnTo>
                    <a:pt x="2207" y="2733"/>
                  </a:lnTo>
                  <a:lnTo>
                    <a:pt x="2208" y="2533"/>
                  </a:lnTo>
                  <a:lnTo>
                    <a:pt x="2209" y="2708"/>
                  </a:lnTo>
                  <a:lnTo>
                    <a:pt x="2209" y="2537"/>
                  </a:lnTo>
                  <a:lnTo>
                    <a:pt x="2210" y="2689"/>
                  </a:lnTo>
                  <a:lnTo>
                    <a:pt x="2210" y="2573"/>
                  </a:lnTo>
                  <a:lnTo>
                    <a:pt x="2211" y="2666"/>
                  </a:lnTo>
                  <a:lnTo>
                    <a:pt x="2212" y="2476"/>
                  </a:lnTo>
                  <a:lnTo>
                    <a:pt x="2212" y="2709"/>
                  </a:lnTo>
                  <a:lnTo>
                    <a:pt x="2213" y="2523"/>
                  </a:lnTo>
                  <a:lnTo>
                    <a:pt x="2213" y="2750"/>
                  </a:lnTo>
                  <a:lnTo>
                    <a:pt x="2214" y="2588"/>
                  </a:lnTo>
                  <a:lnTo>
                    <a:pt x="2214" y="2722"/>
                  </a:lnTo>
                  <a:lnTo>
                    <a:pt x="2215" y="2446"/>
                  </a:lnTo>
                  <a:lnTo>
                    <a:pt x="2216" y="2688"/>
                  </a:lnTo>
                  <a:lnTo>
                    <a:pt x="2218" y="2449"/>
                  </a:lnTo>
                  <a:lnTo>
                    <a:pt x="2218" y="2769"/>
                  </a:lnTo>
                  <a:lnTo>
                    <a:pt x="2219" y="2594"/>
                  </a:lnTo>
                  <a:lnTo>
                    <a:pt x="2219" y="2744"/>
                  </a:lnTo>
                  <a:lnTo>
                    <a:pt x="2220" y="2584"/>
                  </a:lnTo>
                  <a:lnTo>
                    <a:pt x="2221" y="2700"/>
                  </a:lnTo>
                  <a:lnTo>
                    <a:pt x="2222" y="2374"/>
                  </a:lnTo>
                  <a:lnTo>
                    <a:pt x="2222" y="2670"/>
                  </a:lnTo>
                  <a:lnTo>
                    <a:pt x="2223" y="2547"/>
                  </a:lnTo>
                  <a:lnTo>
                    <a:pt x="2224" y="2710"/>
                  </a:lnTo>
                  <a:lnTo>
                    <a:pt x="2224" y="2528"/>
                  </a:lnTo>
                  <a:lnTo>
                    <a:pt x="2225" y="2760"/>
                  </a:lnTo>
                  <a:lnTo>
                    <a:pt x="2227" y="2418"/>
                  </a:lnTo>
                  <a:lnTo>
                    <a:pt x="2227" y="2750"/>
                  </a:lnTo>
                  <a:lnTo>
                    <a:pt x="2229" y="2586"/>
                  </a:lnTo>
                  <a:lnTo>
                    <a:pt x="2229" y="2769"/>
                  </a:lnTo>
                  <a:lnTo>
                    <a:pt x="2230" y="2518"/>
                  </a:lnTo>
                  <a:lnTo>
                    <a:pt x="2231" y="2588"/>
                  </a:lnTo>
                  <a:lnTo>
                    <a:pt x="2231" y="2408"/>
                  </a:lnTo>
                  <a:lnTo>
                    <a:pt x="2232" y="2633"/>
                  </a:lnTo>
                  <a:lnTo>
                    <a:pt x="2232" y="2489"/>
                  </a:lnTo>
                  <a:lnTo>
                    <a:pt x="2233" y="2619"/>
                  </a:lnTo>
                  <a:lnTo>
                    <a:pt x="2233" y="2494"/>
                  </a:lnTo>
                  <a:lnTo>
                    <a:pt x="2234" y="2792"/>
                  </a:lnTo>
                  <a:lnTo>
                    <a:pt x="2234" y="2558"/>
                  </a:lnTo>
                  <a:lnTo>
                    <a:pt x="2235" y="2579"/>
                  </a:lnTo>
                  <a:lnTo>
                    <a:pt x="2235" y="2388"/>
                  </a:lnTo>
                  <a:lnTo>
                    <a:pt x="2236" y="2683"/>
                  </a:lnTo>
                  <a:lnTo>
                    <a:pt x="2237" y="2482"/>
                  </a:lnTo>
                  <a:lnTo>
                    <a:pt x="2238" y="2635"/>
                  </a:lnTo>
                  <a:lnTo>
                    <a:pt x="2239" y="2537"/>
                  </a:lnTo>
                  <a:lnTo>
                    <a:pt x="2239" y="2643"/>
                  </a:lnTo>
                  <a:lnTo>
                    <a:pt x="2240" y="2399"/>
                  </a:lnTo>
                  <a:lnTo>
                    <a:pt x="2241" y="2684"/>
                  </a:lnTo>
                  <a:lnTo>
                    <a:pt x="2241" y="2471"/>
                  </a:lnTo>
                  <a:lnTo>
                    <a:pt x="2242" y="2736"/>
                  </a:lnTo>
                  <a:lnTo>
                    <a:pt x="2243" y="2432"/>
                  </a:lnTo>
                  <a:lnTo>
                    <a:pt x="2243" y="2570"/>
                  </a:lnTo>
                  <a:lnTo>
                    <a:pt x="2244" y="2516"/>
                  </a:lnTo>
                  <a:lnTo>
                    <a:pt x="2244" y="2631"/>
                  </a:lnTo>
                  <a:lnTo>
                    <a:pt x="2245" y="2451"/>
                  </a:lnTo>
                  <a:lnTo>
                    <a:pt x="2245" y="2565"/>
                  </a:lnTo>
                  <a:lnTo>
                    <a:pt x="2246" y="2535"/>
                  </a:lnTo>
                  <a:lnTo>
                    <a:pt x="2247" y="2808"/>
                  </a:lnTo>
                  <a:lnTo>
                    <a:pt x="2247" y="2640"/>
                  </a:lnTo>
                  <a:lnTo>
                    <a:pt x="2248" y="2648"/>
                  </a:lnTo>
                  <a:lnTo>
                    <a:pt x="2249" y="2504"/>
                  </a:lnTo>
                  <a:lnTo>
                    <a:pt x="2250" y="2657"/>
                  </a:lnTo>
                  <a:lnTo>
                    <a:pt x="2250" y="2563"/>
                  </a:lnTo>
                  <a:lnTo>
                    <a:pt x="2251" y="2725"/>
                  </a:lnTo>
                  <a:lnTo>
                    <a:pt x="2251" y="2528"/>
                  </a:lnTo>
                  <a:lnTo>
                    <a:pt x="2252" y="2633"/>
                  </a:lnTo>
                  <a:lnTo>
                    <a:pt x="2253" y="2318"/>
                  </a:lnTo>
                  <a:lnTo>
                    <a:pt x="2253" y="2737"/>
                  </a:lnTo>
                  <a:lnTo>
                    <a:pt x="2254" y="2581"/>
                  </a:lnTo>
                  <a:lnTo>
                    <a:pt x="2254" y="2792"/>
                  </a:lnTo>
                  <a:lnTo>
                    <a:pt x="2255" y="2544"/>
                  </a:lnTo>
                  <a:lnTo>
                    <a:pt x="2255" y="2724"/>
                  </a:lnTo>
                  <a:lnTo>
                    <a:pt x="2256" y="2593"/>
                  </a:lnTo>
                  <a:lnTo>
                    <a:pt x="2256" y="2766"/>
                  </a:lnTo>
                  <a:lnTo>
                    <a:pt x="2257" y="2441"/>
                  </a:lnTo>
                  <a:lnTo>
                    <a:pt x="2258" y="2659"/>
                  </a:lnTo>
                  <a:lnTo>
                    <a:pt x="2259" y="2552"/>
                  </a:lnTo>
                  <a:lnTo>
                    <a:pt x="2259" y="2729"/>
                  </a:lnTo>
                  <a:lnTo>
                    <a:pt x="2260" y="2477"/>
                  </a:lnTo>
                  <a:lnTo>
                    <a:pt x="2261" y="2796"/>
                  </a:lnTo>
                  <a:lnTo>
                    <a:pt x="2261" y="2499"/>
                  </a:lnTo>
                  <a:lnTo>
                    <a:pt x="2263" y="2705"/>
                  </a:lnTo>
                  <a:lnTo>
                    <a:pt x="2263" y="2455"/>
                  </a:lnTo>
                  <a:lnTo>
                    <a:pt x="2264" y="2717"/>
                  </a:lnTo>
                  <a:lnTo>
                    <a:pt x="2264" y="2537"/>
                  </a:lnTo>
                  <a:lnTo>
                    <a:pt x="2265" y="2648"/>
                  </a:lnTo>
                  <a:lnTo>
                    <a:pt x="2266" y="2483"/>
                  </a:lnTo>
                  <a:lnTo>
                    <a:pt x="2266" y="2650"/>
                  </a:lnTo>
                  <a:lnTo>
                    <a:pt x="2267" y="2488"/>
                  </a:lnTo>
                  <a:lnTo>
                    <a:pt x="2268" y="2681"/>
                  </a:lnTo>
                  <a:lnTo>
                    <a:pt x="2268" y="2546"/>
                  </a:lnTo>
                  <a:lnTo>
                    <a:pt x="2269" y="2638"/>
                  </a:lnTo>
                  <a:lnTo>
                    <a:pt x="2269" y="2453"/>
                  </a:lnTo>
                  <a:lnTo>
                    <a:pt x="2270" y="2660"/>
                  </a:lnTo>
                  <a:lnTo>
                    <a:pt x="2271" y="2570"/>
                  </a:lnTo>
                  <a:lnTo>
                    <a:pt x="2271" y="2745"/>
                  </a:lnTo>
                  <a:lnTo>
                    <a:pt x="2272" y="2519"/>
                  </a:lnTo>
                  <a:lnTo>
                    <a:pt x="2273" y="2657"/>
                  </a:lnTo>
                  <a:lnTo>
                    <a:pt x="2273" y="2509"/>
                  </a:lnTo>
                  <a:lnTo>
                    <a:pt x="2274" y="2688"/>
                  </a:lnTo>
                  <a:lnTo>
                    <a:pt x="2274" y="2506"/>
                  </a:lnTo>
                  <a:lnTo>
                    <a:pt x="2275" y="2627"/>
                  </a:lnTo>
                  <a:lnTo>
                    <a:pt x="2275" y="2409"/>
                  </a:lnTo>
                  <a:lnTo>
                    <a:pt x="2276" y="2593"/>
                  </a:lnTo>
                  <a:lnTo>
                    <a:pt x="2277" y="2504"/>
                  </a:lnTo>
                  <a:lnTo>
                    <a:pt x="2277" y="2647"/>
                  </a:lnTo>
                  <a:lnTo>
                    <a:pt x="2278" y="2495"/>
                  </a:lnTo>
                  <a:lnTo>
                    <a:pt x="2279" y="2719"/>
                  </a:lnTo>
                  <a:lnTo>
                    <a:pt x="2279" y="2474"/>
                  </a:lnTo>
                  <a:lnTo>
                    <a:pt x="2280" y="2606"/>
                  </a:lnTo>
                  <a:lnTo>
                    <a:pt x="2281" y="2430"/>
                  </a:lnTo>
                  <a:lnTo>
                    <a:pt x="2281" y="2694"/>
                  </a:lnTo>
                  <a:lnTo>
                    <a:pt x="2282" y="2485"/>
                  </a:lnTo>
                  <a:lnTo>
                    <a:pt x="2283" y="2580"/>
                  </a:lnTo>
                  <a:lnTo>
                    <a:pt x="2283" y="2360"/>
                  </a:lnTo>
                  <a:lnTo>
                    <a:pt x="2285" y="2687"/>
                  </a:lnTo>
                  <a:lnTo>
                    <a:pt x="2286" y="2469"/>
                  </a:lnTo>
                  <a:lnTo>
                    <a:pt x="2286" y="2684"/>
                  </a:lnTo>
                  <a:lnTo>
                    <a:pt x="2287" y="2401"/>
                  </a:lnTo>
                  <a:lnTo>
                    <a:pt x="2288" y="2599"/>
                  </a:lnTo>
                  <a:lnTo>
                    <a:pt x="2288" y="2295"/>
                  </a:lnTo>
                  <a:lnTo>
                    <a:pt x="2289" y="2746"/>
                  </a:lnTo>
                  <a:lnTo>
                    <a:pt x="2289" y="2494"/>
                  </a:lnTo>
                  <a:lnTo>
                    <a:pt x="2290" y="2677"/>
                  </a:lnTo>
                  <a:lnTo>
                    <a:pt x="2291" y="2426"/>
                  </a:lnTo>
                  <a:lnTo>
                    <a:pt x="2291" y="2595"/>
                  </a:lnTo>
                  <a:lnTo>
                    <a:pt x="2292" y="2463"/>
                  </a:lnTo>
                  <a:lnTo>
                    <a:pt x="2293" y="2725"/>
                  </a:lnTo>
                  <a:lnTo>
                    <a:pt x="2293" y="2557"/>
                  </a:lnTo>
                  <a:lnTo>
                    <a:pt x="2294" y="2682"/>
                  </a:lnTo>
                  <a:lnTo>
                    <a:pt x="2294" y="2512"/>
                  </a:lnTo>
                  <a:lnTo>
                    <a:pt x="2295" y="2600"/>
                  </a:lnTo>
                  <a:lnTo>
                    <a:pt x="2295" y="2456"/>
                  </a:lnTo>
                  <a:lnTo>
                    <a:pt x="2296" y="2618"/>
                  </a:lnTo>
                  <a:lnTo>
                    <a:pt x="2297" y="2544"/>
                  </a:lnTo>
                  <a:lnTo>
                    <a:pt x="2297" y="2708"/>
                  </a:lnTo>
                  <a:lnTo>
                    <a:pt x="2298" y="2444"/>
                  </a:lnTo>
                  <a:lnTo>
                    <a:pt x="2299" y="2712"/>
                  </a:lnTo>
                  <a:lnTo>
                    <a:pt x="2299" y="2505"/>
                  </a:lnTo>
                  <a:lnTo>
                    <a:pt x="2300" y="2595"/>
                  </a:lnTo>
                  <a:lnTo>
                    <a:pt x="2300" y="2501"/>
                  </a:lnTo>
                  <a:lnTo>
                    <a:pt x="2301" y="2749"/>
                  </a:lnTo>
                  <a:lnTo>
                    <a:pt x="2303" y="2498"/>
                  </a:lnTo>
                  <a:lnTo>
                    <a:pt x="2303" y="2540"/>
                  </a:lnTo>
                  <a:lnTo>
                    <a:pt x="2304" y="2338"/>
                  </a:lnTo>
                  <a:lnTo>
                    <a:pt x="2304" y="2671"/>
                  </a:lnTo>
                  <a:lnTo>
                    <a:pt x="2305" y="2421"/>
                  </a:lnTo>
                  <a:lnTo>
                    <a:pt x="2305" y="2653"/>
                  </a:lnTo>
                  <a:lnTo>
                    <a:pt x="2306" y="2495"/>
                  </a:lnTo>
                  <a:lnTo>
                    <a:pt x="2306" y="2628"/>
                  </a:lnTo>
                  <a:lnTo>
                    <a:pt x="2307" y="2447"/>
                  </a:lnTo>
                  <a:lnTo>
                    <a:pt x="2308" y="2717"/>
                  </a:lnTo>
                  <a:lnTo>
                    <a:pt x="2309" y="2361"/>
                  </a:lnTo>
                  <a:lnTo>
                    <a:pt x="2309" y="2645"/>
                  </a:lnTo>
                  <a:lnTo>
                    <a:pt x="2310" y="2506"/>
                  </a:lnTo>
                  <a:lnTo>
                    <a:pt x="2311" y="2552"/>
                  </a:lnTo>
                  <a:lnTo>
                    <a:pt x="2311" y="2502"/>
                  </a:lnTo>
                  <a:lnTo>
                    <a:pt x="2312" y="2684"/>
                  </a:lnTo>
                  <a:lnTo>
                    <a:pt x="2312" y="2476"/>
                  </a:lnTo>
                  <a:lnTo>
                    <a:pt x="2313" y="2717"/>
                  </a:lnTo>
                  <a:lnTo>
                    <a:pt x="2314" y="2520"/>
                  </a:lnTo>
                  <a:lnTo>
                    <a:pt x="2315" y="2790"/>
                  </a:lnTo>
                  <a:lnTo>
                    <a:pt x="2315" y="2515"/>
                  </a:lnTo>
                  <a:lnTo>
                    <a:pt x="2316" y="2680"/>
                  </a:lnTo>
                  <a:lnTo>
                    <a:pt x="2316" y="2531"/>
                  </a:lnTo>
                  <a:lnTo>
                    <a:pt x="2317" y="2686"/>
                  </a:lnTo>
                  <a:lnTo>
                    <a:pt x="2317" y="2532"/>
                  </a:lnTo>
                  <a:lnTo>
                    <a:pt x="2318" y="2546"/>
                  </a:lnTo>
                  <a:lnTo>
                    <a:pt x="2319" y="2377"/>
                  </a:lnTo>
                  <a:lnTo>
                    <a:pt x="2319" y="2614"/>
                  </a:lnTo>
                  <a:lnTo>
                    <a:pt x="2321" y="2373"/>
                  </a:lnTo>
                  <a:lnTo>
                    <a:pt x="2321" y="2705"/>
                  </a:lnTo>
                  <a:lnTo>
                    <a:pt x="2322" y="2495"/>
                  </a:lnTo>
                  <a:lnTo>
                    <a:pt x="2324" y="2808"/>
                  </a:lnTo>
                  <a:lnTo>
                    <a:pt x="2324" y="2509"/>
                  </a:lnTo>
                  <a:lnTo>
                    <a:pt x="2325" y="2525"/>
                  </a:lnTo>
                  <a:lnTo>
                    <a:pt x="2325" y="2378"/>
                  </a:lnTo>
                  <a:lnTo>
                    <a:pt x="2326" y="2703"/>
                  </a:lnTo>
                  <a:lnTo>
                    <a:pt x="2327" y="2578"/>
                  </a:lnTo>
                  <a:lnTo>
                    <a:pt x="2327" y="2793"/>
                  </a:lnTo>
                  <a:lnTo>
                    <a:pt x="2328" y="2423"/>
                  </a:lnTo>
                  <a:lnTo>
                    <a:pt x="2329" y="2733"/>
                  </a:lnTo>
                  <a:lnTo>
                    <a:pt x="2330" y="2597"/>
                  </a:lnTo>
                  <a:lnTo>
                    <a:pt x="2331" y="2676"/>
                  </a:lnTo>
                  <a:lnTo>
                    <a:pt x="2331" y="2477"/>
                  </a:lnTo>
                  <a:lnTo>
                    <a:pt x="2333" y="2688"/>
                  </a:lnTo>
                  <a:lnTo>
                    <a:pt x="2334" y="2544"/>
                  </a:lnTo>
                  <a:lnTo>
                    <a:pt x="2335" y="2811"/>
                  </a:lnTo>
                  <a:lnTo>
                    <a:pt x="2335" y="2580"/>
                  </a:lnTo>
                  <a:lnTo>
                    <a:pt x="2336" y="2690"/>
                  </a:lnTo>
                  <a:lnTo>
                    <a:pt x="2336" y="2567"/>
                  </a:lnTo>
                  <a:lnTo>
                    <a:pt x="2337" y="2620"/>
                  </a:lnTo>
                  <a:lnTo>
                    <a:pt x="2338" y="2481"/>
                  </a:lnTo>
                  <a:lnTo>
                    <a:pt x="2338" y="2703"/>
                  </a:lnTo>
                  <a:lnTo>
                    <a:pt x="2339" y="2529"/>
                  </a:lnTo>
                  <a:lnTo>
                    <a:pt x="2339" y="2849"/>
                  </a:lnTo>
                  <a:lnTo>
                    <a:pt x="2341" y="2433"/>
                  </a:lnTo>
                  <a:lnTo>
                    <a:pt x="2342" y="2689"/>
                  </a:lnTo>
                  <a:lnTo>
                    <a:pt x="2342" y="2538"/>
                  </a:lnTo>
                  <a:lnTo>
                    <a:pt x="2343" y="2716"/>
                  </a:lnTo>
                  <a:lnTo>
                    <a:pt x="2344" y="2520"/>
                  </a:lnTo>
                  <a:lnTo>
                    <a:pt x="2345" y="2789"/>
                  </a:lnTo>
                  <a:lnTo>
                    <a:pt x="2346" y="2429"/>
                  </a:lnTo>
                  <a:lnTo>
                    <a:pt x="2348" y="2819"/>
                  </a:lnTo>
                  <a:lnTo>
                    <a:pt x="2348" y="2436"/>
                  </a:lnTo>
                  <a:lnTo>
                    <a:pt x="2349" y="2691"/>
                  </a:lnTo>
                  <a:lnTo>
                    <a:pt x="2349" y="2576"/>
                  </a:lnTo>
                  <a:lnTo>
                    <a:pt x="2350" y="2759"/>
                  </a:lnTo>
                  <a:lnTo>
                    <a:pt x="2350" y="2456"/>
                  </a:lnTo>
                  <a:lnTo>
                    <a:pt x="2351" y="2760"/>
                  </a:lnTo>
                  <a:lnTo>
                    <a:pt x="2352" y="2560"/>
                  </a:lnTo>
                  <a:lnTo>
                    <a:pt x="2353" y="2771"/>
                  </a:lnTo>
                  <a:lnTo>
                    <a:pt x="2354" y="2633"/>
                  </a:lnTo>
                  <a:lnTo>
                    <a:pt x="2354" y="2718"/>
                  </a:lnTo>
                  <a:lnTo>
                    <a:pt x="2355" y="2576"/>
                  </a:lnTo>
                  <a:lnTo>
                    <a:pt x="2355" y="2763"/>
                  </a:lnTo>
                  <a:lnTo>
                    <a:pt x="2356" y="2648"/>
                  </a:lnTo>
                  <a:lnTo>
                    <a:pt x="2356" y="2752"/>
                  </a:lnTo>
                  <a:lnTo>
                    <a:pt x="2357" y="2490"/>
                  </a:lnTo>
                  <a:lnTo>
                    <a:pt x="2358" y="2786"/>
                  </a:lnTo>
                  <a:lnTo>
                    <a:pt x="2358" y="2615"/>
                  </a:lnTo>
                  <a:lnTo>
                    <a:pt x="2359" y="2666"/>
                  </a:lnTo>
                  <a:lnTo>
                    <a:pt x="2359" y="2482"/>
                  </a:lnTo>
                  <a:lnTo>
                    <a:pt x="2360" y="2710"/>
                  </a:lnTo>
                  <a:lnTo>
                    <a:pt x="2360" y="2554"/>
                  </a:lnTo>
                  <a:lnTo>
                    <a:pt x="2361" y="2741"/>
                  </a:lnTo>
                  <a:lnTo>
                    <a:pt x="2361" y="2499"/>
                  </a:lnTo>
                  <a:lnTo>
                    <a:pt x="2362" y="2669"/>
                  </a:lnTo>
                  <a:lnTo>
                    <a:pt x="2363" y="2480"/>
                  </a:lnTo>
                  <a:lnTo>
                    <a:pt x="2363" y="2678"/>
                  </a:lnTo>
                  <a:lnTo>
                    <a:pt x="2364" y="2520"/>
                  </a:lnTo>
                  <a:lnTo>
                    <a:pt x="2364" y="2744"/>
                  </a:lnTo>
                  <a:lnTo>
                    <a:pt x="2365" y="2556"/>
                  </a:lnTo>
                  <a:lnTo>
                    <a:pt x="2365" y="2703"/>
                  </a:lnTo>
                  <a:lnTo>
                    <a:pt x="2367" y="2526"/>
                  </a:lnTo>
                  <a:lnTo>
                    <a:pt x="2367" y="2648"/>
                  </a:lnTo>
                  <a:lnTo>
                    <a:pt x="2368" y="2522"/>
                  </a:lnTo>
                  <a:lnTo>
                    <a:pt x="2368" y="2766"/>
                  </a:lnTo>
                  <a:lnTo>
                    <a:pt x="2369" y="2380"/>
                  </a:lnTo>
                  <a:lnTo>
                    <a:pt x="2370" y="2622"/>
                  </a:lnTo>
                  <a:lnTo>
                    <a:pt x="2370" y="2530"/>
                  </a:lnTo>
                  <a:lnTo>
                    <a:pt x="2372" y="2741"/>
                  </a:lnTo>
                  <a:lnTo>
                    <a:pt x="2372" y="2590"/>
                  </a:lnTo>
                  <a:lnTo>
                    <a:pt x="2373" y="2704"/>
                  </a:lnTo>
                  <a:lnTo>
                    <a:pt x="2373" y="2590"/>
                  </a:lnTo>
                  <a:lnTo>
                    <a:pt x="2374" y="2656"/>
                  </a:lnTo>
                  <a:lnTo>
                    <a:pt x="2374" y="2484"/>
                  </a:lnTo>
                  <a:lnTo>
                    <a:pt x="2375" y="2786"/>
                  </a:lnTo>
                  <a:lnTo>
                    <a:pt x="2376" y="2595"/>
                  </a:lnTo>
                  <a:lnTo>
                    <a:pt x="2377" y="2770"/>
                  </a:lnTo>
                  <a:lnTo>
                    <a:pt x="2379" y="2599"/>
                  </a:lnTo>
                  <a:lnTo>
                    <a:pt x="2380" y="2767"/>
                  </a:lnTo>
                  <a:lnTo>
                    <a:pt x="2381" y="2634"/>
                  </a:lnTo>
                  <a:lnTo>
                    <a:pt x="2381" y="2781"/>
                  </a:lnTo>
                  <a:lnTo>
                    <a:pt x="2382" y="2482"/>
                  </a:lnTo>
                  <a:lnTo>
                    <a:pt x="2383" y="2718"/>
                  </a:lnTo>
                  <a:lnTo>
                    <a:pt x="2383" y="2463"/>
                  </a:lnTo>
                  <a:lnTo>
                    <a:pt x="2384" y="2730"/>
                  </a:lnTo>
                  <a:lnTo>
                    <a:pt x="2384" y="2461"/>
                  </a:lnTo>
                  <a:lnTo>
                    <a:pt x="2385" y="2682"/>
                  </a:lnTo>
                  <a:lnTo>
                    <a:pt x="2386" y="2518"/>
                  </a:lnTo>
                  <a:lnTo>
                    <a:pt x="2386" y="2636"/>
                  </a:lnTo>
                  <a:lnTo>
                    <a:pt x="2387" y="2584"/>
                  </a:lnTo>
                  <a:lnTo>
                    <a:pt x="2388" y="2820"/>
                  </a:lnTo>
                  <a:lnTo>
                    <a:pt x="2389" y="2571"/>
                  </a:lnTo>
                  <a:lnTo>
                    <a:pt x="2390" y="2781"/>
                  </a:lnTo>
                  <a:lnTo>
                    <a:pt x="2390" y="2593"/>
                  </a:lnTo>
                  <a:lnTo>
                    <a:pt x="2391" y="2743"/>
                  </a:lnTo>
                  <a:lnTo>
                    <a:pt x="2392" y="2600"/>
                  </a:lnTo>
                  <a:lnTo>
                    <a:pt x="2392" y="2776"/>
                  </a:lnTo>
                  <a:lnTo>
                    <a:pt x="2393" y="2683"/>
                  </a:lnTo>
                  <a:lnTo>
                    <a:pt x="2393" y="2773"/>
                  </a:lnTo>
                  <a:lnTo>
                    <a:pt x="2394" y="2574"/>
                  </a:lnTo>
                  <a:lnTo>
                    <a:pt x="2394" y="2769"/>
                  </a:lnTo>
                  <a:lnTo>
                    <a:pt x="2395" y="2584"/>
                  </a:lnTo>
                  <a:lnTo>
                    <a:pt x="2395" y="2877"/>
                  </a:lnTo>
                  <a:lnTo>
                    <a:pt x="2397" y="2501"/>
                  </a:lnTo>
                  <a:lnTo>
                    <a:pt x="2397" y="2815"/>
                  </a:lnTo>
                  <a:lnTo>
                    <a:pt x="2399" y="2471"/>
                  </a:lnTo>
                  <a:lnTo>
                    <a:pt x="2399" y="2744"/>
                  </a:lnTo>
                  <a:lnTo>
                    <a:pt x="2401" y="2591"/>
                  </a:lnTo>
                  <a:lnTo>
                    <a:pt x="2402" y="2866"/>
                  </a:lnTo>
                  <a:lnTo>
                    <a:pt x="2402" y="2634"/>
                  </a:lnTo>
                  <a:lnTo>
                    <a:pt x="2403" y="2705"/>
                  </a:lnTo>
                  <a:lnTo>
                    <a:pt x="2403" y="2563"/>
                  </a:lnTo>
                  <a:lnTo>
                    <a:pt x="2404" y="2772"/>
                  </a:lnTo>
                  <a:lnTo>
                    <a:pt x="2404" y="2504"/>
                  </a:lnTo>
                  <a:lnTo>
                    <a:pt x="2405" y="2744"/>
                  </a:lnTo>
                  <a:lnTo>
                    <a:pt x="2406" y="2587"/>
                  </a:lnTo>
                  <a:lnTo>
                    <a:pt x="2407" y="2681"/>
                  </a:lnTo>
                  <a:lnTo>
                    <a:pt x="2407" y="2446"/>
                  </a:lnTo>
                  <a:lnTo>
                    <a:pt x="2409" y="2682"/>
                  </a:lnTo>
                  <a:lnTo>
                    <a:pt x="2409" y="2550"/>
                  </a:lnTo>
                  <a:lnTo>
                    <a:pt x="2411" y="2784"/>
                  </a:lnTo>
                  <a:lnTo>
                    <a:pt x="2412" y="2526"/>
                  </a:lnTo>
                  <a:lnTo>
                    <a:pt x="2413" y="2693"/>
                  </a:lnTo>
                  <a:lnTo>
                    <a:pt x="2413" y="2488"/>
                  </a:lnTo>
                  <a:lnTo>
                    <a:pt x="2414" y="2839"/>
                  </a:lnTo>
                  <a:lnTo>
                    <a:pt x="2415" y="2604"/>
                  </a:lnTo>
                  <a:lnTo>
                    <a:pt x="2415" y="2780"/>
                  </a:lnTo>
                  <a:lnTo>
                    <a:pt x="2416" y="2399"/>
                  </a:lnTo>
                  <a:lnTo>
                    <a:pt x="2416" y="2660"/>
                  </a:lnTo>
                  <a:lnTo>
                    <a:pt x="2417" y="2584"/>
                  </a:lnTo>
                  <a:lnTo>
                    <a:pt x="2417" y="2717"/>
                  </a:lnTo>
                  <a:lnTo>
                    <a:pt x="2418" y="2573"/>
                  </a:lnTo>
                  <a:lnTo>
                    <a:pt x="2419" y="2798"/>
                  </a:lnTo>
                  <a:lnTo>
                    <a:pt x="2420" y="2550"/>
                  </a:lnTo>
                  <a:lnTo>
                    <a:pt x="2421" y="2700"/>
                  </a:lnTo>
                  <a:lnTo>
                    <a:pt x="2422" y="2481"/>
                  </a:lnTo>
                  <a:lnTo>
                    <a:pt x="2422" y="2829"/>
                  </a:lnTo>
                  <a:lnTo>
                    <a:pt x="2423" y="2704"/>
                  </a:lnTo>
                  <a:lnTo>
                    <a:pt x="2424" y="2718"/>
                  </a:lnTo>
                  <a:lnTo>
                    <a:pt x="2424" y="2550"/>
                  </a:lnTo>
                  <a:lnTo>
                    <a:pt x="2425" y="2779"/>
                  </a:lnTo>
                  <a:lnTo>
                    <a:pt x="2425" y="2585"/>
                  </a:lnTo>
                  <a:lnTo>
                    <a:pt x="2426" y="2711"/>
                  </a:lnTo>
                  <a:lnTo>
                    <a:pt x="2427" y="2427"/>
                  </a:lnTo>
                  <a:lnTo>
                    <a:pt x="2428" y="2751"/>
                  </a:lnTo>
                  <a:lnTo>
                    <a:pt x="2429" y="2330"/>
                  </a:lnTo>
                  <a:lnTo>
                    <a:pt x="2429" y="2654"/>
                  </a:lnTo>
                  <a:lnTo>
                    <a:pt x="2431" y="2468"/>
                  </a:lnTo>
                  <a:lnTo>
                    <a:pt x="2432" y="2917"/>
                  </a:lnTo>
                  <a:lnTo>
                    <a:pt x="2432" y="2494"/>
                  </a:lnTo>
                  <a:lnTo>
                    <a:pt x="2433" y="2684"/>
                  </a:lnTo>
                  <a:lnTo>
                    <a:pt x="2434" y="2580"/>
                  </a:lnTo>
                  <a:lnTo>
                    <a:pt x="2434" y="2650"/>
                  </a:lnTo>
                  <a:lnTo>
                    <a:pt x="2435" y="2587"/>
                  </a:lnTo>
                  <a:lnTo>
                    <a:pt x="2435" y="2673"/>
                  </a:lnTo>
                  <a:lnTo>
                    <a:pt x="2436" y="2615"/>
                  </a:lnTo>
                  <a:lnTo>
                    <a:pt x="2436" y="2688"/>
                  </a:lnTo>
                  <a:lnTo>
                    <a:pt x="2437" y="2654"/>
                  </a:lnTo>
                  <a:lnTo>
                    <a:pt x="2437" y="2757"/>
                  </a:lnTo>
                  <a:lnTo>
                    <a:pt x="2438" y="2642"/>
                  </a:lnTo>
                  <a:lnTo>
                    <a:pt x="2438" y="2787"/>
                  </a:lnTo>
                  <a:lnTo>
                    <a:pt x="2440" y="2581"/>
                  </a:lnTo>
                  <a:lnTo>
                    <a:pt x="2440" y="2901"/>
                  </a:lnTo>
                  <a:lnTo>
                    <a:pt x="2441" y="2508"/>
                  </a:lnTo>
                  <a:lnTo>
                    <a:pt x="2442" y="2705"/>
                  </a:lnTo>
                  <a:lnTo>
                    <a:pt x="2443" y="2434"/>
                  </a:lnTo>
                  <a:lnTo>
                    <a:pt x="2444" y="2686"/>
                  </a:lnTo>
                  <a:lnTo>
                    <a:pt x="2444" y="2504"/>
                  </a:lnTo>
                  <a:lnTo>
                    <a:pt x="2445" y="2673"/>
                  </a:lnTo>
                  <a:lnTo>
                    <a:pt x="2445" y="2511"/>
                  </a:lnTo>
                  <a:lnTo>
                    <a:pt x="2446" y="2729"/>
                  </a:lnTo>
                  <a:lnTo>
                    <a:pt x="2446" y="2623"/>
                  </a:lnTo>
                  <a:lnTo>
                    <a:pt x="2447" y="2643"/>
                  </a:lnTo>
                  <a:lnTo>
                    <a:pt x="2448" y="2536"/>
                  </a:lnTo>
                  <a:lnTo>
                    <a:pt x="2448" y="2786"/>
                  </a:lnTo>
                  <a:lnTo>
                    <a:pt x="2449" y="2526"/>
                  </a:lnTo>
                  <a:lnTo>
                    <a:pt x="2449" y="2634"/>
                  </a:lnTo>
                  <a:lnTo>
                    <a:pt x="2450" y="2588"/>
                  </a:lnTo>
                  <a:lnTo>
                    <a:pt x="2451" y="2916"/>
                  </a:lnTo>
                  <a:lnTo>
                    <a:pt x="2451" y="2625"/>
                  </a:lnTo>
                  <a:lnTo>
                    <a:pt x="2452" y="2636"/>
                  </a:lnTo>
                  <a:lnTo>
                    <a:pt x="2452" y="2579"/>
                  </a:lnTo>
                  <a:lnTo>
                    <a:pt x="2453" y="2743"/>
                  </a:lnTo>
                  <a:lnTo>
                    <a:pt x="2453" y="2561"/>
                  </a:lnTo>
                  <a:lnTo>
                    <a:pt x="2454" y="2742"/>
                  </a:lnTo>
                  <a:lnTo>
                    <a:pt x="2455" y="2542"/>
                  </a:lnTo>
                  <a:lnTo>
                    <a:pt x="2456" y="2690"/>
                  </a:lnTo>
                  <a:lnTo>
                    <a:pt x="2456" y="2611"/>
                  </a:lnTo>
                  <a:lnTo>
                    <a:pt x="2457" y="2897"/>
                  </a:lnTo>
                  <a:lnTo>
                    <a:pt x="2458" y="2508"/>
                  </a:lnTo>
                  <a:lnTo>
                    <a:pt x="2459" y="2741"/>
                  </a:lnTo>
                  <a:lnTo>
                    <a:pt x="2459" y="2593"/>
                  </a:lnTo>
                  <a:lnTo>
                    <a:pt x="2460" y="2653"/>
                  </a:lnTo>
                  <a:lnTo>
                    <a:pt x="2461" y="2522"/>
                  </a:lnTo>
                  <a:lnTo>
                    <a:pt x="2462" y="2769"/>
                  </a:lnTo>
                  <a:lnTo>
                    <a:pt x="2463" y="2556"/>
                  </a:lnTo>
                  <a:lnTo>
                    <a:pt x="2463" y="2717"/>
                  </a:lnTo>
                  <a:lnTo>
                    <a:pt x="2464" y="2520"/>
                  </a:lnTo>
                  <a:lnTo>
                    <a:pt x="2465" y="2901"/>
                  </a:lnTo>
                  <a:lnTo>
                    <a:pt x="2466" y="2613"/>
                  </a:lnTo>
                  <a:lnTo>
                    <a:pt x="2466" y="2724"/>
                  </a:lnTo>
                  <a:lnTo>
                    <a:pt x="2467" y="2526"/>
                  </a:lnTo>
                  <a:lnTo>
                    <a:pt x="2467" y="2744"/>
                  </a:lnTo>
                  <a:lnTo>
                    <a:pt x="2468" y="2481"/>
                  </a:lnTo>
                  <a:lnTo>
                    <a:pt x="2469" y="2650"/>
                  </a:lnTo>
                  <a:lnTo>
                    <a:pt x="2469" y="2524"/>
                  </a:lnTo>
                  <a:lnTo>
                    <a:pt x="2470" y="2794"/>
                  </a:lnTo>
                  <a:lnTo>
                    <a:pt x="2471" y="2615"/>
                  </a:lnTo>
                  <a:lnTo>
                    <a:pt x="2471" y="2764"/>
                  </a:lnTo>
                  <a:lnTo>
                    <a:pt x="2472" y="2631"/>
                  </a:lnTo>
                  <a:lnTo>
                    <a:pt x="2473" y="2721"/>
                  </a:lnTo>
                  <a:lnTo>
                    <a:pt x="2473" y="2563"/>
                  </a:lnTo>
                  <a:lnTo>
                    <a:pt x="2474" y="2708"/>
                  </a:lnTo>
                  <a:lnTo>
                    <a:pt x="2474" y="2634"/>
                  </a:lnTo>
                  <a:lnTo>
                    <a:pt x="2475" y="2681"/>
                  </a:lnTo>
                  <a:lnTo>
                    <a:pt x="2475" y="2484"/>
                  </a:lnTo>
                  <a:lnTo>
                    <a:pt x="2477" y="2819"/>
                  </a:lnTo>
                  <a:lnTo>
                    <a:pt x="2477" y="2590"/>
                  </a:lnTo>
                  <a:lnTo>
                    <a:pt x="2478" y="2659"/>
                  </a:lnTo>
                  <a:lnTo>
                    <a:pt x="2478" y="2441"/>
                  </a:lnTo>
                  <a:lnTo>
                    <a:pt x="2479" y="2780"/>
                  </a:lnTo>
                  <a:lnTo>
                    <a:pt x="2479" y="2570"/>
                  </a:lnTo>
                  <a:lnTo>
                    <a:pt x="2480" y="2849"/>
                  </a:lnTo>
                  <a:lnTo>
                    <a:pt x="2481" y="2556"/>
                  </a:lnTo>
                  <a:lnTo>
                    <a:pt x="2481" y="2803"/>
                  </a:lnTo>
                  <a:lnTo>
                    <a:pt x="2482" y="2571"/>
                  </a:lnTo>
                  <a:lnTo>
                    <a:pt x="2482" y="2763"/>
                  </a:lnTo>
                  <a:lnTo>
                    <a:pt x="2484" y="2506"/>
                  </a:lnTo>
                  <a:lnTo>
                    <a:pt x="2484" y="2725"/>
                  </a:lnTo>
                  <a:lnTo>
                    <a:pt x="2485" y="2505"/>
                  </a:lnTo>
                  <a:lnTo>
                    <a:pt x="2486" y="2611"/>
                  </a:lnTo>
                  <a:lnTo>
                    <a:pt x="2486" y="2511"/>
                  </a:lnTo>
                  <a:lnTo>
                    <a:pt x="2488" y="2784"/>
                  </a:lnTo>
                  <a:lnTo>
                    <a:pt x="2489" y="2426"/>
                  </a:lnTo>
                  <a:lnTo>
                    <a:pt x="2489" y="2799"/>
                  </a:lnTo>
                  <a:lnTo>
                    <a:pt x="2490" y="2516"/>
                  </a:lnTo>
                  <a:lnTo>
                    <a:pt x="2491" y="2758"/>
                  </a:lnTo>
                  <a:lnTo>
                    <a:pt x="2491" y="2485"/>
                  </a:lnTo>
                  <a:lnTo>
                    <a:pt x="2492" y="2791"/>
                  </a:lnTo>
                  <a:lnTo>
                    <a:pt x="2492" y="2484"/>
                  </a:lnTo>
                  <a:lnTo>
                    <a:pt x="2493" y="2619"/>
                  </a:lnTo>
                  <a:lnTo>
                    <a:pt x="2494" y="2538"/>
                  </a:lnTo>
                  <a:lnTo>
                    <a:pt x="2494" y="2615"/>
                  </a:lnTo>
                  <a:lnTo>
                    <a:pt x="2495" y="2494"/>
                  </a:lnTo>
                  <a:lnTo>
                    <a:pt x="2496" y="2752"/>
                  </a:lnTo>
                  <a:lnTo>
                    <a:pt x="2497" y="2482"/>
                  </a:lnTo>
                  <a:lnTo>
                    <a:pt x="2497" y="2635"/>
                  </a:lnTo>
                  <a:lnTo>
                    <a:pt x="2498" y="2503"/>
                  </a:lnTo>
                  <a:lnTo>
                    <a:pt x="2499" y="2711"/>
                  </a:lnTo>
                  <a:lnTo>
                    <a:pt x="2499" y="2497"/>
                  </a:lnTo>
                  <a:lnTo>
                    <a:pt x="2500" y="2803"/>
                  </a:lnTo>
                  <a:lnTo>
                    <a:pt x="2500" y="2579"/>
                  </a:lnTo>
                  <a:lnTo>
                    <a:pt x="2501" y="2758"/>
                  </a:lnTo>
                  <a:lnTo>
                    <a:pt x="2502" y="2543"/>
                  </a:lnTo>
                  <a:lnTo>
                    <a:pt x="2503" y="2789"/>
                  </a:lnTo>
                  <a:lnTo>
                    <a:pt x="2505" y="2563"/>
                  </a:lnTo>
                  <a:lnTo>
                    <a:pt x="2505" y="2763"/>
                  </a:lnTo>
                  <a:lnTo>
                    <a:pt x="2506" y="2621"/>
                  </a:lnTo>
                  <a:lnTo>
                    <a:pt x="2506" y="2730"/>
                  </a:lnTo>
                  <a:lnTo>
                    <a:pt x="2507" y="2338"/>
                  </a:lnTo>
                  <a:lnTo>
                    <a:pt x="2509" y="2773"/>
                  </a:lnTo>
                  <a:lnTo>
                    <a:pt x="2509" y="2538"/>
                  </a:lnTo>
                  <a:lnTo>
                    <a:pt x="2510" y="2739"/>
                  </a:lnTo>
                  <a:lnTo>
                    <a:pt x="2512" y="2526"/>
                  </a:lnTo>
                  <a:lnTo>
                    <a:pt x="2513" y="2779"/>
                  </a:lnTo>
                  <a:lnTo>
                    <a:pt x="2513" y="2537"/>
                  </a:lnTo>
                  <a:lnTo>
                    <a:pt x="2514" y="2852"/>
                  </a:lnTo>
                  <a:lnTo>
                    <a:pt x="2514" y="2469"/>
                  </a:lnTo>
                  <a:lnTo>
                    <a:pt x="2515" y="2753"/>
                  </a:lnTo>
                  <a:lnTo>
                    <a:pt x="2516" y="2574"/>
                  </a:lnTo>
                  <a:lnTo>
                    <a:pt x="2517" y="2648"/>
                  </a:lnTo>
                  <a:lnTo>
                    <a:pt x="2517" y="2543"/>
                  </a:lnTo>
                  <a:lnTo>
                    <a:pt x="2518" y="2721"/>
                  </a:lnTo>
                  <a:lnTo>
                    <a:pt x="2518" y="2517"/>
                  </a:lnTo>
                  <a:lnTo>
                    <a:pt x="2519" y="2670"/>
                  </a:lnTo>
                  <a:lnTo>
                    <a:pt x="2520" y="2484"/>
                  </a:lnTo>
                  <a:lnTo>
                    <a:pt x="2521" y="2874"/>
                  </a:lnTo>
                  <a:lnTo>
                    <a:pt x="2522" y="2572"/>
                  </a:lnTo>
                  <a:lnTo>
                    <a:pt x="2522" y="2845"/>
                  </a:lnTo>
                  <a:lnTo>
                    <a:pt x="2523" y="2520"/>
                  </a:lnTo>
                  <a:lnTo>
                    <a:pt x="2524" y="2836"/>
                  </a:lnTo>
                  <a:lnTo>
                    <a:pt x="2525" y="2643"/>
                  </a:lnTo>
                  <a:lnTo>
                    <a:pt x="2526" y="2687"/>
                  </a:lnTo>
                  <a:lnTo>
                    <a:pt x="2527" y="2467"/>
                  </a:lnTo>
                  <a:lnTo>
                    <a:pt x="2527" y="2615"/>
                  </a:lnTo>
                  <a:lnTo>
                    <a:pt x="2528" y="2597"/>
                  </a:lnTo>
                  <a:lnTo>
                    <a:pt x="2529" y="2764"/>
                  </a:lnTo>
                  <a:lnTo>
                    <a:pt x="2530" y="2592"/>
                  </a:lnTo>
                  <a:lnTo>
                    <a:pt x="2531" y="2741"/>
                  </a:lnTo>
                  <a:lnTo>
                    <a:pt x="2531" y="2489"/>
                  </a:lnTo>
                  <a:lnTo>
                    <a:pt x="2533" y="2676"/>
                  </a:lnTo>
                  <a:lnTo>
                    <a:pt x="2533" y="2496"/>
                  </a:lnTo>
                  <a:lnTo>
                    <a:pt x="2534" y="2618"/>
                  </a:lnTo>
                  <a:lnTo>
                    <a:pt x="2535" y="2606"/>
                  </a:lnTo>
                  <a:lnTo>
                    <a:pt x="2535" y="2856"/>
                  </a:lnTo>
                  <a:lnTo>
                    <a:pt x="2536" y="2543"/>
                  </a:lnTo>
                  <a:lnTo>
                    <a:pt x="2537" y="2789"/>
                  </a:lnTo>
                  <a:lnTo>
                    <a:pt x="2539" y="2489"/>
                  </a:lnTo>
                  <a:lnTo>
                    <a:pt x="2539" y="2746"/>
                  </a:lnTo>
                  <a:lnTo>
                    <a:pt x="2540" y="2492"/>
                  </a:lnTo>
                  <a:lnTo>
                    <a:pt x="2540" y="2606"/>
                  </a:lnTo>
                  <a:lnTo>
                    <a:pt x="2541" y="2536"/>
                  </a:lnTo>
                  <a:lnTo>
                    <a:pt x="2542" y="2649"/>
                  </a:lnTo>
                  <a:lnTo>
                    <a:pt x="2542" y="2566"/>
                  </a:lnTo>
                  <a:lnTo>
                    <a:pt x="2543" y="2613"/>
                  </a:lnTo>
                  <a:lnTo>
                    <a:pt x="2543" y="2501"/>
                  </a:lnTo>
                  <a:lnTo>
                    <a:pt x="2544" y="2806"/>
                  </a:lnTo>
                  <a:lnTo>
                    <a:pt x="2546" y="2484"/>
                  </a:lnTo>
                  <a:lnTo>
                    <a:pt x="2546" y="2718"/>
                  </a:lnTo>
                  <a:lnTo>
                    <a:pt x="2548" y="2351"/>
                  </a:lnTo>
                  <a:lnTo>
                    <a:pt x="2549" y="2762"/>
                  </a:lnTo>
                  <a:lnTo>
                    <a:pt x="2549" y="2579"/>
                  </a:lnTo>
                  <a:lnTo>
                    <a:pt x="2550" y="2732"/>
                  </a:lnTo>
                  <a:lnTo>
                    <a:pt x="2550" y="2526"/>
                  </a:lnTo>
                  <a:lnTo>
                    <a:pt x="2551" y="2726"/>
                  </a:lnTo>
                  <a:lnTo>
                    <a:pt x="2552" y="2511"/>
                  </a:lnTo>
                  <a:lnTo>
                    <a:pt x="2553" y="2645"/>
                  </a:lnTo>
                  <a:lnTo>
                    <a:pt x="2554" y="2554"/>
                  </a:lnTo>
                  <a:lnTo>
                    <a:pt x="2555" y="2833"/>
                  </a:lnTo>
                  <a:lnTo>
                    <a:pt x="2555" y="2495"/>
                  </a:lnTo>
                  <a:lnTo>
                    <a:pt x="2557" y="2836"/>
                  </a:lnTo>
                  <a:lnTo>
                    <a:pt x="2558" y="2416"/>
                  </a:lnTo>
                  <a:lnTo>
                    <a:pt x="2558" y="2647"/>
                  </a:lnTo>
                  <a:lnTo>
                    <a:pt x="2559" y="2572"/>
                  </a:lnTo>
                  <a:lnTo>
                    <a:pt x="2559" y="2729"/>
                  </a:lnTo>
                  <a:lnTo>
                    <a:pt x="2560" y="2386"/>
                  </a:lnTo>
                  <a:lnTo>
                    <a:pt x="2561" y="2501"/>
                  </a:lnTo>
                  <a:lnTo>
                    <a:pt x="2561" y="2444"/>
                  </a:lnTo>
                  <a:lnTo>
                    <a:pt x="2562" y="2618"/>
                  </a:lnTo>
                  <a:lnTo>
                    <a:pt x="2562" y="2433"/>
                  </a:lnTo>
                  <a:lnTo>
                    <a:pt x="2563" y="2636"/>
                  </a:lnTo>
                  <a:lnTo>
                    <a:pt x="2565" y="2412"/>
                  </a:lnTo>
                  <a:lnTo>
                    <a:pt x="2565" y="2512"/>
                  </a:lnTo>
                  <a:lnTo>
                    <a:pt x="2566" y="2343"/>
                  </a:lnTo>
                  <a:lnTo>
                    <a:pt x="2567" y="2587"/>
                  </a:lnTo>
                  <a:lnTo>
                    <a:pt x="2567" y="2377"/>
                  </a:lnTo>
                  <a:lnTo>
                    <a:pt x="2568" y="2708"/>
                  </a:lnTo>
                  <a:lnTo>
                    <a:pt x="2569" y="2378"/>
                  </a:lnTo>
                  <a:lnTo>
                    <a:pt x="2569" y="2510"/>
                  </a:lnTo>
                  <a:lnTo>
                    <a:pt x="2570" y="2381"/>
                  </a:lnTo>
                  <a:lnTo>
                    <a:pt x="2570" y="2577"/>
                  </a:lnTo>
                  <a:lnTo>
                    <a:pt x="2571" y="2476"/>
                  </a:lnTo>
                  <a:lnTo>
                    <a:pt x="2571" y="2779"/>
                  </a:lnTo>
                  <a:lnTo>
                    <a:pt x="2573" y="2423"/>
                  </a:lnTo>
                  <a:lnTo>
                    <a:pt x="2573" y="2686"/>
                  </a:lnTo>
                  <a:lnTo>
                    <a:pt x="2574" y="2406"/>
                  </a:lnTo>
                  <a:lnTo>
                    <a:pt x="2575" y="2588"/>
                  </a:lnTo>
                  <a:lnTo>
                    <a:pt x="2576" y="2536"/>
                  </a:lnTo>
                  <a:lnTo>
                    <a:pt x="2576" y="2608"/>
                  </a:lnTo>
                  <a:lnTo>
                    <a:pt x="2577" y="2557"/>
                  </a:lnTo>
                  <a:lnTo>
                    <a:pt x="2578" y="2778"/>
                  </a:lnTo>
                  <a:lnTo>
                    <a:pt x="2578" y="2634"/>
                  </a:lnTo>
                  <a:lnTo>
                    <a:pt x="2579" y="2726"/>
                  </a:lnTo>
                  <a:lnTo>
                    <a:pt x="2579" y="2471"/>
                  </a:lnTo>
                  <a:lnTo>
                    <a:pt x="2580" y="2845"/>
                  </a:lnTo>
                  <a:lnTo>
                    <a:pt x="2581" y="2594"/>
                  </a:lnTo>
                  <a:lnTo>
                    <a:pt x="2582" y="2813"/>
                  </a:lnTo>
                  <a:lnTo>
                    <a:pt x="2583" y="2490"/>
                  </a:lnTo>
                  <a:lnTo>
                    <a:pt x="2583" y="2776"/>
                  </a:lnTo>
                  <a:lnTo>
                    <a:pt x="2584" y="2558"/>
                  </a:lnTo>
                  <a:lnTo>
                    <a:pt x="2584" y="2821"/>
                  </a:lnTo>
                  <a:lnTo>
                    <a:pt x="2585" y="2525"/>
                  </a:lnTo>
                  <a:lnTo>
                    <a:pt x="2585" y="2750"/>
                  </a:lnTo>
                  <a:lnTo>
                    <a:pt x="2586" y="2580"/>
                  </a:lnTo>
                  <a:lnTo>
                    <a:pt x="2587" y="2867"/>
                  </a:lnTo>
                  <a:lnTo>
                    <a:pt x="2588" y="2508"/>
                  </a:lnTo>
                  <a:lnTo>
                    <a:pt x="2589" y="2725"/>
                  </a:lnTo>
                  <a:lnTo>
                    <a:pt x="2589" y="2522"/>
                  </a:lnTo>
                  <a:lnTo>
                    <a:pt x="2590" y="2691"/>
                  </a:lnTo>
                  <a:lnTo>
                    <a:pt x="2591" y="2592"/>
                  </a:lnTo>
                  <a:lnTo>
                    <a:pt x="2592" y="2601"/>
                  </a:lnTo>
                  <a:lnTo>
                    <a:pt x="2592" y="2539"/>
                  </a:lnTo>
                  <a:lnTo>
                    <a:pt x="2593" y="2863"/>
                  </a:lnTo>
                  <a:lnTo>
                    <a:pt x="2594" y="2572"/>
                  </a:lnTo>
                  <a:lnTo>
                    <a:pt x="2595" y="2780"/>
                  </a:lnTo>
                  <a:lnTo>
                    <a:pt x="2595" y="2635"/>
                  </a:lnTo>
                  <a:lnTo>
                    <a:pt x="2596" y="2639"/>
                  </a:lnTo>
                  <a:lnTo>
                    <a:pt x="2597" y="2545"/>
                  </a:lnTo>
                  <a:lnTo>
                    <a:pt x="2597" y="2683"/>
                  </a:lnTo>
                  <a:lnTo>
                    <a:pt x="2598" y="2622"/>
                  </a:lnTo>
                  <a:lnTo>
                    <a:pt x="2598" y="2759"/>
                  </a:lnTo>
                  <a:lnTo>
                    <a:pt x="2599" y="2513"/>
                  </a:lnTo>
                  <a:lnTo>
                    <a:pt x="2600" y="2684"/>
                  </a:lnTo>
                  <a:lnTo>
                    <a:pt x="2601" y="2572"/>
                  </a:lnTo>
                  <a:lnTo>
                    <a:pt x="2601" y="2645"/>
                  </a:lnTo>
                  <a:lnTo>
                    <a:pt x="2602" y="2564"/>
                  </a:lnTo>
                  <a:lnTo>
                    <a:pt x="2603" y="2732"/>
                  </a:lnTo>
                  <a:lnTo>
                    <a:pt x="2604" y="2539"/>
                  </a:lnTo>
                  <a:lnTo>
                    <a:pt x="2604" y="2787"/>
                  </a:lnTo>
                  <a:lnTo>
                    <a:pt x="2605" y="2616"/>
                  </a:lnTo>
                  <a:lnTo>
                    <a:pt x="2606" y="2836"/>
                  </a:lnTo>
                  <a:lnTo>
                    <a:pt x="2607" y="2462"/>
                  </a:lnTo>
                  <a:lnTo>
                    <a:pt x="2608" y="2817"/>
                  </a:lnTo>
                  <a:lnTo>
                    <a:pt x="2608" y="2495"/>
                  </a:lnTo>
                  <a:lnTo>
                    <a:pt x="2609" y="2827"/>
                  </a:lnTo>
                  <a:lnTo>
                    <a:pt x="2611" y="2609"/>
                  </a:lnTo>
                  <a:lnTo>
                    <a:pt x="2611" y="2743"/>
                  </a:lnTo>
                  <a:lnTo>
                    <a:pt x="2612" y="2513"/>
                  </a:lnTo>
                  <a:lnTo>
                    <a:pt x="2613" y="2805"/>
                  </a:lnTo>
                  <a:lnTo>
                    <a:pt x="2614" y="2580"/>
                  </a:lnTo>
                  <a:lnTo>
                    <a:pt x="2614" y="2677"/>
                  </a:lnTo>
                  <a:lnTo>
                    <a:pt x="2615" y="2443"/>
                  </a:lnTo>
                  <a:lnTo>
                    <a:pt x="2616" y="2579"/>
                  </a:lnTo>
                  <a:lnTo>
                    <a:pt x="2616" y="2484"/>
                  </a:lnTo>
                  <a:lnTo>
                    <a:pt x="2617" y="2778"/>
                  </a:lnTo>
                  <a:lnTo>
                    <a:pt x="2619" y="2552"/>
                  </a:lnTo>
                  <a:lnTo>
                    <a:pt x="2619" y="2626"/>
                  </a:lnTo>
                  <a:lnTo>
                    <a:pt x="2620" y="2568"/>
                  </a:lnTo>
                  <a:lnTo>
                    <a:pt x="2620" y="2705"/>
                  </a:lnTo>
                  <a:lnTo>
                    <a:pt x="2621" y="2470"/>
                  </a:lnTo>
                  <a:lnTo>
                    <a:pt x="2622" y="2756"/>
                  </a:lnTo>
                  <a:lnTo>
                    <a:pt x="2622" y="2656"/>
                  </a:lnTo>
                  <a:lnTo>
                    <a:pt x="2623" y="2769"/>
                  </a:lnTo>
                  <a:lnTo>
                    <a:pt x="2623" y="2480"/>
                  </a:lnTo>
                  <a:lnTo>
                    <a:pt x="2625" y="2732"/>
                  </a:lnTo>
                  <a:lnTo>
                    <a:pt x="2625" y="2501"/>
                  </a:lnTo>
                  <a:lnTo>
                    <a:pt x="2626" y="2726"/>
                  </a:lnTo>
                  <a:lnTo>
                    <a:pt x="2627" y="2670"/>
                  </a:lnTo>
                  <a:lnTo>
                    <a:pt x="2627" y="2764"/>
                  </a:lnTo>
                  <a:lnTo>
                    <a:pt x="2628" y="2465"/>
                  </a:lnTo>
                  <a:lnTo>
                    <a:pt x="2629" y="2744"/>
                  </a:lnTo>
                  <a:lnTo>
                    <a:pt x="2629" y="2474"/>
                  </a:lnTo>
                  <a:lnTo>
                    <a:pt x="2631" y="2786"/>
                  </a:lnTo>
                  <a:lnTo>
                    <a:pt x="2632" y="2430"/>
                  </a:lnTo>
                  <a:lnTo>
                    <a:pt x="2632" y="2772"/>
                  </a:lnTo>
                  <a:lnTo>
                    <a:pt x="2633" y="2446"/>
                  </a:lnTo>
                  <a:lnTo>
                    <a:pt x="2633" y="2719"/>
                  </a:lnTo>
                  <a:lnTo>
                    <a:pt x="2634" y="2529"/>
                  </a:lnTo>
                  <a:lnTo>
                    <a:pt x="2634" y="2750"/>
                  </a:lnTo>
                  <a:lnTo>
                    <a:pt x="2635" y="2633"/>
                  </a:lnTo>
                  <a:lnTo>
                    <a:pt x="2636" y="2853"/>
                  </a:lnTo>
                  <a:lnTo>
                    <a:pt x="2637" y="2622"/>
                  </a:lnTo>
                  <a:lnTo>
                    <a:pt x="2638" y="2769"/>
                  </a:lnTo>
                  <a:lnTo>
                    <a:pt x="2638" y="2556"/>
                  </a:lnTo>
                  <a:lnTo>
                    <a:pt x="2640" y="2684"/>
                  </a:lnTo>
                  <a:lnTo>
                    <a:pt x="2640" y="2593"/>
                  </a:lnTo>
                  <a:lnTo>
                    <a:pt x="2642" y="2790"/>
                  </a:lnTo>
                  <a:lnTo>
                    <a:pt x="2642" y="2602"/>
                  </a:lnTo>
                  <a:lnTo>
                    <a:pt x="2643" y="2741"/>
                  </a:lnTo>
                  <a:lnTo>
                    <a:pt x="2643" y="2649"/>
                  </a:lnTo>
                  <a:lnTo>
                    <a:pt x="2644" y="2767"/>
                  </a:lnTo>
                  <a:lnTo>
                    <a:pt x="2646" y="2463"/>
                  </a:lnTo>
                  <a:lnTo>
                    <a:pt x="2647" y="2735"/>
                  </a:lnTo>
                  <a:lnTo>
                    <a:pt x="2648" y="2537"/>
                  </a:lnTo>
                  <a:lnTo>
                    <a:pt x="2649" y="2666"/>
                  </a:lnTo>
                  <a:lnTo>
                    <a:pt x="2650" y="2581"/>
                  </a:lnTo>
                  <a:lnTo>
                    <a:pt x="2651" y="2606"/>
                  </a:lnTo>
                  <a:lnTo>
                    <a:pt x="2651" y="2513"/>
                  </a:lnTo>
                  <a:lnTo>
                    <a:pt x="2653" y="2750"/>
                  </a:lnTo>
                  <a:lnTo>
                    <a:pt x="2653" y="2524"/>
                  </a:lnTo>
                  <a:lnTo>
                    <a:pt x="2654" y="2760"/>
                  </a:lnTo>
                  <a:lnTo>
                    <a:pt x="2655" y="2571"/>
                  </a:lnTo>
                  <a:lnTo>
                    <a:pt x="2655" y="2660"/>
                  </a:lnTo>
                  <a:lnTo>
                    <a:pt x="2656" y="2543"/>
                  </a:lnTo>
                  <a:lnTo>
                    <a:pt x="2656" y="2608"/>
                  </a:lnTo>
                  <a:lnTo>
                    <a:pt x="2657" y="2554"/>
                  </a:lnTo>
                  <a:lnTo>
                    <a:pt x="2658" y="2797"/>
                  </a:lnTo>
                  <a:lnTo>
                    <a:pt x="2659" y="2503"/>
                  </a:lnTo>
                  <a:lnTo>
                    <a:pt x="2659" y="2667"/>
                  </a:lnTo>
                  <a:lnTo>
                    <a:pt x="2660" y="2565"/>
                  </a:lnTo>
                  <a:lnTo>
                    <a:pt x="2661" y="2870"/>
                  </a:lnTo>
                  <a:lnTo>
                    <a:pt x="2661" y="2634"/>
                  </a:lnTo>
                  <a:lnTo>
                    <a:pt x="2662" y="2639"/>
                  </a:lnTo>
                  <a:lnTo>
                    <a:pt x="2662" y="2523"/>
                  </a:lnTo>
                  <a:lnTo>
                    <a:pt x="2664" y="2838"/>
                  </a:lnTo>
                  <a:lnTo>
                    <a:pt x="2664" y="2526"/>
                  </a:lnTo>
                  <a:lnTo>
                    <a:pt x="2665" y="2796"/>
                  </a:lnTo>
                  <a:lnTo>
                    <a:pt x="2666" y="2655"/>
                  </a:lnTo>
                  <a:lnTo>
                    <a:pt x="2667" y="2697"/>
                  </a:lnTo>
                  <a:lnTo>
                    <a:pt x="2668" y="2558"/>
                  </a:lnTo>
                  <a:lnTo>
                    <a:pt x="2668" y="2737"/>
                  </a:lnTo>
                  <a:lnTo>
                    <a:pt x="2669" y="2552"/>
                  </a:lnTo>
                  <a:lnTo>
                    <a:pt x="2670" y="2822"/>
                  </a:lnTo>
                  <a:lnTo>
                    <a:pt x="2670" y="2451"/>
                  </a:lnTo>
                  <a:lnTo>
                    <a:pt x="2671" y="2615"/>
                  </a:lnTo>
                  <a:lnTo>
                    <a:pt x="2671" y="2511"/>
                  </a:lnTo>
                  <a:lnTo>
                    <a:pt x="2672" y="2738"/>
                  </a:lnTo>
                  <a:lnTo>
                    <a:pt x="2673" y="2554"/>
                  </a:lnTo>
                  <a:lnTo>
                    <a:pt x="2674" y="2772"/>
                  </a:lnTo>
                  <a:lnTo>
                    <a:pt x="2675" y="2526"/>
                  </a:lnTo>
                  <a:lnTo>
                    <a:pt x="2675" y="2704"/>
                  </a:lnTo>
                  <a:lnTo>
                    <a:pt x="2676" y="2590"/>
                  </a:lnTo>
                  <a:lnTo>
                    <a:pt x="2676" y="2737"/>
                  </a:lnTo>
                  <a:lnTo>
                    <a:pt x="2677" y="2576"/>
                  </a:lnTo>
                  <a:lnTo>
                    <a:pt x="2678" y="2715"/>
                  </a:lnTo>
                  <a:lnTo>
                    <a:pt x="2679" y="2621"/>
                  </a:lnTo>
                  <a:lnTo>
                    <a:pt x="2679" y="2697"/>
                  </a:lnTo>
                  <a:lnTo>
                    <a:pt x="2680" y="2473"/>
                  </a:lnTo>
                  <a:lnTo>
                    <a:pt x="2680" y="2633"/>
                  </a:lnTo>
                  <a:lnTo>
                    <a:pt x="2681" y="2473"/>
                  </a:lnTo>
                  <a:lnTo>
                    <a:pt x="2682" y="2799"/>
                  </a:lnTo>
                  <a:lnTo>
                    <a:pt x="2683" y="2502"/>
                  </a:lnTo>
                  <a:lnTo>
                    <a:pt x="2684" y="2772"/>
                  </a:lnTo>
                  <a:lnTo>
                    <a:pt x="2684" y="2510"/>
                  </a:lnTo>
                  <a:lnTo>
                    <a:pt x="2686" y="2770"/>
                  </a:lnTo>
                  <a:lnTo>
                    <a:pt x="2686" y="2556"/>
                  </a:lnTo>
                  <a:lnTo>
                    <a:pt x="2688" y="2774"/>
                  </a:lnTo>
                  <a:lnTo>
                    <a:pt x="2689" y="2604"/>
                  </a:lnTo>
                  <a:lnTo>
                    <a:pt x="2690" y="2817"/>
                  </a:lnTo>
                  <a:lnTo>
                    <a:pt x="2690" y="2712"/>
                  </a:lnTo>
                  <a:lnTo>
                    <a:pt x="2691" y="2780"/>
                  </a:lnTo>
                  <a:lnTo>
                    <a:pt x="2692" y="2495"/>
                  </a:lnTo>
                  <a:lnTo>
                    <a:pt x="2693" y="2749"/>
                  </a:lnTo>
                  <a:lnTo>
                    <a:pt x="2694" y="2497"/>
                  </a:lnTo>
                  <a:lnTo>
                    <a:pt x="2695" y="2770"/>
                  </a:lnTo>
                  <a:lnTo>
                    <a:pt x="2696" y="2557"/>
                  </a:lnTo>
                  <a:lnTo>
                    <a:pt x="2697" y="2646"/>
                  </a:lnTo>
                  <a:lnTo>
                    <a:pt x="2697" y="2576"/>
                  </a:lnTo>
                  <a:lnTo>
                    <a:pt x="2698" y="2688"/>
                  </a:lnTo>
                  <a:lnTo>
                    <a:pt x="2698" y="2451"/>
                  </a:lnTo>
                  <a:lnTo>
                    <a:pt x="2699" y="2828"/>
                  </a:lnTo>
                  <a:lnTo>
                    <a:pt x="2700" y="2613"/>
                  </a:lnTo>
                  <a:lnTo>
                    <a:pt x="2701" y="2729"/>
                  </a:lnTo>
                  <a:lnTo>
                    <a:pt x="2701" y="2601"/>
                  </a:lnTo>
                  <a:lnTo>
                    <a:pt x="2702" y="2770"/>
                  </a:lnTo>
                  <a:lnTo>
                    <a:pt x="2703" y="2528"/>
                  </a:lnTo>
                  <a:lnTo>
                    <a:pt x="2704" y="2772"/>
                  </a:lnTo>
                  <a:lnTo>
                    <a:pt x="2705" y="2587"/>
                  </a:lnTo>
                  <a:lnTo>
                    <a:pt x="2705" y="2777"/>
                  </a:lnTo>
                  <a:lnTo>
                    <a:pt x="2706" y="2407"/>
                  </a:lnTo>
                  <a:lnTo>
                    <a:pt x="2706" y="2798"/>
                  </a:lnTo>
                  <a:lnTo>
                    <a:pt x="2708" y="2572"/>
                  </a:lnTo>
                  <a:lnTo>
                    <a:pt x="2709" y="2745"/>
                  </a:lnTo>
                  <a:lnTo>
                    <a:pt x="2709" y="2592"/>
                  </a:lnTo>
                  <a:lnTo>
                    <a:pt x="2710" y="2751"/>
                  </a:lnTo>
                  <a:lnTo>
                    <a:pt x="2710" y="2605"/>
                  </a:lnTo>
                  <a:lnTo>
                    <a:pt x="2711" y="2649"/>
                  </a:lnTo>
                  <a:lnTo>
                    <a:pt x="2712" y="2621"/>
                  </a:lnTo>
                  <a:lnTo>
                    <a:pt x="2712" y="2697"/>
                  </a:lnTo>
                  <a:lnTo>
                    <a:pt x="2713" y="2441"/>
                  </a:lnTo>
                  <a:lnTo>
                    <a:pt x="2713" y="2633"/>
                  </a:lnTo>
                  <a:lnTo>
                    <a:pt x="2714" y="2532"/>
                  </a:lnTo>
                  <a:lnTo>
                    <a:pt x="2714" y="2667"/>
                  </a:lnTo>
                  <a:lnTo>
                    <a:pt x="2715" y="2611"/>
                  </a:lnTo>
                  <a:lnTo>
                    <a:pt x="2715" y="2773"/>
                  </a:lnTo>
                  <a:lnTo>
                    <a:pt x="2716" y="2710"/>
                  </a:lnTo>
                  <a:lnTo>
                    <a:pt x="2716" y="2866"/>
                  </a:lnTo>
                  <a:lnTo>
                    <a:pt x="2717" y="2375"/>
                  </a:lnTo>
                  <a:lnTo>
                    <a:pt x="2719" y="2701"/>
                  </a:lnTo>
                  <a:lnTo>
                    <a:pt x="2719" y="2496"/>
                  </a:lnTo>
                  <a:lnTo>
                    <a:pt x="2720" y="2723"/>
                  </a:lnTo>
                  <a:lnTo>
                    <a:pt x="2720" y="2571"/>
                  </a:lnTo>
                  <a:lnTo>
                    <a:pt x="2721" y="2784"/>
                  </a:lnTo>
                  <a:lnTo>
                    <a:pt x="2721" y="2519"/>
                  </a:lnTo>
                  <a:lnTo>
                    <a:pt x="2722" y="2717"/>
                  </a:lnTo>
                  <a:lnTo>
                    <a:pt x="2723" y="2498"/>
                  </a:lnTo>
                  <a:lnTo>
                    <a:pt x="2724" y="2732"/>
                  </a:lnTo>
                  <a:lnTo>
                    <a:pt x="2724" y="2561"/>
                  </a:lnTo>
                  <a:lnTo>
                    <a:pt x="2725" y="2756"/>
                  </a:lnTo>
                  <a:lnTo>
                    <a:pt x="2726" y="2462"/>
                  </a:lnTo>
                  <a:lnTo>
                    <a:pt x="2727" y="2743"/>
                  </a:lnTo>
                  <a:lnTo>
                    <a:pt x="2728" y="2606"/>
                  </a:lnTo>
                  <a:lnTo>
                    <a:pt x="2728" y="2753"/>
                  </a:lnTo>
                  <a:lnTo>
                    <a:pt x="2729" y="2607"/>
                  </a:lnTo>
                  <a:lnTo>
                    <a:pt x="2729" y="2748"/>
                  </a:lnTo>
                  <a:lnTo>
                    <a:pt x="2730" y="2568"/>
                  </a:lnTo>
                  <a:lnTo>
                    <a:pt x="2731" y="2776"/>
                  </a:lnTo>
                  <a:lnTo>
                    <a:pt x="2732" y="2350"/>
                  </a:lnTo>
                  <a:lnTo>
                    <a:pt x="2732" y="2653"/>
                  </a:lnTo>
                  <a:lnTo>
                    <a:pt x="2733" y="2567"/>
                  </a:lnTo>
                  <a:lnTo>
                    <a:pt x="2734" y="2756"/>
                  </a:lnTo>
                  <a:lnTo>
                    <a:pt x="2735" y="2532"/>
                  </a:lnTo>
                  <a:lnTo>
                    <a:pt x="2735" y="2766"/>
                  </a:lnTo>
                  <a:lnTo>
                    <a:pt x="2736" y="2409"/>
                  </a:lnTo>
                  <a:lnTo>
                    <a:pt x="2737" y="2695"/>
                  </a:lnTo>
                  <a:lnTo>
                    <a:pt x="2738" y="2673"/>
                  </a:lnTo>
                  <a:lnTo>
                    <a:pt x="2738" y="2812"/>
                  </a:lnTo>
                  <a:lnTo>
                    <a:pt x="2739" y="2520"/>
                  </a:lnTo>
                  <a:lnTo>
                    <a:pt x="2739" y="2614"/>
                  </a:lnTo>
                  <a:lnTo>
                    <a:pt x="2740" y="2574"/>
                  </a:lnTo>
                  <a:lnTo>
                    <a:pt x="2741" y="2709"/>
                  </a:lnTo>
                  <a:lnTo>
                    <a:pt x="2742" y="2583"/>
                  </a:lnTo>
                  <a:lnTo>
                    <a:pt x="2742" y="2690"/>
                  </a:lnTo>
                  <a:lnTo>
                    <a:pt x="2743" y="2497"/>
                  </a:lnTo>
                  <a:lnTo>
                    <a:pt x="2744" y="2721"/>
                  </a:lnTo>
                  <a:lnTo>
                    <a:pt x="2745" y="2531"/>
                  </a:lnTo>
                  <a:lnTo>
                    <a:pt x="2746" y="2705"/>
                  </a:lnTo>
                  <a:lnTo>
                    <a:pt x="2747" y="2583"/>
                  </a:lnTo>
                  <a:lnTo>
                    <a:pt x="2748" y="2733"/>
                  </a:lnTo>
                  <a:lnTo>
                    <a:pt x="2748" y="2517"/>
                  </a:lnTo>
                  <a:lnTo>
                    <a:pt x="2750" y="2667"/>
                  </a:lnTo>
                  <a:lnTo>
                    <a:pt x="2751" y="2606"/>
                  </a:lnTo>
                  <a:lnTo>
                    <a:pt x="2751" y="2790"/>
                  </a:lnTo>
                  <a:lnTo>
                    <a:pt x="2753" y="2450"/>
                  </a:lnTo>
                  <a:lnTo>
                    <a:pt x="2753" y="2710"/>
                  </a:lnTo>
                  <a:lnTo>
                    <a:pt x="2754" y="2556"/>
                  </a:lnTo>
                  <a:lnTo>
                    <a:pt x="2754" y="2833"/>
                  </a:lnTo>
                  <a:lnTo>
                    <a:pt x="2755" y="2474"/>
                  </a:lnTo>
                  <a:lnTo>
                    <a:pt x="2755" y="2676"/>
                  </a:lnTo>
                  <a:lnTo>
                    <a:pt x="2756" y="2567"/>
                  </a:lnTo>
                  <a:lnTo>
                    <a:pt x="2756" y="2671"/>
                  </a:lnTo>
                  <a:lnTo>
                    <a:pt x="2757" y="2621"/>
                  </a:lnTo>
                  <a:lnTo>
                    <a:pt x="2757" y="2735"/>
                  </a:lnTo>
                  <a:lnTo>
                    <a:pt x="2758" y="2528"/>
                  </a:lnTo>
                  <a:lnTo>
                    <a:pt x="2759" y="2812"/>
                  </a:lnTo>
                  <a:lnTo>
                    <a:pt x="2759" y="2529"/>
                  </a:lnTo>
                  <a:lnTo>
                    <a:pt x="2760" y="2778"/>
                  </a:lnTo>
                  <a:lnTo>
                    <a:pt x="2760" y="2587"/>
                  </a:lnTo>
                  <a:lnTo>
                    <a:pt x="2761" y="2716"/>
                  </a:lnTo>
                  <a:lnTo>
                    <a:pt x="2762" y="2461"/>
                  </a:lnTo>
                  <a:lnTo>
                    <a:pt x="2764" y="2867"/>
                  </a:lnTo>
                  <a:lnTo>
                    <a:pt x="2764" y="2547"/>
                  </a:lnTo>
                  <a:lnTo>
                    <a:pt x="2765" y="2643"/>
                  </a:lnTo>
                  <a:lnTo>
                    <a:pt x="2765" y="2551"/>
                  </a:lnTo>
                  <a:lnTo>
                    <a:pt x="2766" y="2746"/>
                  </a:lnTo>
                  <a:lnTo>
                    <a:pt x="2767" y="2526"/>
                  </a:lnTo>
                  <a:lnTo>
                    <a:pt x="2767" y="2724"/>
                  </a:lnTo>
                  <a:lnTo>
                    <a:pt x="2768" y="2625"/>
                  </a:lnTo>
                  <a:lnTo>
                    <a:pt x="2768" y="2781"/>
                  </a:lnTo>
                  <a:lnTo>
                    <a:pt x="2769" y="2564"/>
                  </a:lnTo>
                  <a:lnTo>
                    <a:pt x="2769" y="2696"/>
                  </a:lnTo>
                  <a:lnTo>
                    <a:pt x="2770" y="2510"/>
                  </a:lnTo>
                  <a:lnTo>
                    <a:pt x="2771" y="2819"/>
                  </a:lnTo>
                  <a:lnTo>
                    <a:pt x="2771" y="2434"/>
                  </a:lnTo>
                  <a:lnTo>
                    <a:pt x="2773" y="2796"/>
                  </a:lnTo>
                  <a:lnTo>
                    <a:pt x="2773" y="2666"/>
                  </a:lnTo>
                  <a:lnTo>
                    <a:pt x="2774" y="2819"/>
                  </a:lnTo>
                  <a:lnTo>
                    <a:pt x="2775" y="2605"/>
                  </a:lnTo>
                  <a:lnTo>
                    <a:pt x="2775" y="2670"/>
                  </a:lnTo>
                  <a:lnTo>
                    <a:pt x="2776" y="2584"/>
                  </a:lnTo>
                  <a:lnTo>
                    <a:pt x="2777" y="2814"/>
                  </a:lnTo>
                  <a:lnTo>
                    <a:pt x="2777" y="2615"/>
                  </a:lnTo>
                  <a:lnTo>
                    <a:pt x="2778" y="2711"/>
                  </a:lnTo>
                  <a:lnTo>
                    <a:pt x="2778" y="2608"/>
                  </a:lnTo>
                  <a:lnTo>
                    <a:pt x="2779" y="2736"/>
                  </a:lnTo>
                  <a:lnTo>
                    <a:pt x="2780" y="2594"/>
                  </a:lnTo>
                  <a:lnTo>
                    <a:pt x="2780" y="2745"/>
                  </a:lnTo>
                  <a:lnTo>
                    <a:pt x="2781" y="2583"/>
                  </a:lnTo>
                  <a:lnTo>
                    <a:pt x="2781" y="2811"/>
                  </a:lnTo>
                  <a:lnTo>
                    <a:pt x="2782" y="2535"/>
                  </a:lnTo>
                  <a:lnTo>
                    <a:pt x="2784" y="2897"/>
                  </a:lnTo>
                  <a:lnTo>
                    <a:pt x="2784" y="2606"/>
                  </a:lnTo>
                  <a:lnTo>
                    <a:pt x="2785" y="2712"/>
                  </a:lnTo>
                  <a:lnTo>
                    <a:pt x="2785" y="2613"/>
                  </a:lnTo>
                  <a:lnTo>
                    <a:pt x="2786" y="2703"/>
                  </a:lnTo>
                  <a:lnTo>
                    <a:pt x="2786" y="2543"/>
                  </a:lnTo>
                  <a:lnTo>
                    <a:pt x="2787" y="2701"/>
                  </a:lnTo>
                  <a:lnTo>
                    <a:pt x="2788" y="2554"/>
                  </a:lnTo>
                  <a:lnTo>
                    <a:pt x="2788" y="2739"/>
                  </a:lnTo>
                  <a:lnTo>
                    <a:pt x="2789" y="2592"/>
                  </a:lnTo>
                  <a:lnTo>
                    <a:pt x="2790" y="2901"/>
                  </a:lnTo>
                  <a:lnTo>
                    <a:pt x="2790" y="2654"/>
                  </a:lnTo>
                  <a:lnTo>
                    <a:pt x="2791" y="2762"/>
                  </a:lnTo>
                  <a:lnTo>
                    <a:pt x="2791" y="2614"/>
                  </a:lnTo>
                  <a:lnTo>
                    <a:pt x="2792" y="2765"/>
                  </a:lnTo>
                  <a:lnTo>
                    <a:pt x="2792" y="2591"/>
                  </a:lnTo>
                  <a:lnTo>
                    <a:pt x="2793" y="2659"/>
                  </a:lnTo>
                  <a:lnTo>
                    <a:pt x="2793" y="2559"/>
                  </a:lnTo>
                  <a:lnTo>
                    <a:pt x="2794" y="2819"/>
                  </a:lnTo>
                  <a:lnTo>
                    <a:pt x="2796" y="2505"/>
                  </a:lnTo>
                  <a:lnTo>
                    <a:pt x="2796" y="2707"/>
                  </a:lnTo>
                  <a:lnTo>
                    <a:pt x="2797" y="2635"/>
                  </a:lnTo>
                  <a:lnTo>
                    <a:pt x="2797" y="2752"/>
                  </a:lnTo>
                  <a:lnTo>
                    <a:pt x="2799" y="2462"/>
                  </a:lnTo>
                  <a:lnTo>
                    <a:pt x="2799" y="2683"/>
                  </a:lnTo>
                  <a:lnTo>
                    <a:pt x="2800" y="2539"/>
                  </a:lnTo>
                  <a:lnTo>
                    <a:pt x="2800" y="2736"/>
                  </a:lnTo>
                  <a:lnTo>
                    <a:pt x="2801" y="2439"/>
                  </a:lnTo>
                  <a:lnTo>
                    <a:pt x="2801" y="2700"/>
                  </a:lnTo>
                  <a:lnTo>
                    <a:pt x="2802" y="2529"/>
                  </a:lnTo>
                  <a:lnTo>
                    <a:pt x="2803" y="2696"/>
                  </a:lnTo>
                  <a:lnTo>
                    <a:pt x="2803" y="2473"/>
                  </a:lnTo>
                  <a:lnTo>
                    <a:pt x="2804" y="2759"/>
                  </a:lnTo>
                  <a:lnTo>
                    <a:pt x="2804" y="2494"/>
                  </a:lnTo>
                  <a:lnTo>
                    <a:pt x="2805" y="2748"/>
                  </a:lnTo>
                  <a:lnTo>
                    <a:pt x="2806" y="2667"/>
                  </a:lnTo>
                  <a:lnTo>
                    <a:pt x="2806" y="2789"/>
                  </a:lnTo>
                  <a:lnTo>
                    <a:pt x="2807" y="2533"/>
                  </a:lnTo>
                  <a:lnTo>
                    <a:pt x="2808" y="2803"/>
                  </a:lnTo>
                  <a:lnTo>
                    <a:pt x="2810" y="2561"/>
                  </a:lnTo>
                  <a:lnTo>
                    <a:pt x="2811" y="2812"/>
                  </a:lnTo>
                  <a:lnTo>
                    <a:pt x="2812" y="2573"/>
                  </a:lnTo>
                  <a:lnTo>
                    <a:pt x="2812" y="2688"/>
                  </a:lnTo>
                  <a:lnTo>
                    <a:pt x="2813" y="2508"/>
                  </a:lnTo>
                  <a:lnTo>
                    <a:pt x="2813" y="2712"/>
                  </a:lnTo>
                  <a:lnTo>
                    <a:pt x="2814" y="2572"/>
                  </a:lnTo>
                  <a:lnTo>
                    <a:pt x="2814" y="2785"/>
                  </a:lnTo>
                  <a:lnTo>
                    <a:pt x="2815" y="2549"/>
                  </a:lnTo>
                  <a:lnTo>
                    <a:pt x="2815" y="2689"/>
                  </a:lnTo>
                  <a:lnTo>
                    <a:pt x="2816" y="2499"/>
                  </a:lnTo>
                  <a:lnTo>
                    <a:pt x="2816" y="2682"/>
                  </a:lnTo>
                  <a:lnTo>
                    <a:pt x="2817" y="2508"/>
                  </a:lnTo>
                  <a:lnTo>
                    <a:pt x="2818" y="2647"/>
                  </a:lnTo>
                  <a:lnTo>
                    <a:pt x="2818" y="2560"/>
                  </a:lnTo>
                  <a:lnTo>
                    <a:pt x="2819" y="2766"/>
                  </a:lnTo>
                  <a:lnTo>
                    <a:pt x="2820" y="2558"/>
                  </a:lnTo>
                  <a:lnTo>
                    <a:pt x="2821" y="2563"/>
                  </a:lnTo>
                  <a:lnTo>
                    <a:pt x="2821" y="2476"/>
                  </a:lnTo>
                  <a:lnTo>
                    <a:pt x="2823" y="2842"/>
                  </a:lnTo>
                  <a:lnTo>
                    <a:pt x="2824" y="2588"/>
                  </a:lnTo>
                  <a:lnTo>
                    <a:pt x="2825" y="2716"/>
                  </a:lnTo>
                  <a:lnTo>
                    <a:pt x="2825" y="2577"/>
                  </a:lnTo>
                  <a:lnTo>
                    <a:pt x="2826" y="2780"/>
                  </a:lnTo>
                  <a:lnTo>
                    <a:pt x="2826" y="2648"/>
                  </a:lnTo>
                  <a:lnTo>
                    <a:pt x="2827" y="2760"/>
                  </a:lnTo>
                  <a:lnTo>
                    <a:pt x="2827" y="2629"/>
                  </a:lnTo>
                  <a:lnTo>
                    <a:pt x="2828" y="2901"/>
                  </a:lnTo>
                  <a:lnTo>
                    <a:pt x="2830" y="2441"/>
                  </a:lnTo>
                  <a:lnTo>
                    <a:pt x="2830" y="2668"/>
                  </a:lnTo>
                  <a:lnTo>
                    <a:pt x="2831" y="2522"/>
                  </a:lnTo>
                  <a:lnTo>
                    <a:pt x="2832" y="2599"/>
                  </a:lnTo>
                  <a:lnTo>
                    <a:pt x="2832" y="2469"/>
                  </a:lnTo>
                  <a:lnTo>
                    <a:pt x="2833" y="2742"/>
                  </a:lnTo>
                  <a:lnTo>
                    <a:pt x="2834" y="2554"/>
                  </a:lnTo>
                  <a:lnTo>
                    <a:pt x="2834" y="2652"/>
                  </a:lnTo>
                  <a:lnTo>
                    <a:pt x="2835" y="2531"/>
                  </a:lnTo>
                  <a:lnTo>
                    <a:pt x="2836" y="2710"/>
                  </a:lnTo>
                  <a:lnTo>
                    <a:pt x="2837" y="2558"/>
                  </a:lnTo>
                  <a:lnTo>
                    <a:pt x="2838" y="2742"/>
                  </a:lnTo>
                  <a:lnTo>
                    <a:pt x="2839" y="2504"/>
                  </a:lnTo>
                  <a:lnTo>
                    <a:pt x="2840" y="2729"/>
                  </a:lnTo>
                  <a:lnTo>
                    <a:pt x="2841" y="2599"/>
                  </a:lnTo>
                  <a:lnTo>
                    <a:pt x="2842" y="2781"/>
                  </a:lnTo>
                  <a:lnTo>
                    <a:pt x="2842" y="2429"/>
                  </a:lnTo>
                  <a:lnTo>
                    <a:pt x="2843" y="2696"/>
                  </a:lnTo>
                  <a:lnTo>
                    <a:pt x="2843" y="2490"/>
                  </a:lnTo>
                  <a:lnTo>
                    <a:pt x="2844" y="2719"/>
                  </a:lnTo>
                  <a:lnTo>
                    <a:pt x="2845" y="2533"/>
                  </a:lnTo>
                  <a:lnTo>
                    <a:pt x="2845" y="2812"/>
                  </a:lnTo>
                  <a:lnTo>
                    <a:pt x="2846" y="2502"/>
                  </a:lnTo>
                  <a:lnTo>
                    <a:pt x="2846" y="2671"/>
                  </a:lnTo>
                  <a:lnTo>
                    <a:pt x="2847" y="2576"/>
                  </a:lnTo>
                  <a:lnTo>
                    <a:pt x="2848" y="2690"/>
                  </a:lnTo>
                  <a:lnTo>
                    <a:pt x="2848" y="2447"/>
                  </a:lnTo>
                  <a:lnTo>
                    <a:pt x="2849" y="2749"/>
                  </a:lnTo>
                  <a:lnTo>
                    <a:pt x="2851" y="2547"/>
                  </a:lnTo>
                  <a:lnTo>
                    <a:pt x="2852" y="2715"/>
                  </a:lnTo>
                  <a:lnTo>
                    <a:pt x="2853" y="2565"/>
                  </a:lnTo>
                  <a:lnTo>
                    <a:pt x="2854" y="2733"/>
                  </a:lnTo>
                  <a:lnTo>
                    <a:pt x="2854" y="2560"/>
                  </a:lnTo>
                  <a:lnTo>
                    <a:pt x="2855" y="2676"/>
                  </a:lnTo>
                  <a:lnTo>
                    <a:pt x="2855" y="2511"/>
                  </a:lnTo>
                  <a:lnTo>
                    <a:pt x="2856" y="2691"/>
                  </a:lnTo>
                  <a:lnTo>
                    <a:pt x="2856" y="2558"/>
                  </a:lnTo>
                  <a:lnTo>
                    <a:pt x="2857" y="2588"/>
                  </a:lnTo>
                  <a:lnTo>
                    <a:pt x="2857" y="2513"/>
                  </a:lnTo>
                  <a:lnTo>
                    <a:pt x="2858" y="2724"/>
                  </a:lnTo>
                  <a:lnTo>
                    <a:pt x="2859" y="2490"/>
                  </a:lnTo>
                  <a:lnTo>
                    <a:pt x="2860" y="2700"/>
                  </a:lnTo>
                  <a:lnTo>
                    <a:pt x="2860" y="2612"/>
                  </a:lnTo>
                  <a:lnTo>
                    <a:pt x="2861" y="2676"/>
                  </a:lnTo>
                  <a:lnTo>
                    <a:pt x="2861" y="2532"/>
                  </a:lnTo>
                  <a:lnTo>
                    <a:pt x="2862" y="2733"/>
                  </a:lnTo>
                  <a:lnTo>
                    <a:pt x="2863" y="2656"/>
                  </a:lnTo>
                  <a:lnTo>
                    <a:pt x="2863" y="2718"/>
                  </a:lnTo>
                  <a:lnTo>
                    <a:pt x="2865" y="2505"/>
                  </a:lnTo>
                  <a:lnTo>
                    <a:pt x="2866" y="2886"/>
                  </a:lnTo>
                  <a:lnTo>
                    <a:pt x="2866" y="2614"/>
                  </a:lnTo>
                  <a:lnTo>
                    <a:pt x="2867" y="2683"/>
                  </a:lnTo>
                  <a:lnTo>
                    <a:pt x="2867" y="2607"/>
                  </a:lnTo>
                  <a:lnTo>
                    <a:pt x="2868" y="2691"/>
                  </a:lnTo>
                  <a:lnTo>
                    <a:pt x="2869" y="2494"/>
                  </a:lnTo>
                  <a:lnTo>
                    <a:pt x="2869" y="2673"/>
                  </a:lnTo>
                  <a:lnTo>
                    <a:pt x="2870" y="2538"/>
                  </a:lnTo>
                  <a:lnTo>
                    <a:pt x="2871" y="2820"/>
                  </a:lnTo>
                  <a:lnTo>
                    <a:pt x="2871" y="2659"/>
                  </a:lnTo>
                  <a:lnTo>
                    <a:pt x="2872" y="2733"/>
                  </a:lnTo>
                  <a:lnTo>
                    <a:pt x="2872" y="2557"/>
                  </a:lnTo>
                  <a:lnTo>
                    <a:pt x="2874" y="2792"/>
                  </a:lnTo>
                  <a:lnTo>
                    <a:pt x="2874" y="2680"/>
                  </a:lnTo>
                  <a:lnTo>
                    <a:pt x="2875" y="2838"/>
                  </a:lnTo>
                  <a:lnTo>
                    <a:pt x="2875" y="2571"/>
                  </a:lnTo>
                  <a:lnTo>
                    <a:pt x="2876" y="2681"/>
                  </a:lnTo>
                  <a:lnTo>
                    <a:pt x="2876" y="2573"/>
                  </a:lnTo>
                  <a:lnTo>
                    <a:pt x="2877" y="2760"/>
                  </a:lnTo>
                  <a:lnTo>
                    <a:pt x="2877" y="2522"/>
                  </a:lnTo>
                  <a:lnTo>
                    <a:pt x="2878" y="2698"/>
                  </a:lnTo>
                  <a:lnTo>
                    <a:pt x="2878" y="2591"/>
                  </a:lnTo>
                  <a:lnTo>
                    <a:pt x="2880" y="2767"/>
                  </a:lnTo>
                  <a:lnTo>
                    <a:pt x="2881" y="2533"/>
                  </a:lnTo>
                  <a:lnTo>
                    <a:pt x="2881" y="2645"/>
                  </a:lnTo>
                  <a:lnTo>
                    <a:pt x="2882" y="2553"/>
                  </a:lnTo>
                  <a:lnTo>
                    <a:pt x="2882" y="2814"/>
                  </a:lnTo>
                  <a:lnTo>
                    <a:pt x="2883" y="2614"/>
                  </a:lnTo>
                  <a:lnTo>
                    <a:pt x="2883" y="2822"/>
                  </a:lnTo>
                  <a:lnTo>
                    <a:pt x="2884" y="2518"/>
                  </a:lnTo>
                  <a:lnTo>
                    <a:pt x="2884" y="2666"/>
                  </a:lnTo>
                  <a:lnTo>
                    <a:pt x="2885" y="2616"/>
                  </a:lnTo>
                  <a:lnTo>
                    <a:pt x="2885" y="2799"/>
                  </a:lnTo>
                  <a:lnTo>
                    <a:pt x="2886" y="2505"/>
                  </a:lnTo>
                  <a:lnTo>
                    <a:pt x="2887" y="2736"/>
                  </a:lnTo>
                  <a:lnTo>
                    <a:pt x="2887" y="2516"/>
                  </a:lnTo>
                  <a:lnTo>
                    <a:pt x="2888" y="2712"/>
                  </a:lnTo>
                  <a:lnTo>
                    <a:pt x="2889" y="2570"/>
                  </a:lnTo>
                  <a:lnTo>
                    <a:pt x="2889" y="2744"/>
                  </a:lnTo>
                  <a:lnTo>
                    <a:pt x="2890" y="2577"/>
                  </a:lnTo>
                  <a:lnTo>
                    <a:pt x="2891" y="2712"/>
                  </a:lnTo>
                  <a:lnTo>
                    <a:pt x="2892" y="2509"/>
                  </a:lnTo>
                  <a:lnTo>
                    <a:pt x="2892" y="2756"/>
                  </a:lnTo>
                  <a:lnTo>
                    <a:pt x="2893" y="2590"/>
                  </a:lnTo>
                  <a:lnTo>
                    <a:pt x="2894" y="2742"/>
                  </a:lnTo>
                  <a:lnTo>
                    <a:pt x="2895" y="2580"/>
                  </a:lnTo>
                  <a:lnTo>
                    <a:pt x="2896" y="2853"/>
                  </a:lnTo>
                  <a:lnTo>
                    <a:pt x="2896" y="2572"/>
                  </a:lnTo>
                  <a:lnTo>
                    <a:pt x="2897" y="2817"/>
                  </a:lnTo>
                  <a:lnTo>
                    <a:pt x="2897" y="2635"/>
                  </a:lnTo>
                  <a:lnTo>
                    <a:pt x="2898" y="2763"/>
                  </a:lnTo>
                  <a:lnTo>
                    <a:pt x="2899" y="2528"/>
                  </a:lnTo>
                  <a:lnTo>
                    <a:pt x="2900" y="2872"/>
                  </a:lnTo>
                  <a:lnTo>
                    <a:pt x="2900" y="2605"/>
                  </a:lnTo>
                  <a:lnTo>
                    <a:pt x="2901" y="2741"/>
                  </a:lnTo>
                  <a:lnTo>
                    <a:pt x="2902" y="2561"/>
                  </a:lnTo>
                  <a:lnTo>
                    <a:pt x="2902" y="2836"/>
                  </a:lnTo>
                  <a:lnTo>
                    <a:pt x="2903" y="2530"/>
                  </a:lnTo>
                  <a:lnTo>
                    <a:pt x="2904" y="2677"/>
                  </a:lnTo>
                  <a:lnTo>
                    <a:pt x="2905" y="2633"/>
                  </a:lnTo>
                  <a:lnTo>
                    <a:pt x="2905" y="2797"/>
                  </a:lnTo>
                  <a:lnTo>
                    <a:pt x="2906" y="2576"/>
                  </a:lnTo>
                  <a:lnTo>
                    <a:pt x="2906" y="2705"/>
                  </a:lnTo>
                  <a:lnTo>
                    <a:pt x="2907" y="2457"/>
                  </a:lnTo>
                  <a:lnTo>
                    <a:pt x="2907" y="2723"/>
                  </a:lnTo>
                  <a:lnTo>
                    <a:pt x="2908" y="2496"/>
                  </a:lnTo>
                  <a:lnTo>
                    <a:pt x="2910" y="2805"/>
                  </a:lnTo>
                  <a:lnTo>
                    <a:pt x="2910" y="2601"/>
                  </a:lnTo>
                  <a:lnTo>
                    <a:pt x="2911" y="2786"/>
                  </a:lnTo>
                  <a:lnTo>
                    <a:pt x="2911" y="2640"/>
                  </a:lnTo>
                  <a:lnTo>
                    <a:pt x="2912" y="2840"/>
                  </a:lnTo>
                  <a:lnTo>
                    <a:pt x="2912" y="2533"/>
                  </a:lnTo>
                  <a:lnTo>
                    <a:pt x="2914" y="2770"/>
                  </a:lnTo>
                  <a:lnTo>
                    <a:pt x="2915" y="2557"/>
                  </a:lnTo>
                  <a:lnTo>
                    <a:pt x="2915" y="2753"/>
                  </a:lnTo>
                  <a:lnTo>
                    <a:pt x="2917" y="2476"/>
                  </a:lnTo>
                  <a:lnTo>
                    <a:pt x="2918" y="2735"/>
                  </a:lnTo>
                  <a:lnTo>
                    <a:pt x="2919" y="2553"/>
                  </a:lnTo>
                  <a:lnTo>
                    <a:pt x="2920" y="2710"/>
                  </a:lnTo>
                  <a:lnTo>
                    <a:pt x="2920" y="2542"/>
                  </a:lnTo>
                  <a:lnTo>
                    <a:pt x="2921" y="2668"/>
                  </a:lnTo>
                  <a:lnTo>
                    <a:pt x="2922" y="2440"/>
                  </a:lnTo>
                  <a:lnTo>
                    <a:pt x="2922" y="2695"/>
                  </a:lnTo>
                  <a:lnTo>
                    <a:pt x="2923" y="2528"/>
                  </a:lnTo>
                  <a:lnTo>
                    <a:pt x="2923" y="2709"/>
                  </a:lnTo>
                  <a:lnTo>
                    <a:pt x="2924" y="2590"/>
                  </a:lnTo>
                  <a:lnTo>
                    <a:pt x="2924" y="2686"/>
                  </a:lnTo>
                  <a:lnTo>
                    <a:pt x="2925" y="2557"/>
                  </a:lnTo>
                  <a:lnTo>
                    <a:pt x="2925" y="2755"/>
                  </a:lnTo>
                  <a:lnTo>
                    <a:pt x="2926" y="2552"/>
                  </a:lnTo>
                  <a:lnTo>
                    <a:pt x="2926" y="2764"/>
                  </a:lnTo>
                  <a:lnTo>
                    <a:pt x="2927" y="2560"/>
                  </a:lnTo>
                  <a:lnTo>
                    <a:pt x="2928" y="2732"/>
                  </a:lnTo>
                  <a:lnTo>
                    <a:pt x="2930" y="2473"/>
                  </a:lnTo>
                  <a:lnTo>
                    <a:pt x="2930" y="2724"/>
                  </a:lnTo>
                  <a:lnTo>
                    <a:pt x="2931" y="2565"/>
                  </a:lnTo>
                  <a:lnTo>
                    <a:pt x="2931" y="2687"/>
                  </a:lnTo>
                  <a:lnTo>
                    <a:pt x="2932" y="2581"/>
                  </a:lnTo>
                  <a:lnTo>
                    <a:pt x="2932" y="2695"/>
                  </a:lnTo>
                  <a:lnTo>
                    <a:pt x="2933" y="2536"/>
                  </a:lnTo>
                  <a:lnTo>
                    <a:pt x="2934" y="2771"/>
                  </a:lnTo>
                  <a:lnTo>
                    <a:pt x="2934" y="2565"/>
                  </a:lnTo>
                  <a:lnTo>
                    <a:pt x="2935" y="2725"/>
                  </a:lnTo>
                  <a:lnTo>
                    <a:pt x="2936" y="2564"/>
                  </a:lnTo>
                  <a:lnTo>
                    <a:pt x="2937" y="2708"/>
                  </a:lnTo>
                  <a:lnTo>
                    <a:pt x="2937" y="2633"/>
                  </a:lnTo>
                  <a:lnTo>
                    <a:pt x="2938" y="2751"/>
                  </a:lnTo>
                  <a:lnTo>
                    <a:pt x="2938" y="2673"/>
                  </a:lnTo>
                  <a:lnTo>
                    <a:pt x="2939" y="2675"/>
                  </a:lnTo>
                  <a:lnTo>
                    <a:pt x="2939" y="2516"/>
                  </a:lnTo>
                  <a:lnTo>
                    <a:pt x="2940" y="2689"/>
                  </a:lnTo>
                  <a:lnTo>
                    <a:pt x="2940" y="2580"/>
                  </a:lnTo>
                  <a:lnTo>
                    <a:pt x="2941" y="2661"/>
                  </a:lnTo>
                  <a:lnTo>
                    <a:pt x="2941" y="2580"/>
                  </a:lnTo>
                  <a:lnTo>
                    <a:pt x="2942" y="2737"/>
                  </a:lnTo>
                  <a:lnTo>
                    <a:pt x="2942" y="2553"/>
                  </a:lnTo>
                  <a:lnTo>
                    <a:pt x="2943" y="2814"/>
                  </a:lnTo>
                  <a:lnTo>
                    <a:pt x="2944" y="2671"/>
                  </a:lnTo>
                  <a:lnTo>
                    <a:pt x="2944" y="2851"/>
                  </a:lnTo>
                  <a:lnTo>
                    <a:pt x="2945" y="2510"/>
                  </a:lnTo>
                  <a:lnTo>
                    <a:pt x="2945" y="2662"/>
                  </a:lnTo>
                  <a:lnTo>
                    <a:pt x="2946" y="2509"/>
                  </a:lnTo>
                  <a:lnTo>
                    <a:pt x="2947" y="2696"/>
                  </a:lnTo>
                  <a:lnTo>
                    <a:pt x="2947" y="2616"/>
                  </a:lnTo>
                  <a:lnTo>
                    <a:pt x="2948" y="2724"/>
                  </a:lnTo>
                  <a:lnTo>
                    <a:pt x="2949" y="2601"/>
                  </a:lnTo>
                  <a:lnTo>
                    <a:pt x="2949" y="2826"/>
                  </a:lnTo>
                  <a:lnTo>
                    <a:pt x="2950" y="2532"/>
                  </a:lnTo>
                  <a:lnTo>
                    <a:pt x="2951" y="2719"/>
                  </a:lnTo>
                  <a:lnTo>
                    <a:pt x="2951" y="2530"/>
                  </a:lnTo>
                  <a:lnTo>
                    <a:pt x="2952" y="2662"/>
                  </a:lnTo>
                  <a:lnTo>
                    <a:pt x="2952" y="2511"/>
                  </a:lnTo>
                  <a:lnTo>
                    <a:pt x="2953" y="2749"/>
                  </a:lnTo>
                  <a:lnTo>
                    <a:pt x="2955" y="2515"/>
                  </a:lnTo>
                  <a:lnTo>
                    <a:pt x="2955" y="2822"/>
                  </a:lnTo>
                  <a:lnTo>
                    <a:pt x="2956" y="2604"/>
                  </a:lnTo>
                  <a:lnTo>
                    <a:pt x="2957" y="2867"/>
                  </a:lnTo>
                  <a:lnTo>
                    <a:pt x="2957" y="2616"/>
                  </a:lnTo>
                  <a:lnTo>
                    <a:pt x="2958" y="2777"/>
                  </a:lnTo>
                  <a:lnTo>
                    <a:pt x="2959" y="2462"/>
                  </a:lnTo>
                  <a:lnTo>
                    <a:pt x="2960" y="2790"/>
                  </a:lnTo>
                  <a:lnTo>
                    <a:pt x="2960" y="2545"/>
                  </a:lnTo>
                  <a:lnTo>
                    <a:pt x="2961" y="2737"/>
                  </a:lnTo>
                  <a:lnTo>
                    <a:pt x="2961" y="2538"/>
                  </a:lnTo>
                  <a:lnTo>
                    <a:pt x="2962" y="2655"/>
                  </a:lnTo>
                  <a:lnTo>
                    <a:pt x="2963" y="2495"/>
                  </a:lnTo>
                  <a:lnTo>
                    <a:pt x="2963" y="2822"/>
                  </a:lnTo>
                  <a:lnTo>
                    <a:pt x="2964" y="2553"/>
                  </a:lnTo>
                  <a:lnTo>
                    <a:pt x="2964" y="2714"/>
                  </a:lnTo>
                  <a:lnTo>
                    <a:pt x="2965" y="2611"/>
                  </a:lnTo>
                  <a:lnTo>
                    <a:pt x="2966" y="2759"/>
                  </a:lnTo>
                  <a:lnTo>
                    <a:pt x="2967" y="2526"/>
                  </a:lnTo>
                  <a:lnTo>
                    <a:pt x="2967" y="2722"/>
                  </a:lnTo>
                  <a:lnTo>
                    <a:pt x="2968" y="2599"/>
                  </a:lnTo>
                  <a:lnTo>
                    <a:pt x="2969" y="2748"/>
                  </a:lnTo>
                  <a:lnTo>
                    <a:pt x="2969" y="2600"/>
                  </a:lnTo>
                  <a:lnTo>
                    <a:pt x="2970" y="2674"/>
                  </a:lnTo>
                  <a:lnTo>
                    <a:pt x="2971" y="2524"/>
                  </a:lnTo>
                  <a:lnTo>
                    <a:pt x="2972" y="2702"/>
                  </a:lnTo>
                  <a:lnTo>
                    <a:pt x="2973" y="2490"/>
                  </a:lnTo>
                  <a:lnTo>
                    <a:pt x="2974" y="2810"/>
                  </a:lnTo>
                  <a:lnTo>
                    <a:pt x="2974" y="2564"/>
                  </a:lnTo>
                  <a:lnTo>
                    <a:pt x="2975" y="2652"/>
                  </a:lnTo>
                  <a:lnTo>
                    <a:pt x="2976" y="2503"/>
                  </a:lnTo>
                  <a:lnTo>
                    <a:pt x="2976" y="2643"/>
                  </a:lnTo>
                  <a:lnTo>
                    <a:pt x="2977" y="2578"/>
                  </a:lnTo>
                  <a:lnTo>
                    <a:pt x="2978" y="2869"/>
                  </a:lnTo>
                  <a:lnTo>
                    <a:pt x="2978" y="2554"/>
                  </a:lnTo>
                  <a:lnTo>
                    <a:pt x="2979" y="2792"/>
                  </a:lnTo>
                  <a:lnTo>
                    <a:pt x="2980" y="2496"/>
                  </a:lnTo>
                  <a:lnTo>
                    <a:pt x="2980" y="2796"/>
                  </a:lnTo>
                  <a:lnTo>
                    <a:pt x="2981" y="2552"/>
                  </a:lnTo>
                  <a:lnTo>
                    <a:pt x="2981" y="2780"/>
                  </a:lnTo>
                  <a:lnTo>
                    <a:pt x="2982" y="2536"/>
                  </a:lnTo>
                  <a:lnTo>
                    <a:pt x="2983" y="2785"/>
                  </a:lnTo>
                  <a:lnTo>
                    <a:pt x="2983" y="2540"/>
                  </a:lnTo>
                  <a:lnTo>
                    <a:pt x="2984" y="2752"/>
                  </a:lnTo>
                  <a:lnTo>
                    <a:pt x="2985" y="2568"/>
                  </a:lnTo>
                  <a:lnTo>
                    <a:pt x="2986" y="2662"/>
                  </a:lnTo>
                  <a:lnTo>
                    <a:pt x="2986" y="2556"/>
                  </a:lnTo>
                  <a:lnTo>
                    <a:pt x="2987" y="2641"/>
                  </a:lnTo>
                  <a:lnTo>
                    <a:pt x="2987" y="2523"/>
                  </a:lnTo>
                  <a:lnTo>
                    <a:pt x="2988" y="2668"/>
                  </a:lnTo>
                  <a:lnTo>
                    <a:pt x="2989" y="2464"/>
                  </a:lnTo>
                  <a:lnTo>
                    <a:pt x="2990" y="2723"/>
                  </a:lnTo>
                  <a:lnTo>
                    <a:pt x="2990" y="2564"/>
                  </a:lnTo>
                  <a:lnTo>
                    <a:pt x="2991" y="2794"/>
                  </a:lnTo>
                  <a:lnTo>
                    <a:pt x="2992" y="2626"/>
                  </a:lnTo>
                  <a:lnTo>
                    <a:pt x="2993" y="2662"/>
                  </a:lnTo>
                  <a:lnTo>
                    <a:pt x="2993" y="2478"/>
                  </a:lnTo>
                  <a:lnTo>
                    <a:pt x="2994" y="2718"/>
                  </a:lnTo>
                  <a:lnTo>
                    <a:pt x="2994" y="2496"/>
                  </a:lnTo>
                  <a:lnTo>
                    <a:pt x="2995" y="2786"/>
                  </a:lnTo>
                  <a:lnTo>
                    <a:pt x="2996" y="2638"/>
                  </a:lnTo>
                  <a:lnTo>
                    <a:pt x="2997" y="2705"/>
                  </a:lnTo>
                  <a:lnTo>
                    <a:pt x="2997" y="2588"/>
                  </a:lnTo>
                  <a:lnTo>
                    <a:pt x="2998" y="2645"/>
                  </a:lnTo>
                  <a:lnTo>
                    <a:pt x="2998" y="2502"/>
                  </a:lnTo>
                  <a:lnTo>
                    <a:pt x="2999" y="2681"/>
                  </a:lnTo>
                  <a:lnTo>
                    <a:pt x="3000" y="2613"/>
                  </a:lnTo>
                  <a:lnTo>
                    <a:pt x="3000" y="2691"/>
                  </a:lnTo>
                  <a:lnTo>
                    <a:pt x="3001" y="2529"/>
                  </a:lnTo>
                  <a:lnTo>
                    <a:pt x="3001" y="2618"/>
                  </a:lnTo>
                  <a:lnTo>
                    <a:pt x="3002" y="2571"/>
                  </a:lnTo>
                  <a:lnTo>
                    <a:pt x="3002" y="2738"/>
                  </a:lnTo>
                  <a:lnTo>
                    <a:pt x="3003" y="2540"/>
                  </a:lnTo>
                  <a:lnTo>
                    <a:pt x="3003" y="2701"/>
                  </a:lnTo>
                  <a:lnTo>
                    <a:pt x="3004" y="2442"/>
                  </a:lnTo>
                  <a:lnTo>
                    <a:pt x="3004" y="2771"/>
                  </a:lnTo>
                  <a:lnTo>
                    <a:pt x="3005" y="2520"/>
                  </a:lnTo>
                  <a:lnTo>
                    <a:pt x="3006" y="2649"/>
                  </a:lnTo>
                  <a:lnTo>
                    <a:pt x="3006" y="2516"/>
                  </a:lnTo>
                  <a:lnTo>
                    <a:pt x="3007" y="2708"/>
                  </a:lnTo>
                  <a:lnTo>
                    <a:pt x="3008" y="2621"/>
                  </a:lnTo>
                  <a:lnTo>
                    <a:pt x="3008" y="2701"/>
                  </a:lnTo>
                  <a:lnTo>
                    <a:pt x="3009" y="2543"/>
                  </a:lnTo>
                  <a:lnTo>
                    <a:pt x="3009" y="2766"/>
                  </a:lnTo>
                  <a:lnTo>
                    <a:pt x="3010" y="2542"/>
                  </a:lnTo>
                  <a:lnTo>
                    <a:pt x="3011" y="2704"/>
                  </a:lnTo>
                  <a:lnTo>
                    <a:pt x="3011" y="2457"/>
                  </a:lnTo>
                  <a:lnTo>
                    <a:pt x="3012" y="2745"/>
                  </a:lnTo>
                  <a:lnTo>
                    <a:pt x="3012" y="2621"/>
                  </a:lnTo>
                  <a:lnTo>
                    <a:pt x="3013" y="2736"/>
                  </a:lnTo>
                  <a:lnTo>
                    <a:pt x="3013" y="2497"/>
                  </a:lnTo>
                  <a:lnTo>
                    <a:pt x="3014" y="2677"/>
                  </a:lnTo>
                  <a:lnTo>
                    <a:pt x="3014" y="2474"/>
                  </a:lnTo>
                  <a:lnTo>
                    <a:pt x="3015" y="2694"/>
                  </a:lnTo>
                  <a:lnTo>
                    <a:pt x="3016" y="2509"/>
                  </a:lnTo>
                  <a:lnTo>
                    <a:pt x="3017" y="2891"/>
                  </a:lnTo>
                  <a:lnTo>
                    <a:pt x="3019" y="2476"/>
                  </a:lnTo>
                  <a:lnTo>
                    <a:pt x="3019" y="2629"/>
                  </a:lnTo>
                  <a:lnTo>
                    <a:pt x="3020" y="2461"/>
                  </a:lnTo>
                  <a:lnTo>
                    <a:pt x="3021" y="2695"/>
                  </a:lnTo>
                  <a:lnTo>
                    <a:pt x="3022" y="2509"/>
                  </a:lnTo>
                  <a:lnTo>
                    <a:pt x="3022" y="2646"/>
                  </a:lnTo>
                  <a:lnTo>
                    <a:pt x="3023" y="2494"/>
                  </a:lnTo>
                  <a:lnTo>
                    <a:pt x="3024" y="2756"/>
                  </a:lnTo>
                  <a:lnTo>
                    <a:pt x="3024" y="2608"/>
                  </a:lnTo>
                  <a:lnTo>
                    <a:pt x="3025" y="2633"/>
                  </a:lnTo>
                  <a:lnTo>
                    <a:pt x="3025" y="2504"/>
                  </a:lnTo>
                  <a:lnTo>
                    <a:pt x="3026" y="2767"/>
                  </a:lnTo>
                  <a:lnTo>
                    <a:pt x="3027" y="2481"/>
                  </a:lnTo>
                  <a:lnTo>
                    <a:pt x="3028" y="2686"/>
                  </a:lnTo>
                  <a:lnTo>
                    <a:pt x="3028" y="2568"/>
                  </a:lnTo>
                  <a:lnTo>
                    <a:pt x="3029" y="2664"/>
                  </a:lnTo>
                  <a:lnTo>
                    <a:pt x="3030" y="2510"/>
                  </a:lnTo>
                  <a:lnTo>
                    <a:pt x="3030" y="2607"/>
                  </a:lnTo>
                  <a:lnTo>
                    <a:pt x="3031" y="2462"/>
                  </a:lnTo>
                  <a:lnTo>
                    <a:pt x="3032" y="2710"/>
                  </a:lnTo>
                  <a:lnTo>
                    <a:pt x="3033" y="2540"/>
                  </a:lnTo>
                  <a:lnTo>
                    <a:pt x="3033" y="2745"/>
                  </a:lnTo>
                  <a:lnTo>
                    <a:pt x="3034" y="2587"/>
                  </a:lnTo>
                  <a:lnTo>
                    <a:pt x="3035" y="2697"/>
                  </a:lnTo>
                  <a:lnTo>
                    <a:pt x="3035" y="2586"/>
                  </a:lnTo>
                  <a:lnTo>
                    <a:pt x="3036" y="2663"/>
                  </a:lnTo>
                  <a:lnTo>
                    <a:pt x="3037" y="2430"/>
                  </a:lnTo>
                  <a:lnTo>
                    <a:pt x="3037" y="2635"/>
                  </a:lnTo>
                  <a:lnTo>
                    <a:pt x="3038" y="2544"/>
                  </a:lnTo>
                  <a:lnTo>
                    <a:pt x="3038" y="2789"/>
                  </a:lnTo>
                  <a:lnTo>
                    <a:pt x="3039" y="2340"/>
                  </a:lnTo>
                  <a:lnTo>
                    <a:pt x="3040" y="2703"/>
                  </a:lnTo>
                  <a:lnTo>
                    <a:pt x="3041" y="2480"/>
                  </a:lnTo>
                  <a:lnTo>
                    <a:pt x="3043" y="2800"/>
                  </a:lnTo>
                  <a:lnTo>
                    <a:pt x="3043" y="2580"/>
                  </a:lnTo>
                  <a:lnTo>
                    <a:pt x="3044" y="2804"/>
                  </a:lnTo>
                  <a:lnTo>
                    <a:pt x="3045" y="2511"/>
                  </a:lnTo>
                  <a:lnTo>
                    <a:pt x="3046" y="2662"/>
                  </a:lnTo>
                  <a:lnTo>
                    <a:pt x="3047" y="2430"/>
                  </a:lnTo>
                  <a:lnTo>
                    <a:pt x="3048" y="2759"/>
                  </a:lnTo>
                  <a:lnTo>
                    <a:pt x="3049" y="2578"/>
                  </a:lnTo>
                  <a:lnTo>
                    <a:pt x="3049" y="2746"/>
                  </a:lnTo>
                  <a:lnTo>
                    <a:pt x="3050" y="2372"/>
                  </a:lnTo>
                  <a:lnTo>
                    <a:pt x="3051" y="2731"/>
                  </a:lnTo>
                  <a:lnTo>
                    <a:pt x="3051" y="2502"/>
                  </a:lnTo>
                  <a:lnTo>
                    <a:pt x="3052" y="2690"/>
                  </a:lnTo>
                  <a:lnTo>
                    <a:pt x="3053" y="2518"/>
                  </a:lnTo>
                  <a:lnTo>
                    <a:pt x="3053" y="2722"/>
                  </a:lnTo>
                  <a:lnTo>
                    <a:pt x="3054" y="2490"/>
                  </a:lnTo>
                  <a:lnTo>
                    <a:pt x="3054" y="2682"/>
                  </a:lnTo>
                  <a:lnTo>
                    <a:pt x="3055" y="2537"/>
                  </a:lnTo>
                  <a:lnTo>
                    <a:pt x="3057" y="2835"/>
                  </a:lnTo>
                  <a:lnTo>
                    <a:pt x="3058" y="2532"/>
                  </a:lnTo>
                  <a:lnTo>
                    <a:pt x="3058" y="2728"/>
                  </a:lnTo>
                  <a:lnTo>
                    <a:pt x="3059" y="2475"/>
                  </a:lnTo>
                  <a:lnTo>
                    <a:pt x="3060" y="2673"/>
                  </a:lnTo>
                  <a:lnTo>
                    <a:pt x="3060" y="2557"/>
                  </a:lnTo>
                  <a:lnTo>
                    <a:pt x="3061" y="2664"/>
                  </a:lnTo>
                  <a:lnTo>
                    <a:pt x="3062" y="2413"/>
                  </a:lnTo>
                  <a:lnTo>
                    <a:pt x="3062" y="2606"/>
                  </a:lnTo>
                  <a:lnTo>
                    <a:pt x="3063" y="2457"/>
                  </a:lnTo>
                  <a:lnTo>
                    <a:pt x="3064" y="2618"/>
                  </a:lnTo>
                  <a:lnTo>
                    <a:pt x="3064" y="2494"/>
                  </a:lnTo>
                  <a:lnTo>
                    <a:pt x="3066" y="2800"/>
                  </a:lnTo>
                  <a:lnTo>
                    <a:pt x="3066" y="2590"/>
                  </a:lnTo>
                  <a:lnTo>
                    <a:pt x="3067" y="2714"/>
                  </a:lnTo>
                  <a:lnTo>
                    <a:pt x="3067" y="2537"/>
                  </a:lnTo>
                  <a:lnTo>
                    <a:pt x="3068" y="2604"/>
                  </a:lnTo>
                  <a:lnTo>
                    <a:pt x="3068" y="2456"/>
                  </a:lnTo>
                  <a:lnTo>
                    <a:pt x="3070" y="2806"/>
                  </a:lnTo>
                  <a:lnTo>
                    <a:pt x="3070" y="2516"/>
                  </a:lnTo>
                  <a:lnTo>
                    <a:pt x="3071" y="2676"/>
                  </a:lnTo>
                  <a:lnTo>
                    <a:pt x="3071" y="2584"/>
                  </a:lnTo>
                  <a:lnTo>
                    <a:pt x="3072" y="2818"/>
                  </a:lnTo>
                  <a:lnTo>
                    <a:pt x="3072" y="2666"/>
                  </a:lnTo>
                  <a:lnTo>
                    <a:pt x="3073" y="2717"/>
                  </a:lnTo>
                  <a:lnTo>
                    <a:pt x="3073" y="2587"/>
                  </a:lnTo>
                  <a:lnTo>
                    <a:pt x="3074" y="2683"/>
                  </a:lnTo>
                  <a:lnTo>
                    <a:pt x="3075" y="2454"/>
                  </a:lnTo>
                  <a:lnTo>
                    <a:pt x="3076" y="2798"/>
                  </a:lnTo>
                  <a:lnTo>
                    <a:pt x="3076" y="2550"/>
                  </a:lnTo>
                  <a:lnTo>
                    <a:pt x="3077" y="2654"/>
                  </a:lnTo>
                  <a:lnTo>
                    <a:pt x="3078" y="2488"/>
                  </a:lnTo>
                  <a:lnTo>
                    <a:pt x="3078" y="2701"/>
                  </a:lnTo>
                  <a:lnTo>
                    <a:pt x="3079" y="2537"/>
                  </a:lnTo>
                  <a:lnTo>
                    <a:pt x="3080" y="2722"/>
                  </a:lnTo>
                  <a:lnTo>
                    <a:pt x="3080" y="2523"/>
                  </a:lnTo>
                  <a:lnTo>
                    <a:pt x="3081" y="2886"/>
                  </a:lnTo>
                  <a:lnTo>
                    <a:pt x="3083" y="2425"/>
                  </a:lnTo>
                  <a:lnTo>
                    <a:pt x="3083" y="2607"/>
                  </a:lnTo>
                  <a:lnTo>
                    <a:pt x="3084" y="2523"/>
                  </a:lnTo>
                  <a:lnTo>
                    <a:pt x="3084" y="2647"/>
                  </a:lnTo>
                  <a:lnTo>
                    <a:pt x="3085" y="2566"/>
                  </a:lnTo>
                  <a:lnTo>
                    <a:pt x="3085" y="2645"/>
                  </a:lnTo>
                  <a:lnTo>
                    <a:pt x="3086" y="2550"/>
                  </a:lnTo>
                  <a:lnTo>
                    <a:pt x="3087" y="2800"/>
                  </a:lnTo>
                  <a:lnTo>
                    <a:pt x="3087" y="2671"/>
                  </a:lnTo>
                  <a:lnTo>
                    <a:pt x="3088" y="2904"/>
                  </a:lnTo>
                  <a:lnTo>
                    <a:pt x="3089" y="2572"/>
                  </a:lnTo>
                  <a:lnTo>
                    <a:pt x="3090" y="2791"/>
                  </a:lnTo>
                  <a:lnTo>
                    <a:pt x="3091" y="2440"/>
                  </a:lnTo>
                  <a:lnTo>
                    <a:pt x="3092" y="2705"/>
                  </a:lnTo>
                  <a:lnTo>
                    <a:pt x="3093" y="2567"/>
                  </a:lnTo>
                  <a:lnTo>
                    <a:pt x="3094" y="2698"/>
                  </a:lnTo>
                  <a:lnTo>
                    <a:pt x="3094" y="2504"/>
                  </a:lnTo>
                  <a:lnTo>
                    <a:pt x="3095" y="2715"/>
                  </a:lnTo>
                  <a:lnTo>
                    <a:pt x="3095" y="2473"/>
                  </a:lnTo>
                  <a:lnTo>
                    <a:pt x="3096" y="2800"/>
                  </a:lnTo>
                  <a:lnTo>
                    <a:pt x="3097" y="2571"/>
                  </a:lnTo>
                  <a:lnTo>
                    <a:pt x="3097" y="2776"/>
                  </a:lnTo>
                  <a:lnTo>
                    <a:pt x="3098" y="2635"/>
                  </a:lnTo>
                  <a:lnTo>
                    <a:pt x="3098" y="2750"/>
                  </a:lnTo>
                  <a:lnTo>
                    <a:pt x="3099" y="2520"/>
                  </a:lnTo>
                  <a:lnTo>
                    <a:pt x="3099" y="2640"/>
                  </a:lnTo>
                  <a:lnTo>
                    <a:pt x="3100" y="2394"/>
                  </a:lnTo>
                  <a:lnTo>
                    <a:pt x="3101" y="2694"/>
                  </a:lnTo>
                  <a:lnTo>
                    <a:pt x="3102" y="2441"/>
                  </a:lnTo>
                  <a:lnTo>
                    <a:pt x="3102" y="2690"/>
                  </a:lnTo>
                  <a:lnTo>
                    <a:pt x="3103" y="2642"/>
                  </a:lnTo>
                  <a:lnTo>
                    <a:pt x="3103" y="2776"/>
                  </a:lnTo>
                  <a:lnTo>
                    <a:pt x="3104" y="2469"/>
                  </a:lnTo>
                  <a:lnTo>
                    <a:pt x="3106" y="2746"/>
                  </a:lnTo>
                  <a:lnTo>
                    <a:pt x="3107" y="2474"/>
                  </a:lnTo>
                  <a:lnTo>
                    <a:pt x="3108" y="2770"/>
                  </a:lnTo>
                  <a:lnTo>
                    <a:pt x="3108" y="2526"/>
                  </a:lnTo>
                  <a:lnTo>
                    <a:pt x="3110" y="2807"/>
                  </a:lnTo>
                  <a:lnTo>
                    <a:pt x="3111" y="2532"/>
                  </a:lnTo>
                  <a:lnTo>
                    <a:pt x="3112" y="2750"/>
                  </a:lnTo>
                  <a:lnTo>
                    <a:pt x="3114" y="2503"/>
                  </a:lnTo>
                  <a:lnTo>
                    <a:pt x="3114" y="2650"/>
                  </a:lnTo>
                  <a:lnTo>
                    <a:pt x="3115" y="2443"/>
                  </a:lnTo>
                  <a:lnTo>
                    <a:pt x="3116" y="2772"/>
                  </a:lnTo>
                  <a:lnTo>
                    <a:pt x="3118" y="2407"/>
                  </a:lnTo>
                  <a:lnTo>
                    <a:pt x="3118" y="2636"/>
                  </a:lnTo>
                  <a:lnTo>
                    <a:pt x="3119" y="2558"/>
                  </a:lnTo>
                  <a:lnTo>
                    <a:pt x="3120" y="2789"/>
                  </a:lnTo>
                  <a:lnTo>
                    <a:pt x="3121" y="2488"/>
                  </a:lnTo>
                  <a:lnTo>
                    <a:pt x="3121" y="2774"/>
                  </a:lnTo>
                  <a:lnTo>
                    <a:pt x="3122" y="2516"/>
                  </a:lnTo>
                  <a:lnTo>
                    <a:pt x="3123" y="2695"/>
                  </a:lnTo>
                  <a:lnTo>
                    <a:pt x="3124" y="2529"/>
                  </a:lnTo>
                  <a:lnTo>
                    <a:pt x="3124" y="2697"/>
                  </a:lnTo>
                  <a:lnTo>
                    <a:pt x="3125" y="2516"/>
                  </a:lnTo>
                  <a:lnTo>
                    <a:pt x="3125" y="2688"/>
                  </a:lnTo>
                  <a:lnTo>
                    <a:pt x="3126" y="2597"/>
                  </a:lnTo>
                  <a:lnTo>
                    <a:pt x="3126" y="2697"/>
                  </a:lnTo>
                  <a:lnTo>
                    <a:pt x="3128" y="2423"/>
                  </a:lnTo>
                  <a:lnTo>
                    <a:pt x="3128" y="2660"/>
                  </a:lnTo>
                  <a:lnTo>
                    <a:pt x="3129" y="2455"/>
                  </a:lnTo>
                  <a:lnTo>
                    <a:pt x="3130" y="2687"/>
                  </a:lnTo>
                  <a:lnTo>
                    <a:pt x="3130" y="2502"/>
                  </a:lnTo>
                  <a:lnTo>
                    <a:pt x="3131" y="2799"/>
                  </a:lnTo>
                  <a:lnTo>
                    <a:pt x="3133" y="2442"/>
                  </a:lnTo>
                  <a:lnTo>
                    <a:pt x="3133" y="2648"/>
                  </a:lnTo>
                  <a:lnTo>
                    <a:pt x="3135" y="2523"/>
                  </a:lnTo>
                  <a:lnTo>
                    <a:pt x="3136" y="2705"/>
                  </a:lnTo>
                  <a:lnTo>
                    <a:pt x="3136" y="2480"/>
                  </a:lnTo>
                  <a:lnTo>
                    <a:pt x="3137" y="2721"/>
                  </a:lnTo>
                  <a:lnTo>
                    <a:pt x="3138" y="2473"/>
                  </a:lnTo>
                  <a:lnTo>
                    <a:pt x="3138" y="2673"/>
                  </a:lnTo>
                  <a:lnTo>
                    <a:pt x="3139" y="2489"/>
                  </a:lnTo>
                  <a:lnTo>
                    <a:pt x="3140" y="2807"/>
                  </a:lnTo>
                  <a:lnTo>
                    <a:pt x="3141" y="2497"/>
                  </a:lnTo>
                  <a:lnTo>
                    <a:pt x="3141" y="2763"/>
                  </a:lnTo>
                  <a:lnTo>
                    <a:pt x="3142" y="2501"/>
                  </a:lnTo>
                  <a:lnTo>
                    <a:pt x="3142" y="2723"/>
                  </a:lnTo>
                  <a:lnTo>
                    <a:pt x="3143" y="2640"/>
                  </a:lnTo>
                  <a:lnTo>
                    <a:pt x="3144" y="2751"/>
                  </a:lnTo>
                  <a:lnTo>
                    <a:pt x="3145" y="2516"/>
                  </a:lnTo>
                  <a:lnTo>
                    <a:pt x="3145" y="2611"/>
                  </a:lnTo>
                  <a:lnTo>
                    <a:pt x="3146" y="2547"/>
                  </a:lnTo>
                  <a:lnTo>
                    <a:pt x="3147" y="2733"/>
                  </a:lnTo>
                  <a:lnTo>
                    <a:pt x="3148" y="2494"/>
                  </a:lnTo>
                  <a:lnTo>
                    <a:pt x="3149" y="2721"/>
                  </a:lnTo>
                  <a:lnTo>
                    <a:pt x="3149" y="2518"/>
                  </a:lnTo>
                  <a:lnTo>
                    <a:pt x="3150" y="2745"/>
                  </a:lnTo>
                  <a:lnTo>
                    <a:pt x="3151" y="2609"/>
                  </a:lnTo>
                  <a:lnTo>
                    <a:pt x="3151" y="2792"/>
                  </a:lnTo>
                  <a:lnTo>
                    <a:pt x="3152" y="2560"/>
                  </a:lnTo>
                  <a:lnTo>
                    <a:pt x="3152" y="2751"/>
                  </a:lnTo>
                  <a:lnTo>
                    <a:pt x="3153" y="2668"/>
                  </a:lnTo>
                  <a:lnTo>
                    <a:pt x="3153" y="2770"/>
                  </a:lnTo>
                  <a:lnTo>
                    <a:pt x="3154" y="2594"/>
                  </a:lnTo>
                  <a:lnTo>
                    <a:pt x="3155" y="2737"/>
                  </a:lnTo>
                  <a:lnTo>
                    <a:pt x="3155" y="2546"/>
                  </a:lnTo>
                  <a:lnTo>
                    <a:pt x="3156" y="2760"/>
                  </a:lnTo>
                  <a:lnTo>
                    <a:pt x="3157" y="2492"/>
                  </a:lnTo>
                  <a:lnTo>
                    <a:pt x="3158" y="2733"/>
                  </a:lnTo>
                  <a:lnTo>
                    <a:pt x="3158" y="2625"/>
                  </a:lnTo>
                  <a:lnTo>
                    <a:pt x="3159" y="2643"/>
                  </a:lnTo>
                  <a:lnTo>
                    <a:pt x="3159" y="2435"/>
                  </a:lnTo>
                  <a:lnTo>
                    <a:pt x="3160" y="2738"/>
                  </a:lnTo>
                  <a:lnTo>
                    <a:pt x="3162" y="2528"/>
                  </a:lnTo>
                  <a:lnTo>
                    <a:pt x="3162" y="2662"/>
                  </a:lnTo>
                  <a:lnTo>
                    <a:pt x="3164" y="2489"/>
                  </a:lnTo>
                  <a:lnTo>
                    <a:pt x="3164" y="2689"/>
                  </a:lnTo>
                  <a:lnTo>
                    <a:pt x="3165" y="2573"/>
                  </a:lnTo>
                  <a:lnTo>
                    <a:pt x="3165" y="2688"/>
                  </a:lnTo>
                  <a:lnTo>
                    <a:pt x="3166" y="2490"/>
                  </a:lnTo>
                  <a:lnTo>
                    <a:pt x="3166" y="2573"/>
                  </a:lnTo>
                  <a:lnTo>
                    <a:pt x="3167" y="2715"/>
                  </a:lnTo>
                  <a:lnTo>
                    <a:pt x="3168" y="2525"/>
                  </a:lnTo>
                  <a:lnTo>
                    <a:pt x="3168" y="2748"/>
                  </a:lnTo>
                  <a:lnTo>
                    <a:pt x="3169" y="2681"/>
                  </a:lnTo>
                  <a:lnTo>
                    <a:pt x="3169" y="2844"/>
                  </a:lnTo>
                  <a:lnTo>
                    <a:pt x="3171" y="2475"/>
                  </a:lnTo>
                  <a:lnTo>
                    <a:pt x="3171" y="2629"/>
                  </a:lnTo>
                  <a:lnTo>
                    <a:pt x="3172" y="2435"/>
                  </a:lnTo>
                  <a:lnTo>
                    <a:pt x="3173" y="2545"/>
                  </a:lnTo>
                  <a:lnTo>
                    <a:pt x="3173" y="2447"/>
                  </a:lnTo>
                  <a:lnTo>
                    <a:pt x="3174" y="2451"/>
                  </a:lnTo>
                  <a:lnTo>
                    <a:pt x="3174" y="2329"/>
                  </a:lnTo>
                  <a:lnTo>
                    <a:pt x="3176" y="2581"/>
                  </a:lnTo>
                  <a:lnTo>
                    <a:pt x="3176" y="2254"/>
                  </a:lnTo>
                  <a:lnTo>
                    <a:pt x="3177" y="2374"/>
                  </a:lnTo>
                  <a:lnTo>
                    <a:pt x="3177" y="1982"/>
                  </a:lnTo>
                  <a:lnTo>
                    <a:pt x="3179" y="2407"/>
                  </a:lnTo>
                  <a:lnTo>
                    <a:pt x="3180" y="2147"/>
                  </a:lnTo>
                  <a:lnTo>
                    <a:pt x="3181" y="2164"/>
                  </a:lnTo>
                  <a:lnTo>
                    <a:pt x="3181" y="2052"/>
                  </a:lnTo>
                  <a:lnTo>
                    <a:pt x="3182" y="2189"/>
                  </a:lnTo>
                  <a:lnTo>
                    <a:pt x="3183" y="2178"/>
                  </a:lnTo>
                  <a:lnTo>
                    <a:pt x="3184" y="2434"/>
                  </a:lnTo>
                  <a:lnTo>
                    <a:pt x="3185" y="2007"/>
                  </a:lnTo>
                  <a:lnTo>
                    <a:pt x="3185" y="2336"/>
                  </a:lnTo>
                  <a:lnTo>
                    <a:pt x="3186" y="2118"/>
                  </a:lnTo>
                  <a:lnTo>
                    <a:pt x="3186" y="2353"/>
                  </a:lnTo>
                  <a:lnTo>
                    <a:pt x="3187" y="2285"/>
                  </a:lnTo>
                  <a:lnTo>
                    <a:pt x="3188" y="2418"/>
                  </a:lnTo>
                  <a:lnTo>
                    <a:pt x="3189" y="2114"/>
                  </a:lnTo>
                  <a:lnTo>
                    <a:pt x="3189" y="2444"/>
                  </a:lnTo>
                  <a:lnTo>
                    <a:pt x="3190" y="2290"/>
                  </a:lnTo>
                  <a:lnTo>
                    <a:pt x="3191" y="2525"/>
                  </a:lnTo>
                  <a:lnTo>
                    <a:pt x="3192" y="2396"/>
                  </a:lnTo>
                  <a:lnTo>
                    <a:pt x="3192" y="2474"/>
                  </a:lnTo>
                  <a:lnTo>
                    <a:pt x="3193" y="2378"/>
                  </a:lnTo>
                  <a:lnTo>
                    <a:pt x="3193" y="2502"/>
                  </a:lnTo>
                  <a:lnTo>
                    <a:pt x="3194" y="2333"/>
                  </a:lnTo>
                  <a:lnTo>
                    <a:pt x="3195" y="2708"/>
                  </a:lnTo>
                  <a:lnTo>
                    <a:pt x="3195" y="2483"/>
                  </a:lnTo>
                  <a:lnTo>
                    <a:pt x="3196" y="2552"/>
                  </a:lnTo>
                  <a:lnTo>
                    <a:pt x="3196" y="2329"/>
                  </a:lnTo>
                  <a:lnTo>
                    <a:pt x="3197" y="2574"/>
                  </a:lnTo>
                  <a:lnTo>
                    <a:pt x="3198" y="2455"/>
                  </a:lnTo>
                  <a:lnTo>
                    <a:pt x="3198" y="2657"/>
                  </a:lnTo>
                  <a:lnTo>
                    <a:pt x="3199" y="2485"/>
                  </a:lnTo>
                  <a:lnTo>
                    <a:pt x="3199" y="2599"/>
                  </a:lnTo>
                  <a:lnTo>
                    <a:pt x="3200" y="2454"/>
                  </a:lnTo>
                  <a:lnTo>
                    <a:pt x="3201" y="2645"/>
                  </a:lnTo>
                  <a:lnTo>
                    <a:pt x="3201" y="2525"/>
                  </a:lnTo>
                  <a:lnTo>
                    <a:pt x="3202" y="2709"/>
                  </a:lnTo>
                  <a:lnTo>
                    <a:pt x="3202" y="2519"/>
                  </a:lnTo>
                  <a:lnTo>
                    <a:pt x="3203" y="2762"/>
                  </a:lnTo>
                  <a:lnTo>
                    <a:pt x="3203" y="2587"/>
                  </a:lnTo>
                  <a:lnTo>
                    <a:pt x="3204" y="2698"/>
                  </a:lnTo>
                  <a:lnTo>
                    <a:pt x="3205" y="2400"/>
                  </a:lnTo>
                  <a:lnTo>
                    <a:pt x="3205" y="2657"/>
                  </a:lnTo>
                  <a:lnTo>
                    <a:pt x="3206" y="2463"/>
                  </a:lnTo>
                  <a:lnTo>
                    <a:pt x="3208" y="2723"/>
                  </a:lnTo>
                  <a:lnTo>
                    <a:pt x="3208" y="2509"/>
                  </a:lnTo>
                  <a:lnTo>
                    <a:pt x="3209" y="2657"/>
                  </a:lnTo>
                  <a:lnTo>
                    <a:pt x="3209" y="2540"/>
                  </a:lnTo>
                  <a:lnTo>
                    <a:pt x="3210" y="2655"/>
                  </a:lnTo>
                  <a:lnTo>
                    <a:pt x="3211" y="2368"/>
                  </a:lnTo>
                  <a:lnTo>
                    <a:pt x="3211" y="2715"/>
                  </a:lnTo>
                  <a:lnTo>
                    <a:pt x="3212" y="2336"/>
                  </a:lnTo>
                  <a:lnTo>
                    <a:pt x="3213" y="2714"/>
                  </a:lnTo>
                  <a:lnTo>
                    <a:pt x="3214" y="2540"/>
                  </a:lnTo>
                  <a:lnTo>
                    <a:pt x="3215" y="2695"/>
                  </a:lnTo>
                  <a:lnTo>
                    <a:pt x="3216" y="2580"/>
                  </a:lnTo>
                  <a:lnTo>
                    <a:pt x="3217" y="2805"/>
                  </a:lnTo>
                  <a:lnTo>
                    <a:pt x="3217" y="2650"/>
                  </a:lnTo>
                  <a:lnTo>
                    <a:pt x="3218" y="2669"/>
                  </a:lnTo>
                  <a:lnTo>
                    <a:pt x="3218" y="2494"/>
                  </a:lnTo>
                  <a:lnTo>
                    <a:pt x="3219" y="2673"/>
                  </a:lnTo>
                  <a:lnTo>
                    <a:pt x="3219" y="2570"/>
                  </a:lnTo>
                  <a:lnTo>
                    <a:pt x="3220" y="2671"/>
                  </a:lnTo>
                  <a:lnTo>
                    <a:pt x="3220" y="2533"/>
                  </a:lnTo>
                  <a:lnTo>
                    <a:pt x="3222" y="2664"/>
                  </a:lnTo>
                  <a:lnTo>
                    <a:pt x="3222" y="2510"/>
                  </a:lnTo>
                  <a:lnTo>
                    <a:pt x="3223" y="2695"/>
                  </a:lnTo>
                  <a:lnTo>
                    <a:pt x="3223" y="2586"/>
                  </a:lnTo>
                  <a:lnTo>
                    <a:pt x="3224" y="2704"/>
                  </a:lnTo>
                  <a:lnTo>
                    <a:pt x="3225" y="2480"/>
                  </a:lnTo>
                  <a:lnTo>
                    <a:pt x="3225" y="2784"/>
                  </a:lnTo>
                  <a:lnTo>
                    <a:pt x="3226" y="2660"/>
                  </a:lnTo>
                  <a:lnTo>
                    <a:pt x="3226" y="2791"/>
                  </a:lnTo>
                  <a:lnTo>
                    <a:pt x="3228" y="2516"/>
                  </a:lnTo>
                  <a:lnTo>
                    <a:pt x="3229" y="2725"/>
                  </a:lnTo>
                  <a:lnTo>
                    <a:pt x="3229" y="2566"/>
                  </a:lnTo>
                  <a:lnTo>
                    <a:pt x="3230" y="2827"/>
                  </a:lnTo>
                  <a:lnTo>
                    <a:pt x="3230" y="2533"/>
                  </a:lnTo>
                  <a:lnTo>
                    <a:pt x="3231" y="2730"/>
                  </a:lnTo>
                  <a:lnTo>
                    <a:pt x="3233" y="2481"/>
                  </a:lnTo>
                  <a:lnTo>
                    <a:pt x="3234" y="2774"/>
                  </a:lnTo>
                  <a:lnTo>
                    <a:pt x="3234" y="2492"/>
                  </a:lnTo>
                  <a:lnTo>
                    <a:pt x="3236" y="2615"/>
                  </a:lnTo>
                  <a:lnTo>
                    <a:pt x="3236" y="2531"/>
                  </a:lnTo>
                  <a:lnTo>
                    <a:pt x="3237" y="2649"/>
                  </a:lnTo>
                  <a:lnTo>
                    <a:pt x="3237" y="2511"/>
                  </a:lnTo>
                  <a:lnTo>
                    <a:pt x="3238" y="2757"/>
                  </a:lnTo>
                  <a:lnTo>
                    <a:pt x="3239" y="2497"/>
                  </a:lnTo>
                  <a:lnTo>
                    <a:pt x="3240" y="2667"/>
                  </a:lnTo>
                  <a:lnTo>
                    <a:pt x="3241" y="2499"/>
                  </a:lnTo>
                  <a:lnTo>
                    <a:pt x="3241" y="2659"/>
                  </a:lnTo>
                  <a:lnTo>
                    <a:pt x="3242" y="2440"/>
                  </a:lnTo>
                  <a:lnTo>
                    <a:pt x="3243" y="2735"/>
                  </a:lnTo>
                  <a:lnTo>
                    <a:pt x="3243" y="2580"/>
                  </a:lnTo>
                  <a:lnTo>
                    <a:pt x="3244" y="2664"/>
                  </a:lnTo>
                  <a:lnTo>
                    <a:pt x="3244" y="2413"/>
                  </a:lnTo>
                  <a:lnTo>
                    <a:pt x="3245" y="2703"/>
                  </a:lnTo>
                  <a:lnTo>
                    <a:pt x="3245" y="2515"/>
                  </a:lnTo>
                  <a:lnTo>
                    <a:pt x="3246" y="2686"/>
                  </a:lnTo>
                  <a:lnTo>
                    <a:pt x="3247" y="2537"/>
                  </a:lnTo>
                  <a:lnTo>
                    <a:pt x="3247" y="2780"/>
                  </a:lnTo>
                  <a:lnTo>
                    <a:pt x="3248" y="2502"/>
                  </a:lnTo>
                  <a:lnTo>
                    <a:pt x="3249" y="2656"/>
                  </a:lnTo>
                  <a:lnTo>
                    <a:pt x="3250" y="2654"/>
                  </a:lnTo>
                  <a:lnTo>
                    <a:pt x="3251" y="2814"/>
                  </a:lnTo>
                  <a:lnTo>
                    <a:pt x="3251" y="2678"/>
                  </a:lnTo>
                  <a:lnTo>
                    <a:pt x="3252" y="2805"/>
                  </a:lnTo>
                  <a:lnTo>
                    <a:pt x="3252" y="2551"/>
                  </a:lnTo>
                  <a:lnTo>
                    <a:pt x="3253" y="2710"/>
                  </a:lnTo>
                  <a:lnTo>
                    <a:pt x="3254" y="2460"/>
                  </a:lnTo>
                  <a:lnTo>
                    <a:pt x="3256" y="2676"/>
                  </a:lnTo>
                  <a:lnTo>
                    <a:pt x="3257" y="2505"/>
                  </a:lnTo>
                  <a:lnTo>
                    <a:pt x="3257" y="2623"/>
                  </a:lnTo>
                  <a:lnTo>
                    <a:pt x="3258" y="2490"/>
                  </a:lnTo>
                  <a:lnTo>
                    <a:pt x="3259" y="2640"/>
                  </a:lnTo>
                  <a:lnTo>
                    <a:pt x="3259" y="2499"/>
                  </a:lnTo>
                  <a:lnTo>
                    <a:pt x="3260" y="2705"/>
                  </a:lnTo>
                  <a:lnTo>
                    <a:pt x="3261" y="2518"/>
                  </a:lnTo>
                  <a:lnTo>
                    <a:pt x="3261" y="2741"/>
                  </a:lnTo>
                  <a:lnTo>
                    <a:pt x="3262" y="2533"/>
                  </a:lnTo>
                  <a:lnTo>
                    <a:pt x="3263" y="2656"/>
                  </a:lnTo>
                  <a:lnTo>
                    <a:pt x="3263" y="2553"/>
                  </a:lnTo>
                  <a:lnTo>
                    <a:pt x="3265" y="2776"/>
                  </a:lnTo>
                  <a:lnTo>
                    <a:pt x="3266" y="2480"/>
                  </a:lnTo>
                  <a:lnTo>
                    <a:pt x="3266" y="2735"/>
                  </a:lnTo>
                  <a:lnTo>
                    <a:pt x="3267" y="2563"/>
                  </a:lnTo>
                  <a:lnTo>
                    <a:pt x="3267" y="2787"/>
                  </a:lnTo>
                  <a:lnTo>
                    <a:pt x="3268" y="2611"/>
                  </a:lnTo>
                  <a:lnTo>
                    <a:pt x="3269" y="2811"/>
                  </a:lnTo>
                  <a:lnTo>
                    <a:pt x="3270" y="2550"/>
                  </a:lnTo>
                  <a:lnTo>
                    <a:pt x="3270" y="2737"/>
                  </a:lnTo>
                  <a:lnTo>
                    <a:pt x="3271" y="2537"/>
                  </a:lnTo>
                  <a:lnTo>
                    <a:pt x="3272" y="2647"/>
                  </a:lnTo>
                  <a:lnTo>
                    <a:pt x="3273" y="2594"/>
                  </a:lnTo>
                  <a:lnTo>
                    <a:pt x="3273" y="2739"/>
                  </a:lnTo>
                  <a:lnTo>
                    <a:pt x="3275" y="2522"/>
                  </a:lnTo>
                  <a:lnTo>
                    <a:pt x="3275" y="2626"/>
                  </a:lnTo>
                  <a:lnTo>
                    <a:pt x="3276" y="2547"/>
                  </a:lnTo>
                  <a:lnTo>
                    <a:pt x="3276" y="2667"/>
                  </a:lnTo>
                  <a:lnTo>
                    <a:pt x="3277" y="2604"/>
                  </a:lnTo>
                  <a:lnTo>
                    <a:pt x="3277" y="2812"/>
                  </a:lnTo>
                  <a:lnTo>
                    <a:pt x="3278" y="2477"/>
                  </a:lnTo>
                  <a:lnTo>
                    <a:pt x="3278" y="2724"/>
                  </a:lnTo>
                  <a:lnTo>
                    <a:pt x="3280" y="2475"/>
                  </a:lnTo>
                  <a:lnTo>
                    <a:pt x="3281" y="2686"/>
                  </a:lnTo>
                  <a:lnTo>
                    <a:pt x="3281" y="2520"/>
                  </a:lnTo>
                  <a:lnTo>
                    <a:pt x="3282" y="2766"/>
                  </a:lnTo>
                  <a:lnTo>
                    <a:pt x="3283" y="2475"/>
                  </a:lnTo>
                  <a:lnTo>
                    <a:pt x="3283" y="2628"/>
                  </a:lnTo>
                  <a:lnTo>
                    <a:pt x="3284" y="2473"/>
                  </a:lnTo>
                  <a:lnTo>
                    <a:pt x="3285" y="2813"/>
                  </a:lnTo>
                  <a:lnTo>
                    <a:pt x="3286" y="2558"/>
                  </a:lnTo>
                  <a:lnTo>
                    <a:pt x="3287" y="2832"/>
                  </a:lnTo>
                  <a:lnTo>
                    <a:pt x="3288" y="2522"/>
                  </a:lnTo>
                  <a:lnTo>
                    <a:pt x="3289" y="2797"/>
                  </a:lnTo>
                  <a:lnTo>
                    <a:pt x="3290" y="2570"/>
                  </a:lnTo>
                  <a:lnTo>
                    <a:pt x="3291" y="2765"/>
                  </a:lnTo>
                  <a:lnTo>
                    <a:pt x="3291" y="2586"/>
                  </a:lnTo>
                  <a:lnTo>
                    <a:pt x="3292" y="2628"/>
                  </a:lnTo>
                  <a:lnTo>
                    <a:pt x="3293" y="2496"/>
                  </a:lnTo>
                  <a:lnTo>
                    <a:pt x="3294" y="2721"/>
                  </a:lnTo>
                  <a:lnTo>
                    <a:pt x="3294" y="2416"/>
                  </a:lnTo>
                  <a:lnTo>
                    <a:pt x="3295" y="2682"/>
                  </a:lnTo>
                  <a:lnTo>
                    <a:pt x="3295" y="2509"/>
                  </a:lnTo>
                  <a:lnTo>
                    <a:pt x="3296" y="2776"/>
                  </a:lnTo>
                  <a:lnTo>
                    <a:pt x="3297" y="2475"/>
                  </a:lnTo>
                  <a:lnTo>
                    <a:pt x="3297" y="2907"/>
                  </a:lnTo>
                  <a:lnTo>
                    <a:pt x="3298" y="2598"/>
                  </a:lnTo>
                  <a:lnTo>
                    <a:pt x="3299" y="2694"/>
                  </a:lnTo>
                  <a:lnTo>
                    <a:pt x="3299" y="2545"/>
                  </a:lnTo>
                  <a:lnTo>
                    <a:pt x="3300" y="2741"/>
                  </a:lnTo>
                  <a:lnTo>
                    <a:pt x="3300" y="2473"/>
                  </a:lnTo>
                  <a:lnTo>
                    <a:pt x="3301" y="2671"/>
                  </a:lnTo>
                  <a:lnTo>
                    <a:pt x="3302" y="2557"/>
                  </a:lnTo>
                  <a:lnTo>
                    <a:pt x="3302" y="2767"/>
                  </a:lnTo>
                  <a:lnTo>
                    <a:pt x="3304" y="2423"/>
                  </a:lnTo>
                  <a:lnTo>
                    <a:pt x="3305" y="2739"/>
                  </a:lnTo>
                  <a:lnTo>
                    <a:pt x="3305" y="2520"/>
                  </a:lnTo>
                  <a:lnTo>
                    <a:pt x="3307" y="2798"/>
                  </a:lnTo>
                  <a:lnTo>
                    <a:pt x="3307" y="2467"/>
                  </a:lnTo>
                  <a:lnTo>
                    <a:pt x="3308" y="2783"/>
                  </a:lnTo>
                  <a:lnTo>
                    <a:pt x="3308" y="2597"/>
                  </a:lnTo>
                  <a:lnTo>
                    <a:pt x="3309" y="2642"/>
                  </a:lnTo>
                  <a:lnTo>
                    <a:pt x="3309" y="2553"/>
                  </a:lnTo>
                  <a:lnTo>
                    <a:pt x="3310" y="2784"/>
                  </a:lnTo>
                  <a:lnTo>
                    <a:pt x="3311" y="2511"/>
                  </a:lnTo>
                  <a:lnTo>
                    <a:pt x="3312" y="2669"/>
                  </a:lnTo>
                  <a:lnTo>
                    <a:pt x="3313" y="2626"/>
                  </a:lnTo>
                  <a:lnTo>
                    <a:pt x="3313" y="2730"/>
                  </a:lnTo>
                  <a:lnTo>
                    <a:pt x="3314" y="2483"/>
                  </a:lnTo>
                  <a:lnTo>
                    <a:pt x="3315" y="2728"/>
                  </a:lnTo>
                  <a:lnTo>
                    <a:pt x="3316" y="2552"/>
                  </a:lnTo>
                  <a:lnTo>
                    <a:pt x="3316" y="2762"/>
                  </a:lnTo>
                  <a:lnTo>
                    <a:pt x="3318" y="2457"/>
                  </a:lnTo>
                  <a:lnTo>
                    <a:pt x="3318" y="2689"/>
                  </a:lnTo>
                  <a:lnTo>
                    <a:pt x="3319" y="2616"/>
                  </a:lnTo>
                  <a:lnTo>
                    <a:pt x="3319" y="2826"/>
                  </a:lnTo>
                  <a:lnTo>
                    <a:pt x="3321" y="2570"/>
                  </a:lnTo>
                  <a:lnTo>
                    <a:pt x="3322" y="2715"/>
                  </a:lnTo>
                  <a:lnTo>
                    <a:pt x="3323" y="2552"/>
                  </a:lnTo>
                  <a:lnTo>
                    <a:pt x="3323" y="2645"/>
                  </a:lnTo>
                  <a:lnTo>
                    <a:pt x="3325" y="2432"/>
                  </a:lnTo>
                  <a:lnTo>
                    <a:pt x="3326" y="2725"/>
                  </a:lnTo>
                  <a:lnTo>
                    <a:pt x="3326" y="2545"/>
                  </a:lnTo>
                  <a:lnTo>
                    <a:pt x="3327" y="2557"/>
                  </a:lnTo>
                  <a:lnTo>
                    <a:pt x="3327" y="2429"/>
                  </a:lnTo>
                  <a:lnTo>
                    <a:pt x="3328" y="2683"/>
                  </a:lnTo>
                  <a:lnTo>
                    <a:pt x="3329" y="2380"/>
                  </a:lnTo>
                  <a:lnTo>
                    <a:pt x="3330" y="2539"/>
                  </a:lnTo>
                  <a:lnTo>
                    <a:pt x="3331" y="2444"/>
                  </a:lnTo>
                  <a:lnTo>
                    <a:pt x="3332" y="2648"/>
                  </a:lnTo>
                  <a:lnTo>
                    <a:pt x="3332" y="2571"/>
                  </a:lnTo>
                  <a:lnTo>
                    <a:pt x="3333" y="2636"/>
                  </a:lnTo>
                  <a:lnTo>
                    <a:pt x="3334" y="2403"/>
                  </a:lnTo>
                  <a:lnTo>
                    <a:pt x="3334" y="2618"/>
                  </a:lnTo>
                  <a:lnTo>
                    <a:pt x="3335" y="2609"/>
                  </a:lnTo>
                  <a:lnTo>
                    <a:pt x="3335" y="2719"/>
                  </a:lnTo>
                  <a:lnTo>
                    <a:pt x="3336" y="2612"/>
                  </a:lnTo>
                  <a:lnTo>
                    <a:pt x="3337" y="2773"/>
                  </a:lnTo>
                  <a:lnTo>
                    <a:pt x="3337" y="2468"/>
                  </a:lnTo>
                  <a:lnTo>
                    <a:pt x="3338" y="2731"/>
                  </a:lnTo>
                  <a:lnTo>
                    <a:pt x="3339" y="2604"/>
                  </a:lnTo>
                  <a:lnTo>
                    <a:pt x="3339" y="2687"/>
                  </a:lnTo>
                  <a:lnTo>
                    <a:pt x="3340" y="2503"/>
                  </a:lnTo>
                  <a:lnTo>
                    <a:pt x="3340" y="2839"/>
                  </a:lnTo>
                  <a:lnTo>
                    <a:pt x="3341" y="2594"/>
                  </a:lnTo>
                  <a:lnTo>
                    <a:pt x="3342" y="2742"/>
                  </a:lnTo>
                  <a:lnTo>
                    <a:pt x="3343" y="2655"/>
                  </a:lnTo>
                  <a:lnTo>
                    <a:pt x="3344" y="2677"/>
                  </a:lnTo>
                  <a:lnTo>
                    <a:pt x="3345" y="2442"/>
                  </a:lnTo>
                  <a:lnTo>
                    <a:pt x="3345" y="2704"/>
                  </a:lnTo>
                  <a:lnTo>
                    <a:pt x="3346" y="2491"/>
                  </a:lnTo>
                  <a:lnTo>
                    <a:pt x="3347" y="2698"/>
                  </a:lnTo>
                  <a:lnTo>
                    <a:pt x="3348" y="2566"/>
                  </a:lnTo>
                  <a:lnTo>
                    <a:pt x="3348" y="2660"/>
                  </a:lnTo>
                  <a:lnTo>
                    <a:pt x="3349" y="2606"/>
                  </a:lnTo>
                  <a:lnTo>
                    <a:pt x="3349" y="2805"/>
                  </a:lnTo>
                  <a:lnTo>
                    <a:pt x="3350" y="2547"/>
                  </a:lnTo>
                  <a:lnTo>
                    <a:pt x="3350" y="2649"/>
                  </a:lnTo>
                  <a:lnTo>
                    <a:pt x="3351" y="2563"/>
                  </a:lnTo>
                  <a:lnTo>
                    <a:pt x="3352" y="2697"/>
                  </a:lnTo>
                  <a:lnTo>
                    <a:pt x="3352" y="2578"/>
                  </a:lnTo>
                  <a:lnTo>
                    <a:pt x="3354" y="2774"/>
                  </a:lnTo>
                  <a:lnTo>
                    <a:pt x="3354" y="2581"/>
                  </a:lnTo>
                  <a:lnTo>
                    <a:pt x="3355" y="2660"/>
                  </a:lnTo>
                  <a:lnTo>
                    <a:pt x="3355" y="2497"/>
                  </a:lnTo>
                  <a:lnTo>
                    <a:pt x="3356" y="2681"/>
                  </a:lnTo>
                  <a:lnTo>
                    <a:pt x="3357" y="2478"/>
                  </a:lnTo>
                  <a:lnTo>
                    <a:pt x="3357" y="2751"/>
                  </a:lnTo>
                  <a:lnTo>
                    <a:pt x="3358" y="2483"/>
                  </a:lnTo>
                  <a:lnTo>
                    <a:pt x="3359" y="2670"/>
                  </a:lnTo>
                  <a:lnTo>
                    <a:pt x="3360" y="2634"/>
                  </a:lnTo>
                  <a:lnTo>
                    <a:pt x="3361" y="2741"/>
                  </a:lnTo>
                  <a:lnTo>
                    <a:pt x="3361" y="2571"/>
                  </a:lnTo>
                  <a:lnTo>
                    <a:pt x="3362" y="2673"/>
                  </a:lnTo>
                  <a:lnTo>
                    <a:pt x="3362" y="2525"/>
                  </a:lnTo>
                  <a:lnTo>
                    <a:pt x="3363" y="2599"/>
                  </a:lnTo>
                  <a:lnTo>
                    <a:pt x="3363" y="2421"/>
                  </a:lnTo>
                  <a:lnTo>
                    <a:pt x="3364" y="2682"/>
                  </a:lnTo>
                  <a:lnTo>
                    <a:pt x="3365" y="2537"/>
                  </a:lnTo>
                  <a:lnTo>
                    <a:pt x="3365" y="2696"/>
                  </a:lnTo>
                  <a:lnTo>
                    <a:pt x="3366" y="2565"/>
                  </a:lnTo>
                  <a:lnTo>
                    <a:pt x="3366" y="2683"/>
                  </a:lnTo>
                  <a:lnTo>
                    <a:pt x="3367" y="2468"/>
                  </a:lnTo>
                  <a:lnTo>
                    <a:pt x="3368" y="2622"/>
                  </a:lnTo>
                  <a:lnTo>
                    <a:pt x="3368" y="2488"/>
                  </a:lnTo>
                  <a:lnTo>
                    <a:pt x="3369" y="2601"/>
                  </a:lnTo>
                  <a:lnTo>
                    <a:pt x="3370" y="2535"/>
                  </a:lnTo>
                  <a:lnTo>
                    <a:pt x="3370" y="2639"/>
                  </a:lnTo>
                  <a:lnTo>
                    <a:pt x="3371" y="2616"/>
                  </a:lnTo>
                  <a:lnTo>
                    <a:pt x="3371" y="2704"/>
                  </a:lnTo>
                  <a:lnTo>
                    <a:pt x="3372" y="2528"/>
                  </a:lnTo>
                  <a:lnTo>
                    <a:pt x="3372" y="2653"/>
                  </a:lnTo>
                  <a:lnTo>
                    <a:pt x="3373" y="2536"/>
                  </a:lnTo>
                  <a:lnTo>
                    <a:pt x="3374" y="2773"/>
                  </a:lnTo>
                  <a:lnTo>
                    <a:pt x="3374" y="2561"/>
                  </a:lnTo>
                  <a:lnTo>
                    <a:pt x="3375" y="2687"/>
                  </a:lnTo>
                  <a:lnTo>
                    <a:pt x="3376" y="2423"/>
                  </a:lnTo>
                  <a:lnTo>
                    <a:pt x="3376" y="2789"/>
                  </a:lnTo>
                  <a:lnTo>
                    <a:pt x="3378" y="2525"/>
                  </a:lnTo>
                  <a:lnTo>
                    <a:pt x="3379" y="2732"/>
                  </a:lnTo>
                  <a:lnTo>
                    <a:pt x="3380" y="2572"/>
                  </a:lnTo>
                  <a:lnTo>
                    <a:pt x="3380" y="2621"/>
                  </a:lnTo>
                  <a:lnTo>
                    <a:pt x="3381" y="2473"/>
                  </a:lnTo>
                  <a:lnTo>
                    <a:pt x="3381" y="2757"/>
                  </a:lnTo>
                  <a:lnTo>
                    <a:pt x="3382" y="2513"/>
                  </a:lnTo>
                  <a:lnTo>
                    <a:pt x="3383" y="2638"/>
                  </a:lnTo>
                  <a:lnTo>
                    <a:pt x="3384" y="2616"/>
                  </a:lnTo>
                  <a:lnTo>
                    <a:pt x="3384" y="2753"/>
                  </a:lnTo>
                  <a:lnTo>
                    <a:pt x="3385" y="2536"/>
                  </a:lnTo>
                  <a:lnTo>
                    <a:pt x="3386" y="2700"/>
                  </a:lnTo>
                  <a:lnTo>
                    <a:pt x="3387" y="2652"/>
                  </a:lnTo>
                  <a:lnTo>
                    <a:pt x="3387" y="2724"/>
                  </a:lnTo>
                  <a:lnTo>
                    <a:pt x="3388" y="2410"/>
                  </a:lnTo>
                  <a:lnTo>
                    <a:pt x="3389" y="2620"/>
                  </a:lnTo>
                  <a:lnTo>
                    <a:pt x="3390" y="2512"/>
                  </a:lnTo>
                  <a:lnTo>
                    <a:pt x="3390" y="2661"/>
                  </a:lnTo>
                  <a:lnTo>
                    <a:pt x="3391" y="2550"/>
                  </a:lnTo>
                  <a:lnTo>
                    <a:pt x="3391" y="2656"/>
                  </a:lnTo>
                  <a:lnTo>
                    <a:pt x="3392" y="2463"/>
                  </a:lnTo>
                  <a:lnTo>
                    <a:pt x="3393" y="2764"/>
                  </a:lnTo>
                  <a:lnTo>
                    <a:pt x="3394" y="2515"/>
                  </a:lnTo>
                  <a:lnTo>
                    <a:pt x="3395" y="2625"/>
                  </a:lnTo>
                  <a:lnTo>
                    <a:pt x="3395" y="2510"/>
                  </a:lnTo>
                  <a:lnTo>
                    <a:pt x="3396" y="2749"/>
                  </a:lnTo>
                  <a:lnTo>
                    <a:pt x="3396" y="2506"/>
                  </a:lnTo>
                  <a:lnTo>
                    <a:pt x="3398" y="2687"/>
                  </a:lnTo>
                  <a:lnTo>
                    <a:pt x="3398" y="2464"/>
                  </a:lnTo>
                  <a:lnTo>
                    <a:pt x="3399" y="2633"/>
                  </a:lnTo>
                  <a:lnTo>
                    <a:pt x="3399" y="2498"/>
                  </a:lnTo>
                  <a:lnTo>
                    <a:pt x="3400" y="2767"/>
                  </a:lnTo>
                  <a:lnTo>
                    <a:pt x="3402" y="2529"/>
                  </a:lnTo>
                  <a:lnTo>
                    <a:pt x="3402" y="2683"/>
                  </a:lnTo>
                  <a:lnTo>
                    <a:pt x="3403" y="2481"/>
                  </a:lnTo>
                  <a:lnTo>
                    <a:pt x="3404" y="2749"/>
                  </a:lnTo>
                  <a:lnTo>
                    <a:pt x="3405" y="2465"/>
                  </a:lnTo>
                  <a:lnTo>
                    <a:pt x="3405" y="2647"/>
                  </a:lnTo>
                  <a:lnTo>
                    <a:pt x="3406" y="2561"/>
                  </a:lnTo>
                  <a:lnTo>
                    <a:pt x="3407" y="2694"/>
                  </a:lnTo>
                  <a:lnTo>
                    <a:pt x="3407" y="2590"/>
                  </a:lnTo>
                  <a:lnTo>
                    <a:pt x="3408" y="2799"/>
                  </a:lnTo>
                  <a:lnTo>
                    <a:pt x="3409" y="2516"/>
                  </a:lnTo>
                  <a:lnTo>
                    <a:pt x="3410" y="2655"/>
                  </a:lnTo>
                  <a:lnTo>
                    <a:pt x="3411" y="2515"/>
                  </a:lnTo>
                  <a:lnTo>
                    <a:pt x="3411" y="2858"/>
                  </a:lnTo>
                  <a:lnTo>
                    <a:pt x="3412" y="2482"/>
                  </a:lnTo>
                  <a:lnTo>
                    <a:pt x="3413" y="2686"/>
                  </a:lnTo>
                  <a:lnTo>
                    <a:pt x="3413" y="2529"/>
                  </a:lnTo>
                  <a:lnTo>
                    <a:pt x="3414" y="2627"/>
                  </a:lnTo>
                  <a:lnTo>
                    <a:pt x="3415" y="2473"/>
                  </a:lnTo>
                  <a:lnTo>
                    <a:pt x="3415" y="2818"/>
                  </a:lnTo>
                  <a:lnTo>
                    <a:pt x="3416" y="2547"/>
                  </a:lnTo>
                  <a:lnTo>
                    <a:pt x="3417" y="2785"/>
                  </a:lnTo>
                  <a:lnTo>
                    <a:pt x="3417" y="2446"/>
                  </a:lnTo>
                  <a:lnTo>
                    <a:pt x="3418" y="2721"/>
                  </a:lnTo>
                  <a:lnTo>
                    <a:pt x="3419" y="2485"/>
                  </a:lnTo>
                  <a:lnTo>
                    <a:pt x="3420" y="2716"/>
                  </a:lnTo>
                  <a:lnTo>
                    <a:pt x="3420" y="2485"/>
                  </a:lnTo>
                  <a:lnTo>
                    <a:pt x="3421" y="2686"/>
                  </a:lnTo>
                  <a:lnTo>
                    <a:pt x="3421" y="2385"/>
                  </a:lnTo>
                  <a:lnTo>
                    <a:pt x="3423" y="2729"/>
                  </a:lnTo>
                  <a:lnTo>
                    <a:pt x="3423" y="2465"/>
                  </a:lnTo>
                  <a:lnTo>
                    <a:pt x="3424" y="2599"/>
                  </a:lnTo>
                  <a:lnTo>
                    <a:pt x="3424" y="2519"/>
                  </a:lnTo>
                  <a:lnTo>
                    <a:pt x="3425" y="2737"/>
                  </a:lnTo>
                  <a:lnTo>
                    <a:pt x="3426" y="2519"/>
                  </a:lnTo>
                  <a:lnTo>
                    <a:pt x="3428" y="2844"/>
                  </a:lnTo>
                  <a:lnTo>
                    <a:pt x="3428" y="2560"/>
                  </a:lnTo>
                  <a:lnTo>
                    <a:pt x="3429" y="2741"/>
                  </a:lnTo>
                  <a:lnTo>
                    <a:pt x="3430" y="2619"/>
                  </a:lnTo>
                  <a:lnTo>
                    <a:pt x="3432" y="2691"/>
                  </a:lnTo>
                  <a:lnTo>
                    <a:pt x="3432" y="2557"/>
                  </a:lnTo>
                  <a:lnTo>
                    <a:pt x="3433" y="2810"/>
                  </a:lnTo>
                  <a:lnTo>
                    <a:pt x="3434" y="2539"/>
                  </a:lnTo>
                  <a:lnTo>
                    <a:pt x="3434" y="2682"/>
                  </a:lnTo>
                  <a:lnTo>
                    <a:pt x="3435" y="2516"/>
                  </a:lnTo>
                  <a:lnTo>
                    <a:pt x="3435" y="2851"/>
                  </a:lnTo>
                  <a:lnTo>
                    <a:pt x="3436" y="2482"/>
                  </a:lnTo>
                  <a:lnTo>
                    <a:pt x="3437" y="2722"/>
                  </a:lnTo>
                  <a:lnTo>
                    <a:pt x="3438" y="2512"/>
                  </a:lnTo>
                  <a:lnTo>
                    <a:pt x="3439" y="2717"/>
                  </a:lnTo>
                  <a:lnTo>
                    <a:pt x="3441" y="2550"/>
                  </a:lnTo>
                  <a:lnTo>
                    <a:pt x="3441" y="2746"/>
                  </a:lnTo>
                  <a:lnTo>
                    <a:pt x="3442" y="2499"/>
                  </a:lnTo>
                  <a:lnTo>
                    <a:pt x="3443" y="2758"/>
                  </a:lnTo>
                  <a:lnTo>
                    <a:pt x="3444" y="2601"/>
                  </a:lnTo>
                  <a:lnTo>
                    <a:pt x="3444" y="2701"/>
                  </a:lnTo>
                  <a:lnTo>
                    <a:pt x="3445" y="2464"/>
                  </a:lnTo>
                  <a:lnTo>
                    <a:pt x="3446" y="2728"/>
                  </a:lnTo>
                  <a:lnTo>
                    <a:pt x="3447" y="2520"/>
                  </a:lnTo>
                  <a:lnTo>
                    <a:pt x="3448" y="2759"/>
                  </a:lnTo>
                  <a:lnTo>
                    <a:pt x="3448" y="2619"/>
                  </a:lnTo>
                  <a:lnTo>
                    <a:pt x="3449" y="2663"/>
                  </a:lnTo>
                  <a:lnTo>
                    <a:pt x="3449" y="2416"/>
                  </a:lnTo>
                  <a:lnTo>
                    <a:pt x="3451" y="2656"/>
                  </a:lnTo>
                  <a:lnTo>
                    <a:pt x="3452" y="2505"/>
                  </a:lnTo>
                  <a:lnTo>
                    <a:pt x="3452" y="2599"/>
                  </a:lnTo>
                  <a:lnTo>
                    <a:pt x="3453" y="2526"/>
                  </a:lnTo>
                  <a:lnTo>
                    <a:pt x="3453" y="2738"/>
                  </a:lnTo>
                  <a:lnTo>
                    <a:pt x="3454" y="2487"/>
                  </a:lnTo>
                  <a:lnTo>
                    <a:pt x="3455" y="2783"/>
                  </a:lnTo>
                  <a:lnTo>
                    <a:pt x="3456" y="2477"/>
                  </a:lnTo>
                  <a:lnTo>
                    <a:pt x="3457" y="2746"/>
                  </a:lnTo>
                  <a:lnTo>
                    <a:pt x="3458" y="2540"/>
                  </a:lnTo>
                  <a:lnTo>
                    <a:pt x="3459" y="2647"/>
                  </a:lnTo>
                  <a:lnTo>
                    <a:pt x="3459" y="2469"/>
                  </a:lnTo>
                  <a:lnTo>
                    <a:pt x="3460" y="2704"/>
                  </a:lnTo>
                  <a:lnTo>
                    <a:pt x="3461" y="2700"/>
                  </a:lnTo>
                  <a:lnTo>
                    <a:pt x="3462" y="2808"/>
                  </a:lnTo>
                  <a:lnTo>
                    <a:pt x="3463" y="2470"/>
                  </a:lnTo>
                  <a:lnTo>
                    <a:pt x="3463" y="2787"/>
                  </a:lnTo>
                  <a:lnTo>
                    <a:pt x="3464" y="2426"/>
                  </a:lnTo>
                  <a:lnTo>
                    <a:pt x="3465" y="2560"/>
                  </a:lnTo>
                  <a:lnTo>
                    <a:pt x="3466" y="2375"/>
                  </a:lnTo>
                  <a:lnTo>
                    <a:pt x="3466" y="2646"/>
                  </a:lnTo>
                  <a:lnTo>
                    <a:pt x="3467" y="2496"/>
                  </a:lnTo>
                  <a:lnTo>
                    <a:pt x="3468" y="2635"/>
                  </a:lnTo>
                  <a:lnTo>
                    <a:pt x="3468" y="2338"/>
                  </a:lnTo>
                  <a:lnTo>
                    <a:pt x="3469" y="2642"/>
                  </a:lnTo>
                  <a:lnTo>
                    <a:pt x="3470" y="2430"/>
                  </a:lnTo>
                  <a:lnTo>
                    <a:pt x="3471" y="2662"/>
                  </a:lnTo>
                  <a:lnTo>
                    <a:pt x="3471" y="2430"/>
                  </a:lnTo>
                  <a:lnTo>
                    <a:pt x="3473" y="2657"/>
                  </a:lnTo>
                  <a:lnTo>
                    <a:pt x="3473" y="2403"/>
                  </a:lnTo>
                  <a:lnTo>
                    <a:pt x="3475" y="2655"/>
                  </a:lnTo>
                  <a:lnTo>
                    <a:pt x="3475" y="2317"/>
                  </a:lnTo>
                  <a:lnTo>
                    <a:pt x="3476" y="2563"/>
                  </a:lnTo>
                  <a:lnTo>
                    <a:pt x="3476" y="2467"/>
                  </a:lnTo>
                  <a:lnTo>
                    <a:pt x="3477" y="2628"/>
                  </a:lnTo>
                  <a:lnTo>
                    <a:pt x="3477" y="2450"/>
                  </a:lnTo>
                  <a:lnTo>
                    <a:pt x="3478" y="2678"/>
                  </a:lnTo>
                  <a:lnTo>
                    <a:pt x="3479" y="2350"/>
                  </a:lnTo>
                  <a:lnTo>
                    <a:pt x="3480" y="2661"/>
                  </a:lnTo>
                  <a:lnTo>
                    <a:pt x="3480" y="2420"/>
                  </a:lnTo>
                  <a:lnTo>
                    <a:pt x="3481" y="2647"/>
                  </a:lnTo>
                  <a:lnTo>
                    <a:pt x="3482" y="2430"/>
                  </a:lnTo>
                  <a:lnTo>
                    <a:pt x="3482" y="2550"/>
                  </a:lnTo>
                  <a:lnTo>
                    <a:pt x="3483" y="2388"/>
                  </a:lnTo>
                  <a:lnTo>
                    <a:pt x="3483" y="2533"/>
                  </a:lnTo>
                  <a:lnTo>
                    <a:pt x="3484" y="2439"/>
                  </a:lnTo>
                  <a:lnTo>
                    <a:pt x="3485" y="2620"/>
                  </a:lnTo>
                  <a:lnTo>
                    <a:pt x="3485" y="2490"/>
                  </a:lnTo>
                  <a:lnTo>
                    <a:pt x="3486" y="2597"/>
                  </a:lnTo>
                  <a:lnTo>
                    <a:pt x="3486" y="2455"/>
                  </a:lnTo>
                  <a:lnTo>
                    <a:pt x="3487" y="2641"/>
                  </a:lnTo>
                  <a:lnTo>
                    <a:pt x="3488" y="2585"/>
                  </a:lnTo>
                  <a:lnTo>
                    <a:pt x="3488" y="2739"/>
                  </a:lnTo>
                  <a:lnTo>
                    <a:pt x="3489" y="2481"/>
                  </a:lnTo>
                  <a:lnTo>
                    <a:pt x="3490" y="2700"/>
                  </a:lnTo>
                  <a:lnTo>
                    <a:pt x="3491" y="2450"/>
                  </a:lnTo>
                  <a:lnTo>
                    <a:pt x="3492" y="2810"/>
                  </a:lnTo>
                  <a:lnTo>
                    <a:pt x="3492" y="2680"/>
                  </a:lnTo>
                  <a:lnTo>
                    <a:pt x="3493" y="2746"/>
                  </a:lnTo>
                  <a:lnTo>
                    <a:pt x="3493" y="2474"/>
                  </a:lnTo>
                  <a:lnTo>
                    <a:pt x="3494" y="2625"/>
                  </a:lnTo>
                  <a:lnTo>
                    <a:pt x="3495" y="2528"/>
                  </a:lnTo>
                  <a:lnTo>
                    <a:pt x="3495" y="2794"/>
                  </a:lnTo>
                  <a:lnTo>
                    <a:pt x="3496" y="2606"/>
                  </a:lnTo>
                  <a:lnTo>
                    <a:pt x="3496" y="2681"/>
                  </a:lnTo>
                  <a:lnTo>
                    <a:pt x="3497" y="2524"/>
                  </a:lnTo>
                  <a:lnTo>
                    <a:pt x="3497" y="2710"/>
                  </a:lnTo>
                  <a:lnTo>
                    <a:pt x="3498" y="2576"/>
                  </a:lnTo>
                  <a:lnTo>
                    <a:pt x="3498" y="2790"/>
                  </a:lnTo>
                  <a:lnTo>
                    <a:pt x="3499" y="2504"/>
                  </a:lnTo>
                  <a:lnTo>
                    <a:pt x="3500" y="2688"/>
                  </a:lnTo>
                  <a:lnTo>
                    <a:pt x="3500" y="2485"/>
                  </a:lnTo>
                  <a:lnTo>
                    <a:pt x="3501" y="2645"/>
                  </a:lnTo>
                  <a:lnTo>
                    <a:pt x="3502" y="2341"/>
                  </a:lnTo>
                  <a:lnTo>
                    <a:pt x="3503" y="2552"/>
                  </a:lnTo>
                  <a:lnTo>
                    <a:pt x="3504" y="2489"/>
                  </a:lnTo>
                  <a:lnTo>
                    <a:pt x="3504" y="2609"/>
                  </a:lnTo>
                  <a:lnTo>
                    <a:pt x="3505" y="2436"/>
                  </a:lnTo>
                  <a:lnTo>
                    <a:pt x="3505" y="2654"/>
                  </a:lnTo>
                  <a:lnTo>
                    <a:pt x="3506" y="2405"/>
                  </a:lnTo>
                  <a:lnTo>
                    <a:pt x="3507" y="2506"/>
                  </a:lnTo>
                  <a:lnTo>
                    <a:pt x="3507" y="2310"/>
                  </a:lnTo>
                  <a:lnTo>
                    <a:pt x="3508" y="2517"/>
                  </a:lnTo>
                  <a:lnTo>
                    <a:pt x="3509" y="2405"/>
                  </a:lnTo>
                  <a:lnTo>
                    <a:pt x="3509" y="2657"/>
                  </a:lnTo>
                  <a:lnTo>
                    <a:pt x="3511" y="2394"/>
                  </a:lnTo>
                  <a:lnTo>
                    <a:pt x="3511" y="2561"/>
                  </a:lnTo>
                  <a:lnTo>
                    <a:pt x="3512" y="2474"/>
                  </a:lnTo>
                  <a:lnTo>
                    <a:pt x="3512" y="2622"/>
                  </a:lnTo>
                  <a:lnTo>
                    <a:pt x="3514" y="2426"/>
                  </a:lnTo>
                  <a:lnTo>
                    <a:pt x="3515" y="2770"/>
                  </a:lnTo>
                  <a:lnTo>
                    <a:pt x="3516" y="2473"/>
                  </a:lnTo>
                  <a:lnTo>
                    <a:pt x="3516" y="2645"/>
                  </a:lnTo>
                  <a:lnTo>
                    <a:pt x="3517" y="2480"/>
                  </a:lnTo>
                  <a:lnTo>
                    <a:pt x="3517" y="2659"/>
                  </a:lnTo>
                  <a:lnTo>
                    <a:pt x="3518" y="2518"/>
                  </a:lnTo>
                  <a:lnTo>
                    <a:pt x="3518" y="2709"/>
                  </a:lnTo>
                  <a:lnTo>
                    <a:pt x="3519" y="2435"/>
                  </a:lnTo>
                  <a:lnTo>
                    <a:pt x="3520" y="2759"/>
                  </a:lnTo>
                  <a:lnTo>
                    <a:pt x="3520" y="2429"/>
                  </a:lnTo>
                  <a:lnTo>
                    <a:pt x="3521" y="2646"/>
                  </a:lnTo>
                  <a:lnTo>
                    <a:pt x="3523" y="2492"/>
                  </a:lnTo>
                  <a:lnTo>
                    <a:pt x="3523" y="2690"/>
                  </a:lnTo>
                  <a:lnTo>
                    <a:pt x="3525" y="2494"/>
                  </a:lnTo>
                  <a:lnTo>
                    <a:pt x="3526" y="2735"/>
                  </a:lnTo>
                  <a:lnTo>
                    <a:pt x="3527" y="2444"/>
                  </a:lnTo>
                  <a:lnTo>
                    <a:pt x="3527" y="2709"/>
                  </a:lnTo>
                  <a:lnTo>
                    <a:pt x="3528" y="2586"/>
                  </a:lnTo>
                  <a:lnTo>
                    <a:pt x="3528" y="2654"/>
                  </a:lnTo>
                  <a:lnTo>
                    <a:pt x="3529" y="2606"/>
                  </a:lnTo>
                  <a:lnTo>
                    <a:pt x="3529" y="2693"/>
                  </a:lnTo>
                  <a:lnTo>
                    <a:pt x="3530" y="2577"/>
                  </a:lnTo>
                  <a:lnTo>
                    <a:pt x="3531" y="2686"/>
                  </a:lnTo>
                  <a:lnTo>
                    <a:pt x="3531" y="2571"/>
                  </a:lnTo>
                  <a:lnTo>
                    <a:pt x="3532" y="2677"/>
                  </a:lnTo>
                  <a:lnTo>
                    <a:pt x="3532" y="2564"/>
                  </a:lnTo>
                  <a:lnTo>
                    <a:pt x="3533" y="2731"/>
                  </a:lnTo>
                  <a:lnTo>
                    <a:pt x="3533" y="2557"/>
                  </a:lnTo>
                  <a:lnTo>
                    <a:pt x="3534" y="2736"/>
                  </a:lnTo>
                  <a:lnTo>
                    <a:pt x="3536" y="2529"/>
                  </a:lnTo>
                  <a:lnTo>
                    <a:pt x="3536" y="2676"/>
                  </a:lnTo>
                  <a:lnTo>
                    <a:pt x="3537" y="2540"/>
                  </a:lnTo>
                  <a:lnTo>
                    <a:pt x="3538" y="2712"/>
                  </a:lnTo>
                  <a:lnTo>
                    <a:pt x="3538" y="2532"/>
                  </a:lnTo>
                  <a:lnTo>
                    <a:pt x="3539" y="2701"/>
                  </a:lnTo>
                  <a:lnTo>
                    <a:pt x="3539" y="2595"/>
                  </a:lnTo>
                  <a:lnTo>
                    <a:pt x="3540" y="2808"/>
                  </a:lnTo>
                  <a:lnTo>
                    <a:pt x="3540" y="2619"/>
                  </a:lnTo>
                  <a:lnTo>
                    <a:pt x="3541" y="2629"/>
                  </a:lnTo>
                  <a:lnTo>
                    <a:pt x="3541" y="2473"/>
                  </a:lnTo>
                  <a:lnTo>
                    <a:pt x="3542" y="2638"/>
                  </a:lnTo>
                  <a:lnTo>
                    <a:pt x="3543" y="2464"/>
                  </a:lnTo>
                  <a:lnTo>
                    <a:pt x="3544" y="2645"/>
                  </a:lnTo>
                  <a:lnTo>
                    <a:pt x="3544" y="2524"/>
                  </a:lnTo>
                  <a:lnTo>
                    <a:pt x="3545" y="2746"/>
                  </a:lnTo>
                  <a:lnTo>
                    <a:pt x="3546" y="2556"/>
                  </a:lnTo>
                  <a:lnTo>
                    <a:pt x="3546" y="2667"/>
                  </a:lnTo>
                  <a:lnTo>
                    <a:pt x="3547" y="2488"/>
                  </a:lnTo>
                  <a:lnTo>
                    <a:pt x="3549" y="2751"/>
                  </a:lnTo>
                  <a:lnTo>
                    <a:pt x="3549" y="2556"/>
                  </a:lnTo>
                  <a:lnTo>
                    <a:pt x="3550" y="2711"/>
                  </a:lnTo>
                  <a:lnTo>
                    <a:pt x="3550" y="2435"/>
                  </a:lnTo>
                  <a:lnTo>
                    <a:pt x="3551" y="2689"/>
                  </a:lnTo>
                  <a:lnTo>
                    <a:pt x="3552" y="2537"/>
                  </a:lnTo>
                  <a:lnTo>
                    <a:pt x="3552" y="2805"/>
                  </a:lnTo>
                  <a:lnTo>
                    <a:pt x="3553" y="2545"/>
                  </a:lnTo>
                  <a:lnTo>
                    <a:pt x="3554" y="2661"/>
                  </a:lnTo>
                  <a:lnTo>
                    <a:pt x="3554" y="2483"/>
                  </a:lnTo>
                  <a:lnTo>
                    <a:pt x="3555" y="2735"/>
                  </a:lnTo>
                  <a:lnTo>
                    <a:pt x="3556" y="2666"/>
                  </a:lnTo>
                  <a:lnTo>
                    <a:pt x="3556" y="2797"/>
                  </a:lnTo>
                  <a:lnTo>
                    <a:pt x="3557" y="2579"/>
                  </a:lnTo>
                  <a:lnTo>
                    <a:pt x="3557" y="2673"/>
                  </a:lnTo>
                  <a:lnTo>
                    <a:pt x="3558" y="2478"/>
                  </a:lnTo>
                  <a:lnTo>
                    <a:pt x="3559" y="2668"/>
                  </a:lnTo>
                  <a:lnTo>
                    <a:pt x="3560" y="2494"/>
                  </a:lnTo>
                  <a:lnTo>
                    <a:pt x="3560" y="2628"/>
                  </a:lnTo>
                  <a:lnTo>
                    <a:pt x="3562" y="2391"/>
                  </a:lnTo>
                  <a:lnTo>
                    <a:pt x="3562" y="2684"/>
                  </a:lnTo>
                  <a:lnTo>
                    <a:pt x="3563" y="2426"/>
                  </a:lnTo>
                  <a:lnTo>
                    <a:pt x="3565" y="2599"/>
                  </a:lnTo>
                  <a:lnTo>
                    <a:pt x="3565" y="2413"/>
                  </a:lnTo>
                  <a:lnTo>
                    <a:pt x="3566" y="2524"/>
                  </a:lnTo>
                  <a:lnTo>
                    <a:pt x="3567" y="2413"/>
                  </a:lnTo>
                  <a:lnTo>
                    <a:pt x="3567" y="2621"/>
                  </a:lnTo>
                  <a:lnTo>
                    <a:pt x="3569" y="2436"/>
                  </a:lnTo>
                  <a:lnTo>
                    <a:pt x="3569" y="2605"/>
                  </a:lnTo>
                  <a:lnTo>
                    <a:pt x="3570" y="2529"/>
                  </a:lnTo>
                  <a:lnTo>
                    <a:pt x="3570" y="2655"/>
                  </a:lnTo>
                  <a:lnTo>
                    <a:pt x="3571" y="2423"/>
                  </a:lnTo>
                  <a:lnTo>
                    <a:pt x="3571" y="2619"/>
                  </a:lnTo>
                  <a:lnTo>
                    <a:pt x="3572" y="2377"/>
                  </a:lnTo>
                  <a:lnTo>
                    <a:pt x="3574" y="2622"/>
                  </a:lnTo>
                  <a:lnTo>
                    <a:pt x="3574" y="2511"/>
                  </a:lnTo>
                  <a:lnTo>
                    <a:pt x="3575" y="2563"/>
                  </a:lnTo>
                  <a:lnTo>
                    <a:pt x="3575" y="2418"/>
                  </a:lnTo>
                  <a:lnTo>
                    <a:pt x="3576" y="2678"/>
                  </a:lnTo>
                  <a:lnTo>
                    <a:pt x="3577" y="2425"/>
                  </a:lnTo>
                  <a:lnTo>
                    <a:pt x="3578" y="2690"/>
                  </a:lnTo>
                  <a:lnTo>
                    <a:pt x="3578" y="2519"/>
                  </a:lnTo>
                  <a:lnTo>
                    <a:pt x="3579" y="2771"/>
                  </a:lnTo>
                  <a:lnTo>
                    <a:pt x="3579" y="2513"/>
                  </a:lnTo>
                  <a:lnTo>
                    <a:pt x="3581" y="2641"/>
                  </a:lnTo>
                  <a:lnTo>
                    <a:pt x="3581" y="2531"/>
                  </a:lnTo>
                  <a:lnTo>
                    <a:pt x="3582" y="2627"/>
                  </a:lnTo>
                  <a:lnTo>
                    <a:pt x="3582" y="2451"/>
                  </a:lnTo>
                  <a:lnTo>
                    <a:pt x="3583" y="2698"/>
                  </a:lnTo>
                  <a:lnTo>
                    <a:pt x="3584" y="2525"/>
                  </a:lnTo>
                  <a:lnTo>
                    <a:pt x="3584" y="2732"/>
                  </a:lnTo>
                  <a:lnTo>
                    <a:pt x="3585" y="2501"/>
                  </a:lnTo>
                  <a:lnTo>
                    <a:pt x="3585" y="2645"/>
                  </a:lnTo>
                  <a:lnTo>
                    <a:pt x="3586" y="2546"/>
                  </a:lnTo>
                  <a:lnTo>
                    <a:pt x="3587" y="2625"/>
                  </a:lnTo>
                  <a:lnTo>
                    <a:pt x="3587" y="2522"/>
                  </a:lnTo>
                  <a:lnTo>
                    <a:pt x="3588" y="2631"/>
                  </a:lnTo>
                  <a:lnTo>
                    <a:pt x="3588" y="2468"/>
                  </a:lnTo>
                  <a:lnTo>
                    <a:pt x="3589" y="2691"/>
                  </a:lnTo>
                  <a:lnTo>
                    <a:pt x="3590" y="2483"/>
                  </a:lnTo>
                  <a:lnTo>
                    <a:pt x="3590" y="2690"/>
                  </a:lnTo>
                  <a:lnTo>
                    <a:pt x="3591" y="2551"/>
                  </a:lnTo>
                  <a:lnTo>
                    <a:pt x="3592" y="2634"/>
                  </a:lnTo>
                  <a:lnTo>
                    <a:pt x="3592" y="2481"/>
                  </a:lnTo>
                  <a:lnTo>
                    <a:pt x="3593" y="2670"/>
                  </a:lnTo>
                  <a:lnTo>
                    <a:pt x="3593" y="2563"/>
                  </a:lnTo>
                  <a:lnTo>
                    <a:pt x="3594" y="2704"/>
                  </a:lnTo>
                  <a:lnTo>
                    <a:pt x="3595" y="2344"/>
                  </a:lnTo>
                  <a:lnTo>
                    <a:pt x="3595" y="2557"/>
                  </a:lnTo>
                  <a:lnTo>
                    <a:pt x="3596" y="2392"/>
                  </a:lnTo>
                  <a:lnTo>
                    <a:pt x="3597" y="2700"/>
                  </a:lnTo>
                  <a:lnTo>
                    <a:pt x="3597" y="2612"/>
                  </a:lnTo>
                  <a:lnTo>
                    <a:pt x="3598" y="2780"/>
                  </a:lnTo>
                  <a:lnTo>
                    <a:pt x="3598" y="2595"/>
                  </a:lnTo>
                  <a:lnTo>
                    <a:pt x="3599" y="2748"/>
                  </a:lnTo>
                  <a:lnTo>
                    <a:pt x="3600" y="2323"/>
                  </a:lnTo>
                  <a:lnTo>
                    <a:pt x="3601" y="2635"/>
                  </a:lnTo>
                  <a:lnTo>
                    <a:pt x="3602" y="2519"/>
                  </a:lnTo>
                  <a:lnTo>
                    <a:pt x="3602" y="2656"/>
                  </a:lnTo>
                  <a:lnTo>
                    <a:pt x="3603" y="2447"/>
                  </a:lnTo>
                  <a:lnTo>
                    <a:pt x="3604" y="2700"/>
                  </a:lnTo>
                  <a:lnTo>
                    <a:pt x="3605" y="2530"/>
                  </a:lnTo>
                  <a:lnTo>
                    <a:pt x="3606" y="2670"/>
                  </a:lnTo>
                  <a:lnTo>
                    <a:pt x="3606" y="2523"/>
                  </a:lnTo>
                  <a:lnTo>
                    <a:pt x="3607" y="2642"/>
                  </a:lnTo>
                  <a:lnTo>
                    <a:pt x="3607" y="2470"/>
                  </a:lnTo>
                  <a:lnTo>
                    <a:pt x="3608" y="2578"/>
                  </a:lnTo>
                  <a:lnTo>
                    <a:pt x="3609" y="2441"/>
                  </a:lnTo>
                  <a:lnTo>
                    <a:pt x="3609" y="2593"/>
                  </a:lnTo>
                  <a:lnTo>
                    <a:pt x="3610" y="2386"/>
                  </a:lnTo>
                  <a:lnTo>
                    <a:pt x="3610" y="2608"/>
                  </a:lnTo>
                  <a:lnTo>
                    <a:pt x="3612" y="2389"/>
                  </a:lnTo>
                  <a:lnTo>
                    <a:pt x="3612" y="2636"/>
                  </a:lnTo>
                  <a:lnTo>
                    <a:pt x="3614" y="2364"/>
                  </a:lnTo>
                  <a:lnTo>
                    <a:pt x="3614" y="2488"/>
                  </a:lnTo>
                  <a:lnTo>
                    <a:pt x="3615" y="2293"/>
                  </a:lnTo>
                  <a:lnTo>
                    <a:pt x="3616" y="2318"/>
                  </a:lnTo>
                  <a:lnTo>
                    <a:pt x="3616" y="1896"/>
                  </a:lnTo>
                  <a:lnTo>
                    <a:pt x="3617" y="2036"/>
                  </a:lnTo>
                  <a:lnTo>
                    <a:pt x="3618" y="1594"/>
                  </a:lnTo>
                  <a:lnTo>
                    <a:pt x="3619" y="1788"/>
                  </a:lnTo>
                  <a:lnTo>
                    <a:pt x="3620" y="842"/>
                  </a:lnTo>
                  <a:lnTo>
                    <a:pt x="3621" y="852"/>
                  </a:lnTo>
                  <a:lnTo>
                    <a:pt x="3622" y="605"/>
                  </a:lnTo>
                  <a:lnTo>
                    <a:pt x="3623" y="1058"/>
                  </a:lnTo>
                  <a:lnTo>
                    <a:pt x="3624" y="0"/>
                  </a:lnTo>
                  <a:lnTo>
                    <a:pt x="3627" y="1163"/>
                  </a:lnTo>
                  <a:lnTo>
                    <a:pt x="3629" y="461"/>
                  </a:lnTo>
                  <a:lnTo>
                    <a:pt x="3629" y="965"/>
                  </a:lnTo>
                  <a:lnTo>
                    <a:pt x="3631" y="1506"/>
                  </a:lnTo>
                  <a:lnTo>
                    <a:pt x="3631" y="1294"/>
                  </a:lnTo>
                  <a:lnTo>
                    <a:pt x="3632" y="1445"/>
                  </a:lnTo>
                  <a:lnTo>
                    <a:pt x="3633" y="1409"/>
                  </a:lnTo>
                  <a:lnTo>
                    <a:pt x="3633" y="1743"/>
                  </a:lnTo>
                  <a:lnTo>
                    <a:pt x="3634" y="1610"/>
                  </a:lnTo>
                  <a:lnTo>
                    <a:pt x="3635" y="1996"/>
                  </a:lnTo>
                  <a:lnTo>
                    <a:pt x="3635" y="1845"/>
                  </a:lnTo>
                  <a:lnTo>
                    <a:pt x="3636" y="1915"/>
                  </a:lnTo>
                  <a:lnTo>
                    <a:pt x="3636" y="1762"/>
                  </a:lnTo>
                  <a:lnTo>
                    <a:pt x="3638" y="2292"/>
                  </a:lnTo>
                  <a:lnTo>
                    <a:pt x="3639" y="2238"/>
                  </a:lnTo>
                  <a:lnTo>
                    <a:pt x="3639" y="2325"/>
                  </a:lnTo>
                  <a:lnTo>
                    <a:pt x="3640" y="2144"/>
                  </a:lnTo>
                  <a:lnTo>
                    <a:pt x="3641" y="2339"/>
                  </a:lnTo>
                  <a:lnTo>
                    <a:pt x="3641" y="2176"/>
                  </a:lnTo>
                  <a:lnTo>
                    <a:pt x="3642" y="2564"/>
                  </a:lnTo>
                  <a:lnTo>
                    <a:pt x="3642" y="2292"/>
                  </a:lnTo>
                  <a:lnTo>
                    <a:pt x="3644" y="2499"/>
                  </a:lnTo>
                  <a:lnTo>
                    <a:pt x="3645" y="2304"/>
                  </a:lnTo>
                  <a:lnTo>
                    <a:pt x="3645" y="2471"/>
                  </a:lnTo>
                  <a:lnTo>
                    <a:pt x="3646" y="2324"/>
                  </a:lnTo>
                  <a:lnTo>
                    <a:pt x="3647" y="2497"/>
                  </a:lnTo>
                  <a:lnTo>
                    <a:pt x="3647" y="2366"/>
                  </a:lnTo>
                  <a:lnTo>
                    <a:pt x="3648" y="2631"/>
                  </a:lnTo>
                  <a:lnTo>
                    <a:pt x="3648" y="2474"/>
                  </a:lnTo>
                  <a:lnTo>
                    <a:pt x="3649" y="2557"/>
                  </a:lnTo>
                  <a:lnTo>
                    <a:pt x="3649" y="2442"/>
                  </a:lnTo>
                  <a:lnTo>
                    <a:pt x="3650" y="2675"/>
                  </a:lnTo>
                  <a:lnTo>
                    <a:pt x="3650" y="2567"/>
                  </a:lnTo>
                  <a:lnTo>
                    <a:pt x="3651" y="2614"/>
                  </a:lnTo>
                  <a:lnTo>
                    <a:pt x="3651" y="2506"/>
                  </a:lnTo>
                  <a:lnTo>
                    <a:pt x="3652" y="2646"/>
                  </a:lnTo>
                  <a:lnTo>
                    <a:pt x="3652" y="2433"/>
                  </a:lnTo>
                  <a:lnTo>
                    <a:pt x="3653" y="2580"/>
                  </a:lnTo>
                  <a:lnTo>
                    <a:pt x="3654" y="2387"/>
                  </a:lnTo>
                  <a:lnTo>
                    <a:pt x="3654" y="2594"/>
                  </a:lnTo>
                  <a:lnTo>
                    <a:pt x="3655" y="2465"/>
                  </a:lnTo>
                  <a:lnTo>
                    <a:pt x="3655" y="2593"/>
                  </a:lnTo>
                  <a:lnTo>
                    <a:pt x="3656" y="2439"/>
                  </a:lnTo>
                  <a:lnTo>
                    <a:pt x="3657" y="2684"/>
                  </a:lnTo>
                  <a:lnTo>
                    <a:pt x="3658" y="2423"/>
                  </a:lnTo>
                  <a:lnTo>
                    <a:pt x="3658" y="2606"/>
                  </a:lnTo>
                  <a:lnTo>
                    <a:pt x="3659" y="2425"/>
                  </a:lnTo>
                  <a:lnTo>
                    <a:pt x="3660" y="2689"/>
                  </a:lnTo>
                  <a:lnTo>
                    <a:pt x="3660" y="2498"/>
                  </a:lnTo>
                  <a:lnTo>
                    <a:pt x="3661" y="2613"/>
                  </a:lnTo>
                  <a:lnTo>
                    <a:pt x="3662" y="2476"/>
                  </a:lnTo>
                  <a:lnTo>
                    <a:pt x="3662" y="2694"/>
                  </a:lnTo>
                  <a:lnTo>
                    <a:pt x="3663" y="2525"/>
                  </a:lnTo>
                  <a:lnTo>
                    <a:pt x="3663" y="2661"/>
                  </a:lnTo>
                  <a:lnTo>
                    <a:pt x="3664" y="2608"/>
                  </a:lnTo>
                  <a:lnTo>
                    <a:pt x="3664" y="2777"/>
                  </a:lnTo>
                  <a:lnTo>
                    <a:pt x="3665" y="2554"/>
                  </a:lnTo>
                  <a:lnTo>
                    <a:pt x="3666" y="2847"/>
                  </a:lnTo>
                  <a:lnTo>
                    <a:pt x="3668" y="2511"/>
                  </a:lnTo>
                  <a:lnTo>
                    <a:pt x="3668" y="2675"/>
                  </a:lnTo>
                  <a:lnTo>
                    <a:pt x="3669" y="2652"/>
                  </a:lnTo>
                  <a:lnTo>
                    <a:pt x="3669" y="2769"/>
                  </a:lnTo>
                  <a:lnTo>
                    <a:pt x="3670" y="2401"/>
                  </a:lnTo>
                  <a:lnTo>
                    <a:pt x="3671" y="2635"/>
                  </a:lnTo>
                  <a:lnTo>
                    <a:pt x="3672" y="2595"/>
                  </a:lnTo>
                  <a:lnTo>
                    <a:pt x="3673" y="2697"/>
                  </a:lnTo>
                  <a:lnTo>
                    <a:pt x="3674" y="2531"/>
                  </a:lnTo>
                  <a:lnTo>
                    <a:pt x="3675" y="2743"/>
                  </a:lnTo>
                  <a:lnTo>
                    <a:pt x="3675" y="2483"/>
                  </a:lnTo>
                  <a:lnTo>
                    <a:pt x="3676" y="2688"/>
                  </a:lnTo>
                  <a:lnTo>
                    <a:pt x="3676" y="2388"/>
                  </a:lnTo>
                  <a:lnTo>
                    <a:pt x="3677" y="2656"/>
                  </a:lnTo>
                  <a:lnTo>
                    <a:pt x="3677" y="2602"/>
                  </a:lnTo>
                  <a:lnTo>
                    <a:pt x="3678" y="2607"/>
                  </a:lnTo>
                  <a:lnTo>
                    <a:pt x="3678" y="2388"/>
                  </a:lnTo>
                  <a:lnTo>
                    <a:pt x="3679" y="2688"/>
                  </a:lnTo>
                  <a:lnTo>
                    <a:pt x="3680" y="2412"/>
                  </a:lnTo>
                  <a:lnTo>
                    <a:pt x="3681" y="2796"/>
                  </a:lnTo>
                  <a:lnTo>
                    <a:pt x="3681" y="2480"/>
                  </a:lnTo>
                  <a:lnTo>
                    <a:pt x="3682" y="2678"/>
                  </a:lnTo>
                  <a:lnTo>
                    <a:pt x="3682" y="2558"/>
                  </a:lnTo>
                  <a:lnTo>
                    <a:pt x="3683" y="2674"/>
                  </a:lnTo>
                  <a:lnTo>
                    <a:pt x="3683" y="2553"/>
                  </a:lnTo>
                  <a:lnTo>
                    <a:pt x="3684" y="2607"/>
                  </a:lnTo>
                  <a:lnTo>
                    <a:pt x="3684" y="2467"/>
                  </a:lnTo>
                  <a:lnTo>
                    <a:pt x="3685" y="2653"/>
                  </a:lnTo>
                  <a:lnTo>
                    <a:pt x="3685" y="2522"/>
                  </a:lnTo>
                  <a:lnTo>
                    <a:pt x="3686" y="2635"/>
                  </a:lnTo>
                  <a:lnTo>
                    <a:pt x="3687" y="2520"/>
                  </a:lnTo>
                  <a:lnTo>
                    <a:pt x="3688" y="2697"/>
                  </a:lnTo>
                  <a:lnTo>
                    <a:pt x="3688" y="2400"/>
                  </a:lnTo>
                  <a:lnTo>
                    <a:pt x="3690" y="2646"/>
                  </a:lnTo>
                  <a:lnTo>
                    <a:pt x="3691" y="2470"/>
                  </a:lnTo>
                  <a:lnTo>
                    <a:pt x="3691" y="2664"/>
                  </a:lnTo>
                  <a:lnTo>
                    <a:pt x="3692" y="2447"/>
                  </a:lnTo>
                  <a:lnTo>
                    <a:pt x="3692" y="2591"/>
                  </a:lnTo>
                  <a:lnTo>
                    <a:pt x="3693" y="2478"/>
                  </a:lnTo>
                  <a:lnTo>
                    <a:pt x="3694" y="2684"/>
                  </a:lnTo>
                  <a:lnTo>
                    <a:pt x="3696" y="2435"/>
                  </a:lnTo>
                  <a:lnTo>
                    <a:pt x="3697" y="2595"/>
                  </a:lnTo>
                  <a:lnTo>
                    <a:pt x="3697" y="2481"/>
                  </a:lnTo>
                  <a:lnTo>
                    <a:pt x="3698" y="2599"/>
                  </a:lnTo>
                  <a:lnTo>
                    <a:pt x="3698" y="2538"/>
                  </a:lnTo>
                  <a:lnTo>
                    <a:pt x="3699" y="2657"/>
                  </a:lnTo>
                  <a:lnTo>
                    <a:pt x="3700" y="2492"/>
                  </a:lnTo>
                  <a:lnTo>
                    <a:pt x="3701" y="2733"/>
                  </a:lnTo>
                  <a:lnTo>
                    <a:pt x="3702" y="2488"/>
                  </a:lnTo>
                  <a:lnTo>
                    <a:pt x="3703" y="2742"/>
                  </a:lnTo>
                  <a:lnTo>
                    <a:pt x="3703" y="2510"/>
                  </a:lnTo>
                  <a:lnTo>
                    <a:pt x="3704" y="2650"/>
                  </a:lnTo>
                  <a:lnTo>
                    <a:pt x="3704" y="2536"/>
                  </a:lnTo>
                  <a:lnTo>
                    <a:pt x="3706" y="2688"/>
                  </a:lnTo>
                  <a:lnTo>
                    <a:pt x="3708" y="2530"/>
                  </a:lnTo>
                  <a:lnTo>
                    <a:pt x="3709" y="2753"/>
                  </a:lnTo>
                  <a:lnTo>
                    <a:pt x="3709" y="2516"/>
                  </a:lnTo>
                  <a:lnTo>
                    <a:pt x="3710" y="2777"/>
                  </a:lnTo>
                  <a:lnTo>
                    <a:pt x="3712" y="2552"/>
                  </a:lnTo>
                  <a:lnTo>
                    <a:pt x="3713" y="2723"/>
                  </a:lnTo>
                  <a:lnTo>
                    <a:pt x="3713" y="2498"/>
                  </a:lnTo>
                  <a:lnTo>
                    <a:pt x="3714" y="2608"/>
                  </a:lnTo>
                  <a:lnTo>
                    <a:pt x="3714" y="2539"/>
                  </a:lnTo>
                  <a:lnTo>
                    <a:pt x="3715" y="2717"/>
                  </a:lnTo>
                  <a:lnTo>
                    <a:pt x="3715" y="2536"/>
                  </a:lnTo>
                  <a:lnTo>
                    <a:pt x="3716" y="2571"/>
                  </a:lnTo>
                  <a:lnTo>
                    <a:pt x="3716" y="2451"/>
                  </a:lnTo>
                  <a:lnTo>
                    <a:pt x="3718" y="2693"/>
                  </a:lnTo>
                  <a:lnTo>
                    <a:pt x="3718" y="2489"/>
                  </a:lnTo>
                  <a:lnTo>
                    <a:pt x="3719" y="2779"/>
                  </a:lnTo>
                  <a:lnTo>
                    <a:pt x="3720" y="2545"/>
                  </a:lnTo>
                  <a:lnTo>
                    <a:pt x="3720" y="2755"/>
                  </a:lnTo>
                  <a:lnTo>
                    <a:pt x="3721" y="2551"/>
                  </a:lnTo>
                  <a:lnTo>
                    <a:pt x="3722" y="2687"/>
                  </a:lnTo>
                  <a:lnTo>
                    <a:pt x="3722" y="2533"/>
                  </a:lnTo>
                  <a:lnTo>
                    <a:pt x="3723" y="2601"/>
                  </a:lnTo>
                  <a:lnTo>
                    <a:pt x="3724" y="2515"/>
                  </a:lnTo>
                  <a:lnTo>
                    <a:pt x="3725" y="2680"/>
                  </a:lnTo>
                  <a:lnTo>
                    <a:pt x="3725" y="2485"/>
                  </a:lnTo>
                  <a:lnTo>
                    <a:pt x="3727" y="2945"/>
                  </a:lnTo>
                  <a:lnTo>
                    <a:pt x="3727" y="2497"/>
                  </a:lnTo>
                  <a:lnTo>
                    <a:pt x="3728" y="2714"/>
                  </a:lnTo>
                  <a:lnTo>
                    <a:pt x="3728" y="2590"/>
                  </a:lnTo>
                  <a:lnTo>
                    <a:pt x="3729" y="2728"/>
                  </a:lnTo>
                  <a:lnTo>
                    <a:pt x="3730" y="2536"/>
                  </a:lnTo>
                  <a:lnTo>
                    <a:pt x="3730" y="2693"/>
                  </a:lnTo>
                  <a:lnTo>
                    <a:pt x="3731" y="2545"/>
                  </a:lnTo>
                  <a:lnTo>
                    <a:pt x="3731" y="2859"/>
                  </a:lnTo>
                  <a:lnTo>
                    <a:pt x="3733" y="2497"/>
                  </a:lnTo>
                  <a:lnTo>
                    <a:pt x="3734" y="2681"/>
                  </a:lnTo>
                  <a:lnTo>
                    <a:pt x="3734" y="2557"/>
                  </a:lnTo>
                  <a:lnTo>
                    <a:pt x="3735" y="2743"/>
                  </a:lnTo>
                  <a:lnTo>
                    <a:pt x="3736" y="2535"/>
                  </a:lnTo>
                  <a:lnTo>
                    <a:pt x="3737" y="2707"/>
                  </a:lnTo>
                  <a:lnTo>
                    <a:pt x="3738" y="2512"/>
                  </a:lnTo>
                  <a:lnTo>
                    <a:pt x="3739" y="2770"/>
                  </a:lnTo>
                  <a:lnTo>
                    <a:pt x="3739" y="2605"/>
                  </a:lnTo>
                  <a:lnTo>
                    <a:pt x="3740" y="2690"/>
                  </a:lnTo>
                  <a:lnTo>
                    <a:pt x="3742" y="2401"/>
                  </a:lnTo>
                  <a:lnTo>
                    <a:pt x="3742" y="2535"/>
                  </a:lnTo>
                  <a:lnTo>
                    <a:pt x="3743" y="2531"/>
                  </a:lnTo>
                  <a:lnTo>
                    <a:pt x="3744" y="2812"/>
                  </a:lnTo>
                  <a:lnTo>
                    <a:pt x="3744" y="2586"/>
                  </a:lnTo>
                  <a:lnTo>
                    <a:pt x="3745" y="2715"/>
                  </a:lnTo>
                  <a:lnTo>
                    <a:pt x="3745" y="2640"/>
                  </a:lnTo>
                  <a:lnTo>
                    <a:pt x="3746" y="2733"/>
                  </a:lnTo>
                  <a:lnTo>
                    <a:pt x="3747" y="2544"/>
                  </a:lnTo>
                  <a:lnTo>
                    <a:pt x="3748" y="2750"/>
                  </a:lnTo>
                  <a:lnTo>
                    <a:pt x="3748" y="2554"/>
                  </a:lnTo>
                  <a:lnTo>
                    <a:pt x="3749" y="2794"/>
                  </a:lnTo>
                  <a:lnTo>
                    <a:pt x="3750" y="2608"/>
                  </a:lnTo>
                  <a:lnTo>
                    <a:pt x="3750" y="2822"/>
                  </a:lnTo>
                  <a:lnTo>
                    <a:pt x="3751" y="2511"/>
                  </a:lnTo>
                  <a:lnTo>
                    <a:pt x="3753" y="2719"/>
                  </a:lnTo>
                  <a:lnTo>
                    <a:pt x="3754" y="2509"/>
                  </a:lnTo>
                  <a:lnTo>
                    <a:pt x="3755" y="2806"/>
                  </a:lnTo>
                  <a:lnTo>
                    <a:pt x="3755" y="2450"/>
                  </a:lnTo>
                  <a:lnTo>
                    <a:pt x="3756" y="2700"/>
                  </a:lnTo>
                  <a:lnTo>
                    <a:pt x="3757" y="2621"/>
                  </a:lnTo>
                  <a:lnTo>
                    <a:pt x="3757" y="2820"/>
                  </a:lnTo>
                  <a:lnTo>
                    <a:pt x="3758" y="2551"/>
                  </a:lnTo>
                  <a:lnTo>
                    <a:pt x="3759" y="2703"/>
                  </a:lnTo>
                  <a:lnTo>
                    <a:pt x="3759" y="2535"/>
                  </a:lnTo>
                  <a:lnTo>
                    <a:pt x="3760" y="2751"/>
                  </a:lnTo>
                  <a:lnTo>
                    <a:pt x="3760" y="2464"/>
                  </a:lnTo>
                  <a:lnTo>
                    <a:pt x="3762" y="2806"/>
                  </a:lnTo>
                  <a:lnTo>
                    <a:pt x="3763" y="2456"/>
                  </a:lnTo>
                  <a:lnTo>
                    <a:pt x="3763" y="2790"/>
                  </a:lnTo>
                  <a:lnTo>
                    <a:pt x="3764" y="2585"/>
                  </a:lnTo>
                  <a:lnTo>
                    <a:pt x="3765" y="2758"/>
                  </a:lnTo>
                  <a:lnTo>
                    <a:pt x="3765" y="2510"/>
                  </a:lnTo>
                  <a:lnTo>
                    <a:pt x="3766" y="2687"/>
                  </a:lnTo>
                  <a:lnTo>
                    <a:pt x="3767" y="2543"/>
                  </a:lnTo>
                  <a:lnTo>
                    <a:pt x="3767" y="2669"/>
                  </a:lnTo>
                  <a:lnTo>
                    <a:pt x="3768" y="2435"/>
                  </a:lnTo>
                  <a:lnTo>
                    <a:pt x="3769" y="2759"/>
                  </a:lnTo>
                  <a:lnTo>
                    <a:pt x="3770" y="2499"/>
                  </a:lnTo>
                  <a:lnTo>
                    <a:pt x="3770" y="2729"/>
                  </a:lnTo>
                  <a:lnTo>
                    <a:pt x="3772" y="2488"/>
                  </a:lnTo>
                  <a:lnTo>
                    <a:pt x="3773" y="2760"/>
                  </a:lnTo>
                  <a:lnTo>
                    <a:pt x="3773" y="2498"/>
                  </a:lnTo>
                  <a:lnTo>
                    <a:pt x="3775" y="2730"/>
                  </a:lnTo>
                  <a:lnTo>
                    <a:pt x="3776" y="2485"/>
                  </a:lnTo>
                  <a:lnTo>
                    <a:pt x="3777" y="2810"/>
                  </a:lnTo>
                  <a:lnTo>
                    <a:pt x="3778" y="2556"/>
                  </a:lnTo>
                  <a:lnTo>
                    <a:pt x="3778" y="2776"/>
                  </a:lnTo>
                  <a:lnTo>
                    <a:pt x="3779" y="2556"/>
                  </a:lnTo>
                  <a:lnTo>
                    <a:pt x="3780" y="2794"/>
                  </a:lnTo>
                  <a:lnTo>
                    <a:pt x="3780" y="2490"/>
                  </a:lnTo>
                  <a:lnTo>
                    <a:pt x="3782" y="2722"/>
                  </a:lnTo>
                  <a:lnTo>
                    <a:pt x="3782" y="2558"/>
                  </a:lnTo>
                  <a:lnTo>
                    <a:pt x="3784" y="2778"/>
                  </a:lnTo>
                  <a:lnTo>
                    <a:pt x="3785" y="2552"/>
                  </a:lnTo>
                  <a:lnTo>
                    <a:pt x="3785" y="2718"/>
                  </a:lnTo>
                  <a:lnTo>
                    <a:pt x="3786" y="2566"/>
                  </a:lnTo>
                  <a:lnTo>
                    <a:pt x="3787" y="2670"/>
                  </a:lnTo>
                  <a:lnTo>
                    <a:pt x="3788" y="2450"/>
                  </a:lnTo>
                  <a:lnTo>
                    <a:pt x="3788" y="2732"/>
                  </a:lnTo>
                  <a:lnTo>
                    <a:pt x="3789" y="2611"/>
                  </a:lnTo>
                  <a:lnTo>
                    <a:pt x="3789" y="2764"/>
                  </a:lnTo>
                  <a:lnTo>
                    <a:pt x="3791" y="2484"/>
                  </a:lnTo>
                  <a:lnTo>
                    <a:pt x="3791" y="2755"/>
                  </a:lnTo>
                  <a:lnTo>
                    <a:pt x="3792" y="2523"/>
                  </a:lnTo>
                  <a:lnTo>
                    <a:pt x="3793" y="2730"/>
                  </a:lnTo>
                  <a:lnTo>
                    <a:pt x="3793" y="2550"/>
                  </a:lnTo>
                  <a:lnTo>
                    <a:pt x="3794" y="2712"/>
                  </a:lnTo>
                  <a:lnTo>
                    <a:pt x="3795" y="2609"/>
                  </a:lnTo>
                  <a:lnTo>
                    <a:pt x="3795" y="2742"/>
                  </a:lnTo>
                  <a:lnTo>
                    <a:pt x="3796" y="2425"/>
                  </a:lnTo>
                  <a:lnTo>
                    <a:pt x="3797" y="2725"/>
                  </a:lnTo>
                  <a:lnTo>
                    <a:pt x="3798" y="2387"/>
                  </a:lnTo>
                  <a:lnTo>
                    <a:pt x="3799" y="2604"/>
                  </a:lnTo>
                  <a:lnTo>
                    <a:pt x="3799" y="2509"/>
                  </a:lnTo>
                  <a:lnTo>
                    <a:pt x="3800" y="2636"/>
                  </a:lnTo>
                  <a:lnTo>
                    <a:pt x="3800" y="2488"/>
                  </a:lnTo>
                  <a:lnTo>
                    <a:pt x="3801" y="2765"/>
                  </a:lnTo>
                  <a:lnTo>
                    <a:pt x="3802" y="2544"/>
                  </a:lnTo>
                  <a:lnTo>
                    <a:pt x="3803" y="2674"/>
                  </a:lnTo>
                  <a:lnTo>
                    <a:pt x="3804" y="2557"/>
                  </a:lnTo>
                  <a:lnTo>
                    <a:pt x="3804" y="2722"/>
                  </a:lnTo>
                  <a:lnTo>
                    <a:pt x="3805" y="2478"/>
                  </a:lnTo>
                  <a:lnTo>
                    <a:pt x="3805" y="2661"/>
                  </a:lnTo>
                  <a:lnTo>
                    <a:pt x="3806" y="2615"/>
                  </a:lnTo>
                  <a:lnTo>
                    <a:pt x="3806" y="2756"/>
                  </a:lnTo>
                  <a:lnTo>
                    <a:pt x="3807" y="2529"/>
                  </a:lnTo>
                  <a:lnTo>
                    <a:pt x="3808" y="2671"/>
                  </a:lnTo>
                  <a:lnTo>
                    <a:pt x="3808" y="2581"/>
                  </a:lnTo>
                  <a:lnTo>
                    <a:pt x="3809" y="2681"/>
                  </a:lnTo>
                  <a:lnTo>
                    <a:pt x="3809" y="2552"/>
                  </a:lnTo>
                  <a:lnTo>
                    <a:pt x="3810" y="2656"/>
                  </a:lnTo>
                  <a:lnTo>
                    <a:pt x="3810" y="2600"/>
                  </a:lnTo>
                  <a:lnTo>
                    <a:pt x="3811" y="2780"/>
                  </a:lnTo>
                  <a:lnTo>
                    <a:pt x="3811" y="2497"/>
                  </a:lnTo>
                  <a:lnTo>
                    <a:pt x="3812" y="2711"/>
                  </a:lnTo>
                  <a:lnTo>
                    <a:pt x="3813" y="2528"/>
                  </a:lnTo>
                  <a:lnTo>
                    <a:pt x="3813" y="2701"/>
                  </a:lnTo>
                  <a:lnTo>
                    <a:pt x="3814" y="2621"/>
                  </a:lnTo>
                  <a:lnTo>
                    <a:pt x="3815" y="2799"/>
                  </a:lnTo>
                  <a:lnTo>
                    <a:pt x="3816" y="2577"/>
                  </a:lnTo>
                  <a:lnTo>
                    <a:pt x="3816" y="2742"/>
                  </a:lnTo>
                  <a:lnTo>
                    <a:pt x="3817" y="2570"/>
                  </a:lnTo>
                  <a:lnTo>
                    <a:pt x="3817" y="2822"/>
                  </a:lnTo>
                  <a:lnTo>
                    <a:pt x="3818" y="2579"/>
                  </a:lnTo>
                  <a:lnTo>
                    <a:pt x="3819" y="2732"/>
                  </a:lnTo>
                  <a:lnTo>
                    <a:pt x="3819" y="2701"/>
                  </a:lnTo>
                  <a:lnTo>
                    <a:pt x="3820" y="2873"/>
                  </a:lnTo>
                  <a:lnTo>
                    <a:pt x="3820" y="2523"/>
                  </a:lnTo>
                  <a:lnTo>
                    <a:pt x="3821" y="2710"/>
                  </a:lnTo>
                  <a:lnTo>
                    <a:pt x="3821" y="2543"/>
                  </a:lnTo>
                  <a:lnTo>
                    <a:pt x="3822" y="2781"/>
                  </a:lnTo>
                  <a:lnTo>
                    <a:pt x="3823" y="2580"/>
                  </a:lnTo>
                  <a:lnTo>
                    <a:pt x="3824" y="2748"/>
                  </a:lnTo>
                  <a:lnTo>
                    <a:pt x="3825" y="2595"/>
                  </a:lnTo>
                  <a:lnTo>
                    <a:pt x="3826" y="2797"/>
                  </a:lnTo>
                  <a:lnTo>
                    <a:pt x="3826" y="2609"/>
                  </a:lnTo>
                  <a:lnTo>
                    <a:pt x="3827" y="2801"/>
                  </a:lnTo>
                  <a:lnTo>
                    <a:pt x="3827" y="2573"/>
                  </a:lnTo>
                  <a:lnTo>
                    <a:pt x="3828" y="2736"/>
                  </a:lnTo>
                  <a:lnTo>
                    <a:pt x="3828" y="2655"/>
                  </a:lnTo>
                  <a:lnTo>
                    <a:pt x="3829" y="2684"/>
                  </a:lnTo>
                  <a:lnTo>
                    <a:pt x="3829" y="2503"/>
                  </a:lnTo>
                  <a:lnTo>
                    <a:pt x="3830" y="2730"/>
                  </a:lnTo>
                  <a:lnTo>
                    <a:pt x="3831" y="2585"/>
                  </a:lnTo>
                  <a:lnTo>
                    <a:pt x="3831" y="2794"/>
                  </a:lnTo>
                  <a:lnTo>
                    <a:pt x="3832" y="2551"/>
                  </a:lnTo>
                  <a:lnTo>
                    <a:pt x="3832" y="2803"/>
                  </a:lnTo>
                  <a:lnTo>
                    <a:pt x="3834" y="2511"/>
                  </a:lnTo>
                  <a:lnTo>
                    <a:pt x="3835" y="2730"/>
                  </a:lnTo>
                  <a:lnTo>
                    <a:pt x="3836" y="2594"/>
                  </a:lnTo>
                  <a:lnTo>
                    <a:pt x="3836" y="2712"/>
                  </a:lnTo>
                  <a:lnTo>
                    <a:pt x="3837" y="2614"/>
                  </a:lnTo>
                  <a:lnTo>
                    <a:pt x="3837" y="2836"/>
                  </a:lnTo>
                  <a:lnTo>
                    <a:pt x="3838" y="2594"/>
                  </a:lnTo>
                  <a:lnTo>
                    <a:pt x="3839" y="2707"/>
                  </a:lnTo>
                  <a:lnTo>
                    <a:pt x="3839" y="2623"/>
                  </a:lnTo>
                  <a:lnTo>
                    <a:pt x="3840" y="2667"/>
                  </a:lnTo>
                  <a:lnTo>
                    <a:pt x="3841" y="2519"/>
                  </a:lnTo>
                  <a:lnTo>
                    <a:pt x="3841" y="2774"/>
                  </a:lnTo>
                  <a:lnTo>
                    <a:pt x="3843" y="2587"/>
                  </a:lnTo>
                  <a:lnTo>
                    <a:pt x="3843" y="2828"/>
                  </a:lnTo>
                  <a:lnTo>
                    <a:pt x="3844" y="2553"/>
                  </a:lnTo>
                  <a:lnTo>
                    <a:pt x="3845" y="2758"/>
                  </a:lnTo>
                  <a:lnTo>
                    <a:pt x="3846" y="2609"/>
                  </a:lnTo>
                  <a:lnTo>
                    <a:pt x="3846" y="2730"/>
                  </a:lnTo>
                  <a:lnTo>
                    <a:pt x="3847" y="2453"/>
                  </a:lnTo>
                  <a:lnTo>
                    <a:pt x="3847" y="2697"/>
                  </a:lnTo>
                  <a:lnTo>
                    <a:pt x="3848" y="2558"/>
                  </a:lnTo>
                  <a:lnTo>
                    <a:pt x="3848" y="2789"/>
                  </a:lnTo>
                  <a:lnTo>
                    <a:pt x="3850" y="2561"/>
                  </a:lnTo>
                  <a:lnTo>
                    <a:pt x="3851" y="2879"/>
                  </a:lnTo>
                  <a:lnTo>
                    <a:pt x="3851" y="2554"/>
                  </a:lnTo>
                  <a:lnTo>
                    <a:pt x="3852" y="2696"/>
                  </a:lnTo>
                  <a:lnTo>
                    <a:pt x="3853" y="2546"/>
                  </a:lnTo>
                  <a:lnTo>
                    <a:pt x="3853" y="2738"/>
                  </a:lnTo>
                  <a:lnTo>
                    <a:pt x="3854" y="2580"/>
                  </a:lnTo>
                  <a:lnTo>
                    <a:pt x="3854" y="2694"/>
                  </a:lnTo>
                  <a:lnTo>
                    <a:pt x="3855" y="2564"/>
                  </a:lnTo>
                  <a:lnTo>
                    <a:pt x="3855" y="2767"/>
                  </a:lnTo>
                  <a:lnTo>
                    <a:pt x="3856" y="2481"/>
                  </a:lnTo>
                  <a:lnTo>
                    <a:pt x="3857" y="2719"/>
                  </a:lnTo>
                  <a:lnTo>
                    <a:pt x="3857" y="2567"/>
                  </a:lnTo>
                  <a:lnTo>
                    <a:pt x="3858" y="2815"/>
                  </a:lnTo>
                  <a:lnTo>
                    <a:pt x="3858" y="2495"/>
                  </a:lnTo>
                  <a:lnTo>
                    <a:pt x="3859" y="2753"/>
                  </a:lnTo>
                  <a:lnTo>
                    <a:pt x="3859" y="2560"/>
                  </a:lnTo>
                  <a:lnTo>
                    <a:pt x="3860" y="2812"/>
                  </a:lnTo>
                  <a:lnTo>
                    <a:pt x="3860" y="2454"/>
                  </a:lnTo>
                  <a:lnTo>
                    <a:pt x="3861" y="2738"/>
                  </a:lnTo>
                  <a:lnTo>
                    <a:pt x="3862" y="2520"/>
                  </a:lnTo>
                  <a:lnTo>
                    <a:pt x="3862" y="2613"/>
                  </a:lnTo>
                  <a:lnTo>
                    <a:pt x="3863" y="2586"/>
                  </a:lnTo>
                  <a:lnTo>
                    <a:pt x="3863" y="2807"/>
                  </a:lnTo>
                  <a:lnTo>
                    <a:pt x="3864" y="2608"/>
                  </a:lnTo>
                  <a:lnTo>
                    <a:pt x="3865" y="2758"/>
                  </a:lnTo>
                  <a:lnTo>
                    <a:pt x="3866" y="2544"/>
                  </a:lnTo>
                  <a:lnTo>
                    <a:pt x="3866" y="2762"/>
                  </a:lnTo>
                  <a:lnTo>
                    <a:pt x="3867" y="2607"/>
                  </a:lnTo>
                  <a:lnTo>
                    <a:pt x="3867" y="2714"/>
                  </a:lnTo>
                  <a:lnTo>
                    <a:pt x="3868" y="2627"/>
                  </a:lnTo>
                  <a:lnTo>
                    <a:pt x="3868" y="2810"/>
                  </a:lnTo>
                  <a:lnTo>
                    <a:pt x="3869" y="2496"/>
                  </a:lnTo>
                  <a:lnTo>
                    <a:pt x="3870" y="2667"/>
                  </a:lnTo>
                  <a:lnTo>
                    <a:pt x="3871" y="2463"/>
                  </a:lnTo>
                  <a:lnTo>
                    <a:pt x="3872" y="2746"/>
                  </a:lnTo>
                  <a:lnTo>
                    <a:pt x="3872" y="2574"/>
                  </a:lnTo>
                  <a:lnTo>
                    <a:pt x="3873" y="2826"/>
                  </a:lnTo>
                  <a:lnTo>
                    <a:pt x="3874" y="2602"/>
                  </a:lnTo>
                  <a:lnTo>
                    <a:pt x="3876" y="2743"/>
                  </a:lnTo>
                  <a:lnTo>
                    <a:pt x="3876" y="2538"/>
                  </a:lnTo>
                  <a:lnTo>
                    <a:pt x="3877" y="2695"/>
                  </a:lnTo>
                  <a:lnTo>
                    <a:pt x="3877" y="2602"/>
                  </a:lnTo>
                  <a:lnTo>
                    <a:pt x="3878" y="2847"/>
                  </a:lnTo>
                  <a:lnTo>
                    <a:pt x="3879" y="2703"/>
                  </a:lnTo>
                  <a:lnTo>
                    <a:pt x="3879" y="2835"/>
                  </a:lnTo>
                  <a:lnTo>
                    <a:pt x="3881" y="2461"/>
                  </a:lnTo>
                  <a:lnTo>
                    <a:pt x="3881" y="2790"/>
                  </a:lnTo>
                  <a:lnTo>
                    <a:pt x="3882" y="2671"/>
                  </a:lnTo>
                  <a:lnTo>
                    <a:pt x="3882" y="2855"/>
                  </a:lnTo>
                  <a:lnTo>
                    <a:pt x="3884" y="2477"/>
                  </a:lnTo>
                  <a:lnTo>
                    <a:pt x="3884" y="2674"/>
                  </a:lnTo>
                  <a:lnTo>
                    <a:pt x="3885" y="2634"/>
                  </a:lnTo>
                  <a:lnTo>
                    <a:pt x="3886" y="2746"/>
                  </a:lnTo>
                  <a:lnTo>
                    <a:pt x="3886" y="2576"/>
                  </a:lnTo>
                  <a:lnTo>
                    <a:pt x="3887" y="2759"/>
                  </a:lnTo>
                  <a:lnTo>
                    <a:pt x="3887" y="2544"/>
                  </a:lnTo>
                  <a:lnTo>
                    <a:pt x="3888" y="2758"/>
                  </a:lnTo>
                  <a:lnTo>
                    <a:pt x="3888" y="2607"/>
                  </a:lnTo>
                  <a:lnTo>
                    <a:pt x="3889" y="2819"/>
                  </a:lnTo>
                  <a:lnTo>
                    <a:pt x="3890" y="2585"/>
                  </a:lnTo>
                  <a:lnTo>
                    <a:pt x="3891" y="2757"/>
                  </a:lnTo>
                  <a:lnTo>
                    <a:pt x="3892" y="2615"/>
                  </a:lnTo>
                  <a:lnTo>
                    <a:pt x="3893" y="2895"/>
                  </a:lnTo>
                  <a:lnTo>
                    <a:pt x="3894" y="2494"/>
                  </a:lnTo>
                  <a:lnTo>
                    <a:pt x="3895" y="2798"/>
                  </a:lnTo>
                  <a:lnTo>
                    <a:pt x="3896" y="2468"/>
                  </a:lnTo>
                  <a:lnTo>
                    <a:pt x="3896" y="2767"/>
                  </a:lnTo>
                  <a:lnTo>
                    <a:pt x="3897" y="2525"/>
                  </a:lnTo>
                  <a:lnTo>
                    <a:pt x="3898" y="2845"/>
                  </a:lnTo>
                  <a:lnTo>
                    <a:pt x="3899" y="2454"/>
                  </a:lnTo>
                  <a:lnTo>
                    <a:pt x="3899" y="2728"/>
                  </a:lnTo>
                  <a:lnTo>
                    <a:pt x="3900" y="2674"/>
                  </a:lnTo>
                  <a:lnTo>
                    <a:pt x="3900" y="2722"/>
                  </a:lnTo>
                  <a:lnTo>
                    <a:pt x="3902" y="2546"/>
                  </a:lnTo>
                  <a:lnTo>
                    <a:pt x="3903" y="2733"/>
                  </a:lnTo>
                  <a:lnTo>
                    <a:pt x="3904" y="2444"/>
                  </a:lnTo>
                  <a:lnTo>
                    <a:pt x="3905" y="2749"/>
                  </a:lnTo>
                  <a:lnTo>
                    <a:pt x="3905" y="2513"/>
                  </a:lnTo>
                  <a:lnTo>
                    <a:pt x="3906" y="2687"/>
                  </a:lnTo>
                  <a:lnTo>
                    <a:pt x="3906" y="2540"/>
                  </a:lnTo>
                  <a:lnTo>
                    <a:pt x="3908" y="2805"/>
                  </a:lnTo>
                  <a:lnTo>
                    <a:pt x="3908" y="2708"/>
                  </a:lnTo>
                  <a:lnTo>
                    <a:pt x="3909" y="2741"/>
                  </a:lnTo>
                  <a:lnTo>
                    <a:pt x="3909" y="2620"/>
                  </a:lnTo>
                  <a:lnTo>
                    <a:pt x="3910" y="2772"/>
                  </a:lnTo>
                  <a:lnTo>
                    <a:pt x="3910" y="2615"/>
                  </a:lnTo>
                  <a:lnTo>
                    <a:pt x="3911" y="2640"/>
                  </a:lnTo>
                  <a:lnTo>
                    <a:pt x="3911" y="2481"/>
                  </a:lnTo>
                  <a:lnTo>
                    <a:pt x="3912" y="2654"/>
                  </a:lnTo>
                  <a:lnTo>
                    <a:pt x="3913" y="2566"/>
                  </a:lnTo>
                  <a:lnTo>
                    <a:pt x="3913" y="2774"/>
                  </a:lnTo>
                  <a:lnTo>
                    <a:pt x="3914" y="2531"/>
                  </a:lnTo>
                  <a:lnTo>
                    <a:pt x="3915" y="2728"/>
                  </a:lnTo>
                  <a:lnTo>
                    <a:pt x="3915" y="2601"/>
                  </a:lnTo>
                  <a:lnTo>
                    <a:pt x="3916" y="2749"/>
                  </a:lnTo>
                  <a:lnTo>
                    <a:pt x="3916" y="2574"/>
                  </a:lnTo>
                  <a:lnTo>
                    <a:pt x="3917" y="2858"/>
                  </a:lnTo>
                  <a:lnTo>
                    <a:pt x="3917" y="2559"/>
                  </a:lnTo>
                  <a:lnTo>
                    <a:pt x="3918" y="2827"/>
                  </a:lnTo>
                  <a:lnTo>
                    <a:pt x="3918" y="2458"/>
                  </a:lnTo>
                  <a:lnTo>
                    <a:pt x="3919" y="2772"/>
                  </a:lnTo>
                  <a:lnTo>
                    <a:pt x="3921" y="2368"/>
                  </a:lnTo>
                  <a:lnTo>
                    <a:pt x="3922" y="2656"/>
                  </a:lnTo>
                  <a:lnTo>
                    <a:pt x="3922" y="2506"/>
                  </a:lnTo>
                  <a:lnTo>
                    <a:pt x="3923" y="2766"/>
                  </a:lnTo>
                  <a:lnTo>
                    <a:pt x="3924" y="2494"/>
                  </a:lnTo>
                  <a:lnTo>
                    <a:pt x="3925" y="2657"/>
                  </a:lnTo>
                  <a:lnTo>
                    <a:pt x="3926" y="2577"/>
                  </a:lnTo>
                  <a:lnTo>
                    <a:pt x="3926" y="2716"/>
                  </a:lnTo>
                  <a:lnTo>
                    <a:pt x="3928" y="2499"/>
                  </a:lnTo>
                  <a:lnTo>
                    <a:pt x="3928" y="2684"/>
                  </a:lnTo>
                  <a:lnTo>
                    <a:pt x="3929" y="2464"/>
                  </a:lnTo>
                  <a:lnTo>
                    <a:pt x="3930" y="2700"/>
                  </a:lnTo>
                  <a:lnTo>
                    <a:pt x="3930" y="2581"/>
                  </a:lnTo>
                  <a:lnTo>
                    <a:pt x="3932" y="2724"/>
                  </a:lnTo>
                  <a:lnTo>
                    <a:pt x="3932" y="2454"/>
                  </a:lnTo>
                  <a:lnTo>
                    <a:pt x="3933" y="2728"/>
                  </a:lnTo>
                  <a:lnTo>
                    <a:pt x="3933" y="2535"/>
                  </a:lnTo>
                  <a:lnTo>
                    <a:pt x="3934" y="2894"/>
                  </a:lnTo>
                  <a:lnTo>
                    <a:pt x="3935" y="2655"/>
                  </a:lnTo>
                  <a:lnTo>
                    <a:pt x="3935" y="2821"/>
                  </a:lnTo>
                  <a:lnTo>
                    <a:pt x="3936" y="2592"/>
                  </a:lnTo>
                  <a:lnTo>
                    <a:pt x="3937" y="2791"/>
                  </a:lnTo>
                  <a:lnTo>
                    <a:pt x="3937" y="2578"/>
                  </a:lnTo>
                  <a:lnTo>
                    <a:pt x="3938" y="2678"/>
                  </a:lnTo>
                  <a:lnTo>
                    <a:pt x="3939" y="2579"/>
                  </a:lnTo>
                  <a:lnTo>
                    <a:pt x="3939" y="2790"/>
                  </a:lnTo>
                  <a:lnTo>
                    <a:pt x="3940" y="2531"/>
                  </a:lnTo>
                  <a:lnTo>
                    <a:pt x="3942" y="2773"/>
                  </a:lnTo>
                  <a:lnTo>
                    <a:pt x="3942" y="2561"/>
                  </a:lnTo>
                  <a:lnTo>
                    <a:pt x="3943" y="2739"/>
                  </a:lnTo>
                  <a:lnTo>
                    <a:pt x="3943" y="2639"/>
                  </a:lnTo>
                  <a:lnTo>
                    <a:pt x="3944" y="2799"/>
                  </a:lnTo>
                  <a:lnTo>
                    <a:pt x="3945" y="2657"/>
                  </a:lnTo>
                  <a:lnTo>
                    <a:pt x="3945" y="2835"/>
                  </a:lnTo>
                  <a:lnTo>
                    <a:pt x="3946" y="2607"/>
                  </a:lnTo>
                  <a:lnTo>
                    <a:pt x="3947" y="2874"/>
                  </a:lnTo>
                  <a:lnTo>
                    <a:pt x="3948" y="2549"/>
                  </a:lnTo>
                  <a:lnTo>
                    <a:pt x="3949" y="2891"/>
                  </a:lnTo>
                  <a:lnTo>
                    <a:pt x="3950" y="2554"/>
                  </a:lnTo>
                  <a:lnTo>
                    <a:pt x="3950" y="2847"/>
                  </a:lnTo>
                  <a:lnTo>
                    <a:pt x="3952" y="2528"/>
                  </a:lnTo>
                  <a:lnTo>
                    <a:pt x="3953" y="2783"/>
                  </a:lnTo>
                  <a:lnTo>
                    <a:pt x="3953" y="2565"/>
                  </a:lnTo>
                  <a:lnTo>
                    <a:pt x="3954" y="2738"/>
                  </a:lnTo>
                  <a:lnTo>
                    <a:pt x="3955" y="2536"/>
                  </a:lnTo>
                  <a:lnTo>
                    <a:pt x="3955" y="2739"/>
                  </a:lnTo>
                  <a:lnTo>
                    <a:pt x="3956" y="2683"/>
                  </a:lnTo>
                  <a:lnTo>
                    <a:pt x="3956" y="2805"/>
                  </a:lnTo>
                  <a:lnTo>
                    <a:pt x="3957" y="2632"/>
                  </a:lnTo>
                  <a:lnTo>
                    <a:pt x="3957" y="2934"/>
                  </a:lnTo>
                  <a:lnTo>
                    <a:pt x="3959" y="2453"/>
                  </a:lnTo>
                  <a:lnTo>
                    <a:pt x="3960" y="2774"/>
                  </a:lnTo>
                  <a:lnTo>
                    <a:pt x="3961" y="2623"/>
                  </a:lnTo>
                  <a:lnTo>
                    <a:pt x="3961" y="2739"/>
                  </a:lnTo>
                  <a:lnTo>
                    <a:pt x="3962" y="2570"/>
                  </a:lnTo>
                  <a:lnTo>
                    <a:pt x="3962" y="2813"/>
                  </a:lnTo>
                  <a:lnTo>
                    <a:pt x="3964" y="2579"/>
                  </a:lnTo>
                  <a:lnTo>
                    <a:pt x="3964" y="2663"/>
                  </a:lnTo>
                  <a:lnTo>
                    <a:pt x="3965" y="2557"/>
                  </a:lnTo>
                  <a:lnTo>
                    <a:pt x="3966" y="2749"/>
                  </a:lnTo>
                  <a:lnTo>
                    <a:pt x="3967" y="2488"/>
                  </a:lnTo>
                  <a:lnTo>
                    <a:pt x="3968" y="2719"/>
                  </a:lnTo>
                  <a:lnTo>
                    <a:pt x="3969" y="2462"/>
                  </a:lnTo>
                  <a:lnTo>
                    <a:pt x="3970" y="2664"/>
                  </a:lnTo>
                  <a:lnTo>
                    <a:pt x="3970" y="2427"/>
                  </a:lnTo>
                  <a:lnTo>
                    <a:pt x="3972" y="2769"/>
                  </a:lnTo>
                  <a:lnTo>
                    <a:pt x="3973" y="2625"/>
                  </a:lnTo>
                  <a:lnTo>
                    <a:pt x="3973" y="2779"/>
                  </a:lnTo>
                  <a:lnTo>
                    <a:pt x="3974" y="2516"/>
                  </a:lnTo>
                  <a:lnTo>
                    <a:pt x="3976" y="2784"/>
                  </a:lnTo>
                  <a:lnTo>
                    <a:pt x="3976" y="2629"/>
                  </a:lnTo>
                  <a:lnTo>
                    <a:pt x="3977" y="2696"/>
                  </a:lnTo>
                  <a:lnTo>
                    <a:pt x="3978" y="2483"/>
                  </a:lnTo>
                  <a:lnTo>
                    <a:pt x="3978" y="2680"/>
                  </a:lnTo>
                  <a:lnTo>
                    <a:pt x="3979" y="2613"/>
                  </a:lnTo>
                  <a:lnTo>
                    <a:pt x="3979" y="2817"/>
                  </a:lnTo>
                  <a:lnTo>
                    <a:pt x="3980" y="2618"/>
                  </a:lnTo>
                  <a:lnTo>
                    <a:pt x="3981" y="2774"/>
                  </a:lnTo>
                  <a:lnTo>
                    <a:pt x="3982" y="2602"/>
                  </a:lnTo>
                  <a:lnTo>
                    <a:pt x="3982" y="2833"/>
                  </a:lnTo>
                  <a:lnTo>
                    <a:pt x="3983" y="2468"/>
                  </a:lnTo>
                  <a:lnTo>
                    <a:pt x="3985" y="2815"/>
                  </a:lnTo>
                  <a:lnTo>
                    <a:pt x="3985" y="2652"/>
                  </a:lnTo>
                  <a:lnTo>
                    <a:pt x="3986" y="2759"/>
                  </a:lnTo>
                  <a:lnTo>
                    <a:pt x="3986" y="2592"/>
                  </a:lnTo>
                  <a:lnTo>
                    <a:pt x="3987" y="2872"/>
                  </a:lnTo>
                  <a:lnTo>
                    <a:pt x="3987" y="2546"/>
                  </a:lnTo>
                  <a:lnTo>
                    <a:pt x="3988" y="2673"/>
                  </a:lnTo>
                  <a:lnTo>
                    <a:pt x="3988" y="2602"/>
                  </a:lnTo>
                  <a:lnTo>
                    <a:pt x="3989" y="2680"/>
                  </a:lnTo>
                  <a:lnTo>
                    <a:pt x="3989" y="2451"/>
                  </a:lnTo>
                  <a:lnTo>
                    <a:pt x="3990" y="2694"/>
                  </a:lnTo>
                  <a:lnTo>
                    <a:pt x="3991" y="2482"/>
                  </a:lnTo>
                  <a:lnTo>
                    <a:pt x="3992" y="2716"/>
                  </a:lnTo>
                  <a:lnTo>
                    <a:pt x="3993" y="2638"/>
                  </a:lnTo>
                  <a:lnTo>
                    <a:pt x="3993" y="2767"/>
                  </a:lnTo>
                  <a:lnTo>
                    <a:pt x="3994" y="2539"/>
                  </a:lnTo>
                  <a:lnTo>
                    <a:pt x="3994" y="2751"/>
                  </a:lnTo>
                  <a:lnTo>
                    <a:pt x="3995" y="2652"/>
                  </a:lnTo>
                  <a:lnTo>
                    <a:pt x="3995" y="2808"/>
                  </a:lnTo>
                  <a:lnTo>
                    <a:pt x="3996" y="2551"/>
                  </a:lnTo>
                  <a:lnTo>
                    <a:pt x="3997" y="2875"/>
                  </a:lnTo>
                  <a:lnTo>
                    <a:pt x="3998" y="2539"/>
                  </a:lnTo>
                  <a:lnTo>
                    <a:pt x="4000" y="2810"/>
                  </a:lnTo>
                  <a:lnTo>
                    <a:pt x="4001" y="2586"/>
                  </a:lnTo>
                  <a:lnTo>
                    <a:pt x="4001" y="2773"/>
                  </a:lnTo>
                  <a:lnTo>
                    <a:pt x="4002" y="2687"/>
                  </a:lnTo>
                  <a:lnTo>
                    <a:pt x="4002" y="2827"/>
                  </a:lnTo>
                  <a:lnTo>
                    <a:pt x="4003" y="2578"/>
                  </a:lnTo>
                  <a:lnTo>
                    <a:pt x="4004" y="2676"/>
                  </a:lnTo>
                  <a:lnTo>
                    <a:pt x="4004" y="2567"/>
                  </a:lnTo>
                  <a:lnTo>
                    <a:pt x="4005" y="2618"/>
                  </a:lnTo>
                  <a:lnTo>
                    <a:pt x="4006" y="2585"/>
                  </a:lnTo>
                  <a:lnTo>
                    <a:pt x="4006" y="2711"/>
                  </a:lnTo>
                  <a:lnTo>
                    <a:pt x="4007" y="2600"/>
                  </a:lnTo>
                  <a:lnTo>
                    <a:pt x="4008" y="2828"/>
                  </a:lnTo>
                  <a:lnTo>
                    <a:pt x="4009" y="2477"/>
                  </a:lnTo>
                  <a:lnTo>
                    <a:pt x="4010" y="2703"/>
                  </a:lnTo>
                  <a:lnTo>
                    <a:pt x="4010" y="2478"/>
                  </a:lnTo>
                  <a:lnTo>
                    <a:pt x="4011" y="2718"/>
                  </a:lnTo>
                  <a:lnTo>
                    <a:pt x="4012" y="2695"/>
                  </a:lnTo>
                  <a:lnTo>
                    <a:pt x="4013" y="2765"/>
                  </a:lnTo>
                  <a:lnTo>
                    <a:pt x="4013" y="2557"/>
                  </a:lnTo>
                  <a:lnTo>
                    <a:pt x="4015" y="2752"/>
                  </a:lnTo>
                  <a:lnTo>
                    <a:pt x="4016" y="2557"/>
                  </a:lnTo>
                  <a:lnTo>
                    <a:pt x="4017" y="2784"/>
                  </a:lnTo>
                  <a:lnTo>
                    <a:pt x="4017" y="2677"/>
                  </a:lnTo>
                  <a:lnTo>
                    <a:pt x="4018" y="2697"/>
                  </a:lnTo>
                  <a:lnTo>
                    <a:pt x="4018" y="2544"/>
                  </a:lnTo>
                  <a:lnTo>
                    <a:pt x="4020" y="2776"/>
                  </a:lnTo>
                  <a:lnTo>
                    <a:pt x="4021" y="2520"/>
                  </a:lnTo>
                  <a:lnTo>
                    <a:pt x="4021" y="2687"/>
                  </a:lnTo>
                  <a:lnTo>
                    <a:pt x="4022" y="2545"/>
                  </a:lnTo>
                  <a:lnTo>
                    <a:pt x="4022" y="2718"/>
                  </a:lnTo>
                  <a:lnTo>
                    <a:pt x="4023" y="2476"/>
                  </a:lnTo>
                  <a:lnTo>
                    <a:pt x="4023" y="2793"/>
                  </a:lnTo>
                  <a:lnTo>
                    <a:pt x="4025" y="2593"/>
                  </a:lnTo>
                  <a:lnTo>
                    <a:pt x="4025" y="2855"/>
                  </a:lnTo>
                  <a:lnTo>
                    <a:pt x="4026" y="2687"/>
                  </a:lnTo>
                  <a:lnTo>
                    <a:pt x="4026" y="2834"/>
                  </a:lnTo>
                  <a:lnTo>
                    <a:pt x="4027" y="2581"/>
                  </a:lnTo>
                  <a:lnTo>
                    <a:pt x="4028" y="2881"/>
                  </a:lnTo>
                  <a:lnTo>
                    <a:pt x="4029" y="2487"/>
                  </a:lnTo>
                  <a:lnTo>
                    <a:pt x="4029" y="2799"/>
                  </a:lnTo>
                  <a:lnTo>
                    <a:pt x="4030" y="2634"/>
                  </a:lnTo>
                  <a:lnTo>
                    <a:pt x="4031" y="2880"/>
                  </a:lnTo>
                  <a:lnTo>
                    <a:pt x="4031" y="2707"/>
                  </a:lnTo>
                  <a:lnTo>
                    <a:pt x="4032" y="2723"/>
                  </a:lnTo>
                  <a:lnTo>
                    <a:pt x="4033" y="2580"/>
                  </a:lnTo>
                  <a:lnTo>
                    <a:pt x="4033" y="2808"/>
                  </a:lnTo>
                  <a:lnTo>
                    <a:pt x="4035" y="2593"/>
                  </a:lnTo>
                  <a:lnTo>
                    <a:pt x="4035" y="2708"/>
                  </a:lnTo>
                  <a:lnTo>
                    <a:pt x="4036" y="2604"/>
                  </a:lnTo>
                  <a:lnTo>
                    <a:pt x="4036" y="2796"/>
                  </a:lnTo>
                  <a:lnTo>
                    <a:pt x="4038" y="2587"/>
                  </a:lnTo>
                  <a:lnTo>
                    <a:pt x="4038" y="2766"/>
                  </a:lnTo>
                  <a:lnTo>
                    <a:pt x="4039" y="2549"/>
                  </a:lnTo>
                  <a:lnTo>
                    <a:pt x="4039" y="2674"/>
                  </a:lnTo>
                  <a:lnTo>
                    <a:pt x="4040" y="2512"/>
                  </a:lnTo>
                  <a:lnTo>
                    <a:pt x="4041" y="2639"/>
                  </a:lnTo>
                  <a:lnTo>
                    <a:pt x="4041" y="2533"/>
                  </a:lnTo>
                  <a:lnTo>
                    <a:pt x="4042" y="2726"/>
                  </a:lnTo>
                  <a:lnTo>
                    <a:pt x="4043" y="2654"/>
                  </a:lnTo>
                  <a:lnTo>
                    <a:pt x="4044" y="2794"/>
                  </a:lnTo>
                  <a:lnTo>
                    <a:pt x="4045" y="2503"/>
                  </a:lnTo>
                  <a:lnTo>
                    <a:pt x="4046" y="2778"/>
                  </a:lnTo>
                  <a:lnTo>
                    <a:pt x="4047" y="2502"/>
                  </a:lnTo>
                  <a:lnTo>
                    <a:pt x="4047" y="2673"/>
                  </a:lnTo>
                  <a:lnTo>
                    <a:pt x="4048" y="2622"/>
                  </a:lnTo>
                  <a:lnTo>
                    <a:pt x="4048" y="2700"/>
                  </a:lnTo>
                  <a:lnTo>
                    <a:pt x="4049" y="2577"/>
                  </a:lnTo>
                  <a:lnTo>
                    <a:pt x="4050" y="2804"/>
                  </a:lnTo>
                  <a:lnTo>
                    <a:pt x="4050" y="2660"/>
                  </a:lnTo>
                  <a:lnTo>
                    <a:pt x="4051" y="2743"/>
                  </a:lnTo>
                  <a:lnTo>
                    <a:pt x="4051" y="2646"/>
                  </a:lnTo>
                  <a:lnTo>
                    <a:pt x="4052" y="2684"/>
                  </a:lnTo>
                  <a:lnTo>
                    <a:pt x="4053" y="2591"/>
                  </a:lnTo>
                  <a:lnTo>
                    <a:pt x="4053" y="2714"/>
                  </a:lnTo>
                  <a:lnTo>
                    <a:pt x="4054" y="2599"/>
                  </a:lnTo>
                  <a:lnTo>
                    <a:pt x="4055" y="2732"/>
                  </a:lnTo>
                  <a:lnTo>
                    <a:pt x="4055" y="2621"/>
                  </a:lnTo>
                  <a:lnTo>
                    <a:pt x="4056" y="2783"/>
                  </a:lnTo>
                  <a:lnTo>
                    <a:pt x="4057" y="2597"/>
                  </a:lnTo>
                  <a:lnTo>
                    <a:pt x="4059" y="2723"/>
                  </a:lnTo>
                  <a:lnTo>
                    <a:pt x="4059" y="2478"/>
                  </a:lnTo>
                  <a:lnTo>
                    <a:pt x="4060" y="2664"/>
                  </a:lnTo>
                  <a:lnTo>
                    <a:pt x="4060" y="2613"/>
                  </a:lnTo>
                  <a:lnTo>
                    <a:pt x="4061" y="2696"/>
                  </a:lnTo>
                  <a:lnTo>
                    <a:pt x="4062" y="2448"/>
                  </a:lnTo>
                  <a:lnTo>
                    <a:pt x="4063" y="2671"/>
                  </a:lnTo>
                  <a:lnTo>
                    <a:pt x="4063" y="2597"/>
                  </a:lnTo>
                  <a:lnTo>
                    <a:pt x="4064" y="2702"/>
                  </a:lnTo>
                  <a:lnTo>
                    <a:pt x="4064" y="2579"/>
                  </a:lnTo>
                  <a:lnTo>
                    <a:pt x="4065" y="2693"/>
                  </a:lnTo>
                  <a:lnTo>
                    <a:pt x="4066" y="2639"/>
                  </a:lnTo>
                  <a:lnTo>
                    <a:pt x="4066" y="2762"/>
                  </a:lnTo>
                  <a:lnTo>
                    <a:pt x="4067" y="2613"/>
                  </a:lnTo>
                  <a:lnTo>
                    <a:pt x="4068" y="2696"/>
                  </a:lnTo>
                  <a:lnTo>
                    <a:pt x="4068" y="2636"/>
                  </a:lnTo>
                  <a:lnTo>
                    <a:pt x="4070" y="2852"/>
                  </a:lnTo>
                  <a:lnTo>
                    <a:pt x="4070" y="2557"/>
                  </a:lnTo>
                  <a:lnTo>
                    <a:pt x="4071" y="2653"/>
                  </a:lnTo>
                  <a:lnTo>
                    <a:pt x="4071" y="2554"/>
                  </a:lnTo>
                  <a:lnTo>
                    <a:pt x="4072" y="2628"/>
                  </a:lnTo>
                  <a:lnTo>
                    <a:pt x="4072" y="2516"/>
                  </a:lnTo>
                  <a:lnTo>
                    <a:pt x="4073" y="2712"/>
                  </a:lnTo>
                  <a:lnTo>
                    <a:pt x="4074" y="2598"/>
                  </a:lnTo>
                  <a:lnTo>
                    <a:pt x="4074" y="2796"/>
                  </a:lnTo>
                  <a:lnTo>
                    <a:pt x="4075" y="2618"/>
                  </a:lnTo>
                  <a:lnTo>
                    <a:pt x="4076" y="2718"/>
                  </a:lnTo>
                  <a:lnTo>
                    <a:pt x="4076" y="2640"/>
                  </a:lnTo>
                  <a:lnTo>
                    <a:pt x="4077" y="2656"/>
                  </a:lnTo>
                  <a:lnTo>
                    <a:pt x="4077" y="2533"/>
                  </a:lnTo>
                  <a:lnTo>
                    <a:pt x="4078" y="2914"/>
                  </a:lnTo>
                  <a:lnTo>
                    <a:pt x="4080" y="2536"/>
                  </a:lnTo>
                  <a:lnTo>
                    <a:pt x="4080" y="2766"/>
                  </a:lnTo>
                  <a:lnTo>
                    <a:pt x="4081" y="2595"/>
                  </a:lnTo>
                  <a:lnTo>
                    <a:pt x="4081" y="2808"/>
                  </a:lnTo>
                  <a:lnTo>
                    <a:pt x="4082" y="2607"/>
                  </a:lnTo>
                  <a:lnTo>
                    <a:pt x="4083" y="2807"/>
                  </a:lnTo>
                  <a:lnTo>
                    <a:pt x="4084" y="2552"/>
                  </a:lnTo>
                  <a:lnTo>
                    <a:pt x="4084" y="2827"/>
                  </a:lnTo>
                  <a:lnTo>
                    <a:pt x="4085" y="2570"/>
                  </a:lnTo>
                  <a:lnTo>
                    <a:pt x="4086" y="2661"/>
                  </a:lnTo>
                  <a:lnTo>
                    <a:pt x="4087" y="2557"/>
                  </a:lnTo>
                  <a:lnTo>
                    <a:pt x="4087" y="2820"/>
                  </a:lnTo>
                  <a:lnTo>
                    <a:pt x="4088" y="2520"/>
                  </a:lnTo>
                  <a:lnTo>
                    <a:pt x="4088" y="2899"/>
                  </a:lnTo>
                  <a:lnTo>
                    <a:pt x="4089" y="2563"/>
                  </a:lnTo>
                  <a:lnTo>
                    <a:pt x="4090" y="2648"/>
                  </a:lnTo>
                  <a:lnTo>
                    <a:pt x="4090" y="2465"/>
                  </a:lnTo>
                  <a:lnTo>
                    <a:pt x="4091" y="2677"/>
                  </a:lnTo>
                  <a:lnTo>
                    <a:pt x="4092" y="2584"/>
                  </a:lnTo>
                  <a:lnTo>
                    <a:pt x="4093" y="2726"/>
                  </a:lnTo>
                  <a:lnTo>
                    <a:pt x="4094" y="2525"/>
                  </a:lnTo>
                  <a:lnTo>
                    <a:pt x="4094" y="2824"/>
                  </a:lnTo>
                  <a:lnTo>
                    <a:pt x="4095" y="2485"/>
                  </a:lnTo>
                  <a:lnTo>
                    <a:pt x="4096" y="2662"/>
                  </a:lnTo>
                  <a:lnTo>
                    <a:pt x="4097" y="2510"/>
                  </a:lnTo>
                  <a:lnTo>
                    <a:pt x="4098" y="2766"/>
                  </a:lnTo>
                  <a:lnTo>
                    <a:pt x="4099" y="2611"/>
                  </a:lnTo>
                  <a:lnTo>
                    <a:pt x="4100" y="2767"/>
                  </a:lnTo>
                  <a:lnTo>
                    <a:pt x="4100" y="2678"/>
                  </a:lnTo>
                  <a:lnTo>
                    <a:pt x="4101" y="2921"/>
                  </a:lnTo>
                  <a:lnTo>
                    <a:pt x="4103" y="2572"/>
                  </a:lnTo>
                  <a:lnTo>
                    <a:pt x="4103" y="2822"/>
                  </a:lnTo>
                  <a:lnTo>
                    <a:pt x="4105" y="2567"/>
                  </a:lnTo>
                  <a:lnTo>
                    <a:pt x="4106" y="2915"/>
                  </a:lnTo>
                  <a:lnTo>
                    <a:pt x="4107" y="2572"/>
                  </a:lnTo>
                  <a:lnTo>
                    <a:pt x="4108" y="2758"/>
                  </a:lnTo>
                  <a:lnTo>
                    <a:pt x="4108" y="2539"/>
                  </a:lnTo>
                  <a:lnTo>
                    <a:pt x="4109" y="2660"/>
                  </a:lnTo>
                  <a:lnTo>
                    <a:pt x="4110" y="2587"/>
                  </a:lnTo>
                  <a:lnTo>
                    <a:pt x="4110" y="2739"/>
                  </a:lnTo>
                  <a:lnTo>
                    <a:pt x="4111" y="2519"/>
                  </a:lnTo>
                  <a:lnTo>
                    <a:pt x="4112" y="2743"/>
                  </a:lnTo>
                  <a:lnTo>
                    <a:pt x="4112" y="2504"/>
                  </a:lnTo>
                  <a:lnTo>
                    <a:pt x="4113" y="2700"/>
                  </a:lnTo>
                  <a:lnTo>
                    <a:pt x="4114" y="2681"/>
                  </a:lnTo>
                  <a:lnTo>
                    <a:pt x="4114" y="2780"/>
                  </a:lnTo>
                  <a:lnTo>
                    <a:pt x="4115" y="2593"/>
                  </a:lnTo>
                  <a:lnTo>
                    <a:pt x="4116" y="2769"/>
                  </a:lnTo>
                  <a:lnTo>
                    <a:pt x="4116" y="2437"/>
                  </a:lnTo>
                  <a:lnTo>
                    <a:pt x="4117" y="2815"/>
                  </a:lnTo>
                  <a:lnTo>
                    <a:pt x="4118" y="2558"/>
                  </a:lnTo>
                  <a:lnTo>
                    <a:pt x="4119" y="2781"/>
                  </a:lnTo>
                  <a:lnTo>
                    <a:pt x="4120" y="2593"/>
                  </a:lnTo>
                  <a:lnTo>
                    <a:pt x="4120" y="2785"/>
                  </a:lnTo>
                  <a:lnTo>
                    <a:pt x="4121" y="2554"/>
                  </a:lnTo>
                  <a:lnTo>
                    <a:pt x="4123" y="2842"/>
                  </a:lnTo>
                  <a:lnTo>
                    <a:pt x="4124" y="2437"/>
                  </a:lnTo>
                  <a:lnTo>
                    <a:pt x="4125" y="2783"/>
                  </a:lnTo>
                  <a:lnTo>
                    <a:pt x="4125" y="2560"/>
                  </a:lnTo>
                  <a:lnTo>
                    <a:pt x="4126" y="2725"/>
                  </a:lnTo>
                  <a:lnTo>
                    <a:pt x="4127" y="2546"/>
                  </a:lnTo>
                  <a:lnTo>
                    <a:pt x="4128" y="2767"/>
                  </a:lnTo>
                  <a:lnTo>
                    <a:pt x="4130" y="2546"/>
                  </a:lnTo>
                  <a:lnTo>
                    <a:pt x="4130" y="2711"/>
                  </a:lnTo>
                  <a:lnTo>
                    <a:pt x="4131" y="2546"/>
                  </a:lnTo>
                  <a:lnTo>
                    <a:pt x="4131" y="2757"/>
                  </a:lnTo>
                  <a:lnTo>
                    <a:pt x="4132" y="2587"/>
                  </a:lnTo>
                  <a:lnTo>
                    <a:pt x="4132" y="2841"/>
                  </a:lnTo>
                  <a:lnTo>
                    <a:pt x="4133" y="2517"/>
                  </a:lnTo>
                  <a:lnTo>
                    <a:pt x="4134" y="2726"/>
                  </a:lnTo>
                  <a:lnTo>
                    <a:pt x="4135" y="2627"/>
                  </a:lnTo>
                  <a:lnTo>
                    <a:pt x="4136" y="2852"/>
                  </a:lnTo>
                  <a:lnTo>
                    <a:pt x="4137" y="2533"/>
                  </a:lnTo>
                  <a:lnTo>
                    <a:pt x="4137" y="2647"/>
                  </a:lnTo>
                  <a:lnTo>
                    <a:pt x="4138" y="2440"/>
                  </a:lnTo>
                  <a:lnTo>
                    <a:pt x="4139" y="2739"/>
                  </a:lnTo>
                  <a:lnTo>
                    <a:pt x="4139" y="2579"/>
                  </a:lnTo>
                  <a:lnTo>
                    <a:pt x="4141" y="2884"/>
                  </a:lnTo>
                  <a:lnTo>
                    <a:pt x="4141" y="2659"/>
                  </a:lnTo>
                  <a:lnTo>
                    <a:pt x="4142" y="2703"/>
                  </a:lnTo>
                  <a:lnTo>
                    <a:pt x="4142" y="2550"/>
                  </a:lnTo>
                  <a:lnTo>
                    <a:pt x="4143" y="2691"/>
                  </a:lnTo>
                  <a:lnTo>
                    <a:pt x="4143" y="2552"/>
                  </a:lnTo>
                  <a:lnTo>
                    <a:pt x="4144" y="2697"/>
                  </a:lnTo>
                  <a:lnTo>
                    <a:pt x="4145" y="2496"/>
                  </a:lnTo>
                  <a:lnTo>
                    <a:pt x="4146" y="2793"/>
                  </a:lnTo>
                  <a:lnTo>
                    <a:pt x="4146" y="2647"/>
                  </a:lnTo>
                  <a:lnTo>
                    <a:pt x="4147" y="2743"/>
                  </a:lnTo>
                  <a:lnTo>
                    <a:pt x="4147" y="2557"/>
                  </a:lnTo>
                  <a:lnTo>
                    <a:pt x="4148" y="2763"/>
                  </a:lnTo>
                  <a:lnTo>
                    <a:pt x="4148" y="2508"/>
                  </a:lnTo>
                  <a:lnTo>
                    <a:pt x="4149" y="2731"/>
                  </a:lnTo>
                  <a:lnTo>
                    <a:pt x="4149" y="2523"/>
                  </a:lnTo>
                  <a:lnTo>
                    <a:pt x="4150" y="2813"/>
                  </a:lnTo>
                  <a:lnTo>
                    <a:pt x="4151" y="2551"/>
                  </a:lnTo>
                  <a:lnTo>
                    <a:pt x="4152" y="2723"/>
                  </a:lnTo>
                  <a:lnTo>
                    <a:pt x="4153" y="2554"/>
                  </a:lnTo>
                  <a:lnTo>
                    <a:pt x="4155" y="2811"/>
                  </a:lnTo>
                  <a:lnTo>
                    <a:pt x="4156" y="2531"/>
                  </a:lnTo>
                  <a:lnTo>
                    <a:pt x="4156" y="2766"/>
                  </a:lnTo>
                  <a:lnTo>
                    <a:pt x="4157" y="2607"/>
                  </a:lnTo>
                  <a:lnTo>
                    <a:pt x="4157" y="2709"/>
                  </a:lnTo>
                  <a:lnTo>
                    <a:pt x="4158" y="2579"/>
                  </a:lnTo>
                  <a:lnTo>
                    <a:pt x="4160" y="2827"/>
                  </a:lnTo>
                  <a:lnTo>
                    <a:pt x="4160" y="2633"/>
                  </a:lnTo>
                  <a:lnTo>
                    <a:pt x="4161" y="2707"/>
                  </a:lnTo>
                  <a:lnTo>
                    <a:pt x="4161" y="2592"/>
                  </a:lnTo>
                  <a:lnTo>
                    <a:pt x="4162" y="2766"/>
                  </a:lnTo>
                  <a:lnTo>
                    <a:pt x="4163" y="2627"/>
                  </a:lnTo>
                  <a:lnTo>
                    <a:pt x="4164" y="2879"/>
                  </a:lnTo>
                  <a:lnTo>
                    <a:pt x="4165" y="2504"/>
                  </a:lnTo>
                  <a:lnTo>
                    <a:pt x="4166" y="2717"/>
                  </a:lnTo>
                  <a:lnTo>
                    <a:pt x="4166" y="2646"/>
                  </a:lnTo>
                  <a:lnTo>
                    <a:pt x="4167" y="2748"/>
                  </a:lnTo>
                  <a:lnTo>
                    <a:pt x="4168" y="2565"/>
                  </a:lnTo>
                  <a:lnTo>
                    <a:pt x="4168" y="2712"/>
                  </a:lnTo>
                  <a:lnTo>
                    <a:pt x="4169" y="2570"/>
                  </a:lnTo>
                  <a:lnTo>
                    <a:pt x="4170" y="2710"/>
                  </a:lnTo>
                  <a:lnTo>
                    <a:pt x="4170" y="2454"/>
                  </a:lnTo>
                  <a:lnTo>
                    <a:pt x="4171" y="2721"/>
                  </a:lnTo>
                  <a:lnTo>
                    <a:pt x="4172" y="2512"/>
                  </a:lnTo>
                  <a:lnTo>
                    <a:pt x="4173" y="2806"/>
                  </a:lnTo>
                  <a:lnTo>
                    <a:pt x="4174" y="2588"/>
                  </a:lnTo>
                  <a:lnTo>
                    <a:pt x="4175" y="2769"/>
                  </a:lnTo>
                  <a:lnTo>
                    <a:pt x="4175" y="2577"/>
                  </a:lnTo>
                  <a:lnTo>
                    <a:pt x="4176" y="2913"/>
                  </a:lnTo>
                  <a:lnTo>
                    <a:pt x="4177" y="2634"/>
                  </a:lnTo>
                  <a:lnTo>
                    <a:pt x="4178" y="2744"/>
                  </a:lnTo>
                  <a:lnTo>
                    <a:pt x="4178" y="2612"/>
                  </a:lnTo>
                  <a:lnTo>
                    <a:pt x="4179" y="2680"/>
                  </a:lnTo>
                  <a:lnTo>
                    <a:pt x="4179" y="2496"/>
                  </a:lnTo>
                  <a:lnTo>
                    <a:pt x="4180" y="2650"/>
                  </a:lnTo>
                  <a:lnTo>
                    <a:pt x="4180" y="2532"/>
                  </a:lnTo>
                  <a:lnTo>
                    <a:pt x="4182" y="2834"/>
                  </a:lnTo>
                  <a:lnTo>
                    <a:pt x="4183" y="2462"/>
                  </a:lnTo>
                  <a:lnTo>
                    <a:pt x="4183" y="2764"/>
                  </a:lnTo>
                  <a:lnTo>
                    <a:pt x="4184" y="2611"/>
                  </a:lnTo>
                  <a:lnTo>
                    <a:pt x="4185" y="2631"/>
                  </a:lnTo>
                  <a:lnTo>
                    <a:pt x="4185" y="2463"/>
                  </a:lnTo>
                  <a:lnTo>
                    <a:pt x="4186" y="2688"/>
                  </a:lnTo>
                  <a:lnTo>
                    <a:pt x="4187" y="2519"/>
                  </a:lnTo>
                  <a:lnTo>
                    <a:pt x="4188" y="2648"/>
                  </a:lnTo>
                  <a:lnTo>
                    <a:pt x="4188" y="2601"/>
                  </a:lnTo>
                  <a:lnTo>
                    <a:pt x="4189" y="2691"/>
                  </a:lnTo>
                  <a:lnTo>
                    <a:pt x="4189" y="2584"/>
                  </a:lnTo>
                  <a:lnTo>
                    <a:pt x="4190" y="2765"/>
                  </a:lnTo>
                  <a:lnTo>
                    <a:pt x="4190" y="2670"/>
                  </a:lnTo>
                  <a:lnTo>
                    <a:pt x="4191" y="2831"/>
                  </a:lnTo>
                  <a:lnTo>
                    <a:pt x="4191" y="2568"/>
                  </a:lnTo>
                  <a:lnTo>
                    <a:pt x="4192" y="2880"/>
                  </a:lnTo>
                  <a:lnTo>
                    <a:pt x="4193" y="2567"/>
                  </a:lnTo>
                  <a:lnTo>
                    <a:pt x="4194" y="2769"/>
                  </a:lnTo>
                  <a:lnTo>
                    <a:pt x="4195" y="2627"/>
                  </a:lnTo>
                  <a:lnTo>
                    <a:pt x="4195" y="2748"/>
                  </a:lnTo>
                  <a:lnTo>
                    <a:pt x="4197" y="2568"/>
                  </a:lnTo>
                  <a:lnTo>
                    <a:pt x="4198" y="2791"/>
                  </a:lnTo>
                  <a:lnTo>
                    <a:pt x="4198" y="2640"/>
                  </a:lnTo>
                  <a:lnTo>
                    <a:pt x="4199" y="2724"/>
                  </a:lnTo>
                  <a:lnTo>
                    <a:pt x="4199" y="2558"/>
                  </a:lnTo>
                  <a:lnTo>
                    <a:pt x="4200" y="2648"/>
                  </a:lnTo>
                  <a:lnTo>
                    <a:pt x="4200" y="2557"/>
                  </a:lnTo>
                  <a:lnTo>
                    <a:pt x="4201" y="2742"/>
                  </a:lnTo>
                  <a:lnTo>
                    <a:pt x="4202" y="2503"/>
                  </a:lnTo>
                  <a:lnTo>
                    <a:pt x="4203" y="2725"/>
                  </a:lnTo>
                  <a:lnTo>
                    <a:pt x="4203" y="2571"/>
                  </a:lnTo>
                  <a:lnTo>
                    <a:pt x="4204" y="2851"/>
                  </a:lnTo>
                  <a:lnTo>
                    <a:pt x="4204" y="2696"/>
                  </a:lnTo>
                  <a:lnTo>
                    <a:pt x="4205" y="2785"/>
                  </a:lnTo>
                  <a:lnTo>
                    <a:pt x="4205" y="2520"/>
                  </a:lnTo>
                  <a:lnTo>
                    <a:pt x="4206" y="2762"/>
                  </a:lnTo>
                  <a:lnTo>
                    <a:pt x="4207" y="2635"/>
                  </a:lnTo>
                  <a:lnTo>
                    <a:pt x="4207" y="2709"/>
                  </a:lnTo>
                  <a:lnTo>
                    <a:pt x="4208" y="2604"/>
                  </a:lnTo>
                  <a:lnTo>
                    <a:pt x="4209" y="2671"/>
                  </a:lnTo>
                  <a:lnTo>
                    <a:pt x="4209" y="2422"/>
                  </a:lnTo>
                  <a:lnTo>
                    <a:pt x="4210" y="2821"/>
                  </a:lnTo>
                  <a:lnTo>
                    <a:pt x="4212" y="2613"/>
                  </a:lnTo>
                  <a:lnTo>
                    <a:pt x="4212" y="2800"/>
                  </a:lnTo>
                  <a:lnTo>
                    <a:pt x="4213" y="2673"/>
                  </a:lnTo>
                  <a:lnTo>
                    <a:pt x="4213" y="2895"/>
                  </a:lnTo>
                  <a:lnTo>
                    <a:pt x="4214" y="2529"/>
                  </a:lnTo>
                  <a:lnTo>
                    <a:pt x="4215" y="2769"/>
                  </a:lnTo>
                  <a:lnTo>
                    <a:pt x="4216" y="2485"/>
                  </a:lnTo>
                  <a:lnTo>
                    <a:pt x="4217" y="2794"/>
                  </a:lnTo>
                  <a:lnTo>
                    <a:pt x="4217" y="2536"/>
                  </a:lnTo>
                  <a:lnTo>
                    <a:pt x="4218" y="2691"/>
                  </a:lnTo>
                  <a:lnTo>
                    <a:pt x="4219" y="2590"/>
                  </a:lnTo>
                  <a:lnTo>
                    <a:pt x="4220" y="2695"/>
                  </a:lnTo>
                  <a:lnTo>
                    <a:pt x="4220" y="2525"/>
                  </a:lnTo>
                  <a:lnTo>
                    <a:pt x="4221" y="2698"/>
                  </a:lnTo>
                  <a:lnTo>
                    <a:pt x="4221" y="2543"/>
                  </a:lnTo>
                  <a:lnTo>
                    <a:pt x="4222" y="2773"/>
                  </a:lnTo>
                  <a:lnTo>
                    <a:pt x="4223" y="2601"/>
                  </a:lnTo>
                  <a:lnTo>
                    <a:pt x="4224" y="2663"/>
                  </a:lnTo>
                  <a:lnTo>
                    <a:pt x="4224" y="2616"/>
                  </a:lnTo>
                  <a:lnTo>
                    <a:pt x="4225" y="2703"/>
                  </a:lnTo>
                  <a:lnTo>
                    <a:pt x="4225" y="2543"/>
                  </a:lnTo>
                  <a:lnTo>
                    <a:pt x="4226" y="2702"/>
                  </a:lnTo>
                  <a:lnTo>
                    <a:pt x="4226" y="2552"/>
                  </a:lnTo>
                  <a:lnTo>
                    <a:pt x="4228" y="2838"/>
                  </a:lnTo>
                  <a:lnTo>
                    <a:pt x="4228" y="2707"/>
                  </a:lnTo>
                  <a:lnTo>
                    <a:pt x="4229" y="2781"/>
                  </a:lnTo>
                  <a:lnTo>
                    <a:pt x="4230" y="2498"/>
                  </a:lnTo>
                  <a:lnTo>
                    <a:pt x="4230" y="2664"/>
                  </a:lnTo>
                  <a:lnTo>
                    <a:pt x="4231" y="2632"/>
                  </a:lnTo>
                  <a:lnTo>
                    <a:pt x="4231" y="2745"/>
                  </a:lnTo>
                  <a:lnTo>
                    <a:pt x="4232" y="2663"/>
                  </a:lnTo>
                  <a:lnTo>
                    <a:pt x="4232" y="2862"/>
                  </a:lnTo>
                  <a:lnTo>
                    <a:pt x="4233" y="2496"/>
                  </a:lnTo>
                  <a:lnTo>
                    <a:pt x="4234" y="2869"/>
                  </a:lnTo>
                  <a:lnTo>
                    <a:pt x="4235" y="2601"/>
                  </a:lnTo>
                  <a:lnTo>
                    <a:pt x="4236" y="2813"/>
                  </a:lnTo>
                  <a:lnTo>
                    <a:pt x="4237" y="2464"/>
                  </a:lnTo>
                  <a:lnTo>
                    <a:pt x="4237" y="2668"/>
                  </a:lnTo>
                  <a:lnTo>
                    <a:pt x="4238" y="2419"/>
                  </a:lnTo>
                  <a:lnTo>
                    <a:pt x="4238" y="2774"/>
                  </a:lnTo>
                  <a:lnTo>
                    <a:pt x="4240" y="2571"/>
                  </a:lnTo>
                  <a:lnTo>
                    <a:pt x="4240" y="2865"/>
                  </a:lnTo>
                  <a:lnTo>
                    <a:pt x="4241" y="2729"/>
                  </a:lnTo>
                  <a:lnTo>
                    <a:pt x="4241" y="2829"/>
                  </a:lnTo>
                  <a:lnTo>
                    <a:pt x="4242" y="2628"/>
                  </a:lnTo>
                  <a:lnTo>
                    <a:pt x="4243" y="2817"/>
                  </a:lnTo>
                  <a:lnTo>
                    <a:pt x="4244" y="2606"/>
                  </a:lnTo>
                  <a:lnTo>
                    <a:pt x="4244" y="2743"/>
                  </a:lnTo>
                  <a:lnTo>
                    <a:pt x="4245" y="2609"/>
                  </a:lnTo>
                  <a:lnTo>
                    <a:pt x="4245" y="2914"/>
                  </a:lnTo>
                  <a:lnTo>
                    <a:pt x="4247" y="2451"/>
                  </a:lnTo>
                  <a:lnTo>
                    <a:pt x="4247" y="2883"/>
                  </a:lnTo>
                  <a:lnTo>
                    <a:pt x="4248" y="2601"/>
                  </a:lnTo>
                  <a:lnTo>
                    <a:pt x="4249" y="2812"/>
                  </a:lnTo>
                  <a:lnTo>
                    <a:pt x="4249" y="2650"/>
                  </a:lnTo>
                  <a:lnTo>
                    <a:pt x="4250" y="2791"/>
                  </a:lnTo>
                  <a:lnTo>
                    <a:pt x="4250" y="2570"/>
                  </a:lnTo>
                  <a:lnTo>
                    <a:pt x="4251" y="2723"/>
                  </a:lnTo>
                  <a:lnTo>
                    <a:pt x="4251" y="2583"/>
                  </a:lnTo>
                  <a:lnTo>
                    <a:pt x="4252" y="2712"/>
                  </a:lnTo>
                  <a:lnTo>
                    <a:pt x="4253" y="2526"/>
                  </a:lnTo>
                  <a:lnTo>
                    <a:pt x="4254" y="2750"/>
                  </a:lnTo>
                  <a:lnTo>
                    <a:pt x="4255" y="2485"/>
                  </a:lnTo>
                  <a:lnTo>
                    <a:pt x="4256" y="2735"/>
                  </a:lnTo>
                  <a:lnTo>
                    <a:pt x="4256" y="2611"/>
                  </a:lnTo>
                  <a:lnTo>
                    <a:pt x="4257" y="2691"/>
                  </a:lnTo>
                  <a:lnTo>
                    <a:pt x="4257" y="2523"/>
                  </a:lnTo>
                  <a:lnTo>
                    <a:pt x="4259" y="2824"/>
                  </a:lnTo>
                  <a:lnTo>
                    <a:pt x="4260" y="2468"/>
                  </a:lnTo>
                  <a:lnTo>
                    <a:pt x="4261" y="2695"/>
                  </a:lnTo>
                  <a:lnTo>
                    <a:pt x="4261" y="2621"/>
                  </a:lnTo>
                  <a:lnTo>
                    <a:pt x="4262" y="2710"/>
                  </a:lnTo>
                  <a:lnTo>
                    <a:pt x="4262" y="2513"/>
                  </a:lnTo>
                  <a:lnTo>
                    <a:pt x="4263" y="2686"/>
                  </a:lnTo>
                  <a:lnTo>
                    <a:pt x="4263" y="2605"/>
                  </a:lnTo>
                  <a:lnTo>
                    <a:pt x="4264" y="2752"/>
                  </a:lnTo>
                  <a:lnTo>
                    <a:pt x="4265" y="2581"/>
                  </a:lnTo>
                  <a:lnTo>
                    <a:pt x="4265" y="2694"/>
                  </a:lnTo>
                  <a:lnTo>
                    <a:pt x="4266" y="2471"/>
                  </a:lnTo>
                  <a:lnTo>
                    <a:pt x="4267" y="2643"/>
                  </a:lnTo>
                  <a:lnTo>
                    <a:pt x="4267" y="2545"/>
                  </a:lnTo>
                  <a:lnTo>
                    <a:pt x="4268" y="2670"/>
                  </a:lnTo>
                  <a:lnTo>
                    <a:pt x="4268" y="2522"/>
                  </a:lnTo>
                  <a:lnTo>
                    <a:pt x="4269" y="2649"/>
                  </a:lnTo>
                  <a:lnTo>
                    <a:pt x="4270" y="2551"/>
                  </a:lnTo>
                  <a:lnTo>
                    <a:pt x="4271" y="2701"/>
                  </a:lnTo>
                  <a:lnTo>
                    <a:pt x="4272" y="2489"/>
                  </a:lnTo>
                  <a:lnTo>
                    <a:pt x="4272" y="2703"/>
                  </a:lnTo>
                  <a:lnTo>
                    <a:pt x="4273" y="2609"/>
                  </a:lnTo>
                  <a:lnTo>
                    <a:pt x="4273" y="2688"/>
                  </a:lnTo>
                  <a:lnTo>
                    <a:pt x="4274" y="2446"/>
                  </a:lnTo>
                  <a:lnTo>
                    <a:pt x="4275" y="2682"/>
                  </a:lnTo>
                  <a:lnTo>
                    <a:pt x="4275" y="2517"/>
                  </a:lnTo>
                  <a:lnTo>
                    <a:pt x="4276" y="2856"/>
                  </a:lnTo>
                  <a:lnTo>
                    <a:pt x="4278" y="2506"/>
                  </a:lnTo>
                  <a:lnTo>
                    <a:pt x="4279" y="2767"/>
                  </a:lnTo>
                  <a:lnTo>
                    <a:pt x="4279" y="2601"/>
                  </a:lnTo>
                  <a:lnTo>
                    <a:pt x="4280" y="2628"/>
                  </a:lnTo>
                  <a:lnTo>
                    <a:pt x="4280" y="2547"/>
                  </a:lnTo>
                  <a:lnTo>
                    <a:pt x="4281" y="2818"/>
                  </a:lnTo>
                  <a:lnTo>
                    <a:pt x="4282" y="2545"/>
                  </a:lnTo>
                  <a:lnTo>
                    <a:pt x="4283" y="2770"/>
                  </a:lnTo>
                  <a:lnTo>
                    <a:pt x="4283" y="2538"/>
                  </a:lnTo>
                  <a:lnTo>
                    <a:pt x="4284" y="2748"/>
                  </a:lnTo>
                  <a:lnTo>
                    <a:pt x="4285" y="2618"/>
                  </a:lnTo>
                  <a:lnTo>
                    <a:pt x="4286" y="2743"/>
                  </a:lnTo>
                  <a:lnTo>
                    <a:pt x="4287" y="2626"/>
                  </a:lnTo>
                  <a:lnTo>
                    <a:pt x="4287" y="2689"/>
                  </a:lnTo>
                  <a:lnTo>
                    <a:pt x="4288" y="2561"/>
                  </a:lnTo>
                  <a:lnTo>
                    <a:pt x="4289" y="2715"/>
                  </a:lnTo>
                  <a:lnTo>
                    <a:pt x="4290" y="2581"/>
                  </a:lnTo>
                  <a:lnTo>
                    <a:pt x="4290" y="2920"/>
                  </a:lnTo>
                  <a:lnTo>
                    <a:pt x="4291" y="2645"/>
                  </a:lnTo>
                  <a:lnTo>
                    <a:pt x="4292" y="2753"/>
                  </a:lnTo>
                  <a:lnTo>
                    <a:pt x="4292" y="2557"/>
                  </a:lnTo>
                  <a:lnTo>
                    <a:pt x="4293" y="2751"/>
                  </a:lnTo>
                  <a:lnTo>
                    <a:pt x="4293" y="2669"/>
                  </a:lnTo>
                  <a:lnTo>
                    <a:pt x="4294" y="2825"/>
                  </a:lnTo>
                  <a:lnTo>
                    <a:pt x="4294" y="2558"/>
                  </a:lnTo>
                  <a:lnTo>
                    <a:pt x="4295" y="2752"/>
                  </a:lnTo>
                  <a:lnTo>
                    <a:pt x="4296" y="2528"/>
                  </a:lnTo>
                  <a:lnTo>
                    <a:pt x="4296" y="2772"/>
                  </a:lnTo>
                  <a:lnTo>
                    <a:pt x="4297" y="2529"/>
                  </a:lnTo>
                  <a:lnTo>
                    <a:pt x="4298" y="2719"/>
                  </a:lnTo>
                  <a:lnTo>
                    <a:pt x="4298" y="2572"/>
                  </a:lnTo>
                  <a:lnTo>
                    <a:pt x="4299" y="2818"/>
                  </a:lnTo>
                  <a:lnTo>
                    <a:pt x="4300" y="2598"/>
                  </a:lnTo>
                  <a:lnTo>
                    <a:pt x="4301" y="2817"/>
                  </a:lnTo>
                  <a:lnTo>
                    <a:pt x="4302" y="2653"/>
                  </a:lnTo>
                  <a:lnTo>
                    <a:pt x="4302" y="2759"/>
                  </a:lnTo>
                  <a:lnTo>
                    <a:pt x="4303" y="2611"/>
                  </a:lnTo>
                  <a:lnTo>
                    <a:pt x="4304" y="2822"/>
                  </a:lnTo>
                  <a:lnTo>
                    <a:pt x="4305" y="2535"/>
                  </a:lnTo>
                  <a:lnTo>
                    <a:pt x="4305" y="2818"/>
                  </a:lnTo>
                  <a:lnTo>
                    <a:pt x="4306" y="2573"/>
                  </a:lnTo>
                  <a:lnTo>
                    <a:pt x="4307" y="2732"/>
                  </a:lnTo>
                  <a:lnTo>
                    <a:pt x="4308" y="2613"/>
                  </a:lnTo>
                  <a:lnTo>
                    <a:pt x="4308" y="2708"/>
                  </a:lnTo>
                  <a:lnTo>
                    <a:pt x="4309" y="2662"/>
                  </a:lnTo>
                  <a:lnTo>
                    <a:pt x="4309" y="2810"/>
                  </a:lnTo>
                  <a:lnTo>
                    <a:pt x="4310" y="2535"/>
                  </a:lnTo>
                  <a:lnTo>
                    <a:pt x="4311" y="2825"/>
                  </a:lnTo>
                  <a:lnTo>
                    <a:pt x="4312" y="2579"/>
                  </a:lnTo>
                  <a:lnTo>
                    <a:pt x="4313" y="2742"/>
                  </a:lnTo>
                  <a:lnTo>
                    <a:pt x="4313" y="2633"/>
                  </a:lnTo>
                  <a:lnTo>
                    <a:pt x="4314" y="2827"/>
                  </a:lnTo>
                  <a:lnTo>
                    <a:pt x="4315" y="2638"/>
                  </a:lnTo>
                  <a:lnTo>
                    <a:pt x="4316" y="2741"/>
                  </a:lnTo>
                  <a:lnTo>
                    <a:pt x="4317" y="2609"/>
                  </a:lnTo>
                  <a:lnTo>
                    <a:pt x="4317" y="2798"/>
                  </a:lnTo>
                  <a:lnTo>
                    <a:pt x="4318" y="2549"/>
                  </a:lnTo>
                  <a:lnTo>
                    <a:pt x="4319" y="2757"/>
                  </a:lnTo>
                  <a:lnTo>
                    <a:pt x="4321" y="2480"/>
                  </a:lnTo>
                  <a:lnTo>
                    <a:pt x="4322" y="2840"/>
                  </a:lnTo>
                  <a:lnTo>
                    <a:pt x="4322" y="2597"/>
                  </a:lnTo>
                  <a:lnTo>
                    <a:pt x="4323" y="2781"/>
                  </a:lnTo>
                  <a:lnTo>
                    <a:pt x="4324" y="2597"/>
                  </a:lnTo>
                  <a:lnTo>
                    <a:pt x="4324" y="2822"/>
                  </a:lnTo>
                  <a:lnTo>
                    <a:pt x="4325" y="2526"/>
                  </a:lnTo>
                  <a:lnTo>
                    <a:pt x="4325" y="2691"/>
                  </a:lnTo>
                  <a:lnTo>
                    <a:pt x="4326" y="2659"/>
                  </a:lnTo>
                  <a:lnTo>
                    <a:pt x="4327" y="2832"/>
                  </a:lnTo>
                  <a:lnTo>
                    <a:pt x="4327" y="2545"/>
                  </a:lnTo>
                  <a:lnTo>
                    <a:pt x="4328" y="2781"/>
                  </a:lnTo>
                  <a:lnTo>
                    <a:pt x="4329" y="2572"/>
                  </a:lnTo>
                  <a:lnTo>
                    <a:pt x="4330" y="2801"/>
                  </a:lnTo>
                  <a:lnTo>
                    <a:pt x="4330" y="2501"/>
                  </a:lnTo>
                  <a:lnTo>
                    <a:pt x="4331" y="2717"/>
                  </a:lnTo>
                  <a:lnTo>
                    <a:pt x="4332" y="2525"/>
                  </a:lnTo>
                  <a:lnTo>
                    <a:pt x="4332" y="2683"/>
                  </a:lnTo>
                  <a:lnTo>
                    <a:pt x="4333" y="2583"/>
                  </a:lnTo>
                  <a:lnTo>
                    <a:pt x="4333" y="2739"/>
                  </a:lnTo>
                  <a:lnTo>
                    <a:pt x="4334" y="2563"/>
                  </a:lnTo>
                  <a:lnTo>
                    <a:pt x="4334" y="2722"/>
                  </a:lnTo>
                  <a:lnTo>
                    <a:pt x="4335" y="2684"/>
                  </a:lnTo>
                  <a:lnTo>
                    <a:pt x="4335" y="2820"/>
                  </a:lnTo>
                  <a:lnTo>
                    <a:pt x="4337" y="2567"/>
                  </a:lnTo>
                  <a:lnTo>
                    <a:pt x="4337" y="2808"/>
                  </a:lnTo>
                  <a:lnTo>
                    <a:pt x="4338" y="2463"/>
                  </a:lnTo>
                  <a:lnTo>
                    <a:pt x="4339" y="2803"/>
                  </a:lnTo>
                  <a:lnTo>
                    <a:pt x="4340" y="2622"/>
                  </a:lnTo>
                  <a:lnTo>
                    <a:pt x="4340" y="2722"/>
                  </a:lnTo>
                  <a:lnTo>
                    <a:pt x="4341" y="2556"/>
                  </a:lnTo>
                  <a:lnTo>
                    <a:pt x="4341" y="2804"/>
                  </a:lnTo>
                  <a:lnTo>
                    <a:pt x="4342" y="2588"/>
                  </a:lnTo>
                  <a:lnTo>
                    <a:pt x="4343" y="2844"/>
                  </a:lnTo>
                  <a:lnTo>
                    <a:pt x="4343" y="2573"/>
                  </a:lnTo>
                  <a:lnTo>
                    <a:pt x="4344" y="2708"/>
                  </a:lnTo>
                  <a:lnTo>
                    <a:pt x="4345" y="2567"/>
                  </a:lnTo>
                  <a:lnTo>
                    <a:pt x="4345" y="2769"/>
                  </a:lnTo>
                  <a:lnTo>
                    <a:pt x="4346" y="2586"/>
                  </a:lnTo>
                  <a:lnTo>
                    <a:pt x="4347" y="2852"/>
                  </a:lnTo>
                  <a:lnTo>
                    <a:pt x="4347" y="2659"/>
                  </a:lnTo>
                  <a:lnTo>
                    <a:pt x="4348" y="2735"/>
                  </a:lnTo>
                  <a:lnTo>
                    <a:pt x="4349" y="2484"/>
                  </a:lnTo>
                  <a:lnTo>
                    <a:pt x="4349" y="2601"/>
                  </a:lnTo>
                  <a:lnTo>
                    <a:pt x="4350" y="2502"/>
                  </a:lnTo>
                  <a:lnTo>
                    <a:pt x="4351" y="2882"/>
                  </a:lnTo>
                  <a:lnTo>
                    <a:pt x="4353" y="2496"/>
                  </a:lnTo>
                  <a:lnTo>
                    <a:pt x="4354" y="2865"/>
                  </a:lnTo>
                  <a:lnTo>
                    <a:pt x="4355" y="2536"/>
                  </a:lnTo>
                  <a:lnTo>
                    <a:pt x="4355" y="2705"/>
                  </a:lnTo>
                  <a:lnTo>
                    <a:pt x="4356" y="2460"/>
                  </a:lnTo>
                  <a:lnTo>
                    <a:pt x="4357" y="2801"/>
                  </a:lnTo>
                  <a:lnTo>
                    <a:pt x="4357" y="2598"/>
                  </a:lnTo>
                  <a:lnTo>
                    <a:pt x="4358" y="2726"/>
                  </a:lnTo>
                  <a:lnTo>
                    <a:pt x="4359" y="2538"/>
                  </a:lnTo>
                  <a:lnTo>
                    <a:pt x="4360" y="2785"/>
                  </a:lnTo>
                  <a:lnTo>
                    <a:pt x="4361" y="2560"/>
                  </a:lnTo>
                  <a:lnTo>
                    <a:pt x="4361" y="2660"/>
                  </a:lnTo>
                  <a:lnTo>
                    <a:pt x="4362" y="2516"/>
                  </a:lnTo>
                  <a:lnTo>
                    <a:pt x="4362" y="2798"/>
                  </a:lnTo>
                  <a:lnTo>
                    <a:pt x="4363" y="2609"/>
                  </a:lnTo>
                  <a:lnTo>
                    <a:pt x="4364" y="2824"/>
                  </a:lnTo>
                  <a:lnTo>
                    <a:pt x="4364" y="2600"/>
                  </a:lnTo>
                  <a:lnTo>
                    <a:pt x="4365" y="2719"/>
                  </a:lnTo>
                  <a:lnTo>
                    <a:pt x="4366" y="2509"/>
                  </a:lnTo>
                  <a:lnTo>
                    <a:pt x="4366" y="2764"/>
                  </a:lnTo>
                  <a:lnTo>
                    <a:pt x="4367" y="2655"/>
                  </a:lnTo>
                  <a:lnTo>
                    <a:pt x="4367" y="2818"/>
                  </a:lnTo>
                  <a:lnTo>
                    <a:pt x="4368" y="2688"/>
                  </a:lnTo>
                  <a:lnTo>
                    <a:pt x="4368" y="2826"/>
                  </a:lnTo>
                  <a:lnTo>
                    <a:pt x="4369" y="2488"/>
                  </a:lnTo>
                  <a:lnTo>
                    <a:pt x="4369" y="2800"/>
                  </a:lnTo>
                  <a:lnTo>
                    <a:pt x="4370" y="2481"/>
                  </a:lnTo>
                  <a:lnTo>
                    <a:pt x="4371" y="2696"/>
                  </a:lnTo>
                  <a:lnTo>
                    <a:pt x="4371" y="2602"/>
                  </a:lnTo>
                  <a:lnTo>
                    <a:pt x="4372" y="2745"/>
                  </a:lnTo>
                  <a:lnTo>
                    <a:pt x="4372" y="2639"/>
                  </a:lnTo>
                  <a:lnTo>
                    <a:pt x="4373" y="2733"/>
                  </a:lnTo>
                  <a:lnTo>
                    <a:pt x="4374" y="2520"/>
                  </a:lnTo>
                  <a:lnTo>
                    <a:pt x="4375" y="2696"/>
                  </a:lnTo>
                  <a:lnTo>
                    <a:pt x="4376" y="2580"/>
                  </a:lnTo>
                  <a:lnTo>
                    <a:pt x="4376" y="2880"/>
                  </a:lnTo>
                  <a:lnTo>
                    <a:pt x="4377" y="2473"/>
                  </a:lnTo>
                  <a:lnTo>
                    <a:pt x="4378" y="2598"/>
                  </a:lnTo>
                  <a:lnTo>
                    <a:pt x="4379" y="2580"/>
                  </a:lnTo>
                  <a:lnTo>
                    <a:pt x="4379" y="2733"/>
                  </a:lnTo>
                  <a:lnTo>
                    <a:pt x="4380" y="2636"/>
                  </a:lnTo>
                  <a:lnTo>
                    <a:pt x="4381" y="2847"/>
                  </a:lnTo>
                  <a:lnTo>
                    <a:pt x="4381" y="2680"/>
                  </a:lnTo>
                  <a:lnTo>
                    <a:pt x="4382" y="2780"/>
                  </a:lnTo>
                  <a:lnTo>
                    <a:pt x="4383" y="2489"/>
                  </a:lnTo>
                  <a:lnTo>
                    <a:pt x="4385" y="2822"/>
                  </a:lnTo>
                  <a:lnTo>
                    <a:pt x="4385" y="2778"/>
                  </a:lnTo>
                  <a:lnTo>
                    <a:pt x="4386" y="2786"/>
                  </a:lnTo>
                  <a:lnTo>
                    <a:pt x="4386" y="2511"/>
                  </a:lnTo>
                  <a:lnTo>
                    <a:pt x="4387" y="2689"/>
                  </a:lnTo>
                  <a:lnTo>
                    <a:pt x="4387" y="2550"/>
                  </a:lnTo>
                  <a:lnTo>
                    <a:pt x="4388" y="2715"/>
                  </a:lnTo>
                  <a:lnTo>
                    <a:pt x="4388" y="2588"/>
                  </a:lnTo>
                  <a:lnTo>
                    <a:pt x="4389" y="2896"/>
                  </a:lnTo>
                  <a:lnTo>
                    <a:pt x="4390" y="2496"/>
                  </a:lnTo>
                  <a:lnTo>
                    <a:pt x="4391" y="2633"/>
                  </a:lnTo>
                  <a:lnTo>
                    <a:pt x="4391" y="2516"/>
                  </a:lnTo>
                  <a:lnTo>
                    <a:pt x="4392" y="2647"/>
                  </a:lnTo>
                  <a:lnTo>
                    <a:pt x="4393" y="2468"/>
                  </a:lnTo>
                  <a:lnTo>
                    <a:pt x="4395" y="2769"/>
                  </a:lnTo>
                  <a:lnTo>
                    <a:pt x="4395" y="2470"/>
                  </a:lnTo>
                  <a:lnTo>
                    <a:pt x="4396" y="2705"/>
                  </a:lnTo>
                  <a:lnTo>
                    <a:pt x="4397" y="2668"/>
                  </a:lnTo>
                  <a:lnTo>
                    <a:pt x="4398" y="2741"/>
                  </a:lnTo>
                  <a:lnTo>
                    <a:pt x="4398" y="2635"/>
                  </a:lnTo>
                  <a:lnTo>
                    <a:pt x="4399" y="2825"/>
                  </a:lnTo>
                  <a:lnTo>
                    <a:pt x="4400" y="2512"/>
                  </a:lnTo>
                  <a:lnTo>
                    <a:pt x="4401" y="2753"/>
                  </a:lnTo>
                  <a:lnTo>
                    <a:pt x="4401" y="2550"/>
                  </a:lnTo>
                  <a:lnTo>
                    <a:pt x="4402" y="2698"/>
                  </a:lnTo>
                  <a:lnTo>
                    <a:pt x="4402" y="2409"/>
                  </a:lnTo>
                  <a:lnTo>
                    <a:pt x="4403" y="2793"/>
                  </a:lnTo>
                  <a:lnTo>
                    <a:pt x="4404" y="2689"/>
                  </a:lnTo>
                  <a:lnTo>
                    <a:pt x="4404" y="2771"/>
                  </a:lnTo>
                  <a:lnTo>
                    <a:pt x="4406" y="2409"/>
                  </a:lnTo>
                  <a:lnTo>
                    <a:pt x="4407" y="2833"/>
                  </a:lnTo>
                  <a:lnTo>
                    <a:pt x="4408" y="2668"/>
                  </a:lnTo>
                  <a:lnTo>
                    <a:pt x="4409" y="2691"/>
                  </a:lnTo>
                  <a:lnTo>
                    <a:pt x="4409" y="2494"/>
                  </a:lnTo>
                  <a:lnTo>
                    <a:pt x="4410" y="2698"/>
                  </a:lnTo>
                  <a:lnTo>
                    <a:pt x="4411" y="2627"/>
                  </a:lnTo>
                  <a:lnTo>
                    <a:pt x="4412" y="2743"/>
                  </a:lnTo>
                  <a:lnTo>
                    <a:pt x="4412" y="2654"/>
                  </a:lnTo>
                  <a:lnTo>
                    <a:pt x="4413" y="2756"/>
                  </a:lnTo>
                  <a:lnTo>
                    <a:pt x="4413" y="2436"/>
                  </a:lnTo>
                  <a:lnTo>
                    <a:pt x="4414" y="2678"/>
                  </a:lnTo>
                  <a:lnTo>
                    <a:pt x="4415" y="2480"/>
                  </a:lnTo>
                  <a:lnTo>
                    <a:pt x="4416" y="2763"/>
                  </a:lnTo>
                  <a:lnTo>
                    <a:pt x="4416" y="2568"/>
                  </a:lnTo>
                  <a:lnTo>
                    <a:pt x="4417" y="2676"/>
                  </a:lnTo>
                  <a:lnTo>
                    <a:pt x="4418" y="2516"/>
                  </a:lnTo>
                  <a:lnTo>
                    <a:pt x="4419" y="2819"/>
                  </a:lnTo>
                  <a:lnTo>
                    <a:pt x="4419" y="2580"/>
                  </a:lnTo>
                  <a:lnTo>
                    <a:pt x="4420" y="2605"/>
                  </a:lnTo>
                  <a:lnTo>
                    <a:pt x="4421" y="2495"/>
                  </a:lnTo>
                  <a:lnTo>
                    <a:pt x="4422" y="2752"/>
                  </a:lnTo>
                  <a:lnTo>
                    <a:pt x="4422" y="2498"/>
                  </a:lnTo>
                  <a:lnTo>
                    <a:pt x="4423" y="2695"/>
                  </a:lnTo>
                  <a:lnTo>
                    <a:pt x="4424" y="2626"/>
                  </a:lnTo>
                  <a:lnTo>
                    <a:pt x="4424" y="2710"/>
                  </a:lnTo>
                  <a:lnTo>
                    <a:pt x="4425" y="2543"/>
                  </a:lnTo>
                  <a:lnTo>
                    <a:pt x="4426" y="2915"/>
                  </a:lnTo>
                  <a:lnTo>
                    <a:pt x="4426" y="2519"/>
                  </a:lnTo>
                  <a:lnTo>
                    <a:pt x="4428" y="2826"/>
                  </a:lnTo>
                  <a:lnTo>
                    <a:pt x="4428" y="2601"/>
                  </a:lnTo>
                  <a:lnTo>
                    <a:pt x="4429" y="2743"/>
                  </a:lnTo>
                  <a:lnTo>
                    <a:pt x="4430" y="2581"/>
                  </a:lnTo>
                  <a:lnTo>
                    <a:pt x="4430" y="2654"/>
                  </a:lnTo>
                  <a:lnTo>
                    <a:pt x="4431" y="2457"/>
                  </a:lnTo>
                  <a:lnTo>
                    <a:pt x="4432" y="2718"/>
                  </a:lnTo>
                  <a:lnTo>
                    <a:pt x="4433" y="2572"/>
                  </a:lnTo>
                  <a:lnTo>
                    <a:pt x="4433" y="2780"/>
                  </a:lnTo>
                  <a:lnTo>
                    <a:pt x="4435" y="2643"/>
                  </a:lnTo>
                  <a:lnTo>
                    <a:pt x="4435" y="2759"/>
                  </a:lnTo>
                  <a:lnTo>
                    <a:pt x="4436" y="2487"/>
                  </a:lnTo>
                  <a:lnTo>
                    <a:pt x="4437" y="2705"/>
                  </a:lnTo>
                  <a:lnTo>
                    <a:pt x="4437" y="2522"/>
                  </a:lnTo>
                  <a:lnTo>
                    <a:pt x="4438" y="2771"/>
                  </a:lnTo>
                  <a:lnTo>
                    <a:pt x="4440" y="2568"/>
                  </a:lnTo>
                  <a:lnTo>
                    <a:pt x="4441" y="2730"/>
                  </a:lnTo>
                  <a:lnTo>
                    <a:pt x="4442" y="2495"/>
                  </a:lnTo>
                  <a:lnTo>
                    <a:pt x="4442" y="2701"/>
                  </a:lnTo>
                  <a:lnTo>
                    <a:pt x="4443" y="2584"/>
                  </a:lnTo>
                  <a:lnTo>
                    <a:pt x="4444" y="2707"/>
                  </a:lnTo>
                  <a:lnTo>
                    <a:pt x="4445" y="2495"/>
                  </a:lnTo>
                  <a:lnTo>
                    <a:pt x="4445" y="2744"/>
                  </a:lnTo>
                  <a:lnTo>
                    <a:pt x="4446" y="2522"/>
                  </a:lnTo>
                  <a:lnTo>
                    <a:pt x="4446" y="2621"/>
                  </a:lnTo>
                  <a:lnTo>
                    <a:pt x="4447" y="2524"/>
                  </a:lnTo>
                  <a:lnTo>
                    <a:pt x="4447" y="2750"/>
                  </a:lnTo>
                  <a:lnTo>
                    <a:pt x="4448" y="2552"/>
                  </a:lnTo>
                  <a:lnTo>
                    <a:pt x="4449" y="2773"/>
                  </a:lnTo>
                  <a:lnTo>
                    <a:pt x="4449" y="2519"/>
                  </a:lnTo>
                  <a:lnTo>
                    <a:pt x="4450" y="2638"/>
                  </a:lnTo>
                  <a:lnTo>
                    <a:pt x="4451" y="2501"/>
                  </a:lnTo>
                  <a:lnTo>
                    <a:pt x="4451" y="2684"/>
                  </a:lnTo>
                  <a:lnTo>
                    <a:pt x="4452" y="2494"/>
                  </a:lnTo>
                  <a:lnTo>
                    <a:pt x="4453" y="2677"/>
                  </a:lnTo>
                  <a:lnTo>
                    <a:pt x="4454" y="2456"/>
                  </a:lnTo>
                  <a:lnTo>
                    <a:pt x="4455" y="2745"/>
                  </a:lnTo>
                  <a:lnTo>
                    <a:pt x="4456" y="2577"/>
                  </a:lnTo>
                  <a:lnTo>
                    <a:pt x="4456" y="2693"/>
                  </a:lnTo>
                  <a:lnTo>
                    <a:pt x="4457" y="2533"/>
                  </a:lnTo>
                  <a:lnTo>
                    <a:pt x="4457" y="2615"/>
                  </a:lnTo>
                  <a:lnTo>
                    <a:pt x="4458" y="2572"/>
                  </a:lnTo>
                  <a:lnTo>
                    <a:pt x="4458" y="2700"/>
                  </a:lnTo>
                  <a:lnTo>
                    <a:pt x="4459" y="2485"/>
                  </a:lnTo>
                  <a:lnTo>
                    <a:pt x="4460" y="2676"/>
                  </a:lnTo>
                  <a:lnTo>
                    <a:pt x="4461" y="2489"/>
                  </a:lnTo>
                  <a:lnTo>
                    <a:pt x="4461" y="2716"/>
                  </a:lnTo>
                  <a:lnTo>
                    <a:pt x="4462" y="2678"/>
                  </a:lnTo>
                  <a:lnTo>
                    <a:pt x="4462" y="2815"/>
                  </a:lnTo>
                  <a:lnTo>
                    <a:pt x="4463" y="2516"/>
                  </a:lnTo>
                  <a:lnTo>
                    <a:pt x="4464" y="2649"/>
                  </a:lnTo>
                  <a:lnTo>
                    <a:pt x="4464" y="2481"/>
                  </a:lnTo>
                  <a:lnTo>
                    <a:pt x="4465" y="2796"/>
                  </a:lnTo>
                  <a:lnTo>
                    <a:pt x="4465" y="2553"/>
                  </a:lnTo>
                  <a:lnTo>
                    <a:pt x="4467" y="2807"/>
                  </a:lnTo>
                  <a:lnTo>
                    <a:pt x="4468" y="2645"/>
                  </a:lnTo>
                  <a:lnTo>
                    <a:pt x="4468" y="2840"/>
                  </a:lnTo>
                  <a:lnTo>
                    <a:pt x="4469" y="2567"/>
                  </a:lnTo>
                  <a:lnTo>
                    <a:pt x="4469" y="2757"/>
                  </a:lnTo>
                  <a:lnTo>
                    <a:pt x="4470" y="2471"/>
                  </a:lnTo>
                  <a:lnTo>
                    <a:pt x="4470" y="2691"/>
                  </a:lnTo>
                  <a:lnTo>
                    <a:pt x="4471" y="2529"/>
                  </a:lnTo>
                  <a:lnTo>
                    <a:pt x="4471" y="2744"/>
                  </a:lnTo>
                  <a:lnTo>
                    <a:pt x="4472" y="2577"/>
                  </a:lnTo>
                  <a:lnTo>
                    <a:pt x="4473" y="2693"/>
                  </a:lnTo>
                  <a:lnTo>
                    <a:pt x="4474" y="2396"/>
                  </a:lnTo>
                  <a:lnTo>
                    <a:pt x="4475" y="2806"/>
                  </a:lnTo>
                  <a:lnTo>
                    <a:pt x="4475" y="2533"/>
                  </a:lnTo>
                  <a:lnTo>
                    <a:pt x="4476" y="2875"/>
                  </a:lnTo>
                  <a:lnTo>
                    <a:pt x="4477" y="2482"/>
                  </a:lnTo>
                  <a:lnTo>
                    <a:pt x="4478" y="2680"/>
                  </a:lnTo>
                  <a:lnTo>
                    <a:pt x="4478" y="2528"/>
                  </a:lnTo>
                  <a:lnTo>
                    <a:pt x="4480" y="2806"/>
                  </a:lnTo>
                  <a:lnTo>
                    <a:pt x="4480" y="2531"/>
                  </a:lnTo>
                  <a:lnTo>
                    <a:pt x="4481" y="2787"/>
                  </a:lnTo>
                  <a:lnTo>
                    <a:pt x="4482" y="2645"/>
                  </a:lnTo>
                  <a:lnTo>
                    <a:pt x="4482" y="2884"/>
                  </a:lnTo>
                  <a:lnTo>
                    <a:pt x="4483" y="2574"/>
                  </a:lnTo>
                  <a:lnTo>
                    <a:pt x="4483" y="2717"/>
                  </a:lnTo>
                  <a:lnTo>
                    <a:pt x="4484" y="2614"/>
                  </a:lnTo>
                  <a:lnTo>
                    <a:pt x="4485" y="2824"/>
                  </a:lnTo>
                  <a:lnTo>
                    <a:pt x="4485" y="2581"/>
                  </a:lnTo>
                  <a:lnTo>
                    <a:pt x="4486" y="2755"/>
                  </a:lnTo>
                  <a:lnTo>
                    <a:pt x="4486" y="2619"/>
                  </a:lnTo>
                  <a:lnTo>
                    <a:pt x="4487" y="2767"/>
                  </a:lnTo>
                  <a:lnTo>
                    <a:pt x="4487" y="2577"/>
                  </a:lnTo>
                  <a:lnTo>
                    <a:pt x="4488" y="2801"/>
                  </a:lnTo>
                  <a:lnTo>
                    <a:pt x="4488" y="2577"/>
                  </a:lnTo>
                  <a:lnTo>
                    <a:pt x="4489" y="2707"/>
                  </a:lnTo>
                  <a:lnTo>
                    <a:pt x="4489" y="2607"/>
                  </a:lnTo>
                  <a:lnTo>
                    <a:pt x="4490" y="2764"/>
                  </a:lnTo>
                  <a:lnTo>
                    <a:pt x="4490" y="2573"/>
                  </a:lnTo>
                  <a:lnTo>
                    <a:pt x="4491" y="2666"/>
                  </a:lnTo>
                  <a:lnTo>
                    <a:pt x="4492" y="2506"/>
                  </a:lnTo>
                  <a:lnTo>
                    <a:pt x="4492" y="2701"/>
                  </a:lnTo>
                  <a:lnTo>
                    <a:pt x="4493" y="2515"/>
                  </a:lnTo>
                  <a:lnTo>
                    <a:pt x="4493" y="2721"/>
                  </a:lnTo>
                  <a:lnTo>
                    <a:pt x="4494" y="2511"/>
                  </a:lnTo>
                  <a:lnTo>
                    <a:pt x="4495" y="2676"/>
                  </a:lnTo>
                  <a:lnTo>
                    <a:pt x="4495" y="2516"/>
                  </a:lnTo>
                  <a:lnTo>
                    <a:pt x="4497" y="2847"/>
                  </a:lnTo>
                  <a:lnTo>
                    <a:pt x="4497" y="2715"/>
                  </a:lnTo>
                  <a:lnTo>
                    <a:pt x="4498" y="2807"/>
                  </a:lnTo>
                  <a:lnTo>
                    <a:pt x="4498" y="2590"/>
                  </a:lnTo>
                  <a:lnTo>
                    <a:pt x="4499" y="2784"/>
                  </a:lnTo>
                  <a:lnTo>
                    <a:pt x="4500" y="2633"/>
                  </a:lnTo>
                  <a:lnTo>
                    <a:pt x="4500" y="2711"/>
                  </a:lnTo>
                  <a:lnTo>
                    <a:pt x="4501" y="2551"/>
                  </a:lnTo>
                  <a:lnTo>
                    <a:pt x="4502" y="2853"/>
                  </a:lnTo>
                  <a:lnTo>
                    <a:pt x="4503" y="2752"/>
                  </a:lnTo>
                  <a:lnTo>
                    <a:pt x="4503" y="2820"/>
                  </a:lnTo>
                  <a:lnTo>
                    <a:pt x="4504" y="2586"/>
                  </a:lnTo>
                  <a:lnTo>
                    <a:pt x="4505" y="2732"/>
                  </a:lnTo>
                  <a:lnTo>
                    <a:pt x="4505" y="2682"/>
                  </a:lnTo>
                  <a:lnTo>
                    <a:pt x="4506" y="2847"/>
                  </a:lnTo>
                  <a:lnTo>
                    <a:pt x="4507" y="2594"/>
                  </a:lnTo>
                  <a:lnTo>
                    <a:pt x="4507" y="2801"/>
                  </a:lnTo>
                  <a:lnTo>
                    <a:pt x="4508" y="2563"/>
                  </a:lnTo>
                  <a:lnTo>
                    <a:pt x="4508" y="2784"/>
                  </a:lnTo>
                  <a:lnTo>
                    <a:pt x="4509" y="2608"/>
                  </a:lnTo>
                  <a:lnTo>
                    <a:pt x="4509" y="2884"/>
                  </a:lnTo>
                  <a:lnTo>
                    <a:pt x="4510" y="2584"/>
                  </a:lnTo>
                  <a:lnTo>
                    <a:pt x="4512" y="2789"/>
                  </a:lnTo>
                  <a:lnTo>
                    <a:pt x="4512" y="2540"/>
                  </a:lnTo>
                  <a:lnTo>
                    <a:pt x="4513" y="2803"/>
                  </a:lnTo>
                  <a:lnTo>
                    <a:pt x="4514" y="2530"/>
                  </a:lnTo>
                  <a:lnTo>
                    <a:pt x="4514" y="2771"/>
                  </a:lnTo>
                  <a:lnTo>
                    <a:pt x="4515" y="2578"/>
                  </a:lnTo>
                  <a:lnTo>
                    <a:pt x="4516" y="2737"/>
                  </a:lnTo>
                  <a:lnTo>
                    <a:pt x="4516" y="2649"/>
                  </a:lnTo>
                  <a:lnTo>
                    <a:pt x="4517" y="2801"/>
                  </a:lnTo>
                  <a:lnTo>
                    <a:pt x="4517" y="2636"/>
                  </a:lnTo>
                  <a:lnTo>
                    <a:pt x="4518" y="2717"/>
                  </a:lnTo>
                  <a:lnTo>
                    <a:pt x="4519" y="2549"/>
                  </a:lnTo>
                  <a:lnTo>
                    <a:pt x="4520" y="2728"/>
                  </a:lnTo>
                  <a:lnTo>
                    <a:pt x="4521" y="2606"/>
                  </a:lnTo>
                  <a:lnTo>
                    <a:pt x="4522" y="2764"/>
                  </a:lnTo>
                  <a:lnTo>
                    <a:pt x="4522" y="2564"/>
                  </a:lnTo>
                  <a:lnTo>
                    <a:pt x="4524" y="2858"/>
                  </a:lnTo>
                  <a:lnTo>
                    <a:pt x="4525" y="2524"/>
                  </a:lnTo>
                  <a:lnTo>
                    <a:pt x="4525" y="2755"/>
                  </a:lnTo>
                  <a:lnTo>
                    <a:pt x="4526" y="2645"/>
                  </a:lnTo>
                  <a:lnTo>
                    <a:pt x="4526" y="2812"/>
                  </a:lnTo>
                  <a:lnTo>
                    <a:pt x="4527" y="2504"/>
                  </a:lnTo>
                  <a:lnTo>
                    <a:pt x="4527" y="2696"/>
                  </a:lnTo>
                  <a:lnTo>
                    <a:pt x="4528" y="2470"/>
                  </a:lnTo>
                  <a:lnTo>
                    <a:pt x="4529" y="2755"/>
                  </a:lnTo>
                  <a:lnTo>
                    <a:pt x="4529" y="2547"/>
                  </a:lnTo>
                  <a:lnTo>
                    <a:pt x="4531" y="2736"/>
                  </a:lnTo>
                  <a:lnTo>
                    <a:pt x="4532" y="2512"/>
                  </a:lnTo>
                  <a:lnTo>
                    <a:pt x="4533" y="2749"/>
                  </a:lnTo>
                  <a:lnTo>
                    <a:pt x="4533" y="2595"/>
                  </a:lnTo>
                  <a:lnTo>
                    <a:pt x="4534" y="2827"/>
                  </a:lnTo>
                  <a:lnTo>
                    <a:pt x="4535" y="2550"/>
                  </a:lnTo>
                  <a:lnTo>
                    <a:pt x="4535" y="2732"/>
                  </a:lnTo>
                  <a:lnTo>
                    <a:pt x="4536" y="2516"/>
                  </a:lnTo>
                  <a:lnTo>
                    <a:pt x="4537" y="2633"/>
                  </a:lnTo>
                  <a:lnTo>
                    <a:pt x="4538" y="2544"/>
                  </a:lnTo>
                  <a:lnTo>
                    <a:pt x="4538" y="2793"/>
                  </a:lnTo>
                  <a:lnTo>
                    <a:pt x="4539" y="2643"/>
                  </a:lnTo>
                  <a:lnTo>
                    <a:pt x="4540" y="2889"/>
                  </a:lnTo>
                  <a:lnTo>
                    <a:pt x="4541" y="2549"/>
                  </a:lnTo>
                  <a:lnTo>
                    <a:pt x="4541" y="2669"/>
                  </a:lnTo>
                  <a:lnTo>
                    <a:pt x="4542" y="2626"/>
                  </a:lnTo>
                  <a:lnTo>
                    <a:pt x="4543" y="2751"/>
                  </a:lnTo>
                  <a:lnTo>
                    <a:pt x="4543" y="2609"/>
                  </a:lnTo>
                  <a:lnTo>
                    <a:pt x="4544" y="2882"/>
                  </a:lnTo>
                  <a:lnTo>
                    <a:pt x="4545" y="2386"/>
                  </a:lnTo>
                  <a:lnTo>
                    <a:pt x="4547" y="2805"/>
                  </a:lnTo>
                  <a:lnTo>
                    <a:pt x="4547" y="2614"/>
                  </a:lnTo>
                  <a:lnTo>
                    <a:pt x="4548" y="2824"/>
                  </a:lnTo>
                  <a:lnTo>
                    <a:pt x="4548" y="2577"/>
                  </a:lnTo>
                  <a:lnTo>
                    <a:pt x="4549" y="2836"/>
                  </a:lnTo>
                  <a:lnTo>
                    <a:pt x="4549" y="2566"/>
                  </a:lnTo>
                  <a:lnTo>
                    <a:pt x="4550" y="2656"/>
                  </a:lnTo>
                  <a:lnTo>
                    <a:pt x="4550" y="2571"/>
                  </a:lnTo>
                  <a:lnTo>
                    <a:pt x="4551" y="2832"/>
                  </a:lnTo>
                  <a:lnTo>
                    <a:pt x="4551" y="2586"/>
                  </a:lnTo>
                  <a:lnTo>
                    <a:pt x="4552" y="2746"/>
                  </a:lnTo>
                  <a:lnTo>
                    <a:pt x="4553" y="2496"/>
                  </a:lnTo>
                  <a:lnTo>
                    <a:pt x="4553" y="2755"/>
                  </a:lnTo>
                  <a:lnTo>
                    <a:pt x="4554" y="2618"/>
                  </a:lnTo>
                  <a:lnTo>
                    <a:pt x="4554" y="2839"/>
                  </a:lnTo>
                  <a:lnTo>
                    <a:pt x="4555" y="2613"/>
                  </a:lnTo>
                  <a:lnTo>
                    <a:pt x="4556" y="2820"/>
                  </a:lnTo>
                  <a:lnTo>
                    <a:pt x="4556" y="2664"/>
                  </a:lnTo>
                  <a:lnTo>
                    <a:pt x="4557" y="2862"/>
                  </a:lnTo>
                  <a:lnTo>
                    <a:pt x="4558" y="2598"/>
                  </a:lnTo>
                  <a:lnTo>
                    <a:pt x="4558" y="2704"/>
                  </a:lnTo>
                  <a:lnTo>
                    <a:pt x="4559" y="2616"/>
                  </a:lnTo>
                  <a:lnTo>
                    <a:pt x="4560" y="2840"/>
                  </a:lnTo>
                  <a:lnTo>
                    <a:pt x="4561" y="2583"/>
                  </a:lnTo>
                  <a:lnTo>
                    <a:pt x="4561" y="2844"/>
                  </a:lnTo>
                  <a:lnTo>
                    <a:pt x="4562" y="2556"/>
                  </a:lnTo>
                  <a:lnTo>
                    <a:pt x="4564" y="2701"/>
                  </a:lnTo>
                  <a:lnTo>
                    <a:pt x="4564" y="2515"/>
                  </a:lnTo>
                  <a:lnTo>
                    <a:pt x="4565" y="2758"/>
                  </a:lnTo>
                  <a:lnTo>
                    <a:pt x="4565" y="2496"/>
                  </a:lnTo>
                  <a:lnTo>
                    <a:pt x="4566" y="2855"/>
                  </a:lnTo>
                  <a:lnTo>
                    <a:pt x="4567" y="2607"/>
                  </a:lnTo>
                  <a:lnTo>
                    <a:pt x="4568" y="2772"/>
                  </a:lnTo>
                  <a:lnTo>
                    <a:pt x="4568" y="2558"/>
                  </a:lnTo>
                  <a:lnTo>
                    <a:pt x="4569" y="2846"/>
                  </a:lnTo>
                  <a:lnTo>
                    <a:pt x="4570" y="2585"/>
                  </a:lnTo>
                  <a:lnTo>
                    <a:pt x="4570" y="2649"/>
                  </a:lnTo>
                  <a:lnTo>
                    <a:pt x="4571" y="2641"/>
                  </a:lnTo>
                  <a:lnTo>
                    <a:pt x="4572" y="2879"/>
                  </a:lnTo>
                  <a:lnTo>
                    <a:pt x="4572" y="2585"/>
                  </a:lnTo>
                  <a:lnTo>
                    <a:pt x="4573" y="2743"/>
                  </a:lnTo>
                  <a:lnTo>
                    <a:pt x="4573" y="2571"/>
                  </a:lnTo>
                  <a:lnTo>
                    <a:pt x="4574" y="2749"/>
                  </a:lnTo>
                  <a:lnTo>
                    <a:pt x="4575" y="2564"/>
                  </a:lnTo>
                  <a:lnTo>
                    <a:pt x="4575" y="2683"/>
                  </a:lnTo>
                  <a:lnTo>
                    <a:pt x="4576" y="2547"/>
                  </a:lnTo>
                  <a:lnTo>
                    <a:pt x="4576" y="2794"/>
                  </a:lnTo>
                  <a:lnTo>
                    <a:pt x="4577" y="2718"/>
                  </a:lnTo>
                  <a:lnTo>
                    <a:pt x="4577" y="2868"/>
                  </a:lnTo>
                  <a:lnTo>
                    <a:pt x="4579" y="2547"/>
                  </a:lnTo>
                  <a:lnTo>
                    <a:pt x="4580" y="2731"/>
                  </a:lnTo>
                  <a:lnTo>
                    <a:pt x="4580" y="2601"/>
                  </a:lnTo>
                  <a:lnTo>
                    <a:pt x="4581" y="2832"/>
                  </a:lnTo>
                  <a:lnTo>
                    <a:pt x="4582" y="2601"/>
                  </a:lnTo>
                  <a:lnTo>
                    <a:pt x="4582" y="2748"/>
                  </a:lnTo>
                  <a:lnTo>
                    <a:pt x="4583" y="2465"/>
                  </a:lnTo>
                  <a:lnTo>
                    <a:pt x="4584" y="2663"/>
                  </a:lnTo>
                  <a:lnTo>
                    <a:pt x="4584" y="2583"/>
                  </a:lnTo>
                  <a:lnTo>
                    <a:pt x="4585" y="2744"/>
                  </a:lnTo>
                  <a:lnTo>
                    <a:pt x="4586" y="2606"/>
                  </a:lnTo>
                  <a:lnTo>
                    <a:pt x="4586" y="2743"/>
                  </a:lnTo>
                  <a:lnTo>
                    <a:pt x="4588" y="2581"/>
                  </a:lnTo>
                  <a:lnTo>
                    <a:pt x="4588" y="2797"/>
                  </a:lnTo>
                  <a:lnTo>
                    <a:pt x="4589" y="2622"/>
                  </a:lnTo>
                  <a:lnTo>
                    <a:pt x="4589" y="2750"/>
                  </a:lnTo>
                  <a:lnTo>
                    <a:pt x="4590" y="2568"/>
                  </a:lnTo>
                  <a:lnTo>
                    <a:pt x="4591" y="2819"/>
                  </a:lnTo>
                  <a:lnTo>
                    <a:pt x="4591" y="2558"/>
                  </a:lnTo>
                  <a:lnTo>
                    <a:pt x="4592" y="2743"/>
                  </a:lnTo>
                  <a:lnTo>
                    <a:pt x="4594" y="2553"/>
                  </a:lnTo>
                  <a:lnTo>
                    <a:pt x="4595" y="2711"/>
                  </a:lnTo>
                  <a:lnTo>
                    <a:pt x="4595" y="2488"/>
                  </a:lnTo>
                  <a:lnTo>
                    <a:pt x="4596" y="2833"/>
                  </a:lnTo>
                  <a:lnTo>
                    <a:pt x="4598" y="2510"/>
                  </a:lnTo>
                  <a:lnTo>
                    <a:pt x="4598" y="2803"/>
                  </a:lnTo>
                  <a:lnTo>
                    <a:pt x="4599" y="2645"/>
                  </a:lnTo>
                  <a:lnTo>
                    <a:pt x="4600" y="2807"/>
                  </a:lnTo>
                  <a:lnTo>
                    <a:pt x="4601" y="2502"/>
                  </a:lnTo>
                  <a:lnTo>
                    <a:pt x="4601" y="2793"/>
                  </a:lnTo>
                  <a:lnTo>
                    <a:pt x="4602" y="2491"/>
                  </a:lnTo>
                  <a:lnTo>
                    <a:pt x="4603" y="2643"/>
                  </a:lnTo>
                  <a:lnTo>
                    <a:pt x="4604" y="2549"/>
                  </a:lnTo>
                  <a:lnTo>
                    <a:pt x="4604" y="2709"/>
                  </a:lnTo>
                  <a:lnTo>
                    <a:pt x="4605" y="2594"/>
                  </a:lnTo>
                  <a:lnTo>
                    <a:pt x="4606" y="2766"/>
                  </a:lnTo>
                  <a:lnTo>
                    <a:pt x="4606" y="2587"/>
                  </a:lnTo>
                  <a:lnTo>
                    <a:pt x="4608" y="2886"/>
                  </a:lnTo>
                  <a:lnTo>
                    <a:pt x="4609" y="2616"/>
                  </a:lnTo>
                  <a:lnTo>
                    <a:pt x="4609" y="2719"/>
                  </a:lnTo>
                  <a:lnTo>
                    <a:pt x="4611" y="2535"/>
                  </a:lnTo>
                  <a:lnTo>
                    <a:pt x="4611" y="2645"/>
                  </a:lnTo>
                  <a:lnTo>
                    <a:pt x="4612" y="2611"/>
                  </a:lnTo>
                  <a:lnTo>
                    <a:pt x="4612" y="2708"/>
                  </a:lnTo>
                  <a:lnTo>
                    <a:pt x="4613" y="2623"/>
                  </a:lnTo>
                  <a:lnTo>
                    <a:pt x="4614" y="2853"/>
                  </a:lnTo>
                  <a:lnTo>
                    <a:pt x="4616" y="2595"/>
                  </a:lnTo>
                  <a:lnTo>
                    <a:pt x="4617" y="2862"/>
                  </a:lnTo>
                  <a:lnTo>
                    <a:pt x="4617" y="2673"/>
                  </a:lnTo>
                  <a:lnTo>
                    <a:pt x="4618" y="2725"/>
                  </a:lnTo>
                  <a:lnTo>
                    <a:pt x="4618" y="2552"/>
                  </a:lnTo>
                  <a:lnTo>
                    <a:pt x="4619" y="2748"/>
                  </a:lnTo>
                  <a:lnTo>
                    <a:pt x="4620" y="2535"/>
                  </a:lnTo>
                  <a:lnTo>
                    <a:pt x="4620" y="2670"/>
                  </a:lnTo>
                  <a:lnTo>
                    <a:pt x="4621" y="2546"/>
                  </a:lnTo>
                  <a:lnTo>
                    <a:pt x="4621" y="2824"/>
                  </a:lnTo>
                  <a:lnTo>
                    <a:pt x="4622" y="2490"/>
                  </a:lnTo>
                  <a:lnTo>
                    <a:pt x="4623" y="2705"/>
                  </a:lnTo>
                  <a:lnTo>
                    <a:pt x="4624" y="2623"/>
                  </a:lnTo>
                  <a:lnTo>
                    <a:pt x="4624" y="2723"/>
                  </a:lnTo>
                  <a:lnTo>
                    <a:pt x="4625" y="2613"/>
                  </a:lnTo>
                  <a:lnTo>
                    <a:pt x="4626" y="2710"/>
                  </a:lnTo>
                  <a:lnTo>
                    <a:pt x="4626" y="2577"/>
                  </a:lnTo>
                  <a:lnTo>
                    <a:pt x="4627" y="2736"/>
                  </a:lnTo>
                  <a:lnTo>
                    <a:pt x="4627" y="2542"/>
                  </a:lnTo>
                  <a:lnTo>
                    <a:pt x="4628" y="2732"/>
                  </a:lnTo>
                  <a:lnTo>
                    <a:pt x="4629" y="2568"/>
                  </a:lnTo>
                  <a:lnTo>
                    <a:pt x="4630" y="2822"/>
                  </a:lnTo>
                  <a:lnTo>
                    <a:pt x="4630" y="2510"/>
                  </a:lnTo>
                  <a:lnTo>
                    <a:pt x="4631" y="2711"/>
                  </a:lnTo>
                  <a:lnTo>
                    <a:pt x="4632" y="2490"/>
                  </a:lnTo>
                  <a:lnTo>
                    <a:pt x="4632" y="2701"/>
                  </a:lnTo>
                  <a:lnTo>
                    <a:pt x="4633" y="2511"/>
                  </a:lnTo>
                  <a:lnTo>
                    <a:pt x="4634" y="2731"/>
                  </a:lnTo>
                  <a:lnTo>
                    <a:pt x="4634" y="2559"/>
                  </a:lnTo>
                  <a:lnTo>
                    <a:pt x="4636" y="2811"/>
                  </a:lnTo>
                  <a:lnTo>
                    <a:pt x="4636" y="2505"/>
                  </a:lnTo>
                  <a:lnTo>
                    <a:pt x="4639" y="2762"/>
                  </a:lnTo>
                  <a:lnTo>
                    <a:pt x="4640" y="2636"/>
                  </a:lnTo>
                  <a:lnTo>
                    <a:pt x="4640" y="2765"/>
                  </a:lnTo>
                  <a:lnTo>
                    <a:pt x="4641" y="2547"/>
                  </a:lnTo>
                  <a:lnTo>
                    <a:pt x="4642" y="2700"/>
                  </a:lnTo>
                  <a:lnTo>
                    <a:pt x="4644" y="2471"/>
                  </a:lnTo>
                  <a:lnTo>
                    <a:pt x="4645" y="2769"/>
                  </a:lnTo>
                  <a:lnTo>
                    <a:pt x="4646" y="2536"/>
                  </a:lnTo>
                  <a:lnTo>
                    <a:pt x="4646" y="2723"/>
                  </a:lnTo>
                  <a:lnTo>
                    <a:pt x="4647" y="2540"/>
                  </a:lnTo>
                  <a:lnTo>
                    <a:pt x="4648" y="2769"/>
                  </a:lnTo>
                  <a:lnTo>
                    <a:pt x="4649" y="2716"/>
                  </a:lnTo>
                  <a:lnTo>
                    <a:pt x="4649" y="2812"/>
                  </a:lnTo>
                  <a:lnTo>
                    <a:pt x="4650" y="2609"/>
                  </a:lnTo>
                  <a:lnTo>
                    <a:pt x="4651" y="2758"/>
                  </a:lnTo>
                  <a:lnTo>
                    <a:pt x="4651" y="2605"/>
                  </a:lnTo>
                  <a:lnTo>
                    <a:pt x="4652" y="2785"/>
                  </a:lnTo>
                  <a:lnTo>
                    <a:pt x="4653" y="2536"/>
                  </a:lnTo>
                  <a:lnTo>
                    <a:pt x="4654" y="2797"/>
                  </a:lnTo>
                  <a:lnTo>
                    <a:pt x="4655" y="2519"/>
                  </a:lnTo>
                  <a:lnTo>
                    <a:pt x="4656" y="2774"/>
                  </a:lnTo>
                  <a:lnTo>
                    <a:pt x="4656" y="2564"/>
                  </a:lnTo>
                  <a:lnTo>
                    <a:pt x="4657" y="2831"/>
                  </a:lnTo>
                  <a:lnTo>
                    <a:pt x="4658" y="2520"/>
                  </a:lnTo>
                  <a:lnTo>
                    <a:pt x="4658" y="2813"/>
                  </a:lnTo>
                  <a:lnTo>
                    <a:pt x="4659" y="2588"/>
                  </a:lnTo>
                  <a:lnTo>
                    <a:pt x="4660" y="2855"/>
                  </a:lnTo>
                  <a:lnTo>
                    <a:pt x="4660" y="2519"/>
                  </a:lnTo>
                  <a:lnTo>
                    <a:pt x="4661" y="2749"/>
                  </a:lnTo>
                  <a:lnTo>
                    <a:pt x="4662" y="2621"/>
                  </a:lnTo>
                  <a:lnTo>
                    <a:pt x="4663" y="2889"/>
                  </a:lnTo>
                  <a:lnTo>
                    <a:pt x="4663" y="2552"/>
                  </a:lnTo>
                  <a:lnTo>
                    <a:pt x="4664" y="2738"/>
                  </a:lnTo>
                  <a:lnTo>
                    <a:pt x="4666" y="2572"/>
                  </a:lnTo>
                  <a:lnTo>
                    <a:pt x="4666" y="2639"/>
                  </a:lnTo>
                  <a:lnTo>
                    <a:pt x="4667" y="2577"/>
                  </a:lnTo>
                  <a:lnTo>
                    <a:pt x="4668" y="2846"/>
                  </a:lnTo>
                  <a:lnTo>
                    <a:pt x="4669" y="2584"/>
                  </a:lnTo>
                  <a:lnTo>
                    <a:pt x="4669" y="2769"/>
                  </a:lnTo>
                  <a:lnTo>
                    <a:pt x="4670" y="2664"/>
                  </a:lnTo>
                  <a:lnTo>
                    <a:pt x="4671" y="2797"/>
                  </a:lnTo>
                  <a:lnTo>
                    <a:pt x="4671" y="2587"/>
                  </a:lnTo>
                  <a:lnTo>
                    <a:pt x="4672" y="2724"/>
                  </a:lnTo>
                  <a:lnTo>
                    <a:pt x="4673" y="2467"/>
                  </a:lnTo>
                  <a:lnTo>
                    <a:pt x="4673" y="2716"/>
                  </a:lnTo>
                  <a:lnTo>
                    <a:pt x="4674" y="2544"/>
                  </a:lnTo>
                  <a:lnTo>
                    <a:pt x="4676" y="2733"/>
                  </a:lnTo>
                  <a:lnTo>
                    <a:pt x="4677" y="2576"/>
                  </a:lnTo>
                  <a:lnTo>
                    <a:pt x="4677" y="2758"/>
                  </a:lnTo>
                  <a:lnTo>
                    <a:pt x="4678" y="2504"/>
                  </a:lnTo>
                  <a:lnTo>
                    <a:pt x="4678" y="2730"/>
                  </a:lnTo>
                  <a:lnTo>
                    <a:pt x="4679" y="2519"/>
                  </a:lnTo>
                  <a:lnTo>
                    <a:pt x="4679" y="2696"/>
                  </a:lnTo>
                  <a:lnTo>
                    <a:pt x="4680" y="2591"/>
                  </a:lnTo>
                  <a:lnTo>
                    <a:pt x="4680" y="2841"/>
                  </a:lnTo>
                  <a:lnTo>
                    <a:pt x="4681" y="2538"/>
                  </a:lnTo>
                  <a:lnTo>
                    <a:pt x="4682" y="2648"/>
                  </a:lnTo>
                  <a:lnTo>
                    <a:pt x="4682" y="2469"/>
                  </a:lnTo>
                  <a:lnTo>
                    <a:pt x="4683" y="2781"/>
                  </a:lnTo>
                  <a:lnTo>
                    <a:pt x="4684" y="2565"/>
                  </a:lnTo>
                  <a:lnTo>
                    <a:pt x="4684" y="2872"/>
                  </a:lnTo>
                  <a:lnTo>
                    <a:pt x="4685" y="2695"/>
                  </a:lnTo>
                  <a:lnTo>
                    <a:pt x="4686" y="2862"/>
                  </a:lnTo>
                  <a:lnTo>
                    <a:pt x="4687" y="2647"/>
                  </a:lnTo>
                  <a:lnTo>
                    <a:pt x="4687" y="2710"/>
                  </a:lnTo>
                  <a:lnTo>
                    <a:pt x="4688" y="2628"/>
                  </a:lnTo>
                  <a:lnTo>
                    <a:pt x="4689" y="2758"/>
                  </a:lnTo>
                  <a:lnTo>
                    <a:pt x="4690" y="2566"/>
                  </a:lnTo>
                  <a:lnTo>
                    <a:pt x="4690" y="2791"/>
                  </a:lnTo>
                  <a:lnTo>
                    <a:pt x="4691" y="2678"/>
                  </a:lnTo>
                  <a:lnTo>
                    <a:pt x="4691" y="2748"/>
                  </a:lnTo>
                  <a:lnTo>
                    <a:pt x="4692" y="2594"/>
                  </a:lnTo>
                  <a:lnTo>
                    <a:pt x="4693" y="2721"/>
                  </a:lnTo>
                  <a:lnTo>
                    <a:pt x="4694" y="2606"/>
                  </a:lnTo>
                  <a:lnTo>
                    <a:pt x="4695" y="2881"/>
                  </a:lnTo>
                  <a:lnTo>
                    <a:pt x="4696" y="2483"/>
                  </a:lnTo>
                  <a:lnTo>
                    <a:pt x="4698" y="2766"/>
                  </a:lnTo>
                  <a:lnTo>
                    <a:pt x="4699" y="2605"/>
                  </a:lnTo>
                  <a:lnTo>
                    <a:pt x="4699" y="2758"/>
                  </a:lnTo>
                  <a:lnTo>
                    <a:pt x="4701" y="2491"/>
                  </a:lnTo>
                  <a:lnTo>
                    <a:pt x="4702" y="2735"/>
                  </a:lnTo>
                  <a:lnTo>
                    <a:pt x="4702" y="2573"/>
                  </a:lnTo>
                  <a:lnTo>
                    <a:pt x="4703" y="2693"/>
                  </a:lnTo>
                  <a:lnTo>
                    <a:pt x="4703" y="2616"/>
                  </a:lnTo>
                  <a:lnTo>
                    <a:pt x="4704" y="2853"/>
                  </a:lnTo>
                  <a:lnTo>
                    <a:pt x="4705" y="2558"/>
                  </a:lnTo>
                  <a:lnTo>
                    <a:pt x="4705" y="2777"/>
                  </a:lnTo>
                  <a:lnTo>
                    <a:pt x="4706" y="2601"/>
                  </a:lnTo>
                  <a:lnTo>
                    <a:pt x="4707" y="2840"/>
                  </a:lnTo>
                  <a:lnTo>
                    <a:pt x="4708" y="2546"/>
                  </a:lnTo>
                  <a:lnTo>
                    <a:pt x="4709" y="2772"/>
                  </a:lnTo>
                  <a:lnTo>
                    <a:pt x="4710" y="2539"/>
                  </a:lnTo>
                  <a:lnTo>
                    <a:pt x="4710" y="2776"/>
                  </a:lnTo>
                  <a:lnTo>
                    <a:pt x="4711" y="2482"/>
                  </a:lnTo>
                  <a:lnTo>
                    <a:pt x="4712" y="2735"/>
                  </a:lnTo>
                  <a:lnTo>
                    <a:pt x="4713" y="2700"/>
                  </a:lnTo>
                  <a:lnTo>
                    <a:pt x="4713" y="2861"/>
                  </a:lnTo>
                  <a:lnTo>
                    <a:pt x="4714" y="2565"/>
                  </a:lnTo>
                  <a:lnTo>
                    <a:pt x="4716" y="2827"/>
                  </a:lnTo>
                  <a:lnTo>
                    <a:pt x="4716" y="2607"/>
                  </a:lnTo>
                  <a:lnTo>
                    <a:pt x="4718" y="2787"/>
                  </a:lnTo>
                  <a:lnTo>
                    <a:pt x="4718" y="2587"/>
                  </a:lnTo>
                  <a:lnTo>
                    <a:pt x="4719" y="2741"/>
                  </a:lnTo>
                  <a:lnTo>
                    <a:pt x="4719" y="2454"/>
                  </a:lnTo>
                  <a:lnTo>
                    <a:pt x="4720" y="2690"/>
                  </a:lnTo>
                  <a:lnTo>
                    <a:pt x="4720" y="2545"/>
                  </a:lnTo>
                  <a:lnTo>
                    <a:pt x="4722" y="2806"/>
                  </a:lnTo>
                  <a:lnTo>
                    <a:pt x="4723" y="2515"/>
                  </a:lnTo>
                  <a:lnTo>
                    <a:pt x="4724" y="2742"/>
                  </a:lnTo>
                  <a:lnTo>
                    <a:pt x="4725" y="2533"/>
                  </a:lnTo>
                  <a:lnTo>
                    <a:pt x="4726" y="2618"/>
                  </a:lnTo>
                  <a:lnTo>
                    <a:pt x="4726" y="2423"/>
                  </a:lnTo>
                  <a:lnTo>
                    <a:pt x="4727" y="2746"/>
                  </a:lnTo>
                  <a:lnTo>
                    <a:pt x="4728" y="2605"/>
                  </a:lnTo>
                  <a:lnTo>
                    <a:pt x="4728" y="2678"/>
                  </a:lnTo>
                  <a:lnTo>
                    <a:pt x="4729" y="2539"/>
                  </a:lnTo>
                  <a:lnTo>
                    <a:pt x="4729" y="2678"/>
                  </a:lnTo>
                  <a:lnTo>
                    <a:pt x="4730" y="2618"/>
                  </a:lnTo>
                  <a:lnTo>
                    <a:pt x="4731" y="2877"/>
                  </a:lnTo>
                  <a:lnTo>
                    <a:pt x="4731" y="2513"/>
                  </a:lnTo>
                  <a:lnTo>
                    <a:pt x="4732" y="2756"/>
                  </a:lnTo>
                  <a:lnTo>
                    <a:pt x="4732" y="2632"/>
                  </a:lnTo>
                  <a:lnTo>
                    <a:pt x="4733" y="2729"/>
                  </a:lnTo>
                  <a:lnTo>
                    <a:pt x="4733" y="2531"/>
                  </a:lnTo>
                  <a:lnTo>
                    <a:pt x="4734" y="2678"/>
                  </a:lnTo>
                  <a:lnTo>
                    <a:pt x="4735" y="2516"/>
                  </a:lnTo>
                  <a:lnTo>
                    <a:pt x="4735" y="2705"/>
                  </a:lnTo>
                  <a:lnTo>
                    <a:pt x="4736" y="2622"/>
                  </a:lnTo>
                  <a:lnTo>
                    <a:pt x="4737" y="2851"/>
                  </a:lnTo>
                  <a:lnTo>
                    <a:pt x="4737" y="2643"/>
                  </a:lnTo>
                  <a:lnTo>
                    <a:pt x="4738" y="2767"/>
                  </a:lnTo>
                  <a:lnTo>
                    <a:pt x="4739" y="2623"/>
                  </a:lnTo>
                  <a:lnTo>
                    <a:pt x="4739" y="2789"/>
                  </a:lnTo>
                  <a:lnTo>
                    <a:pt x="4740" y="2497"/>
                  </a:lnTo>
                  <a:lnTo>
                    <a:pt x="4741" y="2838"/>
                  </a:lnTo>
                  <a:lnTo>
                    <a:pt x="4742" y="2557"/>
                  </a:lnTo>
                  <a:lnTo>
                    <a:pt x="4742" y="2710"/>
                  </a:lnTo>
                  <a:lnTo>
                    <a:pt x="4743" y="2593"/>
                  </a:lnTo>
                  <a:lnTo>
                    <a:pt x="4743" y="2686"/>
                  </a:lnTo>
                  <a:lnTo>
                    <a:pt x="4744" y="2576"/>
                  </a:lnTo>
                  <a:lnTo>
                    <a:pt x="4744" y="2776"/>
                  </a:lnTo>
                  <a:lnTo>
                    <a:pt x="4745" y="2629"/>
                  </a:lnTo>
                  <a:lnTo>
                    <a:pt x="4746" y="2751"/>
                  </a:lnTo>
                  <a:lnTo>
                    <a:pt x="4746" y="2638"/>
                  </a:lnTo>
                  <a:lnTo>
                    <a:pt x="4747" y="2663"/>
                  </a:lnTo>
                  <a:lnTo>
                    <a:pt x="4747" y="2501"/>
                  </a:lnTo>
                  <a:lnTo>
                    <a:pt x="4749" y="2722"/>
                  </a:lnTo>
                  <a:lnTo>
                    <a:pt x="4750" y="2538"/>
                  </a:lnTo>
                  <a:lnTo>
                    <a:pt x="4750" y="2803"/>
                  </a:lnTo>
                  <a:lnTo>
                    <a:pt x="4752" y="2513"/>
                  </a:lnTo>
                  <a:lnTo>
                    <a:pt x="4752" y="2656"/>
                  </a:lnTo>
                  <a:lnTo>
                    <a:pt x="4753" y="2546"/>
                  </a:lnTo>
                  <a:lnTo>
                    <a:pt x="4754" y="2801"/>
                  </a:lnTo>
                  <a:lnTo>
                    <a:pt x="4754" y="2628"/>
                  </a:lnTo>
                  <a:lnTo>
                    <a:pt x="4755" y="2772"/>
                  </a:lnTo>
                  <a:lnTo>
                    <a:pt x="4755" y="2695"/>
                  </a:lnTo>
                  <a:lnTo>
                    <a:pt x="4756" y="2745"/>
                  </a:lnTo>
                  <a:lnTo>
                    <a:pt x="4756" y="2641"/>
                  </a:lnTo>
                  <a:lnTo>
                    <a:pt x="4757" y="2750"/>
                  </a:lnTo>
                  <a:lnTo>
                    <a:pt x="4757" y="2622"/>
                  </a:lnTo>
                  <a:lnTo>
                    <a:pt x="4758" y="2763"/>
                  </a:lnTo>
                  <a:lnTo>
                    <a:pt x="4759" y="2551"/>
                  </a:lnTo>
                  <a:lnTo>
                    <a:pt x="4759" y="2832"/>
                  </a:lnTo>
                  <a:lnTo>
                    <a:pt x="4760" y="2598"/>
                  </a:lnTo>
                  <a:lnTo>
                    <a:pt x="4761" y="2753"/>
                  </a:lnTo>
                  <a:lnTo>
                    <a:pt x="4762" y="2611"/>
                  </a:lnTo>
                  <a:lnTo>
                    <a:pt x="4763" y="2810"/>
                  </a:lnTo>
                  <a:lnTo>
                    <a:pt x="4764" y="2563"/>
                  </a:lnTo>
                  <a:lnTo>
                    <a:pt x="4764" y="2755"/>
                  </a:lnTo>
                  <a:lnTo>
                    <a:pt x="4765" y="2573"/>
                  </a:lnTo>
                  <a:lnTo>
                    <a:pt x="4766" y="2705"/>
                  </a:lnTo>
                  <a:lnTo>
                    <a:pt x="4766" y="2456"/>
                  </a:lnTo>
                  <a:lnTo>
                    <a:pt x="4767" y="2743"/>
                  </a:lnTo>
                  <a:lnTo>
                    <a:pt x="4767" y="2576"/>
                  </a:lnTo>
                  <a:lnTo>
                    <a:pt x="4768" y="2820"/>
                  </a:lnTo>
                  <a:lnTo>
                    <a:pt x="4769" y="2566"/>
                  </a:lnTo>
                  <a:lnTo>
                    <a:pt x="4770" y="2936"/>
                  </a:lnTo>
                  <a:lnTo>
                    <a:pt x="4771" y="2677"/>
                  </a:lnTo>
                  <a:lnTo>
                    <a:pt x="4772" y="2820"/>
                  </a:lnTo>
                  <a:lnTo>
                    <a:pt x="4773" y="2632"/>
                  </a:lnTo>
                  <a:lnTo>
                    <a:pt x="4773" y="2751"/>
                  </a:lnTo>
                  <a:lnTo>
                    <a:pt x="4775" y="2482"/>
                  </a:lnTo>
                  <a:lnTo>
                    <a:pt x="4775" y="2618"/>
                  </a:lnTo>
                  <a:lnTo>
                    <a:pt x="4776" y="2576"/>
                  </a:lnTo>
                  <a:lnTo>
                    <a:pt x="4777" y="2710"/>
                  </a:lnTo>
                  <a:lnTo>
                    <a:pt x="4777" y="2590"/>
                  </a:lnTo>
                  <a:lnTo>
                    <a:pt x="4778" y="2705"/>
                  </a:lnTo>
                  <a:lnTo>
                    <a:pt x="4779" y="2515"/>
                  </a:lnTo>
                  <a:lnTo>
                    <a:pt x="4780" y="2669"/>
                  </a:lnTo>
                  <a:lnTo>
                    <a:pt x="4781" y="2450"/>
                  </a:lnTo>
                  <a:lnTo>
                    <a:pt x="4782" y="2653"/>
                  </a:lnTo>
                  <a:lnTo>
                    <a:pt x="4782" y="2501"/>
                  </a:lnTo>
                  <a:lnTo>
                    <a:pt x="4784" y="2686"/>
                  </a:lnTo>
                  <a:lnTo>
                    <a:pt x="4784" y="2623"/>
                  </a:lnTo>
                  <a:lnTo>
                    <a:pt x="4785" y="2704"/>
                  </a:lnTo>
                  <a:lnTo>
                    <a:pt x="4786" y="2536"/>
                  </a:lnTo>
                  <a:lnTo>
                    <a:pt x="4787" y="2748"/>
                  </a:lnTo>
                  <a:lnTo>
                    <a:pt x="4788" y="2489"/>
                  </a:lnTo>
                  <a:lnTo>
                    <a:pt x="4789" y="2757"/>
                  </a:lnTo>
                  <a:lnTo>
                    <a:pt x="4789" y="2639"/>
                  </a:lnTo>
                  <a:lnTo>
                    <a:pt x="4790" y="2721"/>
                  </a:lnTo>
                  <a:lnTo>
                    <a:pt x="4791" y="2584"/>
                  </a:lnTo>
                  <a:lnTo>
                    <a:pt x="4792" y="2723"/>
                  </a:lnTo>
                  <a:lnTo>
                    <a:pt x="4792" y="2676"/>
                  </a:lnTo>
                  <a:lnTo>
                    <a:pt x="4793" y="2733"/>
                  </a:lnTo>
                  <a:lnTo>
                    <a:pt x="4794" y="2490"/>
                  </a:lnTo>
                  <a:lnTo>
                    <a:pt x="4794" y="2760"/>
                  </a:lnTo>
                  <a:lnTo>
                    <a:pt x="4795" y="2518"/>
                  </a:lnTo>
                  <a:lnTo>
                    <a:pt x="4795" y="2759"/>
                  </a:lnTo>
                  <a:lnTo>
                    <a:pt x="4797" y="2561"/>
                  </a:lnTo>
                  <a:lnTo>
                    <a:pt x="4797" y="2641"/>
                  </a:lnTo>
                  <a:lnTo>
                    <a:pt x="4798" y="2585"/>
                  </a:lnTo>
                  <a:lnTo>
                    <a:pt x="4799" y="2721"/>
                  </a:lnTo>
                  <a:lnTo>
                    <a:pt x="4799" y="2523"/>
                  </a:lnTo>
                  <a:lnTo>
                    <a:pt x="4800" y="2701"/>
                  </a:lnTo>
                  <a:lnTo>
                    <a:pt x="4800" y="2568"/>
                  </a:lnTo>
                  <a:lnTo>
                    <a:pt x="4801" y="2684"/>
                  </a:lnTo>
                  <a:lnTo>
                    <a:pt x="4801" y="2487"/>
                  </a:lnTo>
                  <a:lnTo>
                    <a:pt x="4802" y="2621"/>
                  </a:lnTo>
                  <a:lnTo>
                    <a:pt x="4802" y="2530"/>
                  </a:lnTo>
                  <a:lnTo>
                    <a:pt x="4803" y="2745"/>
                  </a:lnTo>
                  <a:lnTo>
                    <a:pt x="4804" y="2593"/>
                  </a:lnTo>
                  <a:lnTo>
                    <a:pt x="4805" y="2770"/>
                  </a:lnTo>
                  <a:lnTo>
                    <a:pt x="4806" y="2579"/>
                  </a:lnTo>
                  <a:lnTo>
                    <a:pt x="4807" y="2792"/>
                  </a:lnTo>
                  <a:lnTo>
                    <a:pt x="4807" y="2484"/>
                  </a:lnTo>
                  <a:lnTo>
                    <a:pt x="4808" y="2790"/>
                  </a:lnTo>
                  <a:lnTo>
                    <a:pt x="4809" y="2487"/>
                  </a:lnTo>
                  <a:lnTo>
                    <a:pt x="4810" y="2765"/>
                  </a:lnTo>
                  <a:lnTo>
                    <a:pt x="4811" y="2511"/>
                  </a:lnTo>
                  <a:lnTo>
                    <a:pt x="4811" y="2677"/>
                  </a:lnTo>
                  <a:lnTo>
                    <a:pt x="4812" y="2557"/>
                  </a:lnTo>
                  <a:lnTo>
                    <a:pt x="4813" y="2714"/>
                  </a:lnTo>
                  <a:lnTo>
                    <a:pt x="4814" y="2581"/>
                  </a:lnTo>
                  <a:lnTo>
                    <a:pt x="4814" y="2738"/>
                  </a:lnTo>
                  <a:lnTo>
                    <a:pt x="4815" y="2543"/>
                  </a:lnTo>
                  <a:lnTo>
                    <a:pt x="4816" y="2696"/>
                  </a:lnTo>
                  <a:lnTo>
                    <a:pt x="4816" y="2419"/>
                  </a:lnTo>
                  <a:lnTo>
                    <a:pt x="4817" y="2804"/>
                  </a:lnTo>
                  <a:lnTo>
                    <a:pt x="4818" y="2663"/>
                  </a:lnTo>
                  <a:lnTo>
                    <a:pt x="4819" y="2803"/>
                  </a:lnTo>
                  <a:lnTo>
                    <a:pt x="4820" y="2399"/>
                  </a:lnTo>
                  <a:lnTo>
                    <a:pt x="4820" y="2790"/>
                  </a:lnTo>
                  <a:lnTo>
                    <a:pt x="4822" y="2468"/>
                  </a:lnTo>
                  <a:lnTo>
                    <a:pt x="4822" y="2708"/>
                  </a:lnTo>
                  <a:lnTo>
                    <a:pt x="4823" y="2696"/>
                  </a:lnTo>
                  <a:lnTo>
                    <a:pt x="4823" y="2863"/>
                  </a:lnTo>
                  <a:lnTo>
                    <a:pt x="4825" y="2471"/>
                  </a:lnTo>
                  <a:lnTo>
                    <a:pt x="4825" y="2625"/>
                  </a:lnTo>
                  <a:lnTo>
                    <a:pt x="4826" y="2615"/>
                  </a:lnTo>
                  <a:lnTo>
                    <a:pt x="4827" y="2796"/>
                  </a:lnTo>
                  <a:lnTo>
                    <a:pt x="4827" y="2554"/>
                  </a:lnTo>
                  <a:lnTo>
                    <a:pt x="4828" y="2827"/>
                  </a:lnTo>
                  <a:lnTo>
                    <a:pt x="4829" y="2608"/>
                  </a:lnTo>
                  <a:lnTo>
                    <a:pt x="4830" y="2653"/>
                  </a:lnTo>
                  <a:lnTo>
                    <a:pt x="4830" y="2503"/>
                  </a:lnTo>
                  <a:lnTo>
                    <a:pt x="4831" y="2806"/>
                  </a:lnTo>
                  <a:lnTo>
                    <a:pt x="4832" y="2618"/>
                  </a:lnTo>
                  <a:lnTo>
                    <a:pt x="4832" y="2949"/>
                  </a:lnTo>
                  <a:lnTo>
                    <a:pt x="4833" y="2462"/>
                  </a:lnTo>
                  <a:lnTo>
                    <a:pt x="4834" y="2669"/>
                  </a:lnTo>
                  <a:lnTo>
                    <a:pt x="4835" y="2543"/>
                  </a:lnTo>
                  <a:lnTo>
                    <a:pt x="4836" y="2829"/>
                  </a:lnTo>
                  <a:lnTo>
                    <a:pt x="4836" y="2511"/>
                  </a:lnTo>
                  <a:lnTo>
                    <a:pt x="4837" y="2683"/>
                  </a:lnTo>
                  <a:lnTo>
                    <a:pt x="4838" y="2501"/>
                  </a:lnTo>
                  <a:lnTo>
                    <a:pt x="4839" y="2631"/>
                  </a:lnTo>
                  <a:lnTo>
                    <a:pt x="4839" y="2544"/>
                  </a:lnTo>
                  <a:lnTo>
                    <a:pt x="4840" y="2801"/>
                  </a:lnTo>
                  <a:lnTo>
                    <a:pt x="4841" y="2608"/>
                  </a:lnTo>
                  <a:lnTo>
                    <a:pt x="4841" y="2731"/>
                  </a:lnTo>
                  <a:lnTo>
                    <a:pt x="4842" y="2694"/>
                  </a:lnTo>
                  <a:lnTo>
                    <a:pt x="4842" y="2856"/>
                  </a:lnTo>
                  <a:lnTo>
                    <a:pt x="4843" y="2512"/>
                  </a:lnTo>
                  <a:lnTo>
                    <a:pt x="4845" y="2778"/>
                  </a:lnTo>
                  <a:lnTo>
                    <a:pt x="4845" y="2578"/>
                  </a:lnTo>
                  <a:lnTo>
                    <a:pt x="4847" y="2842"/>
                  </a:lnTo>
                  <a:lnTo>
                    <a:pt x="4847" y="2545"/>
                  </a:lnTo>
                  <a:lnTo>
                    <a:pt x="4848" y="2793"/>
                  </a:lnTo>
                  <a:lnTo>
                    <a:pt x="4849" y="2636"/>
                  </a:lnTo>
                  <a:lnTo>
                    <a:pt x="4849" y="2807"/>
                  </a:lnTo>
                  <a:lnTo>
                    <a:pt x="4850" y="2489"/>
                  </a:lnTo>
                  <a:lnTo>
                    <a:pt x="4851" y="2829"/>
                  </a:lnTo>
                  <a:lnTo>
                    <a:pt x="4852" y="2615"/>
                  </a:lnTo>
                  <a:lnTo>
                    <a:pt x="4853" y="2725"/>
                  </a:lnTo>
                  <a:lnTo>
                    <a:pt x="4853" y="2606"/>
                  </a:lnTo>
                  <a:lnTo>
                    <a:pt x="4854" y="2689"/>
                  </a:lnTo>
                  <a:lnTo>
                    <a:pt x="4855" y="2567"/>
                  </a:lnTo>
                  <a:lnTo>
                    <a:pt x="4856" y="2808"/>
                  </a:lnTo>
                  <a:lnTo>
                    <a:pt x="4856" y="2678"/>
                  </a:lnTo>
                  <a:lnTo>
                    <a:pt x="4857" y="2766"/>
                  </a:lnTo>
                  <a:lnTo>
                    <a:pt x="4857" y="2640"/>
                  </a:lnTo>
                  <a:lnTo>
                    <a:pt x="4858" y="2683"/>
                  </a:lnTo>
                  <a:lnTo>
                    <a:pt x="4858" y="2419"/>
                  </a:lnTo>
                  <a:lnTo>
                    <a:pt x="4859" y="2686"/>
                  </a:lnTo>
                  <a:lnTo>
                    <a:pt x="4860" y="2591"/>
                  </a:lnTo>
                  <a:lnTo>
                    <a:pt x="4860" y="2781"/>
                  </a:lnTo>
                  <a:lnTo>
                    <a:pt x="4861" y="2491"/>
                  </a:lnTo>
                  <a:lnTo>
                    <a:pt x="4862" y="2890"/>
                  </a:lnTo>
                  <a:lnTo>
                    <a:pt x="4863" y="2551"/>
                  </a:lnTo>
                  <a:lnTo>
                    <a:pt x="4864" y="2767"/>
                  </a:lnTo>
                  <a:lnTo>
                    <a:pt x="4864" y="2641"/>
                  </a:lnTo>
                  <a:lnTo>
                    <a:pt x="4865" y="2870"/>
                  </a:lnTo>
                  <a:lnTo>
                    <a:pt x="4866" y="2634"/>
                  </a:lnTo>
                  <a:lnTo>
                    <a:pt x="4867" y="2818"/>
                  </a:lnTo>
                  <a:lnTo>
                    <a:pt x="4867" y="2752"/>
                  </a:lnTo>
                  <a:lnTo>
                    <a:pt x="4868" y="2813"/>
                  </a:lnTo>
                  <a:lnTo>
                    <a:pt x="4868" y="2705"/>
                  </a:lnTo>
                  <a:lnTo>
                    <a:pt x="4869" y="2773"/>
                  </a:lnTo>
                  <a:lnTo>
                    <a:pt x="4869" y="2608"/>
                  </a:lnTo>
                  <a:lnTo>
                    <a:pt x="4870" y="2675"/>
                  </a:lnTo>
                  <a:lnTo>
                    <a:pt x="4870" y="2558"/>
                  </a:lnTo>
                  <a:lnTo>
                    <a:pt x="4871" y="2736"/>
                  </a:lnTo>
                  <a:lnTo>
                    <a:pt x="4872" y="2495"/>
                  </a:lnTo>
                  <a:lnTo>
                    <a:pt x="4872" y="2683"/>
                  </a:lnTo>
                  <a:lnTo>
                    <a:pt x="4873" y="2546"/>
                  </a:lnTo>
                  <a:lnTo>
                    <a:pt x="4873" y="2783"/>
                  </a:lnTo>
                  <a:lnTo>
                    <a:pt x="4875" y="2539"/>
                  </a:lnTo>
                  <a:lnTo>
                    <a:pt x="4875" y="2785"/>
                  </a:lnTo>
                  <a:lnTo>
                    <a:pt x="4876" y="2520"/>
                  </a:lnTo>
                  <a:lnTo>
                    <a:pt x="4877" y="2731"/>
                  </a:lnTo>
                  <a:lnTo>
                    <a:pt x="4877" y="2633"/>
                  </a:lnTo>
                  <a:lnTo>
                    <a:pt x="4878" y="2833"/>
                  </a:lnTo>
                  <a:lnTo>
                    <a:pt x="4878" y="2540"/>
                  </a:lnTo>
                  <a:lnTo>
                    <a:pt x="4879" y="2825"/>
                  </a:lnTo>
                  <a:lnTo>
                    <a:pt x="4880" y="2566"/>
                  </a:lnTo>
                  <a:lnTo>
                    <a:pt x="4880" y="2707"/>
                  </a:lnTo>
                  <a:lnTo>
                    <a:pt x="4881" y="2591"/>
                  </a:lnTo>
                  <a:lnTo>
                    <a:pt x="4882" y="2803"/>
                  </a:lnTo>
                  <a:lnTo>
                    <a:pt x="4883" y="2628"/>
                  </a:lnTo>
                  <a:lnTo>
                    <a:pt x="4883" y="2742"/>
                  </a:lnTo>
                  <a:lnTo>
                    <a:pt x="4884" y="2523"/>
                  </a:lnTo>
                  <a:lnTo>
                    <a:pt x="4885" y="2645"/>
                  </a:lnTo>
                  <a:lnTo>
                    <a:pt x="4886" y="2605"/>
                  </a:lnTo>
                  <a:lnTo>
                    <a:pt x="4886" y="2717"/>
                  </a:lnTo>
                  <a:lnTo>
                    <a:pt x="4887" y="2643"/>
                  </a:lnTo>
                  <a:lnTo>
                    <a:pt x="4887" y="2786"/>
                  </a:lnTo>
                  <a:lnTo>
                    <a:pt x="4888" y="2572"/>
                  </a:lnTo>
                  <a:lnTo>
                    <a:pt x="4888" y="2777"/>
                  </a:lnTo>
                  <a:lnTo>
                    <a:pt x="4889" y="2515"/>
                  </a:lnTo>
                  <a:lnTo>
                    <a:pt x="4890" y="2733"/>
                  </a:lnTo>
                  <a:lnTo>
                    <a:pt x="4890" y="2632"/>
                  </a:lnTo>
                  <a:lnTo>
                    <a:pt x="4891" y="2777"/>
                  </a:lnTo>
                  <a:lnTo>
                    <a:pt x="4891" y="2465"/>
                  </a:lnTo>
                  <a:lnTo>
                    <a:pt x="4892" y="2773"/>
                  </a:lnTo>
                  <a:lnTo>
                    <a:pt x="4893" y="2542"/>
                  </a:lnTo>
                  <a:lnTo>
                    <a:pt x="4895" y="2767"/>
                  </a:lnTo>
                  <a:lnTo>
                    <a:pt x="4895" y="2549"/>
                  </a:lnTo>
                  <a:lnTo>
                    <a:pt x="4896" y="2739"/>
                  </a:lnTo>
                  <a:lnTo>
                    <a:pt x="4897" y="2600"/>
                  </a:lnTo>
                  <a:lnTo>
                    <a:pt x="4897" y="2839"/>
                  </a:lnTo>
                  <a:lnTo>
                    <a:pt x="4898" y="2613"/>
                  </a:lnTo>
                  <a:lnTo>
                    <a:pt x="4899" y="2621"/>
                  </a:lnTo>
                  <a:lnTo>
                    <a:pt x="4900" y="2511"/>
                  </a:lnTo>
                  <a:lnTo>
                    <a:pt x="4901" y="2752"/>
                  </a:lnTo>
                  <a:lnTo>
                    <a:pt x="4901" y="2597"/>
                  </a:lnTo>
                  <a:lnTo>
                    <a:pt x="4902" y="2695"/>
                  </a:lnTo>
                  <a:lnTo>
                    <a:pt x="4902" y="2490"/>
                  </a:lnTo>
                  <a:lnTo>
                    <a:pt x="4904" y="2621"/>
                  </a:lnTo>
                  <a:lnTo>
                    <a:pt x="4904" y="2491"/>
                  </a:lnTo>
                  <a:lnTo>
                    <a:pt x="4905" y="2731"/>
                  </a:lnTo>
                  <a:lnTo>
                    <a:pt x="4906" y="2560"/>
                  </a:lnTo>
                  <a:lnTo>
                    <a:pt x="4907" y="2712"/>
                  </a:lnTo>
                  <a:lnTo>
                    <a:pt x="4907" y="2578"/>
                  </a:lnTo>
                  <a:lnTo>
                    <a:pt x="4908" y="2636"/>
                  </a:lnTo>
                  <a:lnTo>
                    <a:pt x="4909" y="2547"/>
                  </a:lnTo>
                  <a:lnTo>
                    <a:pt x="4909" y="2805"/>
                  </a:lnTo>
                  <a:lnTo>
                    <a:pt x="4910" y="2634"/>
                  </a:lnTo>
                  <a:lnTo>
                    <a:pt x="4910" y="2831"/>
                  </a:lnTo>
                  <a:lnTo>
                    <a:pt x="4911" y="2547"/>
                  </a:lnTo>
                  <a:lnTo>
                    <a:pt x="4911" y="2715"/>
                  </a:lnTo>
                  <a:lnTo>
                    <a:pt x="4912" y="2639"/>
                  </a:lnTo>
                  <a:lnTo>
                    <a:pt x="4912" y="2753"/>
                  </a:lnTo>
                  <a:lnTo>
                    <a:pt x="4913" y="2471"/>
                  </a:lnTo>
                  <a:lnTo>
                    <a:pt x="4915" y="2821"/>
                  </a:lnTo>
                  <a:lnTo>
                    <a:pt x="4916" y="2579"/>
                  </a:lnTo>
                  <a:lnTo>
                    <a:pt x="4917" y="2797"/>
                  </a:lnTo>
                  <a:lnTo>
                    <a:pt x="4918" y="2573"/>
                  </a:lnTo>
                  <a:lnTo>
                    <a:pt x="4918" y="2716"/>
                  </a:lnTo>
                  <a:lnTo>
                    <a:pt x="4919" y="2529"/>
                  </a:lnTo>
                  <a:lnTo>
                    <a:pt x="4920" y="2819"/>
                  </a:lnTo>
                  <a:lnTo>
                    <a:pt x="4921" y="2471"/>
                  </a:lnTo>
                  <a:lnTo>
                    <a:pt x="4922" y="2824"/>
                  </a:lnTo>
                  <a:lnTo>
                    <a:pt x="4922" y="2544"/>
                  </a:lnTo>
                  <a:lnTo>
                    <a:pt x="4923" y="2626"/>
                  </a:lnTo>
                  <a:lnTo>
                    <a:pt x="4923" y="2483"/>
                  </a:lnTo>
                  <a:lnTo>
                    <a:pt x="4924" y="2796"/>
                  </a:lnTo>
                  <a:lnTo>
                    <a:pt x="4924" y="2638"/>
                  </a:lnTo>
                  <a:lnTo>
                    <a:pt x="4925" y="2784"/>
                  </a:lnTo>
                  <a:lnTo>
                    <a:pt x="4925" y="2590"/>
                  </a:lnTo>
                  <a:lnTo>
                    <a:pt x="4926" y="2856"/>
                  </a:lnTo>
                  <a:lnTo>
                    <a:pt x="4926" y="2704"/>
                  </a:lnTo>
                  <a:lnTo>
                    <a:pt x="4927" y="2751"/>
                  </a:lnTo>
                  <a:lnTo>
                    <a:pt x="4927" y="2550"/>
                  </a:lnTo>
                  <a:lnTo>
                    <a:pt x="4929" y="2819"/>
                  </a:lnTo>
                  <a:lnTo>
                    <a:pt x="4929" y="2662"/>
                  </a:lnTo>
                  <a:lnTo>
                    <a:pt x="4930" y="2805"/>
                  </a:lnTo>
                  <a:lnTo>
                    <a:pt x="4930" y="2567"/>
                  </a:lnTo>
                  <a:lnTo>
                    <a:pt x="4932" y="2875"/>
                  </a:lnTo>
                  <a:lnTo>
                    <a:pt x="4932" y="2656"/>
                  </a:lnTo>
                  <a:lnTo>
                    <a:pt x="4933" y="2819"/>
                  </a:lnTo>
                  <a:lnTo>
                    <a:pt x="4935" y="2554"/>
                  </a:lnTo>
                  <a:lnTo>
                    <a:pt x="4935" y="2660"/>
                  </a:lnTo>
                  <a:lnTo>
                    <a:pt x="4936" y="2592"/>
                  </a:lnTo>
                  <a:lnTo>
                    <a:pt x="4937" y="2724"/>
                  </a:lnTo>
                  <a:lnTo>
                    <a:pt x="4937" y="2458"/>
                  </a:lnTo>
                  <a:lnTo>
                    <a:pt x="4938" y="2684"/>
                  </a:lnTo>
                  <a:lnTo>
                    <a:pt x="4939" y="2529"/>
                  </a:lnTo>
                  <a:lnTo>
                    <a:pt x="4939" y="2715"/>
                  </a:lnTo>
                  <a:lnTo>
                    <a:pt x="4940" y="2618"/>
                  </a:lnTo>
                  <a:lnTo>
                    <a:pt x="4940" y="2774"/>
                  </a:lnTo>
                  <a:lnTo>
                    <a:pt x="4941" y="2477"/>
                  </a:lnTo>
                  <a:lnTo>
                    <a:pt x="4941" y="2812"/>
                  </a:lnTo>
                  <a:lnTo>
                    <a:pt x="4943" y="2585"/>
                  </a:lnTo>
                  <a:lnTo>
                    <a:pt x="4943" y="2704"/>
                  </a:lnTo>
                  <a:lnTo>
                    <a:pt x="4944" y="2563"/>
                  </a:lnTo>
                  <a:lnTo>
                    <a:pt x="4945" y="2838"/>
                  </a:lnTo>
                  <a:lnTo>
                    <a:pt x="4945" y="2509"/>
                  </a:lnTo>
                  <a:lnTo>
                    <a:pt x="4946" y="2687"/>
                  </a:lnTo>
                  <a:lnTo>
                    <a:pt x="4947" y="2378"/>
                  </a:lnTo>
                  <a:lnTo>
                    <a:pt x="4947" y="2626"/>
                  </a:lnTo>
                  <a:lnTo>
                    <a:pt x="4948" y="2394"/>
                  </a:lnTo>
                  <a:lnTo>
                    <a:pt x="4949" y="2405"/>
                  </a:lnTo>
                  <a:lnTo>
                    <a:pt x="4949" y="2317"/>
                  </a:lnTo>
                  <a:lnTo>
                    <a:pt x="4950" y="2503"/>
                  </a:lnTo>
                  <a:lnTo>
                    <a:pt x="4951" y="2265"/>
                  </a:lnTo>
                  <a:lnTo>
                    <a:pt x="4951" y="2441"/>
                  </a:lnTo>
                  <a:lnTo>
                    <a:pt x="4952" y="2157"/>
                  </a:lnTo>
                  <a:lnTo>
                    <a:pt x="4952" y="2268"/>
                  </a:lnTo>
                  <a:lnTo>
                    <a:pt x="4953" y="1952"/>
                  </a:lnTo>
                  <a:lnTo>
                    <a:pt x="4954" y="2216"/>
                  </a:lnTo>
                  <a:lnTo>
                    <a:pt x="4954" y="2142"/>
                  </a:lnTo>
                  <a:lnTo>
                    <a:pt x="4955" y="2181"/>
                  </a:lnTo>
                  <a:lnTo>
                    <a:pt x="4956" y="1855"/>
                  </a:lnTo>
                  <a:lnTo>
                    <a:pt x="4957" y="2093"/>
                  </a:lnTo>
                  <a:lnTo>
                    <a:pt x="4958" y="2028"/>
                  </a:lnTo>
                  <a:lnTo>
                    <a:pt x="4958" y="2207"/>
                  </a:lnTo>
                  <a:lnTo>
                    <a:pt x="4959" y="2091"/>
                  </a:lnTo>
                  <a:lnTo>
                    <a:pt x="4959" y="2316"/>
                  </a:lnTo>
                  <a:lnTo>
                    <a:pt x="4961" y="1908"/>
                  </a:lnTo>
                  <a:lnTo>
                    <a:pt x="4962" y="2329"/>
                  </a:lnTo>
                  <a:lnTo>
                    <a:pt x="4962" y="2159"/>
                  </a:lnTo>
                  <a:lnTo>
                    <a:pt x="4963" y="2300"/>
                  </a:lnTo>
                  <a:lnTo>
                    <a:pt x="4964" y="2251"/>
                  </a:lnTo>
                  <a:lnTo>
                    <a:pt x="4964" y="2419"/>
                  </a:lnTo>
                  <a:lnTo>
                    <a:pt x="4965" y="2124"/>
                  </a:lnTo>
                  <a:lnTo>
                    <a:pt x="4967" y="2597"/>
                  </a:lnTo>
                  <a:lnTo>
                    <a:pt x="4967" y="2358"/>
                  </a:lnTo>
                  <a:lnTo>
                    <a:pt x="4968" y="2588"/>
                  </a:lnTo>
                  <a:lnTo>
                    <a:pt x="4969" y="2324"/>
                  </a:lnTo>
                  <a:lnTo>
                    <a:pt x="4970" y="2597"/>
                  </a:lnTo>
                  <a:lnTo>
                    <a:pt x="4971" y="2355"/>
                  </a:lnTo>
                  <a:lnTo>
                    <a:pt x="4971" y="2576"/>
                  </a:lnTo>
                  <a:lnTo>
                    <a:pt x="4972" y="2502"/>
                  </a:lnTo>
                  <a:lnTo>
                    <a:pt x="4972" y="2626"/>
                  </a:lnTo>
                  <a:lnTo>
                    <a:pt x="4973" y="2435"/>
                  </a:lnTo>
                  <a:lnTo>
                    <a:pt x="4973" y="2648"/>
                  </a:lnTo>
                  <a:lnTo>
                    <a:pt x="4974" y="2384"/>
                  </a:lnTo>
                  <a:lnTo>
                    <a:pt x="4975" y="2794"/>
                  </a:lnTo>
                  <a:lnTo>
                    <a:pt x="4976" y="2508"/>
                  </a:lnTo>
                  <a:lnTo>
                    <a:pt x="4977" y="2673"/>
                  </a:lnTo>
                  <a:lnTo>
                    <a:pt x="4977" y="2554"/>
                  </a:lnTo>
                  <a:lnTo>
                    <a:pt x="4978" y="2696"/>
                  </a:lnTo>
                  <a:lnTo>
                    <a:pt x="4979" y="2566"/>
                  </a:lnTo>
                  <a:lnTo>
                    <a:pt x="4979" y="2681"/>
                  </a:lnTo>
                  <a:lnTo>
                    <a:pt x="4980" y="2565"/>
                  </a:lnTo>
                  <a:lnTo>
                    <a:pt x="4980" y="2638"/>
                  </a:lnTo>
                  <a:lnTo>
                    <a:pt x="4981" y="2565"/>
                  </a:lnTo>
                  <a:lnTo>
                    <a:pt x="4981" y="2726"/>
                  </a:lnTo>
                  <a:lnTo>
                    <a:pt x="4982" y="2561"/>
                  </a:lnTo>
                  <a:lnTo>
                    <a:pt x="4983" y="2705"/>
                  </a:lnTo>
                  <a:lnTo>
                    <a:pt x="4984" y="2568"/>
                  </a:lnTo>
                  <a:lnTo>
                    <a:pt x="4984" y="2629"/>
                  </a:lnTo>
                  <a:lnTo>
                    <a:pt x="4985" y="2549"/>
                  </a:lnTo>
                  <a:lnTo>
                    <a:pt x="4985" y="2595"/>
                  </a:lnTo>
                  <a:lnTo>
                    <a:pt x="4986" y="2550"/>
                  </a:lnTo>
                  <a:lnTo>
                    <a:pt x="4987" y="2902"/>
                  </a:lnTo>
                  <a:lnTo>
                    <a:pt x="4987" y="2619"/>
                  </a:lnTo>
                  <a:lnTo>
                    <a:pt x="4988" y="2760"/>
                  </a:lnTo>
                  <a:lnTo>
                    <a:pt x="4988" y="2581"/>
                  </a:lnTo>
                  <a:lnTo>
                    <a:pt x="4990" y="2733"/>
                  </a:lnTo>
                  <a:lnTo>
                    <a:pt x="4990" y="2551"/>
                  </a:lnTo>
                  <a:lnTo>
                    <a:pt x="4991" y="2844"/>
                  </a:lnTo>
                  <a:lnTo>
                    <a:pt x="4991" y="2587"/>
                  </a:lnTo>
                  <a:lnTo>
                    <a:pt x="4993" y="2732"/>
                  </a:lnTo>
                  <a:lnTo>
                    <a:pt x="4993" y="2593"/>
                  </a:lnTo>
                  <a:lnTo>
                    <a:pt x="4994" y="2743"/>
                  </a:lnTo>
                  <a:lnTo>
                    <a:pt x="4994" y="2476"/>
                  </a:lnTo>
                  <a:lnTo>
                    <a:pt x="4995" y="2743"/>
                  </a:lnTo>
                  <a:lnTo>
                    <a:pt x="4995" y="2525"/>
                  </a:lnTo>
                  <a:lnTo>
                    <a:pt x="4996" y="2728"/>
                  </a:lnTo>
                  <a:lnTo>
                    <a:pt x="4997" y="2526"/>
                  </a:lnTo>
                  <a:lnTo>
                    <a:pt x="4997" y="2656"/>
                  </a:lnTo>
                  <a:lnTo>
                    <a:pt x="4998" y="2535"/>
                  </a:lnTo>
                  <a:lnTo>
                    <a:pt x="4998" y="2856"/>
                  </a:lnTo>
                  <a:lnTo>
                    <a:pt x="4999" y="2526"/>
                  </a:lnTo>
                  <a:lnTo>
                    <a:pt x="5000" y="2829"/>
                  </a:lnTo>
                  <a:lnTo>
                    <a:pt x="5000" y="2598"/>
                  </a:lnTo>
                  <a:lnTo>
                    <a:pt x="5001" y="2709"/>
                  </a:lnTo>
                  <a:lnTo>
                    <a:pt x="5002" y="2590"/>
                  </a:lnTo>
                  <a:lnTo>
                    <a:pt x="5002" y="2765"/>
                  </a:lnTo>
                  <a:lnTo>
                    <a:pt x="5003" y="2652"/>
                  </a:lnTo>
                  <a:lnTo>
                    <a:pt x="5003" y="2753"/>
                  </a:lnTo>
                  <a:lnTo>
                    <a:pt x="5004" y="2485"/>
                  </a:lnTo>
                  <a:lnTo>
                    <a:pt x="5005" y="2714"/>
                  </a:lnTo>
                  <a:lnTo>
                    <a:pt x="5005" y="2550"/>
                  </a:lnTo>
                  <a:lnTo>
                    <a:pt x="5006" y="2735"/>
                  </a:lnTo>
                  <a:lnTo>
                    <a:pt x="5007" y="2634"/>
                  </a:lnTo>
                  <a:lnTo>
                    <a:pt x="5007" y="2696"/>
                  </a:lnTo>
                  <a:lnTo>
                    <a:pt x="5008" y="2535"/>
                  </a:lnTo>
                  <a:lnTo>
                    <a:pt x="5009" y="2684"/>
                  </a:lnTo>
                  <a:lnTo>
                    <a:pt x="5009" y="2546"/>
                  </a:lnTo>
                  <a:lnTo>
                    <a:pt x="5010" y="2757"/>
                  </a:lnTo>
                  <a:lnTo>
                    <a:pt x="5010" y="2413"/>
                  </a:lnTo>
                  <a:lnTo>
                    <a:pt x="5011" y="2671"/>
                  </a:lnTo>
                  <a:lnTo>
                    <a:pt x="5011" y="2542"/>
                  </a:lnTo>
                  <a:lnTo>
                    <a:pt x="5012" y="2652"/>
                  </a:lnTo>
                  <a:lnTo>
                    <a:pt x="5013" y="2623"/>
                  </a:lnTo>
                  <a:lnTo>
                    <a:pt x="5013" y="2797"/>
                  </a:lnTo>
                  <a:lnTo>
                    <a:pt x="5014" y="2662"/>
                  </a:lnTo>
                  <a:lnTo>
                    <a:pt x="5015" y="2690"/>
                  </a:lnTo>
                  <a:lnTo>
                    <a:pt x="5015" y="2599"/>
                  </a:lnTo>
                  <a:lnTo>
                    <a:pt x="5016" y="2673"/>
                  </a:lnTo>
                  <a:lnTo>
                    <a:pt x="5017" y="2482"/>
                  </a:lnTo>
                  <a:lnTo>
                    <a:pt x="5017" y="2728"/>
                  </a:lnTo>
                  <a:lnTo>
                    <a:pt x="5018" y="2590"/>
                  </a:lnTo>
                  <a:lnTo>
                    <a:pt x="5019" y="2758"/>
                  </a:lnTo>
                  <a:lnTo>
                    <a:pt x="5019" y="2618"/>
                  </a:lnTo>
                  <a:lnTo>
                    <a:pt x="5020" y="2725"/>
                  </a:lnTo>
                  <a:lnTo>
                    <a:pt x="5020" y="2496"/>
                  </a:lnTo>
                  <a:lnTo>
                    <a:pt x="5022" y="2711"/>
                  </a:lnTo>
                  <a:lnTo>
                    <a:pt x="5023" y="2608"/>
                  </a:lnTo>
                  <a:lnTo>
                    <a:pt x="5023" y="2691"/>
                  </a:lnTo>
                  <a:lnTo>
                    <a:pt x="5025" y="2496"/>
                  </a:lnTo>
                  <a:lnTo>
                    <a:pt x="5025" y="2748"/>
                  </a:lnTo>
                  <a:lnTo>
                    <a:pt x="5026" y="2578"/>
                  </a:lnTo>
                  <a:lnTo>
                    <a:pt x="5027" y="2803"/>
                  </a:lnTo>
                  <a:lnTo>
                    <a:pt x="5027" y="2594"/>
                  </a:lnTo>
                  <a:lnTo>
                    <a:pt x="5028" y="2659"/>
                  </a:lnTo>
                  <a:lnTo>
                    <a:pt x="5029" y="2496"/>
                  </a:lnTo>
                  <a:lnTo>
                    <a:pt x="5029" y="2712"/>
                  </a:lnTo>
                  <a:lnTo>
                    <a:pt x="5030" y="2484"/>
                  </a:lnTo>
                  <a:lnTo>
                    <a:pt x="5031" y="2853"/>
                  </a:lnTo>
                  <a:lnTo>
                    <a:pt x="5031" y="2517"/>
                  </a:lnTo>
                  <a:lnTo>
                    <a:pt x="5032" y="2835"/>
                  </a:lnTo>
                  <a:lnTo>
                    <a:pt x="5032" y="2595"/>
                  </a:lnTo>
                  <a:lnTo>
                    <a:pt x="5033" y="2726"/>
                  </a:lnTo>
                  <a:lnTo>
                    <a:pt x="5033" y="2592"/>
                  </a:lnTo>
                  <a:lnTo>
                    <a:pt x="5034" y="2676"/>
                  </a:lnTo>
                  <a:lnTo>
                    <a:pt x="5035" y="2451"/>
                  </a:lnTo>
                  <a:lnTo>
                    <a:pt x="5036" y="2861"/>
                  </a:lnTo>
                  <a:lnTo>
                    <a:pt x="5037" y="2576"/>
                  </a:lnTo>
                  <a:lnTo>
                    <a:pt x="5037" y="2717"/>
                  </a:lnTo>
                  <a:lnTo>
                    <a:pt x="5038" y="2571"/>
                  </a:lnTo>
                  <a:lnTo>
                    <a:pt x="5038" y="2762"/>
                  </a:lnTo>
                  <a:lnTo>
                    <a:pt x="5039" y="2519"/>
                  </a:lnTo>
                  <a:lnTo>
                    <a:pt x="5040" y="2879"/>
                  </a:lnTo>
                  <a:lnTo>
                    <a:pt x="5040" y="2501"/>
                  </a:lnTo>
                  <a:lnTo>
                    <a:pt x="5041" y="2690"/>
                  </a:lnTo>
                  <a:lnTo>
                    <a:pt x="5042" y="2579"/>
                  </a:lnTo>
                  <a:lnTo>
                    <a:pt x="5042" y="2683"/>
                  </a:lnTo>
                  <a:lnTo>
                    <a:pt x="5043" y="2581"/>
                  </a:lnTo>
                  <a:lnTo>
                    <a:pt x="5043" y="2730"/>
                  </a:lnTo>
                  <a:lnTo>
                    <a:pt x="5044" y="2625"/>
                  </a:lnTo>
                  <a:lnTo>
                    <a:pt x="5045" y="2847"/>
                  </a:lnTo>
                  <a:lnTo>
                    <a:pt x="5045" y="2532"/>
                  </a:lnTo>
                  <a:lnTo>
                    <a:pt x="5046" y="2675"/>
                  </a:lnTo>
                  <a:lnTo>
                    <a:pt x="5046" y="2545"/>
                  </a:lnTo>
                  <a:lnTo>
                    <a:pt x="5047" y="2901"/>
                  </a:lnTo>
                  <a:lnTo>
                    <a:pt x="5048" y="2533"/>
                  </a:lnTo>
                  <a:lnTo>
                    <a:pt x="5049" y="2813"/>
                  </a:lnTo>
                  <a:lnTo>
                    <a:pt x="5049" y="2634"/>
                  </a:lnTo>
                  <a:lnTo>
                    <a:pt x="5050" y="2715"/>
                  </a:lnTo>
                  <a:lnTo>
                    <a:pt x="5050" y="2546"/>
                  </a:lnTo>
                  <a:lnTo>
                    <a:pt x="5051" y="2649"/>
                  </a:lnTo>
                  <a:lnTo>
                    <a:pt x="5051" y="2550"/>
                  </a:lnTo>
                  <a:lnTo>
                    <a:pt x="5052" y="2772"/>
                  </a:lnTo>
                  <a:lnTo>
                    <a:pt x="5053" y="2440"/>
                  </a:lnTo>
                  <a:lnTo>
                    <a:pt x="5054" y="2883"/>
                  </a:lnTo>
                  <a:lnTo>
                    <a:pt x="5055" y="2597"/>
                  </a:lnTo>
                  <a:lnTo>
                    <a:pt x="5056" y="2803"/>
                  </a:lnTo>
                  <a:lnTo>
                    <a:pt x="5056" y="2604"/>
                  </a:lnTo>
                  <a:lnTo>
                    <a:pt x="5057" y="2707"/>
                  </a:lnTo>
                  <a:lnTo>
                    <a:pt x="5057" y="2572"/>
                  </a:lnTo>
                  <a:lnTo>
                    <a:pt x="5058" y="2634"/>
                  </a:lnTo>
                  <a:lnTo>
                    <a:pt x="5059" y="2502"/>
                  </a:lnTo>
                  <a:lnTo>
                    <a:pt x="5059" y="2794"/>
                  </a:lnTo>
                  <a:lnTo>
                    <a:pt x="5060" y="2566"/>
                  </a:lnTo>
                  <a:lnTo>
                    <a:pt x="5061" y="2749"/>
                  </a:lnTo>
                  <a:lnTo>
                    <a:pt x="5061" y="2584"/>
                  </a:lnTo>
                  <a:lnTo>
                    <a:pt x="5062" y="2707"/>
                  </a:lnTo>
                  <a:lnTo>
                    <a:pt x="5062" y="2591"/>
                  </a:lnTo>
                  <a:lnTo>
                    <a:pt x="5063" y="2882"/>
                  </a:lnTo>
                  <a:lnTo>
                    <a:pt x="5065" y="2611"/>
                  </a:lnTo>
                  <a:lnTo>
                    <a:pt x="5066" y="2724"/>
                  </a:lnTo>
                  <a:lnTo>
                    <a:pt x="5066" y="2574"/>
                  </a:lnTo>
                  <a:lnTo>
                    <a:pt x="5067" y="2772"/>
                  </a:lnTo>
                  <a:lnTo>
                    <a:pt x="5069" y="2403"/>
                  </a:lnTo>
                  <a:lnTo>
                    <a:pt x="5070" y="2780"/>
                  </a:lnTo>
                  <a:lnTo>
                    <a:pt x="5071" y="2481"/>
                  </a:lnTo>
                  <a:lnTo>
                    <a:pt x="5072" y="2750"/>
                  </a:lnTo>
                  <a:lnTo>
                    <a:pt x="5072" y="2621"/>
                  </a:lnTo>
                  <a:lnTo>
                    <a:pt x="5073" y="2742"/>
                  </a:lnTo>
                  <a:lnTo>
                    <a:pt x="5073" y="2579"/>
                  </a:lnTo>
                  <a:lnTo>
                    <a:pt x="5074" y="2673"/>
                  </a:lnTo>
                  <a:lnTo>
                    <a:pt x="5074" y="2458"/>
                  </a:lnTo>
                  <a:lnTo>
                    <a:pt x="5075" y="2668"/>
                  </a:lnTo>
                  <a:lnTo>
                    <a:pt x="5076" y="2599"/>
                  </a:lnTo>
                  <a:lnTo>
                    <a:pt x="5076" y="2671"/>
                  </a:lnTo>
                  <a:lnTo>
                    <a:pt x="5077" y="2547"/>
                  </a:lnTo>
                  <a:lnTo>
                    <a:pt x="5078" y="2760"/>
                  </a:lnTo>
                  <a:lnTo>
                    <a:pt x="5078" y="2446"/>
                  </a:lnTo>
                  <a:lnTo>
                    <a:pt x="5079" y="2739"/>
                  </a:lnTo>
                  <a:lnTo>
                    <a:pt x="5080" y="2648"/>
                  </a:lnTo>
                  <a:lnTo>
                    <a:pt x="5080" y="2735"/>
                  </a:lnTo>
                  <a:lnTo>
                    <a:pt x="5081" y="2456"/>
                  </a:lnTo>
                  <a:lnTo>
                    <a:pt x="5081" y="2896"/>
                  </a:lnTo>
                  <a:lnTo>
                    <a:pt x="5082" y="2538"/>
                  </a:lnTo>
                  <a:lnTo>
                    <a:pt x="5084" y="2715"/>
                  </a:lnTo>
                  <a:lnTo>
                    <a:pt x="5084" y="2522"/>
                  </a:lnTo>
                  <a:lnTo>
                    <a:pt x="5086" y="2835"/>
                  </a:lnTo>
                  <a:lnTo>
                    <a:pt x="5086" y="2638"/>
                  </a:lnTo>
                  <a:lnTo>
                    <a:pt x="5087" y="2789"/>
                  </a:lnTo>
                  <a:lnTo>
                    <a:pt x="5087" y="2594"/>
                  </a:lnTo>
                  <a:lnTo>
                    <a:pt x="5088" y="2712"/>
                  </a:lnTo>
                  <a:lnTo>
                    <a:pt x="5088" y="2595"/>
                  </a:lnTo>
                  <a:lnTo>
                    <a:pt x="5089" y="2726"/>
                  </a:lnTo>
                  <a:lnTo>
                    <a:pt x="5089" y="2574"/>
                  </a:lnTo>
                  <a:lnTo>
                    <a:pt x="5090" y="2806"/>
                  </a:lnTo>
                  <a:lnTo>
                    <a:pt x="5091" y="2691"/>
                  </a:lnTo>
                  <a:lnTo>
                    <a:pt x="5091" y="2825"/>
                  </a:lnTo>
                  <a:lnTo>
                    <a:pt x="5092" y="2701"/>
                  </a:lnTo>
                  <a:lnTo>
                    <a:pt x="5092" y="2844"/>
                  </a:lnTo>
                  <a:lnTo>
                    <a:pt x="5094" y="2508"/>
                  </a:lnTo>
                  <a:lnTo>
                    <a:pt x="5094" y="2629"/>
                  </a:lnTo>
                  <a:lnTo>
                    <a:pt x="5095" y="2538"/>
                  </a:lnTo>
                  <a:lnTo>
                    <a:pt x="5095" y="2764"/>
                  </a:lnTo>
                  <a:lnTo>
                    <a:pt x="5096" y="2616"/>
                  </a:lnTo>
                  <a:lnTo>
                    <a:pt x="5096" y="2860"/>
                  </a:lnTo>
                  <a:lnTo>
                    <a:pt x="5097" y="2439"/>
                  </a:lnTo>
                  <a:lnTo>
                    <a:pt x="5097" y="2738"/>
                  </a:lnTo>
                  <a:lnTo>
                    <a:pt x="5098" y="2518"/>
                  </a:lnTo>
                  <a:lnTo>
                    <a:pt x="5099" y="2700"/>
                  </a:lnTo>
                  <a:lnTo>
                    <a:pt x="5099" y="2471"/>
                  </a:lnTo>
                  <a:lnTo>
                    <a:pt x="5100" y="2723"/>
                  </a:lnTo>
                  <a:lnTo>
                    <a:pt x="5101" y="2627"/>
                  </a:lnTo>
                  <a:lnTo>
                    <a:pt x="5102" y="2785"/>
                  </a:lnTo>
                  <a:lnTo>
                    <a:pt x="5102" y="2505"/>
                  </a:lnTo>
                  <a:lnTo>
                    <a:pt x="5104" y="2797"/>
                  </a:lnTo>
                  <a:lnTo>
                    <a:pt x="5104" y="2694"/>
                  </a:lnTo>
                  <a:lnTo>
                    <a:pt x="5105" y="2808"/>
                  </a:lnTo>
                  <a:lnTo>
                    <a:pt x="5106" y="2525"/>
                  </a:lnTo>
                  <a:lnTo>
                    <a:pt x="5106" y="2703"/>
                  </a:lnTo>
                  <a:lnTo>
                    <a:pt x="5108" y="2584"/>
                  </a:lnTo>
                  <a:lnTo>
                    <a:pt x="5108" y="2748"/>
                  </a:lnTo>
                  <a:lnTo>
                    <a:pt x="5109" y="2551"/>
                  </a:lnTo>
                  <a:lnTo>
                    <a:pt x="5110" y="2733"/>
                  </a:lnTo>
                  <a:lnTo>
                    <a:pt x="5110" y="2567"/>
                  </a:lnTo>
                  <a:lnTo>
                    <a:pt x="5111" y="2701"/>
                  </a:lnTo>
                  <a:lnTo>
                    <a:pt x="5112" y="2673"/>
                  </a:lnTo>
                  <a:lnTo>
                    <a:pt x="5112" y="2833"/>
                  </a:lnTo>
                  <a:lnTo>
                    <a:pt x="5113" y="2567"/>
                  </a:lnTo>
                  <a:lnTo>
                    <a:pt x="5114" y="2853"/>
                  </a:lnTo>
                  <a:lnTo>
                    <a:pt x="5114" y="2593"/>
                  </a:lnTo>
                  <a:lnTo>
                    <a:pt x="5115" y="2643"/>
                  </a:lnTo>
                  <a:lnTo>
                    <a:pt x="5115" y="2461"/>
                  </a:lnTo>
                  <a:lnTo>
                    <a:pt x="5117" y="2708"/>
                  </a:lnTo>
                  <a:lnTo>
                    <a:pt x="5117" y="2542"/>
                  </a:lnTo>
                  <a:lnTo>
                    <a:pt x="5118" y="2801"/>
                  </a:lnTo>
                  <a:lnTo>
                    <a:pt x="5119" y="2545"/>
                  </a:lnTo>
                  <a:lnTo>
                    <a:pt x="5119" y="2757"/>
                  </a:lnTo>
                  <a:lnTo>
                    <a:pt x="5120" y="2700"/>
                  </a:lnTo>
                  <a:lnTo>
                    <a:pt x="5120" y="2794"/>
                  </a:lnTo>
                  <a:lnTo>
                    <a:pt x="5121" y="2547"/>
                  </a:lnTo>
                  <a:lnTo>
                    <a:pt x="5121" y="2807"/>
                  </a:lnTo>
                  <a:lnTo>
                    <a:pt x="5122" y="2509"/>
                  </a:lnTo>
                  <a:lnTo>
                    <a:pt x="5123" y="2780"/>
                  </a:lnTo>
                  <a:lnTo>
                    <a:pt x="5124" y="2568"/>
                  </a:lnTo>
                  <a:lnTo>
                    <a:pt x="5125" y="2770"/>
                  </a:lnTo>
                  <a:lnTo>
                    <a:pt x="5126" y="2588"/>
                  </a:lnTo>
                  <a:lnTo>
                    <a:pt x="5127" y="2760"/>
                  </a:lnTo>
                  <a:lnTo>
                    <a:pt x="5127" y="2594"/>
                  </a:lnTo>
                  <a:lnTo>
                    <a:pt x="5128" y="2711"/>
                  </a:lnTo>
                  <a:lnTo>
                    <a:pt x="5129" y="2529"/>
                  </a:lnTo>
                  <a:lnTo>
                    <a:pt x="5130" y="2806"/>
                  </a:lnTo>
                  <a:lnTo>
                    <a:pt x="5130" y="2585"/>
                  </a:lnTo>
                  <a:lnTo>
                    <a:pt x="5131" y="2731"/>
                  </a:lnTo>
                  <a:lnTo>
                    <a:pt x="5132" y="2595"/>
                  </a:lnTo>
                  <a:lnTo>
                    <a:pt x="5133" y="2867"/>
                  </a:lnTo>
                  <a:lnTo>
                    <a:pt x="5133" y="2576"/>
                  </a:lnTo>
                  <a:lnTo>
                    <a:pt x="5134" y="2755"/>
                  </a:lnTo>
                  <a:lnTo>
                    <a:pt x="5134" y="2511"/>
                  </a:lnTo>
                  <a:lnTo>
                    <a:pt x="5135" y="2704"/>
                  </a:lnTo>
                  <a:lnTo>
                    <a:pt x="5135" y="2600"/>
                  </a:lnTo>
                  <a:lnTo>
                    <a:pt x="5136" y="2674"/>
                  </a:lnTo>
                  <a:lnTo>
                    <a:pt x="5136" y="2503"/>
                  </a:lnTo>
                  <a:lnTo>
                    <a:pt x="5137" y="2693"/>
                  </a:lnTo>
                  <a:lnTo>
                    <a:pt x="5138" y="2650"/>
                  </a:lnTo>
                  <a:lnTo>
                    <a:pt x="5139" y="2760"/>
                  </a:lnTo>
                  <a:lnTo>
                    <a:pt x="5139" y="2600"/>
                  </a:lnTo>
                  <a:lnTo>
                    <a:pt x="5140" y="2676"/>
                  </a:lnTo>
                  <a:lnTo>
                    <a:pt x="5141" y="2441"/>
                  </a:lnTo>
                  <a:lnTo>
                    <a:pt x="5142" y="2822"/>
                  </a:lnTo>
                  <a:lnTo>
                    <a:pt x="5143" y="2533"/>
                  </a:lnTo>
                  <a:lnTo>
                    <a:pt x="5145" y="2846"/>
                  </a:lnTo>
                  <a:lnTo>
                    <a:pt x="5146" y="2715"/>
                  </a:lnTo>
                  <a:lnTo>
                    <a:pt x="5146" y="2828"/>
                  </a:lnTo>
                  <a:lnTo>
                    <a:pt x="5147" y="2588"/>
                  </a:lnTo>
                  <a:lnTo>
                    <a:pt x="5147" y="2789"/>
                  </a:lnTo>
                  <a:lnTo>
                    <a:pt x="5148" y="2611"/>
                  </a:lnTo>
                  <a:lnTo>
                    <a:pt x="5148" y="2708"/>
                  </a:lnTo>
                  <a:lnTo>
                    <a:pt x="5149" y="2564"/>
                  </a:lnTo>
                  <a:lnTo>
                    <a:pt x="5150" y="2709"/>
                  </a:lnTo>
                  <a:lnTo>
                    <a:pt x="5151" y="2532"/>
                  </a:lnTo>
                  <a:lnTo>
                    <a:pt x="5152" y="2847"/>
                  </a:lnTo>
                  <a:lnTo>
                    <a:pt x="5152" y="2615"/>
                  </a:lnTo>
                  <a:lnTo>
                    <a:pt x="5153" y="2765"/>
                  </a:lnTo>
                  <a:lnTo>
                    <a:pt x="5153" y="2587"/>
                  </a:lnTo>
                  <a:lnTo>
                    <a:pt x="5154" y="2680"/>
                  </a:lnTo>
                  <a:lnTo>
                    <a:pt x="5154" y="2532"/>
                  </a:lnTo>
                  <a:lnTo>
                    <a:pt x="5155" y="2691"/>
                  </a:lnTo>
                  <a:lnTo>
                    <a:pt x="5156" y="2512"/>
                  </a:lnTo>
                  <a:lnTo>
                    <a:pt x="5156" y="2668"/>
                  </a:lnTo>
                  <a:lnTo>
                    <a:pt x="5157" y="2666"/>
                  </a:lnTo>
                  <a:lnTo>
                    <a:pt x="5157" y="2769"/>
                  </a:lnTo>
                  <a:lnTo>
                    <a:pt x="5159" y="2465"/>
                  </a:lnTo>
                  <a:lnTo>
                    <a:pt x="5160" y="2666"/>
                  </a:lnTo>
                  <a:lnTo>
                    <a:pt x="5160" y="2566"/>
                  </a:lnTo>
                  <a:lnTo>
                    <a:pt x="5161" y="2680"/>
                  </a:lnTo>
                  <a:lnTo>
                    <a:pt x="5162" y="2485"/>
                  </a:lnTo>
                  <a:lnTo>
                    <a:pt x="5162" y="2842"/>
                  </a:lnTo>
                  <a:lnTo>
                    <a:pt x="5163" y="2564"/>
                  </a:lnTo>
                  <a:lnTo>
                    <a:pt x="5163" y="2870"/>
                  </a:lnTo>
                  <a:lnTo>
                    <a:pt x="5164" y="2657"/>
                  </a:lnTo>
                  <a:lnTo>
                    <a:pt x="5165" y="2860"/>
                  </a:lnTo>
                  <a:lnTo>
                    <a:pt x="5166" y="2566"/>
                  </a:lnTo>
                  <a:lnTo>
                    <a:pt x="5166" y="2762"/>
                  </a:lnTo>
                  <a:lnTo>
                    <a:pt x="5167" y="2671"/>
                  </a:lnTo>
                  <a:lnTo>
                    <a:pt x="5168" y="2855"/>
                  </a:lnTo>
                  <a:lnTo>
                    <a:pt x="5168" y="2577"/>
                  </a:lnTo>
                  <a:lnTo>
                    <a:pt x="5169" y="2631"/>
                  </a:lnTo>
                  <a:lnTo>
                    <a:pt x="5169" y="2456"/>
                  </a:lnTo>
                  <a:lnTo>
                    <a:pt x="5170" y="2756"/>
                  </a:lnTo>
                  <a:lnTo>
                    <a:pt x="5170" y="2650"/>
                  </a:lnTo>
                  <a:lnTo>
                    <a:pt x="5171" y="2792"/>
                  </a:lnTo>
                  <a:lnTo>
                    <a:pt x="5171" y="2714"/>
                  </a:lnTo>
                  <a:lnTo>
                    <a:pt x="5172" y="2733"/>
                  </a:lnTo>
                  <a:lnTo>
                    <a:pt x="5173" y="2506"/>
                  </a:lnTo>
                  <a:lnTo>
                    <a:pt x="5173" y="2698"/>
                  </a:lnTo>
                  <a:lnTo>
                    <a:pt x="5174" y="2622"/>
                  </a:lnTo>
                  <a:lnTo>
                    <a:pt x="5174" y="2943"/>
                  </a:lnTo>
                  <a:lnTo>
                    <a:pt x="5176" y="2554"/>
                  </a:lnTo>
                  <a:lnTo>
                    <a:pt x="5177" y="2755"/>
                  </a:lnTo>
                  <a:lnTo>
                    <a:pt x="5178" y="2447"/>
                  </a:lnTo>
                  <a:lnTo>
                    <a:pt x="5178" y="2805"/>
                  </a:lnTo>
                  <a:lnTo>
                    <a:pt x="5179" y="2695"/>
                  </a:lnTo>
                  <a:lnTo>
                    <a:pt x="5179" y="2904"/>
                  </a:lnTo>
                  <a:lnTo>
                    <a:pt x="5180" y="2580"/>
                  </a:lnTo>
                  <a:lnTo>
                    <a:pt x="5181" y="2686"/>
                  </a:lnTo>
                  <a:lnTo>
                    <a:pt x="5182" y="2538"/>
                  </a:lnTo>
                  <a:lnTo>
                    <a:pt x="5183" y="2855"/>
                  </a:lnTo>
                  <a:lnTo>
                    <a:pt x="5184" y="2607"/>
                  </a:lnTo>
                  <a:lnTo>
                    <a:pt x="5184" y="2818"/>
                  </a:lnTo>
                  <a:lnTo>
                    <a:pt x="5185" y="2571"/>
                  </a:lnTo>
                  <a:lnTo>
                    <a:pt x="5186" y="2731"/>
                  </a:lnTo>
                  <a:lnTo>
                    <a:pt x="5187" y="2572"/>
                  </a:lnTo>
                  <a:lnTo>
                    <a:pt x="5187" y="2777"/>
                  </a:lnTo>
                  <a:lnTo>
                    <a:pt x="5188" y="2656"/>
                  </a:lnTo>
                  <a:lnTo>
                    <a:pt x="5188" y="2882"/>
                  </a:lnTo>
                  <a:lnTo>
                    <a:pt x="5189" y="2565"/>
                  </a:lnTo>
                  <a:lnTo>
                    <a:pt x="5189" y="2719"/>
                  </a:lnTo>
                  <a:lnTo>
                    <a:pt x="5190" y="2673"/>
                  </a:lnTo>
                  <a:lnTo>
                    <a:pt x="5190" y="2859"/>
                  </a:lnTo>
                  <a:lnTo>
                    <a:pt x="5192" y="2623"/>
                  </a:lnTo>
                  <a:lnTo>
                    <a:pt x="5193" y="2783"/>
                  </a:lnTo>
                  <a:lnTo>
                    <a:pt x="5193" y="2600"/>
                  </a:lnTo>
                  <a:lnTo>
                    <a:pt x="5194" y="2781"/>
                  </a:lnTo>
                  <a:lnTo>
                    <a:pt x="5195" y="2621"/>
                  </a:lnTo>
                  <a:lnTo>
                    <a:pt x="5195" y="2769"/>
                  </a:lnTo>
                  <a:lnTo>
                    <a:pt x="5196" y="2594"/>
                  </a:lnTo>
                  <a:lnTo>
                    <a:pt x="5197" y="2827"/>
                  </a:lnTo>
                  <a:lnTo>
                    <a:pt x="5197" y="2634"/>
                  </a:lnTo>
                  <a:lnTo>
                    <a:pt x="5198" y="2859"/>
                  </a:lnTo>
                  <a:lnTo>
                    <a:pt x="5199" y="2587"/>
                  </a:lnTo>
                  <a:lnTo>
                    <a:pt x="5200" y="2766"/>
                  </a:lnTo>
                  <a:lnTo>
                    <a:pt x="5201" y="2558"/>
                  </a:lnTo>
                  <a:lnTo>
                    <a:pt x="5201" y="2751"/>
                  </a:lnTo>
                  <a:lnTo>
                    <a:pt x="5202" y="2520"/>
                  </a:lnTo>
                  <a:lnTo>
                    <a:pt x="5203" y="2955"/>
                  </a:lnTo>
                  <a:lnTo>
                    <a:pt x="5204" y="2470"/>
                  </a:lnTo>
                  <a:lnTo>
                    <a:pt x="5205" y="2810"/>
                  </a:lnTo>
                  <a:lnTo>
                    <a:pt x="5205" y="2591"/>
                  </a:lnTo>
                  <a:lnTo>
                    <a:pt x="5206" y="2783"/>
                  </a:lnTo>
                  <a:lnTo>
                    <a:pt x="5207" y="2579"/>
                  </a:lnTo>
                  <a:lnTo>
                    <a:pt x="5208" y="2824"/>
                  </a:lnTo>
                  <a:lnTo>
                    <a:pt x="5208" y="2708"/>
                  </a:lnTo>
                  <a:lnTo>
                    <a:pt x="5209" y="2849"/>
                  </a:lnTo>
                  <a:lnTo>
                    <a:pt x="5209" y="2648"/>
                  </a:lnTo>
                  <a:lnTo>
                    <a:pt x="5210" y="2757"/>
                  </a:lnTo>
                  <a:lnTo>
                    <a:pt x="5210" y="2593"/>
                  </a:lnTo>
                  <a:lnTo>
                    <a:pt x="5212" y="2820"/>
                  </a:lnTo>
                  <a:lnTo>
                    <a:pt x="5213" y="2588"/>
                  </a:lnTo>
                  <a:lnTo>
                    <a:pt x="5214" y="2731"/>
                  </a:lnTo>
                  <a:lnTo>
                    <a:pt x="5214" y="2621"/>
                  </a:lnTo>
                  <a:lnTo>
                    <a:pt x="5215" y="2701"/>
                  </a:lnTo>
                  <a:lnTo>
                    <a:pt x="5216" y="2524"/>
                  </a:lnTo>
                  <a:lnTo>
                    <a:pt x="5216" y="2784"/>
                  </a:lnTo>
                  <a:lnTo>
                    <a:pt x="5217" y="2419"/>
                  </a:lnTo>
                  <a:lnTo>
                    <a:pt x="5218" y="2757"/>
                  </a:lnTo>
                  <a:lnTo>
                    <a:pt x="5219" y="2585"/>
                  </a:lnTo>
                  <a:lnTo>
                    <a:pt x="5220" y="2804"/>
                  </a:lnTo>
                  <a:lnTo>
                    <a:pt x="5221" y="2593"/>
                  </a:lnTo>
                  <a:lnTo>
                    <a:pt x="5221" y="2801"/>
                  </a:lnTo>
                  <a:lnTo>
                    <a:pt x="5223" y="2484"/>
                  </a:lnTo>
                  <a:lnTo>
                    <a:pt x="5223" y="2687"/>
                  </a:lnTo>
                  <a:lnTo>
                    <a:pt x="5224" y="2660"/>
                  </a:lnTo>
                  <a:lnTo>
                    <a:pt x="5224" y="2776"/>
                  </a:lnTo>
                  <a:lnTo>
                    <a:pt x="5226" y="2567"/>
                  </a:lnTo>
                  <a:lnTo>
                    <a:pt x="5226" y="2676"/>
                  </a:lnTo>
                  <a:lnTo>
                    <a:pt x="5227" y="2578"/>
                  </a:lnTo>
                  <a:lnTo>
                    <a:pt x="5227" y="2771"/>
                  </a:lnTo>
                  <a:lnTo>
                    <a:pt x="5229" y="2528"/>
                  </a:lnTo>
                  <a:lnTo>
                    <a:pt x="5229" y="2760"/>
                  </a:lnTo>
                  <a:lnTo>
                    <a:pt x="5230" y="2484"/>
                  </a:lnTo>
                  <a:lnTo>
                    <a:pt x="5231" y="2819"/>
                  </a:lnTo>
                  <a:lnTo>
                    <a:pt x="5232" y="2529"/>
                  </a:lnTo>
                  <a:lnTo>
                    <a:pt x="5232" y="2732"/>
                  </a:lnTo>
                  <a:lnTo>
                    <a:pt x="5233" y="2574"/>
                  </a:lnTo>
                  <a:lnTo>
                    <a:pt x="5234" y="2707"/>
                  </a:lnTo>
                  <a:lnTo>
                    <a:pt x="5234" y="2602"/>
                  </a:lnTo>
                  <a:lnTo>
                    <a:pt x="5235" y="2865"/>
                  </a:lnTo>
                  <a:lnTo>
                    <a:pt x="5236" y="2570"/>
                  </a:lnTo>
                  <a:lnTo>
                    <a:pt x="5237" y="2752"/>
                  </a:lnTo>
                  <a:lnTo>
                    <a:pt x="5238" y="2515"/>
                  </a:lnTo>
                  <a:lnTo>
                    <a:pt x="5239" y="2811"/>
                  </a:lnTo>
                  <a:lnTo>
                    <a:pt x="5240" y="2678"/>
                  </a:lnTo>
                  <a:lnTo>
                    <a:pt x="5241" y="2712"/>
                  </a:lnTo>
                  <a:lnTo>
                    <a:pt x="5241" y="2560"/>
                  </a:lnTo>
                  <a:lnTo>
                    <a:pt x="5242" y="2785"/>
                  </a:lnTo>
                  <a:lnTo>
                    <a:pt x="5244" y="2483"/>
                  </a:lnTo>
                  <a:lnTo>
                    <a:pt x="5244" y="2888"/>
                  </a:lnTo>
                  <a:lnTo>
                    <a:pt x="5246" y="2556"/>
                  </a:lnTo>
                  <a:lnTo>
                    <a:pt x="5246" y="2798"/>
                  </a:lnTo>
                  <a:lnTo>
                    <a:pt x="5248" y="2535"/>
                  </a:lnTo>
                  <a:lnTo>
                    <a:pt x="5248" y="2650"/>
                  </a:lnTo>
                  <a:lnTo>
                    <a:pt x="5249" y="2474"/>
                  </a:lnTo>
                  <a:lnTo>
                    <a:pt x="5249" y="2641"/>
                  </a:lnTo>
                  <a:lnTo>
                    <a:pt x="5250" y="2535"/>
                  </a:lnTo>
                  <a:lnTo>
                    <a:pt x="5250" y="2722"/>
                  </a:lnTo>
                  <a:lnTo>
                    <a:pt x="5251" y="2540"/>
                  </a:lnTo>
                  <a:lnTo>
                    <a:pt x="5253" y="2723"/>
                  </a:lnTo>
                  <a:lnTo>
                    <a:pt x="5253" y="2550"/>
                  </a:lnTo>
                  <a:lnTo>
                    <a:pt x="5254" y="2853"/>
                  </a:lnTo>
                  <a:lnTo>
                    <a:pt x="5255" y="2429"/>
                  </a:lnTo>
                  <a:lnTo>
                    <a:pt x="5257" y="2834"/>
                  </a:lnTo>
                  <a:lnTo>
                    <a:pt x="5257" y="2674"/>
                  </a:lnTo>
                  <a:lnTo>
                    <a:pt x="5258" y="2742"/>
                  </a:lnTo>
                  <a:lnTo>
                    <a:pt x="5258" y="2578"/>
                  </a:lnTo>
                  <a:lnTo>
                    <a:pt x="5259" y="2753"/>
                  </a:lnTo>
                  <a:lnTo>
                    <a:pt x="5259" y="2618"/>
                  </a:lnTo>
                  <a:lnTo>
                    <a:pt x="5260" y="2813"/>
                  </a:lnTo>
                  <a:lnTo>
                    <a:pt x="5261" y="2605"/>
                  </a:lnTo>
                  <a:lnTo>
                    <a:pt x="5261" y="2807"/>
                  </a:lnTo>
                  <a:lnTo>
                    <a:pt x="5262" y="2453"/>
                  </a:lnTo>
                  <a:lnTo>
                    <a:pt x="5263" y="2737"/>
                  </a:lnTo>
                  <a:lnTo>
                    <a:pt x="5263" y="2595"/>
                  </a:lnTo>
                  <a:lnTo>
                    <a:pt x="5264" y="2746"/>
                  </a:lnTo>
                  <a:lnTo>
                    <a:pt x="5264" y="2441"/>
                  </a:lnTo>
                  <a:lnTo>
                    <a:pt x="5265" y="2874"/>
                  </a:lnTo>
                  <a:lnTo>
                    <a:pt x="5266" y="2650"/>
                  </a:lnTo>
                  <a:lnTo>
                    <a:pt x="5267" y="2841"/>
                  </a:lnTo>
                  <a:lnTo>
                    <a:pt x="5268" y="2591"/>
                  </a:lnTo>
                  <a:lnTo>
                    <a:pt x="5268" y="2888"/>
                  </a:lnTo>
                  <a:lnTo>
                    <a:pt x="5270" y="2580"/>
                  </a:lnTo>
                  <a:lnTo>
                    <a:pt x="5270" y="2724"/>
                  </a:lnTo>
                  <a:lnTo>
                    <a:pt x="5271" y="2666"/>
                  </a:lnTo>
                  <a:lnTo>
                    <a:pt x="5271" y="2774"/>
                  </a:lnTo>
                  <a:lnTo>
                    <a:pt x="5272" y="2659"/>
                  </a:lnTo>
                  <a:lnTo>
                    <a:pt x="5272" y="2869"/>
                  </a:lnTo>
                  <a:lnTo>
                    <a:pt x="5274" y="2550"/>
                  </a:lnTo>
                  <a:lnTo>
                    <a:pt x="5276" y="2766"/>
                  </a:lnTo>
                  <a:lnTo>
                    <a:pt x="5277" y="2586"/>
                  </a:lnTo>
                  <a:lnTo>
                    <a:pt x="5278" y="2799"/>
                  </a:lnTo>
                  <a:lnTo>
                    <a:pt x="5278" y="2625"/>
                  </a:lnTo>
                  <a:lnTo>
                    <a:pt x="5279" y="2798"/>
                  </a:lnTo>
                  <a:lnTo>
                    <a:pt x="5279" y="2552"/>
                  </a:lnTo>
                  <a:lnTo>
                    <a:pt x="5280" y="2717"/>
                  </a:lnTo>
                  <a:lnTo>
                    <a:pt x="5281" y="2648"/>
                  </a:lnTo>
                  <a:lnTo>
                    <a:pt x="5282" y="2757"/>
                  </a:lnTo>
                  <a:lnTo>
                    <a:pt x="5282" y="2586"/>
                  </a:lnTo>
                  <a:lnTo>
                    <a:pt x="5283" y="2769"/>
                  </a:lnTo>
                  <a:lnTo>
                    <a:pt x="5283" y="2638"/>
                  </a:lnTo>
                  <a:lnTo>
                    <a:pt x="5284" y="2730"/>
                  </a:lnTo>
                  <a:lnTo>
                    <a:pt x="5285" y="2593"/>
                  </a:lnTo>
                  <a:lnTo>
                    <a:pt x="5285" y="2786"/>
                  </a:lnTo>
                  <a:lnTo>
                    <a:pt x="5286" y="2608"/>
                  </a:lnTo>
                  <a:lnTo>
                    <a:pt x="5286" y="2755"/>
                  </a:lnTo>
                  <a:lnTo>
                    <a:pt x="5287" y="2635"/>
                  </a:lnTo>
                  <a:lnTo>
                    <a:pt x="5288" y="2712"/>
                  </a:lnTo>
                  <a:lnTo>
                    <a:pt x="5288" y="2468"/>
                  </a:lnTo>
                  <a:lnTo>
                    <a:pt x="5289" y="2701"/>
                  </a:lnTo>
                  <a:lnTo>
                    <a:pt x="5290" y="2595"/>
                  </a:lnTo>
                  <a:lnTo>
                    <a:pt x="5291" y="2817"/>
                  </a:lnTo>
                  <a:lnTo>
                    <a:pt x="5292" y="2554"/>
                  </a:lnTo>
                  <a:lnTo>
                    <a:pt x="5293" y="2800"/>
                  </a:lnTo>
                  <a:lnTo>
                    <a:pt x="5294" y="2586"/>
                  </a:lnTo>
                  <a:lnTo>
                    <a:pt x="5294" y="2652"/>
                  </a:lnTo>
                  <a:lnTo>
                    <a:pt x="5295" y="2558"/>
                  </a:lnTo>
                  <a:lnTo>
                    <a:pt x="5296" y="2792"/>
                  </a:lnTo>
                  <a:lnTo>
                    <a:pt x="5296" y="2622"/>
                  </a:lnTo>
                  <a:lnTo>
                    <a:pt x="5297" y="2684"/>
                  </a:lnTo>
                  <a:lnTo>
                    <a:pt x="5298" y="2533"/>
                  </a:lnTo>
                  <a:lnTo>
                    <a:pt x="5298" y="2772"/>
                  </a:lnTo>
                  <a:lnTo>
                    <a:pt x="5300" y="2511"/>
                  </a:lnTo>
                  <a:lnTo>
                    <a:pt x="5301" y="2778"/>
                  </a:lnTo>
                  <a:lnTo>
                    <a:pt x="5301" y="2656"/>
                  </a:lnTo>
                  <a:lnTo>
                    <a:pt x="5302" y="2686"/>
                  </a:lnTo>
                  <a:lnTo>
                    <a:pt x="5302" y="2570"/>
                  </a:lnTo>
                  <a:lnTo>
                    <a:pt x="5303" y="2800"/>
                  </a:lnTo>
                  <a:lnTo>
                    <a:pt x="5304" y="2504"/>
                  </a:lnTo>
                  <a:lnTo>
                    <a:pt x="5306" y="2784"/>
                  </a:lnTo>
                  <a:lnTo>
                    <a:pt x="5306" y="2477"/>
                  </a:lnTo>
                  <a:lnTo>
                    <a:pt x="5308" y="2765"/>
                  </a:lnTo>
                  <a:lnTo>
                    <a:pt x="5309" y="2525"/>
                  </a:lnTo>
                  <a:lnTo>
                    <a:pt x="5309" y="2750"/>
                  </a:lnTo>
                  <a:lnTo>
                    <a:pt x="5310" y="2578"/>
                  </a:lnTo>
                  <a:lnTo>
                    <a:pt x="5310" y="2808"/>
                  </a:lnTo>
                  <a:lnTo>
                    <a:pt x="5312" y="2581"/>
                  </a:lnTo>
                  <a:lnTo>
                    <a:pt x="5313" y="2751"/>
                  </a:lnTo>
                  <a:lnTo>
                    <a:pt x="5313" y="2554"/>
                  </a:lnTo>
                  <a:lnTo>
                    <a:pt x="5314" y="2688"/>
                  </a:lnTo>
                  <a:lnTo>
                    <a:pt x="5314" y="2540"/>
                  </a:lnTo>
                  <a:lnTo>
                    <a:pt x="5315" y="2714"/>
                  </a:lnTo>
                  <a:lnTo>
                    <a:pt x="5315" y="2502"/>
                  </a:lnTo>
                  <a:lnTo>
                    <a:pt x="5316" y="2817"/>
                  </a:lnTo>
                  <a:lnTo>
                    <a:pt x="5318" y="2538"/>
                  </a:lnTo>
                  <a:lnTo>
                    <a:pt x="5318" y="2801"/>
                  </a:lnTo>
                  <a:lnTo>
                    <a:pt x="5319" y="2675"/>
                  </a:lnTo>
                  <a:lnTo>
                    <a:pt x="5319" y="2826"/>
                  </a:lnTo>
                  <a:lnTo>
                    <a:pt x="5321" y="2483"/>
                  </a:lnTo>
                  <a:lnTo>
                    <a:pt x="5321" y="2681"/>
                  </a:lnTo>
                  <a:lnTo>
                    <a:pt x="5322" y="2554"/>
                  </a:lnTo>
                  <a:lnTo>
                    <a:pt x="5323" y="2868"/>
                  </a:lnTo>
                  <a:lnTo>
                    <a:pt x="5324" y="2535"/>
                  </a:lnTo>
                  <a:lnTo>
                    <a:pt x="5326" y="2769"/>
                  </a:lnTo>
                  <a:lnTo>
                    <a:pt x="5327" y="2571"/>
                  </a:lnTo>
                  <a:lnTo>
                    <a:pt x="5327" y="2833"/>
                  </a:lnTo>
                  <a:lnTo>
                    <a:pt x="5328" y="2593"/>
                  </a:lnTo>
                  <a:lnTo>
                    <a:pt x="5328" y="2831"/>
                  </a:lnTo>
                  <a:lnTo>
                    <a:pt x="5329" y="2649"/>
                  </a:lnTo>
                  <a:lnTo>
                    <a:pt x="5330" y="2874"/>
                  </a:lnTo>
                  <a:lnTo>
                    <a:pt x="5331" y="2484"/>
                  </a:lnTo>
                  <a:lnTo>
                    <a:pt x="5332" y="2609"/>
                  </a:lnTo>
                  <a:lnTo>
                    <a:pt x="5333" y="2490"/>
                  </a:lnTo>
                  <a:lnTo>
                    <a:pt x="5333" y="2689"/>
                  </a:lnTo>
                  <a:lnTo>
                    <a:pt x="5334" y="2576"/>
                  </a:lnTo>
                  <a:lnTo>
                    <a:pt x="5334" y="2698"/>
                  </a:lnTo>
                  <a:lnTo>
                    <a:pt x="5335" y="2647"/>
                  </a:lnTo>
                  <a:lnTo>
                    <a:pt x="5335" y="2917"/>
                  </a:lnTo>
                  <a:lnTo>
                    <a:pt x="5336" y="2629"/>
                  </a:lnTo>
                  <a:lnTo>
                    <a:pt x="5337" y="2728"/>
                  </a:lnTo>
                  <a:lnTo>
                    <a:pt x="5338" y="2536"/>
                  </a:lnTo>
                  <a:lnTo>
                    <a:pt x="5338" y="2756"/>
                  </a:lnTo>
                  <a:lnTo>
                    <a:pt x="5339" y="2622"/>
                  </a:lnTo>
                  <a:lnTo>
                    <a:pt x="5340" y="2643"/>
                  </a:lnTo>
                  <a:lnTo>
                    <a:pt x="5340" y="2553"/>
                  </a:lnTo>
                  <a:lnTo>
                    <a:pt x="5341" y="2701"/>
                  </a:lnTo>
                  <a:lnTo>
                    <a:pt x="5341" y="2485"/>
                  </a:lnTo>
                  <a:lnTo>
                    <a:pt x="5342" y="2725"/>
                  </a:lnTo>
                  <a:lnTo>
                    <a:pt x="5342" y="2587"/>
                  </a:lnTo>
                  <a:lnTo>
                    <a:pt x="5343" y="2744"/>
                  </a:lnTo>
                  <a:lnTo>
                    <a:pt x="5343" y="2598"/>
                  </a:lnTo>
                  <a:lnTo>
                    <a:pt x="5344" y="2726"/>
                  </a:lnTo>
                  <a:lnTo>
                    <a:pt x="5345" y="2510"/>
                  </a:lnTo>
                  <a:lnTo>
                    <a:pt x="5346" y="2722"/>
                  </a:lnTo>
                  <a:lnTo>
                    <a:pt x="5346" y="2531"/>
                  </a:lnTo>
                  <a:lnTo>
                    <a:pt x="5347" y="2873"/>
                  </a:lnTo>
                  <a:lnTo>
                    <a:pt x="5349" y="2520"/>
                  </a:lnTo>
                  <a:lnTo>
                    <a:pt x="5349" y="2707"/>
                  </a:lnTo>
                  <a:lnTo>
                    <a:pt x="5350" y="2655"/>
                  </a:lnTo>
                  <a:lnTo>
                    <a:pt x="5350" y="2873"/>
                  </a:lnTo>
                  <a:lnTo>
                    <a:pt x="5351" y="2564"/>
                  </a:lnTo>
                  <a:lnTo>
                    <a:pt x="5351" y="2800"/>
                  </a:lnTo>
                  <a:lnTo>
                    <a:pt x="5352" y="2614"/>
                  </a:lnTo>
                  <a:lnTo>
                    <a:pt x="5352" y="2770"/>
                  </a:lnTo>
                  <a:lnTo>
                    <a:pt x="5353" y="2623"/>
                  </a:lnTo>
                  <a:lnTo>
                    <a:pt x="5353" y="2748"/>
                  </a:lnTo>
                  <a:lnTo>
                    <a:pt x="5354" y="2543"/>
                  </a:lnTo>
                  <a:lnTo>
                    <a:pt x="5355" y="2772"/>
                  </a:lnTo>
                  <a:lnTo>
                    <a:pt x="5355" y="2576"/>
                  </a:lnTo>
                  <a:lnTo>
                    <a:pt x="5356" y="2820"/>
                  </a:lnTo>
                  <a:lnTo>
                    <a:pt x="5358" y="2467"/>
                  </a:lnTo>
                  <a:lnTo>
                    <a:pt x="5359" y="2786"/>
                  </a:lnTo>
                  <a:lnTo>
                    <a:pt x="5359" y="2512"/>
                  </a:lnTo>
                  <a:lnTo>
                    <a:pt x="5360" y="2678"/>
                  </a:lnTo>
                  <a:lnTo>
                    <a:pt x="5360" y="2520"/>
                  </a:lnTo>
                  <a:lnTo>
                    <a:pt x="5361" y="2820"/>
                  </a:lnTo>
                  <a:lnTo>
                    <a:pt x="5362" y="2509"/>
                  </a:lnTo>
                  <a:lnTo>
                    <a:pt x="5363" y="2712"/>
                  </a:lnTo>
                  <a:lnTo>
                    <a:pt x="5364" y="2565"/>
                  </a:lnTo>
                  <a:lnTo>
                    <a:pt x="5364" y="2810"/>
                  </a:lnTo>
                  <a:lnTo>
                    <a:pt x="5365" y="2565"/>
                  </a:lnTo>
                  <a:lnTo>
                    <a:pt x="5365" y="2647"/>
                  </a:lnTo>
                  <a:lnTo>
                    <a:pt x="5366" y="2473"/>
                  </a:lnTo>
                  <a:lnTo>
                    <a:pt x="5366" y="2693"/>
                  </a:lnTo>
                  <a:lnTo>
                    <a:pt x="5367" y="2574"/>
                  </a:lnTo>
                  <a:lnTo>
                    <a:pt x="5368" y="2806"/>
                  </a:lnTo>
                  <a:lnTo>
                    <a:pt x="5369" y="2440"/>
                  </a:lnTo>
                  <a:lnTo>
                    <a:pt x="5369" y="2697"/>
                  </a:lnTo>
                  <a:lnTo>
                    <a:pt x="5370" y="2584"/>
                  </a:lnTo>
                  <a:lnTo>
                    <a:pt x="5370" y="2884"/>
                  </a:lnTo>
                  <a:lnTo>
                    <a:pt x="5371" y="2577"/>
                  </a:lnTo>
                  <a:lnTo>
                    <a:pt x="5372" y="2717"/>
                  </a:lnTo>
                  <a:lnTo>
                    <a:pt x="5373" y="2530"/>
                  </a:lnTo>
                  <a:lnTo>
                    <a:pt x="5373" y="2766"/>
                  </a:lnTo>
                  <a:lnTo>
                    <a:pt x="5374" y="2659"/>
                  </a:lnTo>
                  <a:lnTo>
                    <a:pt x="5375" y="2865"/>
                  </a:lnTo>
                  <a:lnTo>
                    <a:pt x="5375" y="2737"/>
                  </a:lnTo>
                  <a:lnTo>
                    <a:pt x="5376" y="2810"/>
                  </a:lnTo>
                  <a:lnTo>
                    <a:pt x="5376" y="2621"/>
                  </a:lnTo>
                  <a:lnTo>
                    <a:pt x="5377" y="2846"/>
                  </a:lnTo>
                  <a:lnTo>
                    <a:pt x="5378" y="2536"/>
                  </a:lnTo>
                  <a:lnTo>
                    <a:pt x="5379" y="2760"/>
                  </a:lnTo>
                  <a:lnTo>
                    <a:pt x="5380" y="2570"/>
                  </a:lnTo>
                  <a:lnTo>
                    <a:pt x="5380" y="2691"/>
                  </a:lnTo>
                  <a:lnTo>
                    <a:pt x="5381" y="2375"/>
                  </a:lnTo>
                  <a:lnTo>
                    <a:pt x="5381" y="2601"/>
                  </a:lnTo>
                  <a:lnTo>
                    <a:pt x="5382" y="2565"/>
                  </a:lnTo>
                  <a:lnTo>
                    <a:pt x="5383" y="2781"/>
                  </a:lnTo>
                  <a:lnTo>
                    <a:pt x="5383" y="2538"/>
                  </a:lnTo>
                  <a:lnTo>
                    <a:pt x="5384" y="2813"/>
                  </a:lnTo>
                  <a:lnTo>
                    <a:pt x="5385" y="2611"/>
                  </a:lnTo>
                  <a:lnTo>
                    <a:pt x="5385" y="2719"/>
                  </a:lnTo>
                  <a:lnTo>
                    <a:pt x="5386" y="2578"/>
                  </a:lnTo>
                  <a:lnTo>
                    <a:pt x="5387" y="2828"/>
                  </a:lnTo>
                  <a:lnTo>
                    <a:pt x="5387" y="2504"/>
                  </a:lnTo>
                  <a:lnTo>
                    <a:pt x="5388" y="2643"/>
                  </a:lnTo>
                  <a:lnTo>
                    <a:pt x="5389" y="2423"/>
                  </a:lnTo>
                  <a:lnTo>
                    <a:pt x="5389" y="2719"/>
                  </a:lnTo>
                  <a:lnTo>
                    <a:pt x="5390" y="2496"/>
                  </a:lnTo>
                  <a:lnTo>
                    <a:pt x="5391" y="2712"/>
                  </a:lnTo>
                  <a:lnTo>
                    <a:pt x="5392" y="2563"/>
                  </a:lnTo>
                  <a:lnTo>
                    <a:pt x="5393" y="2760"/>
                  </a:lnTo>
                  <a:lnTo>
                    <a:pt x="5393" y="2484"/>
                  </a:lnTo>
                  <a:lnTo>
                    <a:pt x="5394" y="2621"/>
                  </a:lnTo>
                  <a:lnTo>
                    <a:pt x="5395" y="2532"/>
                  </a:lnTo>
                  <a:lnTo>
                    <a:pt x="5395" y="2735"/>
                  </a:lnTo>
                  <a:lnTo>
                    <a:pt x="5396" y="2597"/>
                  </a:lnTo>
                  <a:lnTo>
                    <a:pt x="5396" y="2701"/>
                  </a:lnTo>
                  <a:lnTo>
                    <a:pt x="5397" y="2608"/>
                  </a:lnTo>
                  <a:lnTo>
                    <a:pt x="5397" y="2714"/>
                  </a:lnTo>
                  <a:lnTo>
                    <a:pt x="5398" y="2505"/>
                  </a:lnTo>
                  <a:lnTo>
                    <a:pt x="5399" y="2746"/>
                  </a:lnTo>
                  <a:lnTo>
                    <a:pt x="5400" y="2535"/>
                  </a:lnTo>
                  <a:lnTo>
                    <a:pt x="5401" y="2708"/>
                  </a:lnTo>
                  <a:lnTo>
                    <a:pt x="5401" y="2574"/>
                  </a:lnTo>
                  <a:lnTo>
                    <a:pt x="5402" y="2780"/>
                  </a:lnTo>
                  <a:lnTo>
                    <a:pt x="5402" y="2540"/>
                  </a:lnTo>
                  <a:lnTo>
                    <a:pt x="5403" y="2748"/>
                  </a:lnTo>
                  <a:lnTo>
                    <a:pt x="5403" y="2604"/>
                  </a:lnTo>
                  <a:lnTo>
                    <a:pt x="5404" y="2765"/>
                  </a:lnTo>
                  <a:lnTo>
                    <a:pt x="5405" y="2564"/>
                  </a:lnTo>
                  <a:lnTo>
                    <a:pt x="5406" y="2770"/>
                  </a:lnTo>
                  <a:lnTo>
                    <a:pt x="5407" y="2498"/>
                  </a:lnTo>
                  <a:lnTo>
                    <a:pt x="5407" y="2626"/>
                  </a:lnTo>
                  <a:lnTo>
                    <a:pt x="5408" y="2505"/>
                  </a:lnTo>
                  <a:lnTo>
                    <a:pt x="5409" y="2780"/>
                  </a:lnTo>
                  <a:lnTo>
                    <a:pt x="5409" y="2530"/>
                  </a:lnTo>
                  <a:lnTo>
                    <a:pt x="5411" y="2806"/>
                  </a:lnTo>
                  <a:lnTo>
                    <a:pt x="5411" y="2549"/>
                  </a:lnTo>
                  <a:lnTo>
                    <a:pt x="5412" y="2640"/>
                  </a:lnTo>
                  <a:lnTo>
                    <a:pt x="5412" y="2554"/>
                  </a:lnTo>
                  <a:lnTo>
                    <a:pt x="5413" y="2737"/>
                  </a:lnTo>
                  <a:lnTo>
                    <a:pt x="5414" y="2531"/>
                  </a:lnTo>
                  <a:lnTo>
                    <a:pt x="5414" y="2678"/>
                  </a:lnTo>
                  <a:lnTo>
                    <a:pt x="5415" y="2568"/>
                  </a:lnTo>
                  <a:lnTo>
                    <a:pt x="5416" y="2854"/>
                  </a:lnTo>
                  <a:lnTo>
                    <a:pt x="5417" y="2535"/>
                  </a:lnTo>
                  <a:lnTo>
                    <a:pt x="5418" y="2723"/>
                  </a:lnTo>
                  <a:lnTo>
                    <a:pt x="5418" y="2499"/>
                  </a:lnTo>
                  <a:lnTo>
                    <a:pt x="5419" y="2760"/>
                  </a:lnTo>
                  <a:lnTo>
                    <a:pt x="5419" y="2563"/>
                  </a:lnTo>
                  <a:lnTo>
                    <a:pt x="5420" y="2656"/>
                  </a:lnTo>
                  <a:lnTo>
                    <a:pt x="5420" y="2441"/>
                  </a:lnTo>
                  <a:lnTo>
                    <a:pt x="5421" y="2690"/>
                  </a:lnTo>
                  <a:lnTo>
                    <a:pt x="5421" y="2539"/>
                  </a:lnTo>
                  <a:lnTo>
                    <a:pt x="5422" y="2808"/>
                  </a:lnTo>
                  <a:lnTo>
                    <a:pt x="5423" y="2497"/>
                  </a:lnTo>
                  <a:lnTo>
                    <a:pt x="5425" y="2738"/>
                  </a:lnTo>
                  <a:lnTo>
                    <a:pt x="5426" y="2510"/>
                  </a:lnTo>
                  <a:lnTo>
                    <a:pt x="5426" y="2743"/>
                  </a:lnTo>
                  <a:lnTo>
                    <a:pt x="5428" y="2546"/>
                  </a:lnTo>
                  <a:lnTo>
                    <a:pt x="5428" y="2760"/>
                  </a:lnTo>
                  <a:lnTo>
                    <a:pt x="5430" y="2415"/>
                  </a:lnTo>
                  <a:lnTo>
                    <a:pt x="5432" y="2815"/>
                  </a:lnTo>
                  <a:lnTo>
                    <a:pt x="5432" y="2542"/>
                  </a:lnTo>
                  <a:lnTo>
                    <a:pt x="5433" y="2701"/>
                  </a:lnTo>
                  <a:lnTo>
                    <a:pt x="5434" y="2618"/>
                  </a:lnTo>
                  <a:lnTo>
                    <a:pt x="5434" y="2756"/>
                  </a:lnTo>
                  <a:lnTo>
                    <a:pt x="5435" y="2536"/>
                  </a:lnTo>
                  <a:lnTo>
                    <a:pt x="5435" y="2683"/>
                  </a:lnTo>
                  <a:lnTo>
                    <a:pt x="5436" y="2583"/>
                  </a:lnTo>
                  <a:lnTo>
                    <a:pt x="5437" y="2791"/>
                  </a:lnTo>
                  <a:lnTo>
                    <a:pt x="5438" y="2564"/>
                  </a:lnTo>
                  <a:lnTo>
                    <a:pt x="5439" y="2756"/>
                  </a:lnTo>
                  <a:lnTo>
                    <a:pt x="5441" y="2463"/>
                  </a:lnTo>
                  <a:lnTo>
                    <a:pt x="5441" y="2866"/>
                  </a:lnTo>
                  <a:lnTo>
                    <a:pt x="5442" y="2648"/>
                  </a:lnTo>
                  <a:lnTo>
                    <a:pt x="5442" y="2815"/>
                  </a:lnTo>
                  <a:lnTo>
                    <a:pt x="5443" y="2522"/>
                  </a:lnTo>
                  <a:lnTo>
                    <a:pt x="5444" y="2771"/>
                  </a:lnTo>
                  <a:lnTo>
                    <a:pt x="5445" y="2561"/>
                  </a:lnTo>
                  <a:lnTo>
                    <a:pt x="5446" y="2690"/>
                  </a:lnTo>
                  <a:lnTo>
                    <a:pt x="5447" y="2538"/>
                  </a:lnTo>
                  <a:lnTo>
                    <a:pt x="5447" y="2750"/>
                  </a:lnTo>
                  <a:lnTo>
                    <a:pt x="5449" y="2497"/>
                  </a:lnTo>
                  <a:lnTo>
                    <a:pt x="5449" y="2698"/>
                  </a:lnTo>
                  <a:lnTo>
                    <a:pt x="5450" y="2593"/>
                  </a:lnTo>
                  <a:lnTo>
                    <a:pt x="5450" y="2729"/>
                  </a:lnTo>
                  <a:lnTo>
                    <a:pt x="5451" y="2616"/>
                  </a:lnTo>
                  <a:lnTo>
                    <a:pt x="5451" y="2735"/>
                  </a:lnTo>
                  <a:lnTo>
                    <a:pt x="5453" y="2538"/>
                  </a:lnTo>
                  <a:lnTo>
                    <a:pt x="5453" y="2749"/>
                  </a:lnTo>
                  <a:lnTo>
                    <a:pt x="5454" y="2626"/>
                  </a:lnTo>
                  <a:lnTo>
                    <a:pt x="5455" y="2846"/>
                  </a:lnTo>
                  <a:lnTo>
                    <a:pt x="5455" y="2577"/>
                  </a:lnTo>
                  <a:lnTo>
                    <a:pt x="5456" y="2710"/>
                  </a:lnTo>
                  <a:lnTo>
                    <a:pt x="5456" y="2476"/>
                  </a:lnTo>
                  <a:lnTo>
                    <a:pt x="5457" y="2696"/>
                  </a:lnTo>
                  <a:lnTo>
                    <a:pt x="5458" y="2558"/>
                  </a:lnTo>
                  <a:lnTo>
                    <a:pt x="5458" y="2767"/>
                  </a:lnTo>
                  <a:lnTo>
                    <a:pt x="5459" y="2564"/>
                  </a:lnTo>
                  <a:lnTo>
                    <a:pt x="5460" y="2881"/>
                  </a:lnTo>
                  <a:lnTo>
                    <a:pt x="5460" y="2638"/>
                  </a:lnTo>
                  <a:lnTo>
                    <a:pt x="5461" y="2667"/>
                  </a:lnTo>
                  <a:lnTo>
                    <a:pt x="5461" y="2552"/>
                  </a:lnTo>
                  <a:lnTo>
                    <a:pt x="5462" y="2681"/>
                  </a:lnTo>
                  <a:lnTo>
                    <a:pt x="5462" y="2635"/>
                  </a:lnTo>
                  <a:lnTo>
                    <a:pt x="5463" y="2800"/>
                  </a:lnTo>
                  <a:lnTo>
                    <a:pt x="5464" y="2640"/>
                  </a:lnTo>
                  <a:lnTo>
                    <a:pt x="5464" y="2691"/>
                  </a:lnTo>
                  <a:lnTo>
                    <a:pt x="5465" y="2543"/>
                  </a:lnTo>
                  <a:lnTo>
                    <a:pt x="5466" y="2801"/>
                  </a:lnTo>
                  <a:lnTo>
                    <a:pt x="5467" y="2457"/>
                  </a:lnTo>
                  <a:lnTo>
                    <a:pt x="5468" y="2784"/>
                  </a:lnTo>
                  <a:lnTo>
                    <a:pt x="5468" y="2539"/>
                  </a:lnTo>
                  <a:lnTo>
                    <a:pt x="5469" y="256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85" name="Rectangle 5"/>
            <p:cNvSpPr>
              <a:spLocks noChangeArrowheads="1"/>
            </p:cNvSpPr>
            <p:nvPr/>
          </p:nvSpPr>
          <p:spPr bwMode="auto">
            <a:xfrm>
              <a:off x="5264" y="3273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086" name="Rectangle 6"/>
            <p:cNvSpPr>
              <a:spLocks noChangeArrowheads="1"/>
            </p:cNvSpPr>
            <p:nvPr/>
          </p:nvSpPr>
          <p:spPr bwMode="auto">
            <a:xfrm>
              <a:off x="773" y="3327"/>
              <a:ext cx="3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087" name="Freeform 7"/>
            <p:cNvSpPr>
              <a:spLocks/>
            </p:cNvSpPr>
            <p:nvPr/>
          </p:nvSpPr>
          <p:spPr bwMode="auto">
            <a:xfrm>
              <a:off x="825" y="1434"/>
              <a:ext cx="26" cy="50"/>
            </a:xfrm>
            <a:custGeom>
              <a:avLst/>
              <a:gdLst>
                <a:gd name="T0" fmla="*/ 2 w 31"/>
                <a:gd name="T1" fmla="*/ 14 h 60"/>
                <a:gd name="T2" fmla="*/ 2 w 31"/>
                <a:gd name="T3" fmla="*/ 11 h 60"/>
                <a:gd name="T4" fmla="*/ 4 w 31"/>
                <a:gd name="T5" fmla="*/ 6 h 60"/>
                <a:gd name="T6" fmla="*/ 6 w 31"/>
                <a:gd name="T7" fmla="*/ 3 h 60"/>
                <a:gd name="T8" fmla="*/ 11 w 31"/>
                <a:gd name="T9" fmla="*/ 0 h 60"/>
                <a:gd name="T10" fmla="*/ 20 w 31"/>
                <a:gd name="T11" fmla="*/ 0 h 60"/>
                <a:gd name="T12" fmla="*/ 26 w 31"/>
                <a:gd name="T13" fmla="*/ 6 h 60"/>
                <a:gd name="T14" fmla="*/ 26 w 31"/>
                <a:gd name="T15" fmla="*/ 23 h 60"/>
                <a:gd name="T16" fmla="*/ 0 w 31"/>
                <a:gd name="T17" fmla="*/ 60 h 60"/>
                <a:gd name="T18" fmla="*/ 31 w 31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0">
                  <a:moveTo>
                    <a:pt x="2" y="14"/>
                  </a:moveTo>
                  <a:lnTo>
                    <a:pt x="2" y="11"/>
                  </a:lnTo>
                  <a:lnTo>
                    <a:pt x="4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26" y="23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 flipH="1">
              <a:off x="887" y="1434"/>
              <a:ext cx="18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880" y="143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0" name="Freeform 10"/>
            <p:cNvSpPr>
              <a:spLocks/>
            </p:cNvSpPr>
            <p:nvPr/>
          </p:nvSpPr>
          <p:spPr bwMode="auto">
            <a:xfrm>
              <a:off x="934" y="1434"/>
              <a:ext cx="25" cy="50"/>
            </a:xfrm>
            <a:custGeom>
              <a:avLst/>
              <a:gdLst>
                <a:gd name="T0" fmla="*/ 11 w 31"/>
                <a:gd name="T1" fmla="*/ 0 h 60"/>
                <a:gd name="T2" fmla="*/ 4 w 31"/>
                <a:gd name="T3" fmla="*/ 3 h 60"/>
                <a:gd name="T4" fmla="*/ 4 w 31"/>
                <a:gd name="T5" fmla="*/ 20 h 60"/>
                <a:gd name="T6" fmla="*/ 24 w 31"/>
                <a:gd name="T7" fmla="*/ 29 h 60"/>
                <a:gd name="T8" fmla="*/ 31 w 31"/>
                <a:gd name="T9" fmla="*/ 40 h 60"/>
                <a:gd name="T10" fmla="*/ 26 w 31"/>
                <a:gd name="T11" fmla="*/ 57 h 60"/>
                <a:gd name="T12" fmla="*/ 11 w 31"/>
                <a:gd name="T13" fmla="*/ 60 h 60"/>
                <a:gd name="T14" fmla="*/ 4 w 31"/>
                <a:gd name="T15" fmla="*/ 57 h 60"/>
                <a:gd name="T16" fmla="*/ 0 w 31"/>
                <a:gd name="T17" fmla="*/ 48 h 60"/>
                <a:gd name="T18" fmla="*/ 0 w 31"/>
                <a:gd name="T19" fmla="*/ 40 h 60"/>
                <a:gd name="T20" fmla="*/ 2 w 31"/>
                <a:gd name="T21" fmla="*/ 34 h 60"/>
                <a:gd name="T22" fmla="*/ 7 w 31"/>
                <a:gd name="T23" fmla="*/ 29 h 60"/>
                <a:gd name="T24" fmla="*/ 13 w 31"/>
                <a:gd name="T25" fmla="*/ 26 h 60"/>
                <a:gd name="T26" fmla="*/ 26 w 31"/>
                <a:gd name="T27" fmla="*/ 20 h 60"/>
                <a:gd name="T28" fmla="*/ 29 w 31"/>
                <a:gd name="T29" fmla="*/ 14 h 60"/>
                <a:gd name="T30" fmla="*/ 29 w 31"/>
                <a:gd name="T31" fmla="*/ 9 h 60"/>
                <a:gd name="T32" fmla="*/ 26 w 31"/>
                <a:gd name="T33" fmla="*/ 3 h 60"/>
                <a:gd name="T34" fmla="*/ 11 w 31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60">
                  <a:moveTo>
                    <a:pt x="11" y="0"/>
                  </a:moveTo>
                  <a:lnTo>
                    <a:pt x="4" y="3"/>
                  </a:lnTo>
                  <a:lnTo>
                    <a:pt x="4" y="20"/>
                  </a:lnTo>
                  <a:lnTo>
                    <a:pt x="24" y="29"/>
                  </a:lnTo>
                  <a:lnTo>
                    <a:pt x="31" y="40"/>
                  </a:lnTo>
                  <a:lnTo>
                    <a:pt x="26" y="57"/>
                  </a:lnTo>
                  <a:lnTo>
                    <a:pt x="11" y="60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7" y="29"/>
                  </a:lnTo>
                  <a:lnTo>
                    <a:pt x="13" y="26"/>
                  </a:lnTo>
                  <a:lnTo>
                    <a:pt x="26" y="20"/>
                  </a:lnTo>
                  <a:lnTo>
                    <a:pt x="29" y="14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1" name="Freeform 11"/>
            <p:cNvSpPr>
              <a:spLocks/>
            </p:cNvSpPr>
            <p:nvPr/>
          </p:nvSpPr>
          <p:spPr bwMode="auto">
            <a:xfrm>
              <a:off x="988" y="1434"/>
              <a:ext cx="26" cy="50"/>
            </a:xfrm>
            <a:custGeom>
              <a:avLst/>
              <a:gdLst>
                <a:gd name="T0" fmla="*/ 5 w 31"/>
                <a:gd name="T1" fmla="*/ 0 h 60"/>
                <a:gd name="T2" fmla="*/ 29 w 31"/>
                <a:gd name="T3" fmla="*/ 0 h 60"/>
                <a:gd name="T4" fmla="*/ 16 w 31"/>
                <a:gd name="T5" fmla="*/ 23 h 60"/>
                <a:gd name="T6" fmla="*/ 27 w 31"/>
                <a:gd name="T7" fmla="*/ 26 h 60"/>
                <a:gd name="T8" fmla="*/ 31 w 31"/>
                <a:gd name="T9" fmla="*/ 43 h 60"/>
                <a:gd name="T10" fmla="*/ 24 w 31"/>
                <a:gd name="T11" fmla="*/ 57 h 60"/>
                <a:gd name="T12" fmla="*/ 11 w 31"/>
                <a:gd name="T13" fmla="*/ 60 h 60"/>
                <a:gd name="T14" fmla="*/ 5 w 31"/>
                <a:gd name="T15" fmla="*/ 57 h 60"/>
                <a:gd name="T16" fmla="*/ 0 w 31"/>
                <a:gd name="T1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0">
                  <a:moveTo>
                    <a:pt x="5" y="0"/>
                  </a:moveTo>
                  <a:lnTo>
                    <a:pt x="29" y="0"/>
                  </a:lnTo>
                  <a:lnTo>
                    <a:pt x="16" y="23"/>
                  </a:lnTo>
                  <a:lnTo>
                    <a:pt x="27" y="26"/>
                  </a:lnTo>
                  <a:lnTo>
                    <a:pt x="31" y="43"/>
                  </a:lnTo>
                  <a:lnTo>
                    <a:pt x="24" y="57"/>
                  </a:lnTo>
                  <a:lnTo>
                    <a:pt x="11" y="60"/>
                  </a:lnTo>
                  <a:lnTo>
                    <a:pt x="5" y="57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auto">
            <a:xfrm>
              <a:off x="1056" y="1472"/>
              <a:ext cx="1" cy="4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2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3" name="Freeform 13"/>
            <p:cNvSpPr>
              <a:spLocks/>
            </p:cNvSpPr>
            <p:nvPr/>
          </p:nvSpPr>
          <p:spPr bwMode="auto">
            <a:xfrm>
              <a:off x="1103" y="1434"/>
              <a:ext cx="9" cy="50"/>
            </a:xfrm>
            <a:custGeom>
              <a:avLst/>
              <a:gdLst>
                <a:gd name="T0" fmla="*/ 0 w 11"/>
                <a:gd name="T1" fmla="*/ 11 h 60"/>
                <a:gd name="T2" fmla="*/ 4 w 11"/>
                <a:gd name="T3" fmla="*/ 9 h 60"/>
                <a:gd name="T4" fmla="*/ 11 w 11"/>
                <a:gd name="T5" fmla="*/ 0 h 60"/>
                <a:gd name="T6" fmla="*/ 11 w 1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0">
                  <a:moveTo>
                    <a:pt x="0" y="11"/>
                  </a:moveTo>
                  <a:lnTo>
                    <a:pt x="4" y="9"/>
                  </a:ln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4" name="Freeform 14"/>
            <p:cNvSpPr>
              <a:spLocks/>
            </p:cNvSpPr>
            <p:nvPr/>
          </p:nvSpPr>
          <p:spPr bwMode="auto">
            <a:xfrm>
              <a:off x="1152" y="1434"/>
              <a:ext cx="25" cy="50"/>
            </a:xfrm>
            <a:custGeom>
              <a:avLst/>
              <a:gdLst>
                <a:gd name="T0" fmla="*/ 11 w 31"/>
                <a:gd name="T1" fmla="*/ 0 h 60"/>
                <a:gd name="T2" fmla="*/ 4 w 31"/>
                <a:gd name="T3" fmla="*/ 3 h 60"/>
                <a:gd name="T4" fmla="*/ 4 w 31"/>
                <a:gd name="T5" fmla="*/ 20 h 60"/>
                <a:gd name="T6" fmla="*/ 24 w 31"/>
                <a:gd name="T7" fmla="*/ 29 h 60"/>
                <a:gd name="T8" fmla="*/ 31 w 31"/>
                <a:gd name="T9" fmla="*/ 40 h 60"/>
                <a:gd name="T10" fmla="*/ 26 w 31"/>
                <a:gd name="T11" fmla="*/ 57 h 60"/>
                <a:gd name="T12" fmla="*/ 11 w 31"/>
                <a:gd name="T13" fmla="*/ 60 h 60"/>
                <a:gd name="T14" fmla="*/ 4 w 31"/>
                <a:gd name="T15" fmla="*/ 57 h 60"/>
                <a:gd name="T16" fmla="*/ 0 w 31"/>
                <a:gd name="T17" fmla="*/ 48 h 60"/>
                <a:gd name="T18" fmla="*/ 0 w 31"/>
                <a:gd name="T19" fmla="*/ 40 h 60"/>
                <a:gd name="T20" fmla="*/ 2 w 31"/>
                <a:gd name="T21" fmla="*/ 34 h 60"/>
                <a:gd name="T22" fmla="*/ 6 w 31"/>
                <a:gd name="T23" fmla="*/ 29 h 60"/>
                <a:gd name="T24" fmla="*/ 13 w 31"/>
                <a:gd name="T25" fmla="*/ 26 h 60"/>
                <a:gd name="T26" fmla="*/ 26 w 31"/>
                <a:gd name="T27" fmla="*/ 20 h 60"/>
                <a:gd name="T28" fmla="*/ 28 w 31"/>
                <a:gd name="T29" fmla="*/ 14 h 60"/>
                <a:gd name="T30" fmla="*/ 28 w 31"/>
                <a:gd name="T31" fmla="*/ 9 h 60"/>
                <a:gd name="T32" fmla="*/ 26 w 31"/>
                <a:gd name="T33" fmla="*/ 3 h 60"/>
                <a:gd name="T34" fmla="*/ 11 w 31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60">
                  <a:moveTo>
                    <a:pt x="11" y="0"/>
                  </a:moveTo>
                  <a:lnTo>
                    <a:pt x="4" y="3"/>
                  </a:lnTo>
                  <a:lnTo>
                    <a:pt x="4" y="20"/>
                  </a:lnTo>
                  <a:lnTo>
                    <a:pt x="24" y="29"/>
                  </a:lnTo>
                  <a:lnTo>
                    <a:pt x="31" y="40"/>
                  </a:lnTo>
                  <a:lnTo>
                    <a:pt x="26" y="57"/>
                  </a:lnTo>
                  <a:lnTo>
                    <a:pt x="11" y="60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6" y="29"/>
                  </a:lnTo>
                  <a:lnTo>
                    <a:pt x="13" y="26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6" y="3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5" name="Freeform 15"/>
            <p:cNvSpPr>
              <a:spLocks/>
            </p:cNvSpPr>
            <p:nvPr/>
          </p:nvSpPr>
          <p:spPr bwMode="auto">
            <a:xfrm>
              <a:off x="1206" y="1434"/>
              <a:ext cx="26" cy="50"/>
            </a:xfrm>
            <a:custGeom>
              <a:avLst/>
              <a:gdLst>
                <a:gd name="T0" fmla="*/ 13 w 31"/>
                <a:gd name="T1" fmla="*/ 0 h 60"/>
                <a:gd name="T2" fmla="*/ 6 w 31"/>
                <a:gd name="T3" fmla="*/ 3 h 60"/>
                <a:gd name="T4" fmla="*/ 0 w 31"/>
                <a:gd name="T5" fmla="*/ 26 h 60"/>
                <a:gd name="T6" fmla="*/ 2 w 31"/>
                <a:gd name="T7" fmla="*/ 48 h 60"/>
                <a:gd name="T8" fmla="*/ 6 w 31"/>
                <a:gd name="T9" fmla="*/ 57 h 60"/>
                <a:gd name="T10" fmla="*/ 13 w 31"/>
                <a:gd name="T11" fmla="*/ 60 h 60"/>
                <a:gd name="T12" fmla="*/ 24 w 31"/>
                <a:gd name="T13" fmla="*/ 57 h 60"/>
                <a:gd name="T14" fmla="*/ 28 w 31"/>
                <a:gd name="T15" fmla="*/ 48 h 60"/>
                <a:gd name="T16" fmla="*/ 31 w 31"/>
                <a:gd name="T17" fmla="*/ 34 h 60"/>
                <a:gd name="T18" fmla="*/ 31 w 31"/>
                <a:gd name="T19" fmla="*/ 26 h 60"/>
                <a:gd name="T20" fmla="*/ 28 w 31"/>
                <a:gd name="T21" fmla="*/ 11 h 60"/>
                <a:gd name="T22" fmla="*/ 24 w 31"/>
                <a:gd name="T23" fmla="*/ 3 h 60"/>
                <a:gd name="T24" fmla="*/ 17 w 31"/>
                <a:gd name="T25" fmla="*/ 0 h 60"/>
                <a:gd name="T26" fmla="*/ 13 w 31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0">
                  <a:moveTo>
                    <a:pt x="13" y="0"/>
                  </a:moveTo>
                  <a:lnTo>
                    <a:pt x="6" y="3"/>
                  </a:lnTo>
                  <a:lnTo>
                    <a:pt x="0" y="26"/>
                  </a:lnTo>
                  <a:lnTo>
                    <a:pt x="2" y="48"/>
                  </a:lnTo>
                  <a:lnTo>
                    <a:pt x="6" y="57"/>
                  </a:lnTo>
                  <a:lnTo>
                    <a:pt x="13" y="60"/>
                  </a:lnTo>
                  <a:lnTo>
                    <a:pt x="24" y="57"/>
                  </a:lnTo>
                  <a:lnTo>
                    <a:pt x="28" y="48"/>
                  </a:lnTo>
                  <a:lnTo>
                    <a:pt x="31" y="34"/>
                  </a:lnTo>
                  <a:lnTo>
                    <a:pt x="31" y="26"/>
                  </a:lnTo>
                  <a:lnTo>
                    <a:pt x="28" y="11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6" name="Freeform 16"/>
            <p:cNvSpPr>
              <a:spLocks/>
            </p:cNvSpPr>
            <p:nvPr/>
          </p:nvSpPr>
          <p:spPr bwMode="auto">
            <a:xfrm>
              <a:off x="1126" y="2411"/>
              <a:ext cx="25" cy="49"/>
            </a:xfrm>
            <a:custGeom>
              <a:avLst/>
              <a:gdLst>
                <a:gd name="T0" fmla="*/ 2 w 30"/>
                <a:gd name="T1" fmla="*/ 14 h 59"/>
                <a:gd name="T2" fmla="*/ 2 w 30"/>
                <a:gd name="T3" fmla="*/ 11 h 59"/>
                <a:gd name="T4" fmla="*/ 4 w 30"/>
                <a:gd name="T5" fmla="*/ 5 h 59"/>
                <a:gd name="T6" fmla="*/ 11 w 30"/>
                <a:gd name="T7" fmla="*/ 0 h 59"/>
                <a:gd name="T8" fmla="*/ 19 w 30"/>
                <a:gd name="T9" fmla="*/ 0 h 59"/>
                <a:gd name="T10" fmla="*/ 24 w 30"/>
                <a:gd name="T11" fmla="*/ 2 h 59"/>
                <a:gd name="T12" fmla="*/ 28 w 30"/>
                <a:gd name="T13" fmla="*/ 17 h 59"/>
                <a:gd name="T14" fmla="*/ 22 w 30"/>
                <a:gd name="T15" fmla="*/ 31 h 59"/>
                <a:gd name="T16" fmla="*/ 0 w 30"/>
                <a:gd name="T17" fmla="*/ 59 h 59"/>
                <a:gd name="T18" fmla="*/ 30 w 30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59">
                  <a:moveTo>
                    <a:pt x="2" y="14"/>
                  </a:moveTo>
                  <a:lnTo>
                    <a:pt x="2" y="11"/>
                  </a:lnTo>
                  <a:lnTo>
                    <a:pt x="4" y="5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17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 flipH="1">
              <a:off x="1188" y="2411"/>
              <a:ext cx="18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1181" y="241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099" name="Freeform 19"/>
            <p:cNvSpPr>
              <a:spLocks/>
            </p:cNvSpPr>
            <p:nvPr/>
          </p:nvSpPr>
          <p:spPr bwMode="auto">
            <a:xfrm>
              <a:off x="1235" y="2411"/>
              <a:ext cx="24" cy="49"/>
            </a:xfrm>
            <a:custGeom>
              <a:avLst/>
              <a:gdLst>
                <a:gd name="T0" fmla="*/ 29 w 29"/>
                <a:gd name="T1" fmla="*/ 19 h 59"/>
                <a:gd name="T2" fmla="*/ 22 w 29"/>
                <a:gd name="T3" fmla="*/ 34 h 59"/>
                <a:gd name="T4" fmla="*/ 15 w 29"/>
                <a:gd name="T5" fmla="*/ 37 h 59"/>
                <a:gd name="T6" fmla="*/ 6 w 29"/>
                <a:gd name="T7" fmla="*/ 34 h 59"/>
                <a:gd name="T8" fmla="*/ 0 w 29"/>
                <a:gd name="T9" fmla="*/ 17 h 59"/>
                <a:gd name="T10" fmla="*/ 6 w 29"/>
                <a:gd name="T11" fmla="*/ 2 h 59"/>
                <a:gd name="T12" fmla="*/ 13 w 29"/>
                <a:gd name="T13" fmla="*/ 0 h 59"/>
                <a:gd name="T14" fmla="*/ 22 w 29"/>
                <a:gd name="T15" fmla="*/ 2 h 59"/>
                <a:gd name="T16" fmla="*/ 26 w 29"/>
                <a:gd name="T17" fmla="*/ 8 h 59"/>
                <a:gd name="T18" fmla="*/ 29 w 29"/>
                <a:gd name="T19" fmla="*/ 19 h 59"/>
                <a:gd name="T20" fmla="*/ 26 w 29"/>
                <a:gd name="T21" fmla="*/ 48 h 59"/>
                <a:gd name="T22" fmla="*/ 22 w 29"/>
                <a:gd name="T23" fmla="*/ 56 h 59"/>
                <a:gd name="T24" fmla="*/ 15 w 29"/>
                <a:gd name="T25" fmla="*/ 59 h 59"/>
                <a:gd name="T26" fmla="*/ 11 w 29"/>
                <a:gd name="T27" fmla="*/ 59 h 59"/>
                <a:gd name="T28" fmla="*/ 4 w 29"/>
                <a:gd name="T29" fmla="*/ 56 h 59"/>
                <a:gd name="T30" fmla="*/ 2 w 29"/>
                <a:gd name="T31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9">
                  <a:moveTo>
                    <a:pt x="29" y="19"/>
                  </a:moveTo>
                  <a:lnTo>
                    <a:pt x="22" y="34"/>
                  </a:lnTo>
                  <a:lnTo>
                    <a:pt x="15" y="37"/>
                  </a:lnTo>
                  <a:lnTo>
                    <a:pt x="6" y="34"/>
                  </a:lnTo>
                  <a:lnTo>
                    <a:pt x="0" y="17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29" y="19"/>
                  </a:lnTo>
                  <a:lnTo>
                    <a:pt x="26" y="48"/>
                  </a:lnTo>
                  <a:lnTo>
                    <a:pt x="22" y="56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4" y="56"/>
                  </a:lnTo>
                  <a:lnTo>
                    <a:pt x="2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0" name="Freeform 20"/>
            <p:cNvSpPr>
              <a:spLocks/>
            </p:cNvSpPr>
            <p:nvPr/>
          </p:nvSpPr>
          <p:spPr bwMode="auto">
            <a:xfrm>
              <a:off x="1289" y="2411"/>
              <a:ext cx="26" cy="49"/>
            </a:xfrm>
            <a:custGeom>
              <a:avLst/>
              <a:gdLst>
                <a:gd name="T0" fmla="*/ 26 w 31"/>
                <a:gd name="T1" fmla="*/ 0 h 59"/>
                <a:gd name="T2" fmla="*/ 4 w 31"/>
                <a:gd name="T3" fmla="*/ 0 h 59"/>
                <a:gd name="T4" fmla="*/ 2 w 31"/>
                <a:gd name="T5" fmla="*/ 25 h 59"/>
                <a:gd name="T6" fmla="*/ 4 w 31"/>
                <a:gd name="T7" fmla="*/ 22 h 59"/>
                <a:gd name="T8" fmla="*/ 18 w 31"/>
                <a:gd name="T9" fmla="*/ 19 h 59"/>
                <a:gd name="T10" fmla="*/ 24 w 31"/>
                <a:gd name="T11" fmla="*/ 22 h 59"/>
                <a:gd name="T12" fmla="*/ 29 w 31"/>
                <a:gd name="T13" fmla="*/ 28 h 59"/>
                <a:gd name="T14" fmla="*/ 31 w 31"/>
                <a:gd name="T15" fmla="*/ 37 h 59"/>
                <a:gd name="T16" fmla="*/ 31 w 31"/>
                <a:gd name="T17" fmla="*/ 42 h 59"/>
                <a:gd name="T18" fmla="*/ 24 w 31"/>
                <a:gd name="T19" fmla="*/ 56 h 59"/>
                <a:gd name="T20" fmla="*/ 18 w 31"/>
                <a:gd name="T21" fmla="*/ 59 h 59"/>
                <a:gd name="T22" fmla="*/ 11 w 31"/>
                <a:gd name="T23" fmla="*/ 59 h 59"/>
                <a:gd name="T24" fmla="*/ 4 w 31"/>
                <a:gd name="T25" fmla="*/ 56 h 59"/>
                <a:gd name="T26" fmla="*/ 0 w 31"/>
                <a:gd name="T27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9">
                  <a:moveTo>
                    <a:pt x="26" y="0"/>
                  </a:moveTo>
                  <a:lnTo>
                    <a:pt x="4" y="0"/>
                  </a:lnTo>
                  <a:lnTo>
                    <a:pt x="2" y="25"/>
                  </a:lnTo>
                  <a:lnTo>
                    <a:pt x="4" y="22"/>
                  </a:lnTo>
                  <a:lnTo>
                    <a:pt x="18" y="19"/>
                  </a:lnTo>
                  <a:lnTo>
                    <a:pt x="24" y="22"/>
                  </a:lnTo>
                  <a:lnTo>
                    <a:pt x="29" y="28"/>
                  </a:lnTo>
                  <a:lnTo>
                    <a:pt x="31" y="37"/>
                  </a:lnTo>
                  <a:lnTo>
                    <a:pt x="31" y="42"/>
                  </a:lnTo>
                  <a:lnTo>
                    <a:pt x="24" y="56"/>
                  </a:lnTo>
                  <a:lnTo>
                    <a:pt x="18" y="59"/>
                  </a:lnTo>
                  <a:lnTo>
                    <a:pt x="11" y="59"/>
                  </a:lnTo>
                  <a:lnTo>
                    <a:pt x="4" y="56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1" name="Freeform 21"/>
            <p:cNvSpPr>
              <a:spLocks/>
            </p:cNvSpPr>
            <p:nvPr/>
          </p:nvSpPr>
          <p:spPr bwMode="auto">
            <a:xfrm>
              <a:off x="1354" y="2448"/>
              <a:ext cx="3" cy="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3 h 6"/>
                <a:gd name="T4" fmla="*/ 3 w 3"/>
                <a:gd name="T5" fmla="*/ 6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1403" y="2411"/>
              <a:ext cx="9" cy="49"/>
            </a:xfrm>
            <a:custGeom>
              <a:avLst/>
              <a:gdLst>
                <a:gd name="T0" fmla="*/ 0 w 11"/>
                <a:gd name="T1" fmla="*/ 11 h 59"/>
                <a:gd name="T2" fmla="*/ 11 w 11"/>
                <a:gd name="T3" fmla="*/ 0 h 59"/>
                <a:gd name="T4" fmla="*/ 11 w 11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9">
                  <a:moveTo>
                    <a:pt x="0" y="11"/>
                  </a:moveTo>
                  <a:lnTo>
                    <a:pt x="11" y="0"/>
                  </a:lnTo>
                  <a:lnTo>
                    <a:pt x="11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1453" y="2411"/>
              <a:ext cx="23" cy="49"/>
            </a:xfrm>
            <a:custGeom>
              <a:avLst/>
              <a:gdLst>
                <a:gd name="T0" fmla="*/ 28 w 28"/>
                <a:gd name="T1" fmla="*/ 19 h 59"/>
                <a:gd name="T2" fmla="*/ 22 w 28"/>
                <a:gd name="T3" fmla="*/ 34 h 59"/>
                <a:gd name="T4" fmla="*/ 15 w 28"/>
                <a:gd name="T5" fmla="*/ 37 h 59"/>
                <a:gd name="T6" fmla="*/ 13 w 28"/>
                <a:gd name="T7" fmla="*/ 37 h 59"/>
                <a:gd name="T8" fmla="*/ 6 w 28"/>
                <a:gd name="T9" fmla="*/ 34 h 59"/>
                <a:gd name="T10" fmla="*/ 0 w 28"/>
                <a:gd name="T11" fmla="*/ 17 h 59"/>
                <a:gd name="T12" fmla="*/ 6 w 28"/>
                <a:gd name="T13" fmla="*/ 2 h 59"/>
                <a:gd name="T14" fmla="*/ 15 w 28"/>
                <a:gd name="T15" fmla="*/ 0 h 59"/>
                <a:gd name="T16" fmla="*/ 22 w 28"/>
                <a:gd name="T17" fmla="*/ 2 h 59"/>
                <a:gd name="T18" fmla="*/ 26 w 28"/>
                <a:gd name="T19" fmla="*/ 8 h 59"/>
                <a:gd name="T20" fmla="*/ 28 w 28"/>
                <a:gd name="T21" fmla="*/ 19 h 59"/>
                <a:gd name="T22" fmla="*/ 26 w 28"/>
                <a:gd name="T23" fmla="*/ 48 h 59"/>
                <a:gd name="T24" fmla="*/ 22 w 28"/>
                <a:gd name="T25" fmla="*/ 56 h 59"/>
                <a:gd name="T26" fmla="*/ 15 w 28"/>
                <a:gd name="T27" fmla="*/ 59 h 59"/>
                <a:gd name="T28" fmla="*/ 11 w 28"/>
                <a:gd name="T29" fmla="*/ 59 h 59"/>
                <a:gd name="T30" fmla="*/ 4 w 28"/>
                <a:gd name="T31" fmla="*/ 56 h 59"/>
                <a:gd name="T32" fmla="*/ 2 w 28"/>
                <a:gd name="T3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59">
                  <a:moveTo>
                    <a:pt x="28" y="19"/>
                  </a:moveTo>
                  <a:lnTo>
                    <a:pt x="22" y="34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6" y="34"/>
                  </a:lnTo>
                  <a:lnTo>
                    <a:pt x="0" y="17"/>
                  </a:lnTo>
                  <a:lnTo>
                    <a:pt x="6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28" y="19"/>
                  </a:lnTo>
                  <a:lnTo>
                    <a:pt x="26" y="48"/>
                  </a:lnTo>
                  <a:lnTo>
                    <a:pt x="22" y="56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4" y="56"/>
                  </a:lnTo>
                  <a:lnTo>
                    <a:pt x="2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4" name="Freeform 24"/>
            <p:cNvSpPr>
              <a:spLocks/>
            </p:cNvSpPr>
            <p:nvPr/>
          </p:nvSpPr>
          <p:spPr bwMode="auto">
            <a:xfrm>
              <a:off x="1507" y="2411"/>
              <a:ext cx="23" cy="49"/>
            </a:xfrm>
            <a:custGeom>
              <a:avLst/>
              <a:gdLst>
                <a:gd name="T0" fmla="*/ 28 w 28"/>
                <a:gd name="T1" fmla="*/ 19 h 59"/>
                <a:gd name="T2" fmla="*/ 22 w 28"/>
                <a:gd name="T3" fmla="*/ 34 h 59"/>
                <a:gd name="T4" fmla="*/ 15 w 28"/>
                <a:gd name="T5" fmla="*/ 37 h 59"/>
                <a:gd name="T6" fmla="*/ 13 w 28"/>
                <a:gd name="T7" fmla="*/ 37 h 59"/>
                <a:gd name="T8" fmla="*/ 6 w 28"/>
                <a:gd name="T9" fmla="*/ 34 h 59"/>
                <a:gd name="T10" fmla="*/ 0 w 28"/>
                <a:gd name="T11" fmla="*/ 17 h 59"/>
                <a:gd name="T12" fmla="*/ 6 w 28"/>
                <a:gd name="T13" fmla="*/ 2 h 59"/>
                <a:gd name="T14" fmla="*/ 15 w 28"/>
                <a:gd name="T15" fmla="*/ 0 h 59"/>
                <a:gd name="T16" fmla="*/ 22 w 28"/>
                <a:gd name="T17" fmla="*/ 2 h 59"/>
                <a:gd name="T18" fmla="*/ 26 w 28"/>
                <a:gd name="T19" fmla="*/ 8 h 59"/>
                <a:gd name="T20" fmla="*/ 28 w 28"/>
                <a:gd name="T21" fmla="*/ 19 h 59"/>
                <a:gd name="T22" fmla="*/ 26 w 28"/>
                <a:gd name="T23" fmla="*/ 48 h 59"/>
                <a:gd name="T24" fmla="*/ 22 w 28"/>
                <a:gd name="T25" fmla="*/ 56 h 59"/>
                <a:gd name="T26" fmla="*/ 15 w 28"/>
                <a:gd name="T27" fmla="*/ 59 h 59"/>
                <a:gd name="T28" fmla="*/ 11 w 28"/>
                <a:gd name="T29" fmla="*/ 59 h 59"/>
                <a:gd name="T30" fmla="*/ 4 w 28"/>
                <a:gd name="T31" fmla="*/ 56 h 59"/>
                <a:gd name="T32" fmla="*/ 2 w 28"/>
                <a:gd name="T3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59">
                  <a:moveTo>
                    <a:pt x="28" y="19"/>
                  </a:moveTo>
                  <a:lnTo>
                    <a:pt x="22" y="34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6" y="34"/>
                  </a:lnTo>
                  <a:lnTo>
                    <a:pt x="0" y="17"/>
                  </a:lnTo>
                  <a:lnTo>
                    <a:pt x="6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28" y="19"/>
                  </a:lnTo>
                  <a:lnTo>
                    <a:pt x="26" y="48"/>
                  </a:lnTo>
                  <a:lnTo>
                    <a:pt x="22" y="56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4" y="56"/>
                  </a:lnTo>
                  <a:lnTo>
                    <a:pt x="2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5" name="Freeform 25"/>
            <p:cNvSpPr>
              <a:spLocks/>
            </p:cNvSpPr>
            <p:nvPr/>
          </p:nvSpPr>
          <p:spPr bwMode="auto">
            <a:xfrm>
              <a:off x="3325" y="2337"/>
              <a:ext cx="25" cy="49"/>
            </a:xfrm>
            <a:custGeom>
              <a:avLst/>
              <a:gdLst>
                <a:gd name="T0" fmla="*/ 5 w 31"/>
                <a:gd name="T1" fmla="*/ 0 h 59"/>
                <a:gd name="T2" fmla="*/ 29 w 31"/>
                <a:gd name="T3" fmla="*/ 0 h 59"/>
                <a:gd name="T4" fmla="*/ 16 w 31"/>
                <a:gd name="T5" fmla="*/ 22 h 59"/>
                <a:gd name="T6" fmla="*/ 22 w 31"/>
                <a:gd name="T7" fmla="*/ 22 h 59"/>
                <a:gd name="T8" fmla="*/ 27 w 31"/>
                <a:gd name="T9" fmla="*/ 25 h 59"/>
                <a:gd name="T10" fmla="*/ 29 w 31"/>
                <a:gd name="T11" fmla="*/ 28 h 59"/>
                <a:gd name="T12" fmla="*/ 31 w 31"/>
                <a:gd name="T13" fmla="*/ 37 h 59"/>
                <a:gd name="T14" fmla="*/ 31 w 31"/>
                <a:gd name="T15" fmla="*/ 42 h 59"/>
                <a:gd name="T16" fmla="*/ 25 w 31"/>
                <a:gd name="T17" fmla="*/ 57 h 59"/>
                <a:gd name="T18" fmla="*/ 18 w 31"/>
                <a:gd name="T19" fmla="*/ 59 h 59"/>
                <a:gd name="T20" fmla="*/ 3 w 31"/>
                <a:gd name="T21" fmla="*/ 54 h 59"/>
                <a:gd name="T22" fmla="*/ 0 w 31"/>
                <a:gd name="T2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59">
                  <a:moveTo>
                    <a:pt x="5" y="0"/>
                  </a:moveTo>
                  <a:lnTo>
                    <a:pt x="29" y="0"/>
                  </a:lnTo>
                  <a:lnTo>
                    <a:pt x="16" y="22"/>
                  </a:lnTo>
                  <a:lnTo>
                    <a:pt x="22" y="22"/>
                  </a:lnTo>
                  <a:lnTo>
                    <a:pt x="27" y="25"/>
                  </a:lnTo>
                  <a:lnTo>
                    <a:pt x="29" y="28"/>
                  </a:lnTo>
                  <a:lnTo>
                    <a:pt x="31" y="37"/>
                  </a:lnTo>
                  <a:lnTo>
                    <a:pt x="31" y="42"/>
                  </a:lnTo>
                  <a:lnTo>
                    <a:pt x="25" y="57"/>
                  </a:lnTo>
                  <a:lnTo>
                    <a:pt x="18" y="59"/>
                  </a:lnTo>
                  <a:lnTo>
                    <a:pt x="3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6" name="Freeform 26"/>
            <p:cNvSpPr>
              <a:spLocks/>
            </p:cNvSpPr>
            <p:nvPr/>
          </p:nvSpPr>
          <p:spPr bwMode="auto">
            <a:xfrm>
              <a:off x="3381" y="2337"/>
              <a:ext cx="22" cy="49"/>
            </a:xfrm>
            <a:custGeom>
              <a:avLst/>
              <a:gdLst>
                <a:gd name="T0" fmla="*/ 26 w 26"/>
                <a:gd name="T1" fmla="*/ 8 h 59"/>
                <a:gd name="T2" fmla="*/ 24 w 26"/>
                <a:gd name="T3" fmla="*/ 2 h 59"/>
                <a:gd name="T4" fmla="*/ 17 w 26"/>
                <a:gd name="T5" fmla="*/ 0 h 59"/>
                <a:gd name="T6" fmla="*/ 6 w 26"/>
                <a:gd name="T7" fmla="*/ 2 h 59"/>
                <a:gd name="T8" fmla="*/ 0 w 26"/>
                <a:gd name="T9" fmla="*/ 25 h 59"/>
                <a:gd name="T10" fmla="*/ 2 w 26"/>
                <a:gd name="T11" fmla="*/ 51 h 59"/>
                <a:gd name="T12" fmla="*/ 6 w 26"/>
                <a:gd name="T13" fmla="*/ 57 h 59"/>
                <a:gd name="T14" fmla="*/ 13 w 26"/>
                <a:gd name="T15" fmla="*/ 59 h 59"/>
                <a:gd name="T16" fmla="*/ 22 w 26"/>
                <a:gd name="T17" fmla="*/ 57 h 59"/>
                <a:gd name="T18" fmla="*/ 26 w 26"/>
                <a:gd name="T19" fmla="*/ 51 h 59"/>
                <a:gd name="T20" fmla="*/ 26 w 26"/>
                <a:gd name="T21" fmla="*/ 31 h 59"/>
                <a:gd name="T22" fmla="*/ 15 w 26"/>
                <a:gd name="T23" fmla="*/ 22 h 59"/>
                <a:gd name="T24" fmla="*/ 6 w 26"/>
                <a:gd name="T25" fmla="*/ 25 h 59"/>
                <a:gd name="T26" fmla="*/ 2 w 26"/>
                <a:gd name="T27" fmla="*/ 31 h 59"/>
                <a:gd name="T28" fmla="*/ 0 w 26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9">
                  <a:moveTo>
                    <a:pt x="26" y="8"/>
                  </a:moveTo>
                  <a:lnTo>
                    <a:pt x="24" y="2"/>
                  </a:lnTo>
                  <a:lnTo>
                    <a:pt x="17" y="0"/>
                  </a:lnTo>
                  <a:lnTo>
                    <a:pt x="6" y="2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6" y="57"/>
                  </a:lnTo>
                  <a:lnTo>
                    <a:pt x="13" y="59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6" y="31"/>
                  </a:lnTo>
                  <a:lnTo>
                    <a:pt x="15" y="22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7" name="Freeform 27"/>
            <p:cNvSpPr>
              <a:spLocks/>
            </p:cNvSpPr>
            <p:nvPr/>
          </p:nvSpPr>
          <p:spPr bwMode="auto">
            <a:xfrm>
              <a:off x="3434" y="2337"/>
              <a:ext cx="25" cy="49"/>
            </a:xfrm>
            <a:custGeom>
              <a:avLst/>
              <a:gdLst>
                <a:gd name="T0" fmla="*/ 2 w 31"/>
                <a:gd name="T1" fmla="*/ 14 h 59"/>
                <a:gd name="T2" fmla="*/ 2 w 31"/>
                <a:gd name="T3" fmla="*/ 11 h 59"/>
                <a:gd name="T4" fmla="*/ 4 w 31"/>
                <a:gd name="T5" fmla="*/ 5 h 59"/>
                <a:gd name="T6" fmla="*/ 11 w 31"/>
                <a:gd name="T7" fmla="*/ 0 h 59"/>
                <a:gd name="T8" fmla="*/ 24 w 31"/>
                <a:gd name="T9" fmla="*/ 2 h 59"/>
                <a:gd name="T10" fmla="*/ 28 w 31"/>
                <a:gd name="T11" fmla="*/ 11 h 59"/>
                <a:gd name="T12" fmla="*/ 22 w 31"/>
                <a:gd name="T13" fmla="*/ 31 h 59"/>
                <a:gd name="T14" fmla="*/ 0 w 31"/>
                <a:gd name="T15" fmla="*/ 59 h 59"/>
                <a:gd name="T16" fmla="*/ 31 w 3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2" y="14"/>
                  </a:moveTo>
                  <a:lnTo>
                    <a:pt x="2" y="11"/>
                  </a:lnTo>
                  <a:lnTo>
                    <a:pt x="4" y="5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28" y="11"/>
                  </a:lnTo>
                  <a:lnTo>
                    <a:pt x="22" y="31"/>
                  </a:lnTo>
                  <a:lnTo>
                    <a:pt x="0" y="59"/>
                  </a:lnTo>
                  <a:lnTo>
                    <a:pt x="31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8" name="Freeform 28"/>
            <p:cNvSpPr>
              <a:spLocks/>
            </p:cNvSpPr>
            <p:nvPr/>
          </p:nvSpPr>
          <p:spPr bwMode="auto">
            <a:xfrm>
              <a:off x="3490" y="2337"/>
              <a:ext cx="22" cy="49"/>
            </a:xfrm>
            <a:custGeom>
              <a:avLst/>
              <a:gdLst>
                <a:gd name="T0" fmla="*/ 27 w 27"/>
                <a:gd name="T1" fmla="*/ 8 h 59"/>
                <a:gd name="T2" fmla="*/ 24 w 27"/>
                <a:gd name="T3" fmla="*/ 2 h 59"/>
                <a:gd name="T4" fmla="*/ 18 w 27"/>
                <a:gd name="T5" fmla="*/ 0 h 59"/>
                <a:gd name="T6" fmla="*/ 7 w 27"/>
                <a:gd name="T7" fmla="*/ 2 h 59"/>
                <a:gd name="T8" fmla="*/ 0 w 27"/>
                <a:gd name="T9" fmla="*/ 25 h 59"/>
                <a:gd name="T10" fmla="*/ 2 w 27"/>
                <a:gd name="T11" fmla="*/ 51 h 59"/>
                <a:gd name="T12" fmla="*/ 7 w 27"/>
                <a:gd name="T13" fmla="*/ 57 h 59"/>
                <a:gd name="T14" fmla="*/ 13 w 27"/>
                <a:gd name="T15" fmla="*/ 59 h 59"/>
                <a:gd name="T16" fmla="*/ 22 w 27"/>
                <a:gd name="T17" fmla="*/ 57 h 59"/>
                <a:gd name="T18" fmla="*/ 27 w 27"/>
                <a:gd name="T19" fmla="*/ 51 h 59"/>
                <a:gd name="T20" fmla="*/ 27 w 27"/>
                <a:gd name="T21" fmla="*/ 31 h 59"/>
                <a:gd name="T22" fmla="*/ 16 w 27"/>
                <a:gd name="T23" fmla="*/ 22 h 59"/>
                <a:gd name="T24" fmla="*/ 7 w 27"/>
                <a:gd name="T25" fmla="*/ 25 h 59"/>
                <a:gd name="T26" fmla="*/ 2 w 27"/>
                <a:gd name="T27" fmla="*/ 31 h 59"/>
                <a:gd name="T28" fmla="*/ 0 w 27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59">
                  <a:moveTo>
                    <a:pt x="27" y="8"/>
                  </a:moveTo>
                  <a:lnTo>
                    <a:pt x="24" y="2"/>
                  </a:lnTo>
                  <a:lnTo>
                    <a:pt x="18" y="0"/>
                  </a:lnTo>
                  <a:lnTo>
                    <a:pt x="7" y="2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7" y="57"/>
                  </a:lnTo>
                  <a:lnTo>
                    <a:pt x="13" y="59"/>
                  </a:lnTo>
                  <a:lnTo>
                    <a:pt x="22" y="57"/>
                  </a:lnTo>
                  <a:lnTo>
                    <a:pt x="27" y="51"/>
                  </a:lnTo>
                  <a:lnTo>
                    <a:pt x="27" y="31"/>
                  </a:lnTo>
                  <a:lnTo>
                    <a:pt x="16" y="22"/>
                  </a:lnTo>
                  <a:lnTo>
                    <a:pt x="7" y="25"/>
                  </a:lnTo>
                  <a:lnTo>
                    <a:pt x="2" y="31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09" name="Freeform 29"/>
            <p:cNvSpPr>
              <a:spLocks/>
            </p:cNvSpPr>
            <p:nvPr/>
          </p:nvSpPr>
          <p:spPr bwMode="auto">
            <a:xfrm>
              <a:off x="3553" y="2374"/>
              <a:ext cx="3" cy="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3 h 6"/>
                <a:gd name="T4" fmla="*/ 3 w 3"/>
                <a:gd name="T5" fmla="*/ 6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10" name="Freeform 30"/>
            <p:cNvSpPr>
              <a:spLocks/>
            </p:cNvSpPr>
            <p:nvPr/>
          </p:nvSpPr>
          <p:spPr bwMode="auto">
            <a:xfrm>
              <a:off x="3598" y="2337"/>
              <a:ext cx="22" cy="49"/>
            </a:xfrm>
            <a:custGeom>
              <a:avLst/>
              <a:gdLst>
                <a:gd name="T0" fmla="*/ 27 w 27"/>
                <a:gd name="T1" fmla="*/ 8 h 59"/>
                <a:gd name="T2" fmla="*/ 25 w 27"/>
                <a:gd name="T3" fmla="*/ 2 h 59"/>
                <a:gd name="T4" fmla="*/ 18 w 27"/>
                <a:gd name="T5" fmla="*/ 0 h 59"/>
                <a:gd name="T6" fmla="*/ 7 w 27"/>
                <a:gd name="T7" fmla="*/ 2 h 59"/>
                <a:gd name="T8" fmla="*/ 0 w 27"/>
                <a:gd name="T9" fmla="*/ 25 h 59"/>
                <a:gd name="T10" fmla="*/ 3 w 27"/>
                <a:gd name="T11" fmla="*/ 51 h 59"/>
                <a:gd name="T12" fmla="*/ 7 w 27"/>
                <a:gd name="T13" fmla="*/ 57 h 59"/>
                <a:gd name="T14" fmla="*/ 14 w 27"/>
                <a:gd name="T15" fmla="*/ 59 h 59"/>
                <a:gd name="T16" fmla="*/ 22 w 27"/>
                <a:gd name="T17" fmla="*/ 57 h 59"/>
                <a:gd name="T18" fmla="*/ 27 w 27"/>
                <a:gd name="T19" fmla="*/ 51 h 59"/>
                <a:gd name="T20" fmla="*/ 27 w 27"/>
                <a:gd name="T21" fmla="*/ 31 h 59"/>
                <a:gd name="T22" fmla="*/ 16 w 27"/>
                <a:gd name="T23" fmla="*/ 22 h 59"/>
                <a:gd name="T24" fmla="*/ 7 w 27"/>
                <a:gd name="T25" fmla="*/ 25 h 59"/>
                <a:gd name="T26" fmla="*/ 3 w 27"/>
                <a:gd name="T27" fmla="*/ 31 h 59"/>
                <a:gd name="T28" fmla="*/ 0 w 27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59">
                  <a:moveTo>
                    <a:pt x="27" y="8"/>
                  </a:moveTo>
                  <a:lnTo>
                    <a:pt x="25" y="2"/>
                  </a:lnTo>
                  <a:lnTo>
                    <a:pt x="18" y="0"/>
                  </a:lnTo>
                  <a:lnTo>
                    <a:pt x="7" y="2"/>
                  </a:lnTo>
                  <a:lnTo>
                    <a:pt x="0" y="2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4" y="59"/>
                  </a:lnTo>
                  <a:lnTo>
                    <a:pt x="22" y="57"/>
                  </a:lnTo>
                  <a:lnTo>
                    <a:pt x="27" y="51"/>
                  </a:lnTo>
                  <a:lnTo>
                    <a:pt x="27" y="31"/>
                  </a:lnTo>
                  <a:lnTo>
                    <a:pt x="16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11" name="Freeform 31"/>
            <p:cNvSpPr>
              <a:spLocks/>
            </p:cNvSpPr>
            <p:nvPr/>
          </p:nvSpPr>
          <p:spPr bwMode="auto">
            <a:xfrm>
              <a:off x="3653" y="2337"/>
              <a:ext cx="22" cy="49"/>
            </a:xfrm>
            <a:custGeom>
              <a:avLst/>
              <a:gdLst>
                <a:gd name="T0" fmla="*/ 26 w 26"/>
                <a:gd name="T1" fmla="*/ 8 h 59"/>
                <a:gd name="T2" fmla="*/ 24 w 26"/>
                <a:gd name="T3" fmla="*/ 2 h 59"/>
                <a:gd name="T4" fmla="*/ 17 w 26"/>
                <a:gd name="T5" fmla="*/ 0 h 59"/>
                <a:gd name="T6" fmla="*/ 6 w 26"/>
                <a:gd name="T7" fmla="*/ 2 h 59"/>
                <a:gd name="T8" fmla="*/ 0 w 26"/>
                <a:gd name="T9" fmla="*/ 25 h 59"/>
                <a:gd name="T10" fmla="*/ 2 w 26"/>
                <a:gd name="T11" fmla="*/ 51 h 59"/>
                <a:gd name="T12" fmla="*/ 6 w 26"/>
                <a:gd name="T13" fmla="*/ 57 h 59"/>
                <a:gd name="T14" fmla="*/ 13 w 26"/>
                <a:gd name="T15" fmla="*/ 59 h 59"/>
                <a:gd name="T16" fmla="*/ 22 w 26"/>
                <a:gd name="T17" fmla="*/ 57 h 59"/>
                <a:gd name="T18" fmla="*/ 26 w 26"/>
                <a:gd name="T19" fmla="*/ 51 h 59"/>
                <a:gd name="T20" fmla="*/ 26 w 26"/>
                <a:gd name="T21" fmla="*/ 31 h 59"/>
                <a:gd name="T22" fmla="*/ 15 w 26"/>
                <a:gd name="T23" fmla="*/ 22 h 59"/>
                <a:gd name="T24" fmla="*/ 6 w 26"/>
                <a:gd name="T25" fmla="*/ 25 h 59"/>
                <a:gd name="T26" fmla="*/ 2 w 26"/>
                <a:gd name="T27" fmla="*/ 31 h 59"/>
                <a:gd name="T28" fmla="*/ 0 w 26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9">
                  <a:moveTo>
                    <a:pt x="26" y="8"/>
                  </a:moveTo>
                  <a:lnTo>
                    <a:pt x="24" y="2"/>
                  </a:lnTo>
                  <a:lnTo>
                    <a:pt x="17" y="0"/>
                  </a:lnTo>
                  <a:lnTo>
                    <a:pt x="6" y="2"/>
                  </a:lnTo>
                  <a:lnTo>
                    <a:pt x="0" y="25"/>
                  </a:lnTo>
                  <a:lnTo>
                    <a:pt x="2" y="51"/>
                  </a:lnTo>
                  <a:lnTo>
                    <a:pt x="6" y="57"/>
                  </a:lnTo>
                  <a:lnTo>
                    <a:pt x="13" y="59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26" y="31"/>
                  </a:lnTo>
                  <a:lnTo>
                    <a:pt x="15" y="22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12" name="Freeform 32"/>
            <p:cNvSpPr>
              <a:spLocks/>
            </p:cNvSpPr>
            <p:nvPr/>
          </p:nvSpPr>
          <p:spPr bwMode="auto">
            <a:xfrm>
              <a:off x="3706" y="2337"/>
              <a:ext cx="25" cy="49"/>
            </a:xfrm>
            <a:custGeom>
              <a:avLst/>
              <a:gdLst>
                <a:gd name="T0" fmla="*/ 4 w 30"/>
                <a:gd name="T1" fmla="*/ 0 h 59"/>
                <a:gd name="T2" fmla="*/ 28 w 30"/>
                <a:gd name="T3" fmla="*/ 0 h 59"/>
                <a:gd name="T4" fmla="*/ 15 w 30"/>
                <a:gd name="T5" fmla="*/ 22 h 59"/>
                <a:gd name="T6" fmla="*/ 22 w 30"/>
                <a:gd name="T7" fmla="*/ 22 h 59"/>
                <a:gd name="T8" fmla="*/ 26 w 30"/>
                <a:gd name="T9" fmla="*/ 25 h 59"/>
                <a:gd name="T10" fmla="*/ 28 w 30"/>
                <a:gd name="T11" fmla="*/ 28 h 59"/>
                <a:gd name="T12" fmla="*/ 30 w 30"/>
                <a:gd name="T13" fmla="*/ 37 h 59"/>
                <a:gd name="T14" fmla="*/ 30 w 30"/>
                <a:gd name="T15" fmla="*/ 42 h 59"/>
                <a:gd name="T16" fmla="*/ 24 w 30"/>
                <a:gd name="T17" fmla="*/ 57 h 59"/>
                <a:gd name="T18" fmla="*/ 17 w 30"/>
                <a:gd name="T19" fmla="*/ 59 h 59"/>
                <a:gd name="T20" fmla="*/ 2 w 30"/>
                <a:gd name="T21" fmla="*/ 54 h 59"/>
                <a:gd name="T22" fmla="*/ 0 w 30"/>
                <a:gd name="T2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9">
                  <a:moveTo>
                    <a:pt x="4" y="0"/>
                  </a:moveTo>
                  <a:lnTo>
                    <a:pt x="28" y="0"/>
                  </a:lnTo>
                  <a:lnTo>
                    <a:pt x="15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28" y="28"/>
                  </a:lnTo>
                  <a:lnTo>
                    <a:pt x="30" y="37"/>
                  </a:lnTo>
                  <a:lnTo>
                    <a:pt x="30" y="42"/>
                  </a:lnTo>
                  <a:lnTo>
                    <a:pt x="24" y="57"/>
                  </a:lnTo>
                  <a:lnTo>
                    <a:pt x="17" y="59"/>
                  </a:lnTo>
                  <a:lnTo>
                    <a:pt x="2" y="54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13" name="Line 33"/>
            <p:cNvSpPr>
              <a:spLocks noChangeShapeType="1"/>
            </p:cNvSpPr>
            <p:nvPr/>
          </p:nvSpPr>
          <p:spPr bwMode="auto">
            <a:xfrm>
              <a:off x="4841" y="31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114" name="Group 34"/>
            <p:cNvGrpSpPr>
              <a:grpSpLocks/>
            </p:cNvGrpSpPr>
            <p:nvPr/>
          </p:nvGrpSpPr>
          <p:grpSpPr bwMode="auto">
            <a:xfrm>
              <a:off x="4416" y="2541"/>
              <a:ext cx="435" cy="110"/>
              <a:chOff x="4407" y="2205"/>
              <a:chExt cx="435" cy="110"/>
            </a:xfrm>
          </p:grpSpPr>
          <p:grpSp>
            <p:nvGrpSpPr>
              <p:cNvPr id="174115" name="Group 35"/>
              <p:cNvGrpSpPr>
                <a:grpSpLocks/>
              </p:cNvGrpSpPr>
              <p:nvPr/>
            </p:nvGrpSpPr>
            <p:grpSpPr bwMode="auto">
              <a:xfrm>
                <a:off x="4420" y="2205"/>
                <a:ext cx="406" cy="49"/>
                <a:chOff x="4420" y="2932"/>
                <a:chExt cx="406" cy="49"/>
              </a:xfrm>
            </p:grpSpPr>
            <p:sp>
              <p:nvSpPr>
                <p:cNvPr id="174116" name="Freeform 36"/>
                <p:cNvSpPr>
                  <a:spLocks/>
                </p:cNvSpPr>
                <p:nvPr/>
              </p:nvSpPr>
              <p:spPr bwMode="auto">
                <a:xfrm>
                  <a:off x="4420" y="2932"/>
                  <a:ext cx="25" cy="49"/>
                </a:xfrm>
                <a:custGeom>
                  <a:avLst/>
                  <a:gdLst>
                    <a:gd name="T0" fmla="*/ 5 w 31"/>
                    <a:gd name="T1" fmla="*/ 0 h 60"/>
                    <a:gd name="T2" fmla="*/ 29 w 31"/>
                    <a:gd name="T3" fmla="*/ 0 h 60"/>
                    <a:gd name="T4" fmla="*/ 16 w 31"/>
                    <a:gd name="T5" fmla="*/ 23 h 60"/>
                    <a:gd name="T6" fmla="*/ 22 w 31"/>
                    <a:gd name="T7" fmla="*/ 23 h 60"/>
                    <a:gd name="T8" fmla="*/ 27 w 31"/>
                    <a:gd name="T9" fmla="*/ 26 h 60"/>
                    <a:gd name="T10" fmla="*/ 29 w 31"/>
                    <a:gd name="T11" fmla="*/ 28 h 60"/>
                    <a:gd name="T12" fmla="*/ 31 w 31"/>
                    <a:gd name="T13" fmla="*/ 37 h 60"/>
                    <a:gd name="T14" fmla="*/ 31 w 31"/>
                    <a:gd name="T15" fmla="*/ 43 h 60"/>
                    <a:gd name="T16" fmla="*/ 25 w 31"/>
                    <a:gd name="T17" fmla="*/ 57 h 60"/>
                    <a:gd name="T18" fmla="*/ 18 w 31"/>
                    <a:gd name="T19" fmla="*/ 60 h 60"/>
                    <a:gd name="T20" fmla="*/ 11 w 31"/>
                    <a:gd name="T21" fmla="*/ 60 h 60"/>
                    <a:gd name="T22" fmla="*/ 5 w 31"/>
                    <a:gd name="T23" fmla="*/ 57 h 60"/>
                    <a:gd name="T24" fmla="*/ 0 w 31"/>
                    <a:gd name="T25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60">
                      <a:moveTo>
                        <a:pt x="5" y="0"/>
                      </a:moveTo>
                      <a:lnTo>
                        <a:pt x="29" y="0"/>
                      </a:lnTo>
                      <a:lnTo>
                        <a:pt x="16" y="23"/>
                      </a:lnTo>
                      <a:lnTo>
                        <a:pt x="22" y="23"/>
                      </a:lnTo>
                      <a:lnTo>
                        <a:pt x="27" y="26"/>
                      </a:lnTo>
                      <a:lnTo>
                        <a:pt x="29" y="28"/>
                      </a:lnTo>
                      <a:lnTo>
                        <a:pt x="31" y="37"/>
                      </a:lnTo>
                      <a:lnTo>
                        <a:pt x="31" y="43"/>
                      </a:lnTo>
                      <a:lnTo>
                        <a:pt x="25" y="57"/>
                      </a:lnTo>
                      <a:lnTo>
                        <a:pt x="18" y="60"/>
                      </a:lnTo>
                      <a:lnTo>
                        <a:pt x="11" y="60"/>
                      </a:lnTo>
                      <a:lnTo>
                        <a:pt x="5" y="57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17" name="Freeform 37"/>
                <p:cNvSpPr>
                  <a:spLocks/>
                </p:cNvSpPr>
                <p:nvPr/>
              </p:nvSpPr>
              <p:spPr bwMode="auto">
                <a:xfrm>
                  <a:off x="4474" y="2932"/>
                  <a:ext cx="24" cy="49"/>
                </a:xfrm>
                <a:custGeom>
                  <a:avLst/>
                  <a:gdLst>
                    <a:gd name="T0" fmla="*/ 29 w 29"/>
                    <a:gd name="T1" fmla="*/ 20 h 60"/>
                    <a:gd name="T2" fmla="*/ 23 w 29"/>
                    <a:gd name="T3" fmla="*/ 34 h 60"/>
                    <a:gd name="T4" fmla="*/ 16 w 29"/>
                    <a:gd name="T5" fmla="*/ 37 h 60"/>
                    <a:gd name="T6" fmla="*/ 7 w 29"/>
                    <a:gd name="T7" fmla="*/ 34 h 60"/>
                    <a:gd name="T8" fmla="*/ 0 w 29"/>
                    <a:gd name="T9" fmla="*/ 17 h 60"/>
                    <a:gd name="T10" fmla="*/ 7 w 29"/>
                    <a:gd name="T11" fmla="*/ 3 h 60"/>
                    <a:gd name="T12" fmla="*/ 14 w 29"/>
                    <a:gd name="T13" fmla="*/ 0 h 60"/>
                    <a:gd name="T14" fmla="*/ 16 w 29"/>
                    <a:gd name="T15" fmla="*/ 0 h 60"/>
                    <a:gd name="T16" fmla="*/ 23 w 29"/>
                    <a:gd name="T17" fmla="*/ 3 h 60"/>
                    <a:gd name="T18" fmla="*/ 27 w 29"/>
                    <a:gd name="T19" fmla="*/ 8 h 60"/>
                    <a:gd name="T20" fmla="*/ 29 w 29"/>
                    <a:gd name="T21" fmla="*/ 20 h 60"/>
                    <a:gd name="T22" fmla="*/ 27 w 29"/>
                    <a:gd name="T23" fmla="*/ 48 h 60"/>
                    <a:gd name="T24" fmla="*/ 23 w 29"/>
                    <a:gd name="T25" fmla="*/ 57 h 60"/>
                    <a:gd name="T26" fmla="*/ 16 w 29"/>
                    <a:gd name="T27" fmla="*/ 60 h 60"/>
                    <a:gd name="T28" fmla="*/ 11 w 29"/>
                    <a:gd name="T29" fmla="*/ 60 h 60"/>
                    <a:gd name="T30" fmla="*/ 5 w 29"/>
                    <a:gd name="T31" fmla="*/ 57 h 60"/>
                    <a:gd name="T32" fmla="*/ 3 w 29"/>
                    <a:gd name="T3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60">
                      <a:moveTo>
                        <a:pt x="29" y="20"/>
                      </a:moveTo>
                      <a:lnTo>
                        <a:pt x="23" y="34"/>
                      </a:lnTo>
                      <a:lnTo>
                        <a:pt x="16" y="37"/>
                      </a:lnTo>
                      <a:lnTo>
                        <a:pt x="7" y="34"/>
                      </a:lnTo>
                      <a:lnTo>
                        <a:pt x="0" y="17"/>
                      </a:lnTo>
                      <a:lnTo>
                        <a:pt x="7" y="3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3" y="3"/>
                      </a:lnTo>
                      <a:lnTo>
                        <a:pt x="27" y="8"/>
                      </a:lnTo>
                      <a:lnTo>
                        <a:pt x="29" y="20"/>
                      </a:lnTo>
                      <a:lnTo>
                        <a:pt x="27" y="48"/>
                      </a:lnTo>
                      <a:lnTo>
                        <a:pt x="23" y="57"/>
                      </a:lnTo>
                      <a:lnTo>
                        <a:pt x="16" y="60"/>
                      </a:lnTo>
                      <a:lnTo>
                        <a:pt x="11" y="60"/>
                      </a:lnTo>
                      <a:lnTo>
                        <a:pt x="5" y="57"/>
                      </a:lnTo>
                      <a:lnTo>
                        <a:pt x="3" y="51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18" name="Freeform 38"/>
                <p:cNvSpPr>
                  <a:spLocks/>
                </p:cNvSpPr>
                <p:nvPr/>
              </p:nvSpPr>
              <p:spPr bwMode="auto">
                <a:xfrm>
                  <a:off x="4531" y="2932"/>
                  <a:ext cx="21" cy="49"/>
                </a:xfrm>
                <a:custGeom>
                  <a:avLst/>
                  <a:gdLst>
                    <a:gd name="T0" fmla="*/ 26 w 26"/>
                    <a:gd name="T1" fmla="*/ 8 h 60"/>
                    <a:gd name="T2" fmla="*/ 24 w 26"/>
                    <a:gd name="T3" fmla="*/ 3 h 60"/>
                    <a:gd name="T4" fmla="*/ 13 w 26"/>
                    <a:gd name="T5" fmla="*/ 0 h 60"/>
                    <a:gd name="T6" fmla="*/ 6 w 26"/>
                    <a:gd name="T7" fmla="*/ 3 h 60"/>
                    <a:gd name="T8" fmla="*/ 2 w 26"/>
                    <a:gd name="T9" fmla="*/ 11 h 60"/>
                    <a:gd name="T10" fmla="*/ 0 w 26"/>
                    <a:gd name="T11" fmla="*/ 26 h 60"/>
                    <a:gd name="T12" fmla="*/ 2 w 26"/>
                    <a:gd name="T13" fmla="*/ 51 h 60"/>
                    <a:gd name="T14" fmla="*/ 6 w 26"/>
                    <a:gd name="T15" fmla="*/ 57 h 60"/>
                    <a:gd name="T16" fmla="*/ 13 w 26"/>
                    <a:gd name="T17" fmla="*/ 60 h 60"/>
                    <a:gd name="T18" fmla="*/ 22 w 26"/>
                    <a:gd name="T19" fmla="*/ 57 h 60"/>
                    <a:gd name="T20" fmla="*/ 26 w 26"/>
                    <a:gd name="T21" fmla="*/ 51 h 60"/>
                    <a:gd name="T22" fmla="*/ 26 w 26"/>
                    <a:gd name="T23" fmla="*/ 31 h 60"/>
                    <a:gd name="T24" fmla="*/ 15 w 26"/>
                    <a:gd name="T25" fmla="*/ 23 h 60"/>
                    <a:gd name="T26" fmla="*/ 6 w 26"/>
                    <a:gd name="T27" fmla="*/ 26 h 60"/>
                    <a:gd name="T28" fmla="*/ 2 w 26"/>
                    <a:gd name="T29" fmla="*/ 31 h 60"/>
                    <a:gd name="T30" fmla="*/ 0 w 26"/>
                    <a:gd name="T31" fmla="*/ 4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60">
                      <a:moveTo>
                        <a:pt x="26" y="8"/>
                      </a:moveTo>
                      <a:lnTo>
                        <a:pt x="24" y="3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2" y="11"/>
                      </a:lnTo>
                      <a:lnTo>
                        <a:pt x="0" y="26"/>
                      </a:lnTo>
                      <a:lnTo>
                        <a:pt x="2" y="51"/>
                      </a:lnTo>
                      <a:lnTo>
                        <a:pt x="6" y="57"/>
                      </a:lnTo>
                      <a:lnTo>
                        <a:pt x="13" y="60"/>
                      </a:lnTo>
                      <a:lnTo>
                        <a:pt x="22" y="57"/>
                      </a:lnTo>
                      <a:lnTo>
                        <a:pt x="26" y="51"/>
                      </a:lnTo>
                      <a:lnTo>
                        <a:pt x="26" y="31"/>
                      </a:lnTo>
                      <a:lnTo>
                        <a:pt x="15" y="23"/>
                      </a:lnTo>
                      <a:lnTo>
                        <a:pt x="6" y="26"/>
                      </a:lnTo>
                      <a:lnTo>
                        <a:pt x="2" y="3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19" name="Freeform 39"/>
                <p:cNvSpPr>
                  <a:spLocks/>
                </p:cNvSpPr>
                <p:nvPr/>
              </p:nvSpPr>
              <p:spPr bwMode="auto">
                <a:xfrm>
                  <a:off x="4585" y="2932"/>
                  <a:ext cx="21" cy="49"/>
                </a:xfrm>
                <a:custGeom>
                  <a:avLst/>
                  <a:gdLst>
                    <a:gd name="T0" fmla="*/ 26 w 26"/>
                    <a:gd name="T1" fmla="*/ 8 h 60"/>
                    <a:gd name="T2" fmla="*/ 24 w 26"/>
                    <a:gd name="T3" fmla="*/ 3 h 60"/>
                    <a:gd name="T4" fmla="*/ 13 w 26"/>
                    <a:gd name="T5" fmla="*/ 0 h 60"/>
                    <a:gd name="T6" fmla="*/ 7 w 26"/>
                    <a:gd name="T7" fmla="*/ 3 h 60"/>
                    <a:gd name="T8" fmla="*/ 2 w 26"/>
                    <a:gd name="T9" fmla="*/ 11 h 60"/>
                    <a:gd name="T10" fmla="*/ 0 w 26"/>
                    <a:gd name="T11" fmla="*/ 26 h 60"/>
                    <a:gd name="T12" fmla="*/ 2 w 26"/>
                    <a:gd name="T13" fmla="*/ 51 h 60"/>
                    <a:gd name="T14" fmla="*/ 7 w 26"/>
                    <a:gd name="T15" fmla="*/ 57 h 60"/>
                    <a:gd name="T16" fmla="*/ 13 w 26"/>
                    <a:gd name="T17" fmla="*/ 60 h 60"/>
                    <a:gd name="T18" fmla="*/ 22 w 26"/>
                    <a:gd name="T19" fmla="*/ 57 h 60"/>
                    <a:gd name="T20" fmla="*/ 26 w 26"/>
                    <a:gd name="T21" fmla="*/ 51 h 60"/>
                    <a:gd name="T22" fmla="*/ 26 w 26"/>
                    <a:gd name="T23" fmla="*/ 31 h 60"/>
                    <a:gd name="T24" fmla="*/ 15 w 26"/>
                    <a:gd name="T25" fmla="*/ 23 h 60"/>
                    <a:gd name="T26" fmla="*/ 7 w 26"/>
                    <a:gd name="T27" fmla="*/ 26 h 60"/>
                    <a:gd name="T28" fmla="*/ 2 w 26"/>
                    <a:gd name="T29" fmla="*/ 31 h 60"/>
                    <a:gd name="T30" fmla="*/ 0 w 26"/>
                    <a:gd name="T31" fmla="*/ 4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60">
                      <a:moveTo>
                        <a:pt x="26" y="8"/>
                      </a:moveTo>
                      <a:lnTo>
                        <a:pt x="24" y="3"/>
                      </a:lnTo>
                      <a:lnTo>
                        <a:pt x="13" y="0"/>
                      </a:lnTo>
                      <a:lnTo>
                        <a:pt x="7" y="3"/>
                      </a:lnTo>
                      <a:lnTo>
                        <a:pt x="2" y="11"/>
                      </a:lnTo>
                      <a:lnTo>
                        <a:pt x="0" y="26"/>
                      </a:lnTo>
                      <a:lnTo>
                        <a:pt x="2" y="51"/>
                      </a:lnTo>
                      <a:lnTo>
                        <a:pt x="7" y="57"/>
                      </a:lnTo>
                      <a:lnTo>
                        <a:pt x="13" y="60"/>
                      </a:lnTo>
                      <a:lnTo>
                        <a:pt x="22" y="57"/>
                      </a:lnTo>
                      <a:lnTo>
                        <a:pt x="26" y="51"/>
                      </a:lnTo>
                      <a:lnTo>
                        <a:pt x="26" y="31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2" y="3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20" name="Freeform 40"/>
                <p:cNvSpPr>
                  <a:spLocks/>
                </p:cNvSpPr>
                <p:nvPr/>
              </p:nvSpPr>
              <p:spPr bwMode="auto">
                <a:xfrm>
                  <a:off x="4650" y="2970"/>
                  <a:ext cx="1" cy="4"/>
                </a:xfrm>
                <a:custGeom>
                  <a:avLst/>
                  <a:gdLst>
                    <a:gd name="T0" fmla="*/ 0 h 5"/>
                    <a:gd name="T1" fmla="*/ 5 h 5"/>
                    <a:gd name="T2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21" name="Freeform 41"/>
                <p:cNvSpPr>
                  <a:spLocks/>
                </p:cNvSpPr>
                <p:nvPr/>
              </p:nvSpPr>
              <p:spPr bwMode="auto">
                <a:xfrm>
                  <a:off x="4692" y="2932"/>
                  <a:ext cx="27" cy="33"/>
                </a:xfrm>
                <a:custGeom>
                  <a:avLst/>
                  <a:gdLst>
                    <a:gd name="T0" fmla="*/ 22 w 33"/>
                    <a:gd name="T1" fmla="*/ 0 h 40"/>
                    <a:gd name="T2" fmla="*/ 0 w 33"/>
                    <a:gd name="T3" fmla="*/ 40 h 40"/>
                    <a:gd name="T4" fmla="*/ 33 w 33"/>
                    <a:gd name="T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40">
                      <a:moveTo>
                        <a:pt x="22" y="0"/>
                      </a:moveTo>
                      <a:lnTo>
                        <a:pt x="0" y="40"/>
                      </a:lnTo>
                      <a:lnTo>
                        <a:pt x="33" y="4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22" name="Line 42"/>
                <p:cNvSpPr>
                  <a:spLocks noChangeShapeType="1"/>
                </p:cNvSpPr>
                <p:nvPr/>
              </p:nvSpPr>
              <p:spPr bwMode="auto">
                <a:xfrm>
                  <a:off x="4710" y="2932"/>
                  <a:ext cx="1" cy="49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23" name="Freeform 43"/>
                <p:cNvSpPr>
                  <a:spLocks/>
                </p:cNvSpPr>
                <p:nvPr/>
              </p:nvSpPr>
              <p:spPr bwMode="auto">
                <a:xfrm>
                  <a:off x="4746" y="2932"/>
                  <a:ext cx="25" cy="49"/>
                </a:xfrm>
                <a:custGeom>
                  <a:avLst/>
                  <a:gdLst>
                    <a:gd name="T0" fmla="*/ 5 w 31"/>
                    <a:gd name="T1" fmla="*/ 0 h 60"/>
                    <a:gd name="T2" fmla="*/ 29 w 31"/>
                    <a:gd name="T3" fmla="*/ 0 h 60"/>
                    <a:gd name="T4" fmla="*/ 16 w 31"/>
                    <a:gd name="T5" fmla="*/ 23 h 60"/>
                    <a:gd name="T6" fmla="*/ 22 w 31"/>
                    <a:gd name="T7" fmla="*/ 23 h 60"/>
                    <a:gd name="T8" fmla="*/ 27 w 31"/>
                    <a:gd name="T9" fmla="*/ 26 h 60"/>
                    <a:gd name="T10" fmla="*/ 29 w 31"/>
                    <a:gd name="T11" fmla="*/ 28 h 60"/>
                    <a:gd name="T12" fmla="*/ 31 w 31"/>
                    <a:gd name="T13" fmla="*/ 37 h 60"/>
                    <a:gd name="T14" fmla="*/ 31 w 31"/>
                    <a:gd name="T15" fmla="*/ 43 h 60"/>
                    <a:gd name="T16" fmla="*/ 25 w 31"/>
                    <a:gd name="T17" fmla="*/ 57 h 60"/>
                    <a:gd name="T18" fmla="*/ 18 w 31"/>
                    <a:gd name="T19" fmla="*/ 60 h 60"/>
                    <a:gd name="T20" fmla="*/ 11 w 31"/>
                    <a:gd name="T21" fmla="*/ 60 h 60"/>
                    <a:gd name="T22" fmla="*/ 5 w 31"/>
                    <a:gd name="T23" fmla="*/ 57 h 60"/>
                    <a:gd name="T24" fmla="*/ 0 w 31"/>
                    <a:gd name="T25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60">
                      <a:moveTo>
                        <a:pt x="5" y="0"/>
                      </a:moveTo>
                      <a:lnTo>
                        <a:pt x="29" y="0"/>
                      </a:lnTo>
                      <a:lnTo>
                        <a:pt x="16" y="23"/>
                      </a:lnTo>
                      <a:lnTo>
                        <a:pt x="22" y="23"/>
                      </a:lnTo>
                      <a:lnTo>
                        <a:pt x="27" y="26"/>
                      </a:lnTo>
                      <a:lnTo>
                        <a:pt x="29" y="28"/>
                      </a:lnTo>
                      <a:lnTo>
                        <a:pt x="31" y="37"/>
                      </a:lnTo>
                      <a:lnTo>
                        <a:pt x="31" y="43"/>
                      </a:lnTo>
                      <a:lnTo>
                        <a:pt x="25" y="57"/>
                      </a:lnTo>
                      <a:lnTo>
                        <a:pt x="18" y="60"/>
                      </a:lnTo>
                      <a:lnTo>
                        <a:pt x="11" y="60"/>
                      </a:lnTo>
                      <a:lnTo>
                        <a:pt x="5" y="57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124" name="Freeform 44"/>
                <p:cNvSpPr>
                  <a:spLocks/>
                </p:cNvSpPr>
                <p:nvPr/>
              </p:nvSpPr>
              <p:spPr bwMode="auto">
                <a:xfrm>
                  <a:off x="4800" y="2932"/>
                  <a:ext cx="26" cy="49"/>
                </a:xfrm>
                <a:custGeom>
                  <a:avLst/>
                  <a:gdLst>
                    <a:gd name="T0" fmla="*/ 14 w 31"/>
                    <a:gd name="T1" fmla="*/ 0 h 60"/>
                    <a:gd name="T2" fmla="*/ 7 w 31"/>
                    <a:gd name="T3" fmla="*/ 3 h 60"/>
                    <a:gd name="T4" fmla="*/ 0 w 31"/>
                    <a:gd name="T5" fmla="*/ 26 h 60"/>
                    <a:gd name="T6" fmla="*/ 3 w 31"/>
                    <a:gd name="T7" fmla="*/ 48 h 60"/>
                    <a:gd name="T8" fmla="*/ 7 w 31"/>
                    <a:gd name="T9" fmla="*/ 57 h 60"/>
                    <a:gd name="T10" fmla="*/ 14 w 31"/>
                    <a:gd name="T11" fmla="*/ 60 h 60"/>
                    <a:gd name="T12" fmla="*/ 25 w 31"/>
                    <a:gd name="T13" fmla="*/ 57 h 60"/>
                    <a:gd name="T14" fmla="*/ 31 w 31"/>
                    <a:gd name="T15" fmla="*/ 34 h 60"/>
                    <a:gd name="T16" fmla="*/ 29 w 31"/>
                    <a:gd name="T17" fmla="*/ 11 h 60"/>
                    <a:gd name="T18" fmla="*/ 25 w 31"/>
                    <a:gd name="T19" fmla="*/ 3 h 60"/>
                    <a:gd name="T20" fmla="*/ 18 w 31"/>
                    <a:gd name="T21" fmla="*/ 0 h 60"/>
                    <a:gd name="T22" fmla="*/ 14 w 31"/>
                    <a:gd name="T2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60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26"/>
                      </a:lnTo>
                      <a:lnTo>
                        <a:pt x="3" y="48"/>
                      </a:lnTo>
                      <a:lnTo>
                        <a:pt x="7" y="57"/>
                      </a:lnTo>
                      <a:lnTo>
                        <a:pt x="14" y="60"/>
                      </a:lnTo>
                      <a:lnTo>
                        <a:pt x="25" y="57"/>
                      </a:lnTo>
                      <a:lnTo>
                        <a:pt x="31" y="34"/>
                      </a:lnTo>
                      <a:lnTo>
                        <a:pt x="29" y="11"/>
                      </a:lnTo>
                      <a:lnTo>
                        <a:pt x="25" y="3"/>
                      </a:lnTo>
                      <a:lnTo>
                        <a:pt x="18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74125" name="Freeform 45"/>
              <p:cNvSpPr>
                <a:spLocks/>
              </p:cNvSpPr>
              <p:nvPr/>
            </p:nvSpPr>
            <p:spPr bwMode="auto">
              <a:xfrm>
                <a:off x="4407" y="2269"/>
                <a:ext cx="435" cy="46"/>
              </a:xfrm>
              <a:custGeom>
                <a:avLst/>
                <a:gdLst>
                  <a:gd name="T0" fmla="*/ 529 w 529"/>
                  <a:gd name="T1" fmla="*/ 55 h 55"/>
                  <a:gd name="T2" fmla="*/ 529 w 529"/>
                  <a:gd name="T3" fmla="*/ 0 h 55"/>
                  <a:gd name="T4" fmla="*/ 0 w 529"/>
                  <a:gd name="T5" fmla="*/ 0 h 55"/>
                  <a:gd name="T6" fmla="*/ 525 w 529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55">
                    <a:moveTo>
                      <a:pt x="529" y="55"/>
                    </a:moveTo>
                    <a:lnTo>
                      <a:pt x="529" y="0"/>
                    </a:ln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26" name="Line 46"/>
            <p:cNvSpPr>
              <a:spLocks noChangeShapeType="1"/>
            </p:cNvSpPr>
            <p:nvPr/>
          </p:nvSpPr>
          <p:spPr bwMode="auto">
            <a:xfrm>
              <a:off x="3747" y="251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7" name="Freeform 47"/>
            <p:cNvSpPr>
              <a:spLocks/>
            </p:cNvSpPr>
            <p:nvPr/>
          </p:nvSpPr>
          <p:spPr bwMode="auto">
            <a:xfrm>
              <a:off x="3312" y="2402"/>
              <a:ext cx="435" cy="46"/>
            </a:xfrm>
            <a:custGeom>
              <a:avLst/>
              <a:gdLst>
                <a:gd name="T0" fmla="*/ 529 w 529"/>
                <a:gd name="T1" fmla="*/ 56 h 56"/>
                <a:gd name="T2" fmla="*/ 529 w 529"/>
                <a:gd name="T3" fmla="*/ 0 h 56"/>
                <a:gd name="T4" fmla="*/ 0 w 529"/>
                <a:gd name="T5" fmla="*/ 0 h 56"/>
                <a:gd name="T6" fmla="*/ 525 w 52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9" h="56">
                  <a:moveTo>
                    <a:pt x="529" y="56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8" name="Line 48"/>
            <p:cNvSpPr>
              <a:spLocks noChangeShapeType="1"/>
            </p:cNvSpPr>
            <p:nvPr/>
          </p:nvSpPr>
          <p:spPr bwMode="auto">
            <a:xfrm>
              <a:off x="1067" y="290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9" name="Freeform 49"/>
            <p:cNvSpPr>
              <a:spLocks/>
            </p:cNvSpPr>
            <p:nvPr/>
          </p:nvSpPr>
          <p:spPr bwMode="auto">
            <a:xfrm>
              <a:off x="1068" y="2476"/>
              <a:ext cx="477" cy="100"/>
            </a:xfrm>
            <a:custGeom>
              <a:avLst/>
              <a:gdLst>
                <a:gd name="T0" fmla="*/ 0 w 580"/>
                <a:gd name="T1" fmla="*/ 121 h 121"/>
                <a:gd name="T2" fmla="*/ 0 w 580"/>
                <a:gd name="T3" fmla="*/ 103 h 121"/>
                <a:gd name="T4" fmla="*/ 55 w 580"/>
                <a:gd name="T5" fmla="*/ 0 h 121"/>
                <a:gd name="T6" fmla="*/ 580 w 580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0" h="121">
                  <a:moveTo>
                    <a:pt x="0" y="121"/>
                  </a:moveTo>
                  <a:lnTo>
                    <a:pt x="0" y="103"/>
                  </a:lnTo>
                  <a:lnTo>
                    <a:pt x="55" y="0"/>
                  </a:lnTo>
                  <a:lnTo>
                    <a:pt x="58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0" name="Line 50"/>
            <p:cNvSpPr>
              <a:spLocks noChangeShapeType="1"/>
            </p:cNvSpPr>
            <p:nvPr/>
          </p:nvSpPr>
          <p:spPr bwMode="auto">
            <a:xfrm>
              <a:off x="1029" y="233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1" name="Freeform 51"/>
            <p:cNvSpPr>
              <a:spLocks/>
            </p:cNvSpPr>
            <p:nvPr/>
          </p:nvSpPr>
          <p:spPr bwMode="auto">
            <a:xfrm>
              <a:off x="812" y="1500"/>
              <a:ext cx="432" cy="355"/>
            </a:xfrm>
            <a:custGeom>
              <a:avLst/>
              <a:gdLst>
                <a:gd name="T0" fmla="*/ 264 w 525"/>
                <a:gd name="T1" fmla="*/ 432 h 432"/>
                <a:gd name="T2" fmla="*/ 264 w 525"/>
                <a:gd name="T3" fmla="*/ 0 h 432"/>
                <a:gd name="T4" fmla="*/ 0 w 525"/>
                <a:gd name="T5" fmla="*/ 0 h 432"/>
                <a:gd name="T6" fmla="*/ 525 w 525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432">
                  <a:moveTo>
                    <a:pt x="264" y="432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2" name="Freeform 52"/>
            <p:cNvSpPr>
              <a:spLocks/>
            </p:cNvSpPr>
            <p:nvPr/>
          </p:nvSpPr>
          <p:spPr bwMode="auto">
            <a:xfrm>
              <a:off x="773" y="3911"/>
              <a:ext cx="4496" cy="42"/>
            </a:xfrm>
            <a:custGeom>
              <a:avLst/>
              <a:gdLst>
                <a:gd name="T0" fmla="*/ 182 w 5469"/>
                <a:gd name="T1" fmla="*/ 0 h 51"/>
                <a:gd name="T2" fmla="*/ 182 w 5469"/>
                <a:gd name="T3" fmla="*/ 0 h 51"/>
                <a:gd name="T4" fmla="*/ 378 w 5469"/>
                <a:gd name="T5" fmla="*/ 41 h 51"/>
                <a:gd name="T6" fmla="*/ 574 w 5469"/>
                <a:gd name="T7" fmla="*/ 0 h 51"/>
                <a:gd name="T8" fmla="*/ 574 w 5469"/>
                <a:gd name="T9" fmla="*/ 0 h 51"/>
                <a:gd name="T10" fmla="*/ 770 w 5469"/>
                <a:gd name="T11" fmla="*/ 51 h 51"/>
                <a:gd name="T12" fmla="*/ 966 w 5469"/>
                <a:gd name="T13" fmla="*/ 0 h 51"/>
                <a:gd name="T14" fmla="*/ 966 w 5469"/>
                <a:gd name="T15" fmla="*/ 0 h 51"/>
                <a:gd name="T16" fmla="*/ 1162 w 5469"/>
                <a:gd name="T17" fmla="*/ 41 h 51"/>
                <a:gd name="T18" fmla="*/ 1358 w 5469"/>
                <a:gd name="T19" fmla="*/ 0 h 51"/>
                <a:gd name="T20" fmla="*/ 1358 w 5469"/>
                <a:gd name="T21" fmla="*/ 0 h 51"/>
                <a:gd name="T22" fmla="*/ 1554 w 5469"/>
                <a:gd name="T23" fmla="*/ 51 h 51"/>
                <a:gd name="T24" fmla="*/ 1750 w 5469"/>
                <a:gd name="T25" fmla="*/ 0 h 51"/>
                <a:gd name="T26" fmla="*/ 1750 w 5469"/>
                <a:gd name="T27" fmla="*/ 0 h 51"/>
                <a:gd name="T28" fmla="*/ 1946 w 5469"/>
                <a:gd name="T29" fmla="*/ 41 h 51"/>
                <a:gd name="T30" fmla="*/ 2142 w 5469"/>
                <a:gd name="T31" fmla="*/ 0 h 51"/>
                <a:gd name="T32" fmla="*/ 2142 w 5469"/>
                <a:gd name="T33" fmla="*/ 0 h 51"/>
                <a:gd name="T34" fmla="*/ 2338 w 5469"/>
                <a:gd name="T35" fmla="*/ 51 h 51"/>
                <a:gd name="T36" fmla="*/ 2534 w 5469"/>
                <a:gd name="T37" fmla="*/ 0 h 51"/>
                <a:gd name="T38" fmla="*/ 2534 w 5469"/>
                <a:gd name="T39" fmla="*/ 0 h 51"/>
                <a:gd name="T40" fmla="*/ 2730 w 5469"/>
                <a:gd name="T41" fmla="*/ 41 h 51"/>
                <a:gd name="T42" fmla="*/ 2926 w 5469"/>
                <a:gd name="T43" fmla="*/ 0 h 51"/>
                <a:gd name="T44" fmla="*/ 2926 w 5469"/>
                <a:gd name="T45" fmla="*/ 0 h 51"/>
                <a:gd name="T46" fmla="*/ 3122 w 5469"/>
                <a:gd name="T47" fmla="*/ 51 h 51"/>
                <a:gd name="T48" fmla="*/ 3318 w 5469"/>
                <a:gd name="T49" fmla="*/ 0 h 51"/>
                <a:gd name="T50" fmla="*/ 3318 w 5469"/>
                <a:gd name="T51" fmla="*/ 0 h 51"/>
                <a:gd name="T52" fmla="*/ 3514 w 5469"/>
                <a:gd name="T53" fmla="*/ 41 h 51"/>
                <a:gd name="T54" fmla="*/ 3710 w 5469"/>
                <a:gd name="T55" fmla="*/ 0 h 51"/>
                <a:gd name="T56" fmla="*/ 3710 w 5469"/>
                <a:gd name="T57" fmla="*/ 0 h 51"/>
                <a:gd name="T58" fmla="*/ 3906 w 5469"/>
                <a:gd name="T59" fmla="*/ 51 h 51"/>
                <a:gd name="T60" fmla="*/ 4102 w 5469"/>
                <a:gd name="T61" fmla="*/ 0 h 51"/>
                <a:gd name="T62" fmla="*/ 4102 w 5469"/>
                <a:gd name="T63" fmla="*/ 0 h 51"/>
                <a:gd name="T64" fmla="*/ 4298 w 5469"/>
                <a:gd name="T65" fmla="*/ 41 h 51"/>
                <a:gd name="T66" fmla="*/ 4494 w 5469"/>
                <a:gd name="T67" fmla="*/ 0 h 51"/>
                <a:gd name="T68" fmla="*/ 4494 w 5469"/>
                <a:gd name="T69" fmla="*/ 0 h 51"/>
                <a:gd name="T70" fmla="*/ 4690 w 5469"/>
                <a:gd name="T71" fmla="*/ 51 h 51"/>
                <a:gd name="T72" fmla="*/ 4886 w 5469"/>
                <a:gd name="T73" fmla="*/ 0 h 51"/>
                <a:gd name="T74" fmla="*/ 4886 w 5469"/>
                <a:gd name="T75" fmla="*/ 0 h 51"/>
                <a:gd name="T76" fmla="*/ 5082 w 5469"/>
                <a:gd name="T77" fmla="*/ 41 h 51"/>
                <a:gd name="T78" fmla="*/ 5278 w 5469"/>
                <a:gd name="T79" fmla="*/ 0 h 51"/>
                <a:gd name="T80" fmla="*/ 5278 w 5469"/>
                <a:gd name="T8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69" h="51">
                  <a:moveTo>
                    <a:pt x="0" y="0"/>
                  </a:moveTo>
                  <a:lnTo>
                    <a:pt x="182" y="0"/>
                  </a:lnTo>
                  <a:lnTo>
                    <a:pt x="182" y="26"/>
                  </a:lnTo>
                  <a:lnTo>
                    <a:pt x="182" y="0"/>
                  </a:lnTo>
                  <a:lnTo>
                    <a:pt x="378" y="0"/>
                  </a:lnTo>
                  <a:lnTo>
                    <a:pt x="378" y="41"/>
                  </a:lnTo>
                  <a:lnTo>
                    <a:pt x="378" y="0"/>
                  </a:lnTo>
                  <a:lnTo>
                    <a:pt x="574" y="0"/>
                  </a:lnTo>
                  <a:lnTo>
                    <a:pt x="574" y="26"/>
                  </a:lnTo>
                  <a:lnTo>
                    <a:pt x="574" y="0"/>
                  </a:lnTo>
                  <a:lnTo>
                    <a:pt x="770" y="0"/>
                  </a:lnTo>
                  <a:lnTo>
                    <a:pt x="770" y="51"/>
                  </a:lnTo>
                  <a:lnTo>
                    <a:pt x="770" y="0"/>
                  </a:lnTo>
                  <a:lnTo>
                    <a:pt x="966" y="0"/>
                  </a:lnTo>
                  <a:lnTo>
                    <a:pt x="966" y="26"/>
                  </a:lnTo>
                  <a:lnTo>
                    <a:pt x="966" y="0"/>
                  </a:lnTo>
                  <a:lnTo>
                    <a:pt x="1162" y="0"/>
                  </a:lnTo>
                  <a:lnTo>
                    <a:pt x="1162" y="41"/>
                  </a:lnTo>
                  <a:lnTo>
                    <a:pt x="1162" y="0"/>
                  </a:lnTo>
                  <a:lnTo>
                    <a:pt x="1358" y="0"/>
                  </a:lnTo>
                  <a:lnTo>
                    <a:pt x="1358" y="26"/>
                  </a:lnTo>
                  <a:lnTo>
                    <a:pt x="1358" y="0"/>
                  </a:lnTo>
                  <a:lnTo>
                    <a:pt x="1554" y="0"/>
                  </a:lnTo>
                  <a:lnTo>
                    <a:pt x="1554" y="51"/>
                  </a:lnTo>
                  <a:lnTo>
                    <a:pt x="1554" y="0"/>
                  </a:lnTo>
                  <a:lnTo>
                    <a:pt x="1750" y="0"/>
                  </a:lnTo>
                  <a:lnTo>
                    <a:pt x="1750" y="26"/>
                  </a:lnTo>
                  <a:lnTo>
                    <a:pt x="1750" y="0"/>
                  </a:lnTo>
                  <a:lnTo>
                    <a:pt x="1946" y="0"/>
                  </a:lnTo>
                  <a:lnTo>
                    <a:pt x="1946" y="41"/>
                  </a:lnTo>
                  <a:lnTo>
                    <a:pt x="1946" y="0"/>
                  </a:lnTo>
                  <a:lnTo>
                    <a:pt x="2142" y="0"/>
                  </a:lnTo>
                  <a:lnTo>
                    <a:pt x="2142" y="26"/>
                  </a:lnTo>
                  <a:lnTo>
                    <a:pt x="2142" y="0"/>
                  </a:lnTo>
                  <a:lnTo>
                    <a:pt x="2338" y="0"/>
                  </a:lnTo>
                  <a:lnTo>
                    <a:pt x="2338" y="51"/>
                  </a:lnTo>
                  <a:lnTo>
                    <a:pt x="2338" y="0"/>
                  </a:lnTo>
                  <a:lnTo>
                    <a:pt x="2534" y="0"/>
                  </a:lnTo>
                  <a:lnTo>
                    <a:pt x="2534" y="26"/>
                  </a:lnTo>
                  <a:lnTo>
                    <a:pt x="2534" y="0"/>
                  </a:lnTo>
                  <a:lnTo>
                    <a:pt x="2730" y="0"/>
                  </a:lnTo>
                  <a:lnTo>
                    <a:pt x="2730" y="41"/>
                  </a:lnTo>
                  <a:lnTo>
                    <a:pt x="2730" y="0"/>
                  </a:lnTo>
                  <a:lnTo>
                    <a:pt x="2926" y="0"/>
                  </a:lnTo>
                  <a:lnTo>
                    <a:pt x="2926" y="26"/>
                  </a:lnTo>
                  <a:lnTo>
                    <a:pt x="2926" y="0"/>
                  </a:lnTo>
                  <a:lnTo>
                    <a:pt x="3122" y="0"/>
                  </a:lnTo>
                  <a:lnTo>
                    <a:pt x="3122" y="51"/>
                  </a:lnTo>
                  <a:lnTo>
                    <a:pt x="3122" y="0"/>
                  </a:lnTo>
                  <a:lnTo>
                    <a:pt x="3318" y="0"/>
                  </a:lnTo>
                  <a:lnTo>
                    <a:pt x="3318" y="26"/>
                  </a:lnTo>
                  <a:lnTo>
                    <a:pt x="3318" y="0"/>
                  </a:lnTo>
                  <a:lnTo>
                    <a:pt x="3514" y="0"/>
                  </a:lnTo>
                  <a:lnTo>
                    <a:pt x="3514" y="41"/>
                  </a:lnTo>
                  <a:lnTo>
                    <a:pt x="3514" y="0"/>
                  </a:lnTo>
                  <a:lnTo>
                    <a:pt x="3710" y="0"/>
                  </a:lnTo>
                  <a:lnTo>
                    <a:pt x="3710" y="26"/>
                  </a:lnTo>
                  <a:lnTo>
                    <a:pt x="3710" y="0"/>
                  </a:lnTo>
                  <a:lnTo>
                    <a:pt x="3906" y="0"/>
                  </a:lnTo>
                  <a:lnTo>
                    <a:pt x="3906" y="51"/>
                  </a:lnTo>
                  <a:lnTo>
                    <a:pt x="3906" y="0"/>
                  </a:lnTo>
                  <a:lnTo>
                    <a:pt x="4102" y="0"/>
                  </a:lnTo>
                  <a:lnTo>
                    <a:pt x="4102" y="26"/>
                  </a:lnTo>
                  <a:lnTo>
                    <a:pt x="4102" y="0"/>
                  </a:lnTo>
                  <a:lnTo>
                    <a:pt x="4298" y="0"/>
                  </a:lnTo>
                  <a:lnTo>
                    <a:pt x="4298" y="41"/>
                  </a:lnTo>
                  <a:lnTo>
                    <a:pt x="4298" y="0"/>
                  </a:lnTo>
                  <a:lnTo>
                    <a:pt x="4494" y="0"/>
                  </a:lnTo>
                  <a:lnTo>
                    <a:pt x="4494" y="26"/>
                  </a:lnTo>
                  <a:lnTo>
                    <a:pt x="4494" y="0"/>
                  </a:lnTo>
                  <a:lnTo>
                    <a:pt x="4690" y="0"/>
                  </a:lnTo>
                  <a:lnTo>
                    <a:pt x="4690" y="51"/>
                  </a:lnTo>
                  <a:lnTo>
                    <a:pt x="4690" y="0"/>
                  </a:lnTo>
                  <a:lnTo>
                    <a:pt x="4886" y="0"/>
                  </a:lnTo>
                  <a:lnTo>
                    <a:pt x="4886" y="26"/>
                  </a:lnTo>
                  <a:lnTo>
                    <a:pt x="4886" y="0"/>
                  </a:lnTo>
                  <a:lnTo>
                    <a:pt x="5082" y="0"/>
                  </a:lnTo>
                  <a:lnTo>
                    <a:pt x="5082" y="41"/>
                  </a:lnTo>
                  <a:lnTo>
                    <a:pt x="5082" y="0"/>
                  </a:lnTo>
                  <a:lnTo>
                    <a:pt x="5278" y="0"/>
                  </a:lnTo>
                  <a:lnTo>
                    <a:pt x="5278" y="26"/>
                  </a:lnTo>
                  <a:lnTo>
                    <a:pt x="5278" y="0"/>
                  </a:lnTo>
                  <a:lnTo>
                    <a:pt x="5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3" name="Rectangle 53"/>
            <p:cNvSpPr>
              <a:spLocks noChangeArrowheads="1"/>
            </p:cNvSpPr>
            <p:nvPr/>
          </p:nvSpPr>
          <p:spPr bwMode="auto">
            <a:xfrm>
              <a:off x="1321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2900</a:t>
              </a:r>
              <a:endParaRPr lang="cs-CZ" altLang="cs-CZ"/>
            </a:p>
          </p:txBody>
        </p:sp>
        <p:sp>
          <p:nvSpPr>
            <p:cNvPr id="174134" name="Rectangle 54"/>
            <p:cNvSpPr>
              <a:spLocks noChangeArrowheads="1"/>
            </p:cNvSpPr>
            <p:nvPr/>
          </p:nvSpPr>
          <p:spPr bwMode="auto">
            <a:xfrm>
              <a:off x="1966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3100</a:t>
              </a:r>
              <a:endParaRPr lang="cs-CZ" altLang="cs-CZ"/>
            </a:p>
          </p:txBody>
        </p:sp>
        <p:sp>
          <p:nvSpPr>
            <p:cNvPr id="174135" name="Rectangle 55"/>
            <p:cNvSpPr>
              <a:spLocks noChangeArrowheads="1"/>
            </p:cNvSpPr>
            <p:nvPr/>
          </p:nvSpPr>
          <p:spPr bwMode="auto">
            <a:xfrm>
              <a:off x="2610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3300</a:t>
              </a:r>
              <a:endParaRPr lang="cs-CZ" altLang="cs-CZ"/>
            </a:p>
          </p:txBody>
        </p:sp>
        <p:sp>
          <p:nvSpPr>
            <p:cNvPr id="174136" name="Rectangle 56"/>
            <p:cNvSpPr>
              <a:spLocks noChangeArrowheads="1"/>
            </p:cNvSpPr>
            <p:nvPr/>
          </p:nvSpPr>
          <p:spPr bwMode="auto">
            <a:xfrm>
              <a:off x="3255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3500</a:t>
              </a:r>
              <a:endParaRPr lang="cs-CZ" altLang="cs-CZ"/>
            </a:p>
          </p:txBody>
        </p:sp>
        <p:sp>
          <p:nvSpPr>
            <p:cNvPr id="174137" name="Rectangle 57"/>
            <p:cNvSpPr>
              <a:spLocks noChangeArrowheads="1"/>
            </p:cNvSpPr>
            <p:nvPr/>
          </p:nvSpPr>
          <p:spPr bwMode="auto">
            <a:xfrm>
              <a:off x="3899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3700</a:t>
              </a:r>
              <a:endParaRPr lang="cs-CZ" altLang="cs-CZ"/>
            </a:p>
          </p:txBody>
        </p:sp>
        <p:sp>
          <p:nvSpPr>
            <p:cNvPr id="174138" name="Rectangle 58"/>
            <p:cNvSpPr>
              <a:spLocks noChangeArrowheads="1"/>
            </p:cNvSpPr>
            <p:nvPr/>
          </p:nvSpPr>
          <p:spPr bwMode="auto">
            <a:xfrm>
              <a:off x="4544" y="396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3900</a:t>
              </a:r>
              <a:endParaRPr lang="cs-CZ" altLang="cs-CZ"/>
            </a:p>
          </p:txBody>
        </p:sp>
        <p:sp>
          <p:nvSpPr>
            <p:cNvPr id="174139" name="Rectangle 59"/>
            <p:cNvSpPr>
              <a:spLocks noChangeArrowheads="1"/>
            </p:cNvSpPr>
            <p:nvPr/>
          </p:nvSpPr>
          <p:spPr bwMode="auto">
            <a:xfrm>
              <a:off x="5143" y="3969"/>
              <a:ext cx="12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/>
            </a:p>
          </p:txBody>
        </p:sp>
        <p:sp>
          <p:nvSpPr>
            <p:cNvPr id="174140" name="Freeform 60"/>
            <p:cNvSpPr>
              <a:spLocks/>
            </p:cNvSpPr>
            <p:nvPr/>
          </p:nvSpPr>
          <p:spPr bwMode="auto">
            <a:xfrm>
              <a:off x="728" y="428"/>
              <a:ext cx="42" cy="3481"/>
            </a:xfrm>
            <a:custGeom>
              <a:avLst/>
              <a:gdLst>
                <a:gd name="T0" fmla="*/ 25 w 51"/>
                <a:gd name="T1" fmla="*/ 4218 h 4233"/>
                <a:gd name="T2" fmla="*/ 25 w 51"/>
                <a:gd name="T3" fmla="*/ 4136 h 4233"/>
                <a:gd name="T4" fmla="*/ 25 w 51"/>
                <a:gd name="T5" fmla="*/ 4054 h 4233"/>
                <a:gd name="T6" fmla="*/ 0 w 51"/>
                <a:gd name="T7" fmla="*/ 3972 h 4233"/>
                <a:gd name="T8" fmla="*/ 25 w 51"/>
                <a:gd name="T9" fmla="*/ 3890 h 4233"/>
                <a:gd name="T10" fmla="*/ 25 w 51"/>
                <a:gd name="T11" fmla="*/ 3808 h 4233"/>
                <a:gd name="T12" fmla="*/ 25 w 51"/>
                <a:gd name="T13" fmla="*/ 3726 h 4233"/>
                <a:gd name="T14" fmla="*/ 25 w 51"/>
                <a:gd name="T15" fmla="*/ 3644 h 4233"/>
                <a:gd name="T16" fmla="*/ 0 w 51"/>
                <a:gd name="T17" fmla="*/ 3562 h 4233"/>
                <a:gd name="T18" fmla="*/ 25 w 51"/>
                <a:gd name="T19" fmla="*/ 3480 h 4233"/>
                <a:gd name="T20" fmla="*/ 25 w 51"/>
                <a:gd name="T21" fmla="*/ 3398 h 4233"/>
                <a:gd name="T22" fmla="*/ 25 w 51"/>
                <a:gd name="T23" fmla="*/ 3316 h 4233"/>
                <a:gd name="T24" fmla="*/ 25 w 51"/>
                <a:gd name="T25" fmla="*/ 3234 h 4233"/>
                <a:gd name="T26" fmla="*/ 0 w 51"/>
                <a:gd name="T27" fmla="*/ 3152 h 4233"/>
                <a:gd name="T28" fmla="*/ 25 w 51"/>
                <a:gd name="T29" fmla="*/ 3071 h 4233"/>
                <a:gd name="T30" fmla="*/ 25 w 51"/>
                <a:gd name="T31" fmla="*/ 2989 h 4233"/>
                <a:gd name="T32" fmla="*/ 25 w 51"/>
                <a:gd name="T33" fmla="*/ 2907 h 4233"/>
                <a:gd name="T34" fmla="*/ 25 w 51"/>
                <a:gd name="T35" fmla="*/ 2825 h 4233"/>
                <a:gd name="T36" fmla="*/ 0 w 51"/>
                <a:gd name="T37" fmla="*/ 2743 h 4233"/>
                <a:gd name="T38" fmla="*/ 25 w 51"/>
                <a:gd name="T39" fmla="*/ 2661 h 4233"/>
                <a:gd name="T40" fmla="*/ 25 w 51"/>
                <a:gd name="T41" fmla="*/ 2579 h 4233"/>
                <a:gd name="T42" fmla="*/ 25 w 51"/>
                <a:gd name="T43" fmla="*/ 2497 h 4233"/>
                <a:gd name="T44" fmla="*/ 25 w 51"/>
                <a:gd name="T45" fmla="*/ 2415 h 4233"/>
                <a:gd name="T46" fmla="*/ 0 w 51"/>
                <a:gd name="T47" fmla="*/ 2333 h 4233"/>
                <a:gd name="T48" fmla="*/ 25 w 51"/>
                <a:gd name="T49" fmla="*/ 2251 h 4233"/>
                <a:gd name="T50" fmla="*/ 25 w 51"/>
                <a:gd name="T51" fmla="*/ 2169 h 4233"/>
                <a:gd name="T52" fmla="*/ 25 w 51"/>
                <a:gd name="T53" fmla="*/ 2087 h 4233"/>
                <a:gd name="T54" fmla="*/ 25 w 51"/>
                <a:gd name="T55" fmla="*/ 2006 h 4233"/>
                <a:gd name="T56" fmla="*/ 0 w 51"/>
                <a:gd name="T57" fmla="*/ 1924 h 4233"/>
                <a:gd name="T58" fmla="*/ 25 w 51"/>
                <a:gd name="T59" fmla="*/ 1842 h 4233"/>
                <a:gd name="T60" fmla="*/ 25 w 51"/>
                <a:gd name="T61" fmla="*/ 1760 h 4233"/>
                <a:gd name="T62" fmla="*/ 25 w 51"/>
                <a:gd name="T63" fmla="*/ 1678 h 4233"/>
                <a:gd name="T64" fmla="*/ 25 w 51"/>
                <a:gd name="T65" fmla="*/ 1596 h 4233"/>
                <a:gd name="T66" fmla="*/ 0 w 51"/>
                <a:gd name="T67" fmla="*/ 1514 h 4233"/>
                <a:gd name="T68" fmla="*/ 25 w 51"/>
                <a:gd name="T69" fmla="*/ 1432 h 4233"/>
                <a:gd name="T70" fmla="*/ 25 w 51"/>
                <a:gd name="T71" fmla="*/ 1350 h 4233"/>
                <a:gd name="T72" fmla="*/ 25 w 51"/>
                <a:gd name="T73" fmla="*/ 1268 h 4233"/>
                <a:gd name="T74" fmla="*/ 25 w 51"/>
                <a:gd name="T75" fmla="*/ 1186 h 4233"/>
                <a:gd name="T76" fmla="*/ 0 w 51"/>
                <a:gd name="T77" fmla="*/ 1104 h 4233"/>
                <a:gd name="T78" fmla="*/ 25 w 51"/>
                <a:gd name="T79" fmla="*/ 1022 h 4233"/>
                <a:gd name="T80" fmla="*/ 25 w 51"/>
                <a:gd name="T81" fmla="*/ 941 h 4233"/>
                <a:gd name="T82" fmla="*/ 25 w 51"/>
                <a:gd name="T83" fmla="*/ 859 h 4233"/>
                <a:gd name="T84" fmla="*/ 25 w 51"/>
                <a:gd name="T85" fmla="*/ 777 h 4233"/>
                <a:gd name="T86" fmla="*/ 0 w 51"/>
                <a:gd name="T87" fmla="*/ 695 h 4233"/>
                <a:gd name="T88" fmla="*/ 25 w 51"/>
                <a:gd name="T89" fmla="*/ 613 h 4233"/>
                <a:gd name="T90" fmla="*/ 25 w 51"/>
                <a:gd name="T91" fmla="*/ 531 h 4233"/>
                <a:gd name="T92" fmla="*/ 25 w 51"/>
                <a:gd name="T93" fmla="*/ 449 h 4233"/>
                <a:gd name="T94" fmla="*/ 25 w 51"/>
                <a:gd name="T95" fmla="*/ 367 h 4233"/>
                <a:gd name="T96" fmla="*/ 0 w 51"/>
                <a:gd name="T97" fmla="*/ 285 h 4233"/>
                <a:gd name="T98" fmla="*/ 25 w 51"/>
                <a:gd name="T99" fmla="*/ 203 h 4233"/>
                <a:gd name="T100" fmla="*/ 25 w 51"/>
                <a:gd name="T101" fmla="*/ 121 h 4233"/>
                <a:gd name="T102" fmla="*/ 25 w 51"/>
                <a:gd name="T103" fmla="*/ 39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" h="4233">
                  <a:moveTo>
                    <a:pt x="51" y="4233"/>
                  </a:moveTo>
                  <a:lnTo>
                    <a:pt x="51" y="4218"/>
                  </a:lnTo>
                  <a:lnTo>
                    <a:pt x="25" y="4218"/>
                  </a:lnTo>
                  <a:lnTo>
                    <a:pt x="51" y="4218"/>
                  </a:lnTo>
                  <a:lnTo>
                    <a:pt x="51" y="4136"/>
                  </a:lnTo>
                  <a:lnTo>
                    <a:pt x="25" y="4136"/>
                  </a:lnTo>
                  <a:lnTo>
                    <a:pt x="51" y="4136"/>
                  </a:lnTo>
                  <a:lnTo>
                    <a:pt x="51" y="4054"/>
                  </a:lnTo>
                  <a:lnTo>
                    <a:pt x="25" y="4054"/>
                  </a:lnTo>
                  <a:lnTo>
                    <a:pt x="51" y="4054"/>
                  </a:lnTo>
                  <a:lnTo>
                    <a:pt x="51" y="3972"/>
                  </a:lnTo>
                  <a:lnTo>
                    <a:pt x="0" y="3972"/>
                  </a:lnTo>
                  <a:lnTo>
                    <a:pt x="51" y="3972"/>
                  </a:lnTo>
                  <a:lnTo>
                    <a:pt x="51" y="3890"/>
                  </a:lnTo>
                  <a:lnTo>
                    <a:pt x="25" y="3890"/>
                  </a:lnTo>
                  <a:lnTo>
                    <a:pt x="51" y="3890"/>
                  </a:lnTo>
                  <a:lnTo>
                    <a:pt x="51" y="3808"/>
                  </a:lnTo>
                  <a:lnTo>
                    <a:pt x="25" y="3808"/>
                  </a:lnTo>
                  <a:lnTo>
                    <a:pt x="51" y="3808"/>
                  </a:lnTo>
                  <a:lnTo>
                    <a:pt x="51" y="3726"/>
                  </a:lnTo>
                  <a:lnTo>
                    <a:pt x="25" y="3726"/>
                  </a:lnTo>
                  <a:lnTo>
                    <a:pt x="51" y="3726"/>
                  </a:lnTo>
                  <a:lnTo>
                    <a:pt x="51" y="3644"/>
                  </a:lnTo>
                  <a:lnTo>
                    <a:pt x="25" y="3644"/>
                  </a:lnTo>
                  <a:lnTo>
                    <a:pt x="51" y="3644"/>
                  </a:lnTo>
                  <a:lnTo>
                    <a:pt x="51" y="3562"/>
                  </a:lnTo>
                  <a:lnTo>
                    <a:pt x="0" y="3562"/>
                  </a:lnTo>
                  <a:lnTo>
                    <a:pt x="51" y="3562"/>
                  </a:lnTo>
                  <a:lnTo>
                    <a:pt x="51" y="3480"/>
                  </a:lnTo>
                  <a:lnTo>
                    <a:pt x="25" y="3480"/>
                  </a:lnTo>
                  <a:lnTo>
                    <a:pt x="51" y="3480"/>
                  </a:lnTo>
                  <a:lnTo>
                    <a:pt x="51" y="3398"/>
                  </a:lnTo>
                  <a:lnTo>
                    <a:pt x="25" y="3398"/>
                  </a:lnTo>
                  <a:lnTo>
                    <a:pt x="51" y="3398"/>
                  </a:lnTo>
                  <a:lnTo>
                    <a:pt x="51" y="3316"/>
                  </a:lnTo>
                  <a:lnTo>
                    <a:pt x="25" y="3316"/>
                  </a:lnTo>
                  <a:lnTo>
                    <a:pt x="51" y="3316"/>
                  </a:lnTo>
                  <a:lnTo>
                    <a:pt x="51" y="3234"/>
                  </a:lnTo>
                  <a:lnTo>
                    <a:pt x="25" y="3234"/>
                  </a:lnTo>
                  <a:lnTo>
                    <a:pt x="51" y="3234"/>
                  </a:lnTo>
                  <a:lnTo>
                    <a:pt x="51" y="3152"/>
                  </a:lnTo>
                  <a:lnTo>
                    <a:pt x="0" y="3152"/>
                  </a:lnTo>
                  <a:lnTo>
                    <a:pt x="51" y="3152"/>
                  </a:lnTo>
                  <a:lnTo>
                    <a:pt x="51" y="3071"/>
                  </a:lnTo>
                  <a:lnTo>
                    <a:pt x="25" y="3071"/>
                  </a:lnTo>
                  <a:lnTo>
                    <a:pt x="51" y="3071"/>
                  </a:lnTo>
                  <a:lnTo>
                    <a:pt x="51" y="2989"/>
                  </a:lnTo>
                  <a:lnTo>
                    <a:pt x="25" y="2989"/>
                  </a:lnTo>
                  <a:lnTo>
                    <a:pt x="51" y="2989"/>
                  </a:lnTo>
                  <a:lnTo>
                    <a:pt x="51" y="2907"/>
                  </a:lnTo>
                  <a:lnTo>
                    <a:pt x="25" y="2907"/>
                  </a:lnTo>
                  <a:lnTo>
                    <a:pt x="51" y="2907"/>
                  </a:lnTo>
                  <a:lnTo>
                    <a:pt x="51" y="2825"/>
                  </a:lnTo>
                  <a:lnTo>
                    <a:pt x="25" y="2825"/>
                  </a:lnTo>
                  <a:lnTo>
                    <a:pt x="51" y="2825"/>
                  </a:lnTo>
                  <a:lnTo>
                    <a:pt x="51" y="2743"/>
                  </a:lnTo>
                  <a:lnTo>
                    <a:pt x="0" y="2743"/>
                  </a:lnTo>
                  <a:lnTo>
                    <a:pt x="51" y="2743"/>
                  </a:lnTo>
                  <a:lnTo>
                    <a:pt x="51" y="2661"/>
                  </a:lnTo>
                  <a:lnTo>
                    <a:pt x="25" y="2661"/>
                  </a:lnTo>
                  <a:lnTo>
                    <a:pt x="51" y="2661"/>
                  </a:lnTo>
                  <a:lnTo>
                    <a:pt x="51" y="2579"/>
                  </a:lnTo>
                  <a:lnTo>
                    <a:pt x="25" y="2579"/>
                  </a:lnTo>
                  <a:lnTo>
                    <a:pt x="51" y="2579"/>
                  </a:lnTo>
                  <a:lnTo>
                    <a:pt x="51" y="2497"/>
                  </a:lnTo>
                  <a:lnTo>
                    <a:pt x="25" y="2497"/>
                  </a:lnTo>
                  <a:lnTo>
                    <a:pt x="51" y="2497"/>
                  </a:lnTo>
                  <a:lnTo>
                    <a:pt x="51" y="2415"/>
                  </a:lnTo>
                  <a:lnTo>
                    <a:pt x="25" y="2415"/>
                  </a:lnTo>
                  <a:lnTo>
                    <a:pt x="51" y="2415"/>
                  </a:lnTo>
                  <a:lnTo>
                    <a:pt x="51" y="2333"/>
                  </a:lnTo>
                  <a:lnTo>
                    <a:pt x="0" y="2333"/>
                  </a:lnTo>
                  <a:lnTo>
                    <a:pt x="51" y="2333"/>
                  </a:lnTo>
                  <a:lnTo>
                    <a:pt x="51" y="2251"/>
                  </a:lnTo>
                  <a:lnTo>
                    <a:pt x="25" y="2251"/>
                  </a:lnTo>
                  <a:lnTo>
                    <a:pt x="51" y="2251"/>
                  </a:lnTo>
                  <a:lnTo>
                    <a:pt x="51" y="2169"/>
                  </a:lnTo>
                  <a:lnTo>
                    <a:pt x="25" y="2169"/>
                  </a:lnTo>
                  <a:lnTo>
                    <a:pt x="51" y="2169"/>
                  </a:lnTo>
                  <a:lnTo>
                    <a:pt x="51" y="2087"/>
                  </a:lnTo>
                  <a:lnTo>
                    <a:pt x="25" y="2087"/>
                  </a:lnTo>
                  <a:lnTo>
                    <a:pt x="51" y="2087"/>
                  </a:lnTo>
                  <a:lnTo>
                    <a:pt x="51" y="2006"/>
                  </a:lnTo>
                  <a:lnTo>
                    <a:pt x="25" y="2006"/>
                  </a:lnTo>
                  <a:lnTo>
                    <a:pt x="51" y="2006"/>
                  </a:lnTo>
                  <a:lnTo>
                    <a:pt x="51" y="1924"/>
                  </a:lnTo>
                  <a:lnTo>
                    <a:pt x="0" y="1924"/>
                  </a:lnTo>
                  <a:lnTo>
                    <a:pt x="51" y="1924"/>
                  </a:lnTo>
                  <a:lnTo>
                    <a:pt x="51" y="1842"/>
                  </a:lnTo>
                  <a:lnTo>
                    <a:pt x="25" y="1842"/>
                  </a:lnTo>
                  <a:lnTo>
                    <a:pt x="51" y="1842"/>
                  </a:lnTo>
                  <a:lnTo>
                    <a:pt x="51" y="1760"/>
                  </a:lnTo>
                  <a:lnTo>
                    <a:pt x="25" y="1760"/>
                  </a:lnTo>
                  <a:lnTo>
                    <a:pt x="51" y="1760"/>
                  </a:lnTo>
                  <a:lnTo>
                    <a:pt x="51" y="1678"/>
                  </a:lnTo>
                  <a:lnTo>
                    <a:pt x="25" y="1678"/>
                  </a:lnTo>
                  <a:lnTo>
                    <a:pt x="51" y="1678"/>
                  </a:lnTo>
                  <a:lnTo>
                    <a:pt x="51" y="1596"/>
                  </a:lnTo>
                  <a:lnTo>
                    <a:pt x="25" y="1596"/>
                  </a:lnTo>
                  <a:lnTo>
                    <a:pt x="51" y="1596"/>
                  </a:lnTo>
                  <a:lnTo>
                    <a:pt x="51" y="1514"/>
                  </a:lnTo>
                  <a:lnTo>
                    <a:pt x="0" y="1514"/>
                  </a:lnTo>
                  <a:lnTo>
                    <a:pt x="51" y="1514"/>
                  </a:lnTo>
                  <a:lnTo>
                    <a:pt x="51" y="1432"/>
                  </a:lnTo>
                  <a:lnTo>
                    <a:pt x="25" y="1432"/>
                  </a:lnTo>
                  <a:lnTo>
                    <a:pt x="51" y="1432"/>
                  </a:lnTo>
                  <a:lnTo>
                    <a:pt x="51" y="1350"/>
                  </a:lnTo>
                  <a:lnTo>
                    <a:pt x="25" y="1350"/>
                  </a:lnTo>
                  <a:lnTo>
                    <a:pt x="51" y="1350"/>
                  </a:lnTo>
                  <a:lnTo>
                    <a:pt x="51" y="1268"/>
                  </a:lnTo>
                  <a:lnTo>
                    <a:pt x="25" y="1268"/>
                  </a:lnTo>
                  <a:lnTo>
                    <a:pt x="51" y="1268"/>
                  </a:lnTo>
                  <a:lnTo>
                    <a:pt x="51" y="1186"/>
                  </a:lnTo>
                  <a:lnTo>
                    <a:pt x="25" y="1186"/>
                  </a:lnTo>
                  <a:lnTo>
                    <a:pt x="51" y="1186"/>
                  </a:lnTo>
                  <a:lnTo>
                    <a:pt x="51" y="1104"/>
                  </a:lnTo>
                  <a:lnTo>
                    <a:pt x="0" y="1104"/>
                  </a:lnTo>
                  <a:lnTo>
                    <a:pt x="51" y="1104"/>
                  </a:lnTo>
                  <a:lnTo>
                    <a:pt x="51" y="1022"/>
                  </a:lnTo>
                  <a:lnTo>
                    <a:pt x="25" y="1022"/>
                  </a:lnTo>
                  <a:lnTo>
                    <a:pt x="51" y="1022"/>
                  </a:lnTo>
                  <a:lnTo>
                    <a:pt x="51" y="941"/>
                  </a:lnTo>
                  <a:lnTo>
                    <a:pt x="25" y="941"/>
                  </a:lnTo>
                  <a:lnTo>
                    <a:pt x="51" y="941"/>
                  </a:lnTo>
                  <a:lnTo>
                    <a:pt x="51" y="859"/>
                  </a:lnTo>
                  <a:lnTo>
                    <a:pt x="25" y="859"/>
                  </a:lnTo>
                  <a:lnTo>
                    <a:pt x="51" y="859"/>
                  </a:lnTo>
                  <a:lnTo>
                    <a:pt x="51" y="777"/>
                  </a:lnTo>
                  <a:lnTo>
                    <a:pt x="25" y="777"/>
                  </a:lnTo>
                  <a:lnTo>
                    <a:pt x="51" y="777"/>
                  </a:lnTo>
                  <a:lnTo>
                    <a:pt x="51" y="695"/>
                  </a:lnTo>
                  <a:lnTo>
                    <a:pt x="0" y="695"/>
                  </a:lnTo>
                  <a:lnTo>
                    <a:pt x="51" y="695"/>
                  </a:lnTo>
                  <a:lnTo>
                    <a:pt x="51" y="613"/>
                  </a:lnTo>
                  <a:lnTo>
                    <a:pt x="25" y="613"/>
                  </a:lnTo>
                  <a:lnTo>
                    <a:pt x="51" y="613"/>
                  </a:lnTo>
                  <a:lnTo>
                    <a:pt x="51" y="531"/>
                  </a:lnTo>
                  <a:lnTo>
                    <a:pt x="25" y="531"/>
                  </a:lnTo>
                  <a:lnTo>
                    <a:pt x="51" y="531"/>
                  </a:lnTo>
                  <a:lnTo>
                    <a:pt x="51" y="449"/>
                  </a:lnTo>
                  <a:lnTo>
                    <a:pt x="25" y="449"/>
                  </a:lnTo>
                  <a:lnTo>
                    <a:pt x="51" y="449"/>
                  </a:lnTo>
                  <a:lnTo>
                    <a:pt x="51" y="367"/>
                  </a:lnTo>
                  <a:lnTo>
                    <a:pt x="25" y="367"/>
                  </a:lnTo>
                  <a:lnTo>
                    <a:pt x="51" y="367"/>
                  </a:lnTo>
                  <a:lnTo>
                    <a:pt x="51" y="285"/>
                  </a:lnTo>
                  <a:lnTo>
                    <a:pt x="0" y="285"/>
                  </a:lnTo>
                  <a:lnTo>
                    <a:pt x="51" y="285"/>
                  </a:lnTo>
                  <a:lnTo>
                    <a:pt x="51" y="203"/>
                  </a:lnTo>
                  <a:lnTo>
                    <a:pt x="25" y="203"/>
                  </a:lnTo>
                  <a:lnTo>
                    <a:pt x="51" y="203"/>
                  </a:lnTo>
                  <a:lnTo>
                    <a:pt x="51" y="121"/>
                  </a:lnTo>
                  <a:lnTo>
                    <a:pt x="25" y="121"/>
                  </a:lnTo>
                  <a:lnTo>
                    <a:pt x="51" y="121"/>
                  </a:lnTo>
                  <a:lnTo>
                    <a:pt x="51" y="39"/>
                  </a:lnTo>
                  <a:lnTo>
                    <a:pt x="25" y="39"/>
                  </a:lnTo>
                  <a:lnTo>
                    <a:pt x="51" y="39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41" name="Rectangle 61"/>
            <p:cNvSpPr>
              <a:spLocks noChangeArrowheads="1"/>
            </p:cNvSpPr>
            <p:nvPr/>
          </p:nvSpPr>
          <p:spPr bwMode="auto">
            <a:xfrm>
              <a:off x="478" y="3660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100</a:t>
              </a:r>
              <a:endParaRPr lang="cs-CZ" altLang="cs-CZ"/>
            </a:p>
          </p:txBody>
        </p:sp>
        <p:sp>
          <p:nvSpPr>
            <p:cNvPr id="174142" name="Rectangle 62"/>
            <p:cNvSpPr>
              <a:spLocks noChangeArrowheads="1"/>
            </p:cNvSpPr>
            <p:nvPr/>
          </p:nvSpPr>
          <p:spPr bwMode="auto">
            <a:xfrm>
              <a:off x="478" y="3323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150</a:t>
              </a:r>
              <a:endParaRPr lang="cs-CZ" altLang="cs-CZ"/>
            </a:p>
          </p:txBody>
        </p:sp>
        <p:sp>
          <p:nvSpPr>
            <p:cNvPr id="174143" name="Rectangle 63"/>
            <p:cNvSpPr>
              <a:spLocks noChangeArrowheads="1"/>
            </p:cNvSpPr>
            <p:nvPr/>
          </p:nvSpPr>
          <p:spPr bwMode="auto">
            <a:xfrm>
              <a:off x="478" y="2987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200</a:t>
              </a:r>
              <a:endParaRPr lang="cs-CZ" altLang="cs-CZ"/>
            </a:p>
          </p:txBody>
        </p:sp>
        <p:sp>
          <p:nvSpPr>
            <p:cNvPr id="174144" name="Rectangle 64"/>
            <p:cNvSpPr>
              <a:spLocks noChangeArrowheads="1"/>
            </p:cNvSpPr>
            <p:nvPr/>
          </p:nvSpPr>
          <p:spPr bwMode="auto">
            <a:xfrm>
              <a:off x="478" y="2650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250</a:t>
              </a:r>
              <a:endParaRPr lang="cs-CZ" altLang="cs-CZ"/>
            </a:p>
          </p:txBody>
        </p:sp>
        <p:sp>
          <p:nvSpPr>
            <p:cNvPr id="174145" name="Rectangle 65"/>
            <p:cNvSpPr>
              <a:spLocks noChangeArrowheads="1"/>
            </p:cNvSpPr>
            <p:nvPr/>
          </p:nvSpPr>
          <p:spPr bwMode="auto">
            <a:xfrm>
              <a:off x="478" y="2313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300</a:t>
              </a:r>
              <a:endParaRPr lang="cs-CZ" altLang="cs-CZ"/>
            </a:p>
          </p:txBody>
        </p:sp>
        <p:sp>
          <p:nvSpPr>
            <p:cNvPr id="174146" name="Rectangle 66"/>
            <p:cNvSpPr>
              <a:spLocks noChangeArrowheads="1"/>
            </p:cNvSpPr>
            <p:nvPr/>
          </p:nvSpPr>
          <p:spPr bwMode="auto">
            <a:xfrm>
              <a:off x="478" y="1976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350</a:t>
              </a:r>
              <a:endParaRPr lang="cs-CZ" altLang="cs-CZ"/>
            </a:p>
          </p:txBody>
        </p:sp>
        <p:sp>
          <p:nvSpPr>
            <p:cNvPr id="174147" name="Rectangle 67"/>
            <p:cNvSpPr>
              <a:spLocks noChangeArrowheads="1"/>
            </p:cNvSpPr>
            <p:nvPr/>
          </p:nvSpPr>
          <p:spPr bwMode="auto">
            <a:xfrm>
              <a:off x="478" y="163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400</a:t>
              </a:r>
              <a:endParaRPr lang="cs-CZ" altLang="cs-CZ"/>
            </a:p>
          </p:txBody>
        </p:sp>
        <p:sp>
          <p:nvSpPr>
            <p:cNvPr id="174148" name="Rectangle 68"/>
            <p:cNvSpPr>
              <a:spLocks noChangeArrowheads="1"/>
            </p:cNvSpPr>
            <p:nvPr/>
          </p:nvSpPr>
          <p:spPr bwMode="auto">
            <a:xfrm>
              <a:off x="478" y="1302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450</a:t>
              </a:r>
              <a:endParaRPr lang="cs-CZ" altLang="cs-CZ"/>
            </a:p>
          </p:txBody>
        </p:sp>
        <p:sp>
          <p:nvSpPr>
            <p:cNvPr id="174149" name="Rectangle 69"/>
            <p:cNvSpPr>
              <a:spLocks noChangeArrowheads="1"/>
            </p:cNvSpPr>
            <p:nvPr/>
          </p:nvSpPr>
          <p:spPr bwMode="auto">
            <a:xfrm>
              <a:off x="478" y="966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 500</a:t>
              </a:r>
              <a:endParaRPr lang="cs-CZ" altLang="cs-CZ"/>
            </a:p>
          </p:txBody>
        </p:sp>
        <p:sp>
          <p:nvSpPr>
            <p:cNvPr id="174150" name="Rectangle 70"/>
            <p:cNvSpPr>
              <a:spLocks noChangeArrowheads="1"/>
            </p:cNvSpPr>
            <p:nvPr/>
          </p:nvSpPr>
          <p:spPr bwMode="auto">
            <a:xfrm>
              <a:off x="520" y="629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9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/>
            </a:p>
          </p:txBody>
        </p:sp>
      </p:grpSp>
      <p:sp>
        <p:nvSpPr>
          <p:cNvPr id="174151" name="Text Box 71"/>
          <p:cNvSpPr txBox="1">
            <a:spLocks noChangeArrowheads="1"/>
          </p:cNvSpPr>
          <p:nvPr/>
        </p:nvSpPr>
        <p:spPr bwMode="auto">
          <a:xfrm>
            <a:off x="1485900" y="269875"/>
            <a:ext cx="613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Detail spekter digestů proteinu </a:t>
            </a:r>
            <a:r>
              <a:rPr lang="cs-CZ" altLang="cs-CZ" b="1">
                <a:solidFill>
                  <a:srgbClr val="FF0000"/>
                </a:solidFill>
              </a:rPr>
              <a:t>před</a:t>
            </a:r>
            <a:r>
              <a:rPr lang="cs-CZ" altLang="cs-CZ" b="1"/>
              <a:t> a </a:t>
            </a:r>
            <a:r>
              <a:rPr lang="cs-CZ" altLang="cs-CZ" b="1">
                <a:solidFill>
                  <a:schemeClr val="accent2"/>
                </a:solidFill>
              </a:rPr>
              <a:t>po</a:t>
            </a:r>
            <a:r>
              <a:rPr lang="cs-CZ" altLang="cs-CZ" b="1"/>
              <a:t> deglykosylaci</a:t>
            </a:r>
            <a:endParaRPr lang="en-US" altLang="cs-CZ"/>
          </a:p>
        </p:txBody>
      </p:sp>
      <p:grpSp>
        <p:nvGrpSpPr>
          <p:cNvPr id="174152" name="Group 72"/>
          <p:cNvGrpSpPr>
            <a:grpSpLocks/>
          </p:cNvGrpSpPr>
          <p:nvPr/>
        </p:nvGrpSpPr>
        <p:grpSpPr bwMode="auto">
          <a:xfrm>
            <a:off x="1104900" y="981075"/>
            <a:ext cx="7283450" cy="3095625"/>
            <a:chOff x="696" y="618"/>
            <a:chExt cx="4588" cy="1950"/>
          </a:xfrm>
        </p:grpSpPr>
        <p:sp>
          <p:nvSpPr>
            <p:cNvPr id="174153" name="Freeform 73"/>
            <p:cNvSpPr>
              <a:spLocks/>
            </p:cNvSpPr>
            <p:nvPr/>
          </p:nvSpPr>
          <p:spPr bwMode="auto">
            <a:xfrm>
              <a:off x="696" y="663"/>
              <a:ext cx="4588" cy="1905"/>
            </a:xfrm>
            <a:custGeom>
              <a:avLst/>
              <a:gdLst>
                <a:gd name="T0" fmla="*/ 78 w 5469"/>
                <a:gd name="T1" fmla="*/ 1549 h 2069"/>
                <a:gd name="T2" fmla="*/ 158 w 5469"/>
                <a:gd name="T3" fmla="*/ 1815 h 2069"/>
                <a:gd name="T4" fmla="*/ 233 w 5469"/>
                <a:gd name="T5" fmla="*/ 1498 h 2069"/>
                <a:gd name="T6" fmla="*/ 315 w 5469"/>
                <a:gd name="T7" fmla="*/ 1768 h 2069"/>
                <a:gd name="T8" fmla="*/ 410 w 5469"/>
                <a:gd name="T9" fmla="*/ 1364 h 2069"/>
                <a:gd name="T10" fmla="*/ 497 w 5469"/>
                <a:gd name="T11" fmla="*/ 1592 h 2069"/>
                <a:gd name="T12" fmla="*/ 585 w 5469"/>
                <a:gd name="T13" fmla="*/ 1462 h 2069"/>
                <a:gd name="T14" fmla="*/ 670 w 5469"/>
                <a:gd name="T15" fmla="*/ 1823 h 2069"/>
                <a:gd name="T16" fmla="*/ 752 w 5469"/>
                <a:gd name="T17" fmla="*/ 1289 h 2069"/>
                <a:gd name="T18" fmla="*/ 830 w 5469"/>
                <a:gd name="T19" fmla="*/ 1687 h 2069"/>
                <a:gd name="T20" fmla="*/ 913 w 5469"/>
                <a:gd name="T21" fmla="*/ 1641 h 2069"/>
                <a:gd name="T22" fmla="*/ 990 w 5469"/>
                <a:gd name="T23" fmla="*/ 1641 h 2069"/>
                <a:gd name="T24" fmla="*/ 1069 w 5469"/>
                <a:gd name="T25" fmla="*/ 1833 h 2069"/>
                <a:gd name="T26" fmla="*/ 1154 w 5469"/>
                <a:gd name="T27" fmla="*/ 1457 h 2069"/>
                <a:gd name="T28" fmla="*/ 1236 w 5469"/>
                <a:gd name="T29" fmla="*/ 1434 h 2069"/>
                <a:gd name="T30" fmla="*/ 1329 w 5469"/>
                <a:gd name="T31" fmla="*/ 1605 h 2069"/>
                <a:gd name="T32" fmla="*/ 1410 w 5469"/>
                <a:gd name="T33" fmla="*/ 1793 h 2069"/>
                <a:gd name="T34" fmla="*/ 1497 w 5469"/>
                <a:gd name="T35" fmla="*/ 1478 h 2069"/>
                <a:gd name="T36" fmla="*/ 1576 w 5469"/>
                <a:gd name="T37" fmla="*/ 1819 h 2069"/>
                <a:gd name="T38" fmla="*/ 1657 w 5469"/>
                <a:gd name="T39" fmla="*/ 1813 h 2069"/>
                <a:gd name="T40" fmla="*/ 1733 w 5469"/>
                <a:gd name="T41" fmla="*/ 1849 h 2069"/>
                <a:gd name="T42" fmla="*/ 1817 w 5469"/>
                <a:gd name="T43" fmla="*/ 1762 h 2069"/>
                <a:gd name="T44" fmla="*/ 1897 w 5469"/>
                <a:gd name="T45" fmla="*/ 1715 h 2069"/>
                <a:gd name="T46" fmla="*/ 1978 w 5469"/>
                <a:gd name="T47" fmla="*/ 1696 h 2069"/>
                <a:gd name="T48" fmla="*/ 2064 w 5469"/>
                <a:gd name="T49" fmla="*/ 1763 h 2069"/>
                <a:gd name="T50" fmla="*/ 2143 w 5469"/>
                <a:gd name="T51" fmla="*/ 1780 h 2069"/>
                <a:gd name="T52" fmla="*/ 2229 w 5469"/>
                <a:gd name="T53" fmla="*/ 1782 h 2069"/>
                <a:gd name="T54" fmla="*/ 2314 w 5469"/>
                <a:gd name="T55" fmla="*/ 1883 h 2069"/>
                <a:gd name="T56" fmla="*/ 2402 w 5469"/>
                <a:gd name="T57" fmla="*/ 1683 h 2069"/>
                <a:gd name="T58" fmla="*/ 2484 w 5469"/>
                <a:gd name="T59" fmla="*/ 1614 h 2069"/>
                <a:gd name="T60" fmla="*/ 2563 w 5469"/>
                <a:gd name="T61" fmla="*/ 1598 h 2069"/>
                <a:gd name="T62" fmla="*/ 2650 w 5469"/>
                <a:gd name="T63" fmla="*/ 2069 h 2069"/>
                <a:gd name="T64" fmla="*/ 2737 w 5469"/>
                <a:gd name="T65" fmla="*/ 1721 h 2069"/>
                <a:gd name="T66" fmla="*/ 2827 w 5469"/>
                <a:gd name="T67" fmla="*/ 1838 h 2069"/>
                <a:gd name="T68" fmla="*/ 2914 w 5469"/>
                <a:gd name="T69" fmla="*/ 1658 h 2069"/>
                <a:gd name="T70" fmla="*/ 3003 w 5469"/>
                <a:gd name="T71" fmla="*/ 1586 h 2069"/>
                <a:gd name="T72" fmla="*/ 3091 w 5469"/>
                <a:gd name="T73" fmla="*/ 1817 h 2069"/>
                <a:gd name="T74" fmla="*/ 3188 w 5469"/>
                <a:gd name="T75" fmla="*/ 1777 h 2069"/>
                <a:gd name="T76" fmla="*/ 3273 w 5469"/>
                <a:gd name="T77" fmla="*/ 1751 h 2069"/>
                <a:gd name="T78" fmla="*/ 3356 w 5469"/>
                <a:gd name="T79" fmla="*/ 1751 h 2069"/>
                <a:gd name="T80" fmla="*/ 3444 w 5469"/>
                <a:gd name="T81" fmla="*/ 1559 h 2069"/>
                <a:gd name="T82" fmla="*/ 3528 w 5469"/>
                <a:gd name="T83" fmla="*/ 1698 h 2069"/>
                <a:gd name="T84" fmla="*/ 3621 w 5469"/>
                <a:gd name="T85" fmla="*/ 1614 h 2069"/>
                <a:gd name="T86" fmla="*/ 3712 w 5469"/>
                <a:gd name="T87" fmla="*/ 1592 h 2069"/>
                <a:gd name="T88" fmla="*/ 3815 w 5469"/>
                <a:gd name="T89" fmla="*/ 1699 h 2069"/>
                <a:gd name="T90" fmla="*/ 3904 w 5469"/>
                <a:gd name="T91" fmla="*/ 1423 h 2069"/>
                <a:gd name="T92" fmla="*/ 3992 w 5469"/>
                <a:gd name="T93" fmla="*/ 1771 h 2069"/>
                <a:gd name="T94" fmla="*/ 4082 w 5469"/>
                <a:gd name="T95" fmla="*/ 1858 h 2069"/>
                <a:gd name="T96" fmla="*/ 4171 w 5469"/>
                <a:gd name="T97" fmla="*/ 1694 h 2069"/>
                <a:gd name="T98" fmla="*/ 4261 w 5469"/>
                <a:gd name="T99" fmla="*/ 1931 h 2069"/>
                <a:gd name="T100" fmla="*/ 4346 w 5469"/>
                <a:gd name="T101" fmla="*/ 1772 h 2069"/>
                <a:gd name="T102" fmla="*/ 4444 w 5469"/>
                <a:gd name="T103" fmla="*/ 1736 h 2069"/>
                <a:gd name="T104" fmla="*/ 4529 w 5469"/>
                <a:gd name="T105" fmla="*/ 1632 h 2069"/>
                <a:gd name="T106" fmla="*/ 4615 w 5469"/>
                <a:gd name="T107" fmla="*/ 1752 h 2069"/>
                <a:gd name="T108" fmla="*/ 4706 w 5469"/>
                <a:gd name="T109" fmla="*/ 1552 h 2069"/>
                <a:gd name="T110" fmla="*/ 4793 w 5469"/>
                <a:gd name="T111" fmla="*/ 1764 h 2069"/>
                <a:gd name="T112" fmla="*/ 4889 w 5469"/>
                <a:gd name="T113" fmla="*/ 1855 h 2069"/>
                <a:gd name="T114" fmla="*/ 4973 w 5469"/>
                <a:gd name="T115" fmla="*/ 1670 h 2069"/>
                <a:gd name="T116" fmla="*/ 5062 w 5469"/>
                <a:gd name="T117" fmla="*/ 1870 h 2069"/>
                <a:gd name="T118" fmla="*/ 5142 w 5469"/>
                <a:gd name="T119" fmla="*/ 1730 h 2069"/>
                <a:gd name="T120" fmla="*/ 5221 w 5469"/>
                <a:gd name="T121" fmla="*/ 1735 h 2069"/>
                <a:gd name="T122" fmla="*/ 5308 w 5469"/>
                <a:gd name="T123" fmla="*/ 1613 h 2069"/>
                <a:gd name="T124" fmla="*/ 5400 w 5469"/>
                <a:gd name="T125" fmla="*/ 1902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9" h="2069">
                  <a:moveTo>
                    <a:pt x="0" y="1572"/>
                  </a:moveTo>
                  <a:lnTo>
                    <a:pt x="0" y="1929"/>
                  </a:lnTo>
                  <a:lnTo>
                    <a:pt x="1" y="1695"/>
                  </a:lnTo>
                  <a:lnTo>
                    <a:pt x="2" y="1733"/>
                  </a:lnTo>
                  <a:lnTo>
                    <a:pt x="3" y="1533"/>
                  </a:lnTo>
                  <a:lnTo>
                    <a:pt x="4" y="1839"/>
                  </a:lnTo>
                  <a:lnTo>
                    <a:pt x="5" y="1529"/>
                  </a:lnTo>
                  <a:lnTo>
                    <a:pt x="5" y="1649"/>
                  </a:lnTo>
                  <a:lnTo>
                    <a:pt x="6" y="1541"/>
                  </a:lnTo>
                  <a:lnTo>
                    <a:pt x="7" y="1726"/>
                  </a:lnTo>
                  <a:lnTo>
                    <a:pt x="8" y="1377"/>
                  </a:lnTo>
                  <a:lnTo>
                    <a:pt x="9" y="1732"/>
                  </a:lnTo>
                  <a:lnTo>
                    <a:pt x="9" y="1685"/>
                  </a:lnTo>
                  <a:lnTo>
                    <a:pt x="10" y="1687"/>
                  </a:lnTo>
                  <a:lnTo>
                    <a:pt x="11" y="1440"/>
                  </a:lnTo>
                  <a:lnTo>
                    <a:pt x="13" y="1822"/>
                  </a:lnTo>
                  <a:lnTo>
                    <a:pt x="13" y="1629"/>
                  </a:lnTo>
                  <a:lnTo>
                    <a:pt x="14" y="1757"/>
                  </a:lnTo>
                  <a:lnTo>
                    <a:pt x="15" y="1526"/>
                  </a:lnTo>
                  <a:lnTo>
                    <a:pt x="16" y="1681"/>
                  </a:lnTo>
                  <a:lnTo>
                    <a:pt x="16" y="1516"/>
                  </a:lnTo>
                  <a:lnTo>
                    <a:pt x="17" y="1783"/>
                  </a:lnTo>
                  <a:lnTo>
                    <a:pt x="18" y="1421"/>
                  </a:lnTo>
                  <a:lnTo>
                    <a:pt x="19" y="1667"/>
                  </a:lnTo>
                  <a:lnTo>
                    <a:pt x="20" y="1518"/>
                  </a:lnTo>
                  <a:lnTo>
                    <a:pt x="21" y="1851"/>
                  </a:lnTo>
                  <a:lnTo>
                    <a:pt x="22" y="1560"/>
                  </a:lnTo>
                  <a:lnTo>
                    <a:pt x="23" y="1935"/>
                  </a:lnTo>
                  <a:lnTo>
                    <a:pt x="24" y="1613"/>
                  </a:lnTo>
                  <a:lnTo>
                    <a:pt x="25" y="1848"/>
                  </a:lnTo>
                  <a:lnTo>
                    <a:pt x="26" y="1453"/>
                  </a:lnTo>
                  <a:lnTo>
                    <a:pt x="27" y="1700"/>
                  </a:lnTo>
                  <a:lnTo>
                    <a:pt x="27" y="1574"/>
                  </a:lnTo>
                  <a:lnTo>
                    <a:pt x="28" y="1856"/>
                  </a:lnTo>
                  <a:lnTo>
                    <a:pt x="29" y="1463"/>
                  </a:lnTo>
                  <a:lnTo>
                    <a:pt x="30" y="1739"/>
                  </a:lnTo>
                  <a:lnTo>
                    <a:pt x="31" y="1358"/>
                  </a:lnTo>
                  <a:lnTo>
                    <a:pt x="32" y="1700"/>
                  </a:lnTo>
                  <a:lnTo>
                    <a:pt x="33" y="1470"/>
                  </a:lnTo>
                  <a:lnTo>
                    <a:pt x="34" y="1623"/>
                  </a:lnTo>
                  <a:lnTo>
                    <a:pt x="34" y="1409"/>
                  </a:lnTo>
                  <a:lnTo>
                    <a:pt x="36" y="1740"/>
                  </a:lnTo>
                  <a:lnTo>
                    <a:pt x="37" y="1550"/>
                  </a:lnTo>
                  <a:lnTo>
                    <a:pt x="38" y="1645"/>
                  </a:lnTo>
                  <a:lnTo>
                    <a:pt x="39" y="1394"/>
                  </a:lnTo>
                  <a:lnTo>
                    <a:pt x="40" y="1767"/>
                  </a:lnTo>
                  <a:lnTo>
                    <a:pt x="41" y="1616"/>
                  </a:lnTo>
                  <a:lnTo>
                    <a:pt x="42" y="1662"/>
                  </a:lnTo>
                  <a:lnTo>
                    <a:pt x="42" y="1534"/>
                  </a:lnTo>
                  <a:lnTo>
                    <a:pt x="43" y="1894"/>
                  </a:lnTo>
                  <a:lnTo>
                    <a:pt x="44" y="1357"/>
                  </a:lnTo>
                  <a:lnTo>
                    <a:pt x="45" y="1996"/>
                  </a:lnTo>
                  <a:lnTo>
                    <a:pt x="46" y="1542"/>
                  </a:lnTo>
                  <a:lnTo>
                    <a:pt x="47" y="1692"/>
                  </a:lnTo>
                  <a:lnTo>
                    <a:pt x="48" y="1387"/>
                  </a:lnTo>
                  <a:lnTo>
                    <a:pt x="49" y="1729"/>
                  </a:lnTo>
                  <a:lnTo>
                    <a:pt x="50" y="1426"/>
                  </a:lnTo>
                  <a:lnTo>
                    <a:pt x="51" y="1714"/>
                  </a:lnTo>
                  <a:lnTo>
                    <a:pt x="52" y="1661"/>
                  </a:lnTo>
                  <a:lnTo>
                    <a:pt x="53" y="1743"/>
                  </a:lnTo>
                  <a:lnTo>
                    <a:pt x="54" y="1488"/>
                  </a:lnTo>
                  <a:lnTo>
                    <a:pt x="55" y="1715"/>
                  </a:lnTo>
                  <a:lnTo>
                    <a:pt x="56" y="1493"/>
                  </a:lnTo>
                  <a:lnTo>
                    <a:pt x="56" y="1896"/>
                  </a:lnTo>
                  <a:lnTo>
                    <a:pt x="58" y="1411"/>
                  </a:lnTo>
                  <a:lnTo>
                    <a:pt x="59" y="1856"/>
                  </a:lnTo>
                  <a:lnTo>
                    <a:pt x="60" y="1709"/>
                  </a:lnTo>
                  <a:lnTo>
                    <a:pt x="60" y="1782"/>
                  </a:lnTo>
                  <a:lnTo>
                    <a:pt x="61" y="1592"/>
                  </a:lnTo>
                  <a:lnTo>
                    <a:pt x="62" y="1765"/>
                  </a:lnTo>
                  <a:lnTo>
                    <a:pt x="63" y="1652"/>
                  </a:lnTo>
                  <a:lnTo>
                    <a:pt x="63" y="1794"/>
                  </a:lnTo>
                  <a:lnTo>
                    <a:pt x="65" y="1525"/>
                  </a:lnTo>
                  <a:lnTo>
                    <a:pt x="66" y="1966"/>
                  </a:lnTo>
                  <a:lnTo>
                    <a:pt x="67" y="1466"/>
                  </a:lnTo>
                  <a:lnTo>
                    <a:pt x="68" y="1693"/>
                  </a:lnTo>
                  <a:lnTo>
                    <a:pt x="69" y="1328"/>
                  </a:lnTo>
                  <a:lnTo>
                    <a:pt x="70" y="1770"/>
                  </a:lnTo>
                  <a:lnTo>
                    <a:pt x="71" y="1519"/>
                  </a:lnTo>
                  <a:lnTo>
                    <a:pt x="72" y="1667"/>
                  </a:lnTo>
                  <a:lnTo>
                    <a:pt x="72" y="1545"/>
                  </a:lnTo>
                  <a:lnTo>
                    <a:pt x="73" y="1561"/>
                  </a:lnTo>
                  <a:lnTo>
                    <a:pt x="73" y="1473"/>
                  </a:lnTo>
                  <a:lnTo>
                    <a:pt x="74" y="1523"/>
                  </a:lnTo>
                  <a:lnTo>
                    <a:pt x="74" y="1416"/>
                  </a:lnTo>
                  <a:lnTo>
                    <a:pt x="75" y="1881"/>
                  </a:lnTo>
                  <a:lnTo>
                    <a:pt x="76" y="1599"/>
                  </a:lnTo>
                  <a:lnTo>
                    <a:pt x="77" y="1735"/>
                  </a:lnTo>
                  <a:lnTo>
                    <a:pt x="78" y="1549"/>
                  </a:lnTo>
                  <a:lnTo>
                    <a:pt x="79" y="1820"/>
                  </a:lnTo>
                  <a:lnTo>
                    <a:pt x="80" y="1427"/>
                  </a:lnTo>
                  <a:lnTo>
                    <a:pt x="81" y="1999"/>
                  </a:lnTo>
                  <a:lnTo>
                    <a:pt x="82" y="1699"/>
                  </a:lnTo>
                  <a:lnTo>
                    <a:pt x="83" y="1966"/>
                  </a:lnTo>
                  <a:lnTo>
                    <a:pt x="83" y="1484"/>
                  </a:lnTo>
                  <a:lnTo>
                    <a:pt x="85" y="1638"/>
                  </a:lnTo>
                  <a:lnTo>
                    <a:pt x="86" y="1490"/>
                  </a:lnTo>
                  <a:lnTo>
                    <a:pt x="87" y="1668"/>
                  </a:lnTo>
                  <a:lnTo>
                    <a:pt x="89" y="1448"/>
                  </a:lnTo>
                  <a:lnTo>
                    <a:pt x="90" y="1643"/>
                  </a:lnTo>
                  <a:lnTo>
                    <a:pt x="90" y="1531"/>
                  </a:lnTo>
                  <a:lnTo>
                    <a:pt x="91" y="1727"/>
                  </a:lnTo>
                  <a:lnTo>
                    <a:pt x="92" y="1553"/>
                  </a:lnTo>
                  <a:lnTo>
                    <a:pt x="93" y="1730"/>
                  </a:lnTo>
                  <a:lnTo>
                    <a:pt x="93" y="1656"/>
                  </a:lnTo>
                  <a:lnTo>
                    <a:pt x="94" y="2027"/>
                  </a:lnTo>
                  <a:lnTo>
                    <a:pt x="95" y="1530"/>
                  </a:lnTo>
                  <a:lnTo>
                    <a:pt x="97" y="1673"/>
                  </a:lnTo>
                  <a:lnTo>
                    <a:pt x="97" y="1627"/>
                  </a:lnTo>
                  <a:lnTo>
                    <a:pt x="98" y="1780"/>
                  </a:lnTo>
                  <a:lnTo>
                    <a:pt x="99" y="1448"/>
                  </a:lnTo>
                  <a:lnTo>
                    <a:pt x="100" y="1836"/>
                  </a:lnTo>
                  <a:lnTo>
                    <a:pt x="101" y="1387"/>
                  </a:lnTo>
                  <a:lnTo>
                    <a:pt x="102" y="1842"/>
                  </a:lnTo>
                  <a:lnTo>
                    <a:pt x="103" y="1552"/>
                  </a:lnTo>
                  <a:lnTo>
                    <a:pt x="104" y="1702"/>
                  </a:lnTo>
                  <a:lnTo>
                    <a:pt x="106" y="1465"/>
                  </a:lnTo>
                  <a:lnTo>
                    <a:pt x="108" y="1795"/>
                  </a:lnTo>
                  <a:lnTo>
                    <a:pt x="109" y="1561"/>
                  </a:lnTo>
                  <a:lnTo>
                    <a:pt x="109" y="1683"/>
                  </a:lnTo>
                  <a:lnTo>
                    <a:pt x="110" y="1512"/>
                  </a:lnTo>
                  <a:lnTo>
                    <a:pt x="111" y="1668"/>
                  </a:lnTo>
                  <a:lnTo>
                    <a:pt x="112" y="1404"/>
                  </a:lnTo>
                  <a:lnTo>
                    <a:pt x="113" y="1735"/>
                  </a:lnTo>
                  <a:lnTo>
                    <a:pt x="114" y="1518"/>
                  </a:lnTo>
                  <a:lnTo>
                    <a:pt x="115" y="1819"/>
                  </a:lnTo>
                  <a:lnTo>
                    <a:pt x="116" y="1520"/>
                  </a:lnTo>
                  <a:lnTo>
                    <a:pt x="117" y="1988"/>
                  </a:lnTo>
                  <a:lnTo>
                    <a:pt x="118" y="1566"/>
                  </a:lnTo>
                  <a:lnTo>
                    <a:pt x="119" y="1773"/>
                  </a:lnTo>
                  <a:lnTo>
                    <a:pt x="120" y="1379"/>
                  </a:lnTo>
                  <a:lnTo>
                    <a:pt x="120" y="1707"/>
                  </a:lnTo>
                  <a:lnTo>
                    <a:pt x="121" y="1505"/>
                  </a:lnTo>
                  <a:lnTo>
                    <a:pt x="122" y="1551"/>
                  </a:lnTo>
                  <a:lnTo>
                    <a:pt x="123" y="1389"/>
                  </a:lnTo>
                  <a:lnTo>
                    <a:pt x="124" y="1529"/>
                  </a:lnTo>
                  <a:lnTo>
                    <a:pt x="124" y="1424"/>
                  </a:lnTo>
                  <a:lnTo>
                    <a:pt x="125" y="1637"/>
                  </a:lnTo>
                  <a:lnTo>
                    <a:pt x="125" y="1548"/>
                  </a:lnTo>
                  <a:lnTo>
                    <a:pt x="127" y="1817"/>
                  </a:lnTo>
                  <a:lnTo>
                    <a:pt x="127" y="1621"/>
                  </a:lnTo>
                  <a:lnTo>
                    <a:pt x="128" y="1649"/>
                  </a:lnTo>
                  <a:lnTo>
                    <a:pt x="128" y="1594"/>
                  </a:lnTo>
                  <a:lnTo>
                    <a:pt x="129" y="1707"/>
                  </a:lnTo>
                  <a:lnTo>
                    <a:pt x="130" y="1577"/>
                  </a:lnTo>
                  <a:lnTo>
                    <a:pt x="130" y="1606"/>
                  </a:lnTo>
                  <a:lnTo>
                    <a:pt x="131" y="1493"/>
                  </a:lnTo>
                  <a:lnTo>
                    <a:pt x="132" y="1721"/>
                  </a:lnTo>
                  <a:lnTo>
                    <a:pt x="132" y="1511"/>
                  </a:lnTo>
                  <a:lnTo>
                    <a:pt x="133" y="1609"/>
                  </a:lnTo>
                  <a:lnTo>
                    <a:pt x="134" y="1517"/>
                  </a:lnTo>
                  <a:lnTo>
                    <a:pt x="134" y="1674"/>
                  </a:lnTo>
                  <a:lnTo>
                    <a:pt x="135" y="1517"/>
                  </a:lnTo>
                  <a:lnTo>
                    <a:pt x="136" y="1659"/>
                  </a:lnTo>
                  <a:lnTo>
                    <a:pt x="137" y="1625"/>
                  </a:lnTo>
                  <a:lnTo>
                    <a:pt x="137" y="1714"/>
                  </a:lnTo>
                  <a:lnTo>
                    <a:pt x="139" y="1489"/>
                  </a:lnTo>
                  <a:lnTo>
                    <a:pt x="139" y="1688"/>
                  </a:lnTo>
                  <a:lnTo>
                    <a:pt x="140" y="1577"/>
                  </a:lnTo>
                  <a:lnTo>
                    <a:pt x="141" y="1859"/>
                  </a:lnTo>
                  <a:lnTo>
                    <a:pt x="142" y="1435"/>
                  </a:lnTo>
                  <a:lnTo>
                    <a:pt x="145" y="1785"/>
                  </a:lnTo>
                  <a:lnTo>
                    <a:pt x="146" y="1536"/>
                  </a:lnTo>
                  <a:lnTo>
                    <a:pt x="147" y="1664"/>
                  </a:lnTo>
                  <a:lnTo>
                    <a:pt x="147" y="1624"/>
                  </a:lnTo>
                  <a:lnTo>
                    <a:pt x="149" y="1712"/>
                  </a:lnTo>
                  <a:lnTo>
                    <a:pt x="150" y="1552"/>
                  </a:lnTo>
                  <a:lnTo>
                    <a:pt x="151" y="1834"/>
                  </a:lnTo>
                  <a:lnTo>
                    <a:pt x="152" y="1475"/>
                  </a:lnTo>
                  <a:lnTo>
                    <a:pt x="152" y="1576"/>
                  </a:lnTo>
                  <a:lnTo>
                    <a:pt x="153" y="1515"/>
                  </a:lnTo>
                  <a:lnTo>
                    <a:pt x="153" y="1598"/>
                  </a:lnTo>
                  <a:lnTo>
                    <a:pt x="154" y="1540"/>
                  </a:lnTo>
                  <a:lnTo>
                    <a:pt x="154" y="1659"/>
                  </a:lnTo>
                  <a:lnTo>
                    <a:pt x="155" y="1588"/>
                  </a:lnTo>
                  <a:lnTo>
                    <a:pt x="156" y="1663"/>
                  </a:lnTo>
                  <a:lnTo>
                    <a:pt x="157" y="1525"/>
                  </a:lnTo>
                  <a:lnTo>
                    <a:pt x="158" y="1815"/>
                  </a:lnTo>
                  <a:lnTo>
                    <a:pt x="159" y="1523"/>
                  </a:lnTo>
                  <a:lnTo>
                    <a:pt x="160" y="1794"/>
                  </a:lnTo>
                  <a:lnTo>
                    <a:pt x="161" y="1492"/>
                  </a:lnTo>
                  <a:lnTo>
                    <a:pt x="163" y="1646"/>
                  </a:lnTo>
                  <a:lnTo>
                    <a:pt x="163" y="1503"/>
                  </a:lnTo>
                  <a:lnTo>
                    <a:pt x="164" y="1779"/>
                  </a:lnTo>
                  <a:lnTo>
                    <a:pt x="165" y="1488"/>
                  </a:lnTo>
                  <a:lnTo>
                    <a:pt x="166" y="1665"/>
                  </a:lnTo>
                  <a:lnTo>
                    <a:pt x="166" y="1474"/>
                  </a:lnTo>
                  <a:lnTo>
                    <a:pt x="167" y="1640"/>
                  </a:lnTo>
                  <a:lnTo>
                    <a:pt x="169" y="1460"/>
                  </a:lnTo>
                  <a:lnTo>
                    <a:pt x="170" y="1826"/>
                  </a:lnTo>
                  <a:lnTo>
                    <a:pt x="171" y="1558"/>
                  </a:lnTo>
                  <a:lnTo>
                    <a:pt x="172" y="1609"/>
                  </a:lnTo>
                  <a:lnTo>
                    <a:pt x="172" y="1509"/>
                  </a:lnTo>
                  <a:lnTo>
                    <a:pt x="173" y="1788"/>
                  </a:lnTo>
                  <a:lnTo>
                    <a:pt x="174" y="1465"/>
                  </a:lnTo>
                  <a:lnTo>
                    <a:pt x="175" y="1668"/>
                  </a:lnTo>
                  <a:lnTo>
                    <a:pt x="175" y="1559"/>
                  </a:lnTo>
                  <a:lnTo>
                    <a:pt x="176" y="1574"/>
                  </a:lnTo>
                  <a:lnTo>
                    <a:pt x="176" y="1373"/>
                  </a:lnTo>
                  <a:lnTo>
                    <a:pt x="177" y="1777"/>
                  </a:lnTo>
                  <a:lnTo>
                    <a:pt x="178" y="1481"/>
                  </a:lnTo>
                  <a:lnTo>
                    <a:pt x="178" y="1666"/>
                  </a:lnTo>
                  <a:lnTo>
                    <a:pt x="179" y="1542"/>
                  </a:lnTo>
                  <a:lnTo>
                    <a:pt x="179" y="1692"/>
                  </a:lnTo>
                  <a:lnTo>
                    <a:pt x="180" y="1687"/>
                  </a:lnTo>
                  <a:lnTo>
                    <a:pt x="181" y="1946"/>
                  </a:lnTo>
                  <a:lnTo>
                    <a:pt x="182" y="1498"/>
                  </a:lnTo>
                  <a:lnTo>
                    <a:pt x="183" y="1855"/>
                  </a:lnTo>
                  <a:lnTo>
                    <a:pt x="184" y="1609"/>
                  </a:lnTo>
                  <a:lnTo>
                    <a:pt x="184" y="1789"/>
                  </a:lnTo>
                  <a:lnTo>
                    <a:pt x="185" y="1536"/>
                  </a:lnTo>
                  <a:lnTo>
                    <a:pt x="187" y="1674"/>
                  </a:lnTo>
                  <a:lnTo>
                    <a:pt x="188" y="1569"/>
                  </a:lnTo>
                  <a:lnTo>
                    <a:pt x="188" y="1743"/>
                  </a:lnTo>
                  <a:lnTo>
                    <a:pt x="189" y="1602"/>
                  </a:lnTo>
                  <a:lnTo>
                    <a:pt x="191" y="1712"/>
                  </a:lnTo>
                  <a:lnTo>
                    <a:pt x="191" y="1539"/>
                  </a:lnTo>
                  <a:lnTo>
                    <a:pt x="193" y="1771"/>
                  </a:lnTo>
                  <a:lnTo>
                    <a:pt x="193" y="1596"/>
                  </a:lnTo>
                  <a:lnTo>
                    <a:pt x="194" y="1805"/>
                  </a:lnTo>
                  <a:lnTo>
                    <a:pt x="195" y="1550"/>
                  </a:lnTo>
                  <a:lnTo>
                    <a:pt x="196" y="1721"/>
                  </a:lnTo>
                  <a:lnTo>
                    <a:pt x="197" y="1577"/>
                  </a:lnTo>
                  <a:lnTo>
                    <a:pt x="198" y="1788"/>
                  </a:lnTo>
                  <a:lnTo>
                    <a:pt x="200" y="1650"/>
                  </a:lnTo>
                  <a:lnTo>
                    <a:pt x="200" y="1746"/>
                  </a:lnTo>
                  <a:lnTo>
                    <a:pt x="201" y="1410"/>
                  </a:lnTo>
                  <a:lnTo>
                    <a:pt x="202" y="1739"/>
                  </a:lnTo>
                  <a:lnTo>
                    <a:pt x="203" y="1495"/>
                  </a:lnTo>
                  <a:lnTo>
                    <a:pt x="203" y="1715"/>
                  </a:lnTo>
                  <a:lnTo>
                    <a:pt x="204" y="1522"/>
                  </a:lnTo>
                  <a:lnTo>
                    <a:pt x="205" y="1611"/>
                  </a:lnTo>
                  <a:lnTo>
                    <a:pt x="205" y="1436"/>
                  </a:lnTo>
                  <a:lnTo>
                    <a:pt x="206" y="1681"/>
                  </a:lnTo>
                  <a:lnTo>
                    <a:pt x="207" y="1417"/>
                  </a:lnTo>
                  <a:lnTo>
                    <a:pt x="207" y="1588"/>
                  </a:lnTo>
                  <a:lnTo>
                    <a:pt x="208" y="1395"/>
                  </a:lnTo>
                  <a:lnTo>
                    <a:pt x="209" y="1612"/>
                  </a:lnTo>
                  <a:lnTo>
                    <a:pt x="210" y="1588"/>
                  </a:lnTo>
                  <a:lnTo>
                    <a:pt x="211" y="1751"/>
                  </a:lnTo>
                  <a:lnTo>
                    <a:pt x="212" y="1514"/>
                  </a:lnTo>
                  <a:lnTo>
                    <a:pt x="212" y="1704"/>
                  </a:lnTo>
                  <a:lnTo>
                    <a:pt x="213" y="1603"/>
                  </a:lnTo>
                  <a:lnTo>
                    <a:pt x="214" y="1652"/>
                  </a:lnTo>
                  <a:lnTo>
                    <a:pt x="214" y="1593"/>
                  </a:lnTo>
                  <a:lnTo>
                    <a:pt x="215" y="1675"/>
                  </a:lnTo>
                  <a:lnTo>
                    <a:pt x="216" y="1299"/>
                  </a:lnTo>
                  <a:lnTo>
                    <a:pt x="217" y="1923"/>
                  </a:lnTo>
                  <a:lnTo>
                    <a:pt x="218" y="1465"/>
                  </a:lnTo>
                  <a:lnTo>
                    <a:pt x="219" y="1977"/>
                  </a:lnTo>
                  <a:lnTo>
                    <a:pt x="220" y="1537"/>
                  </a:lnTo>
                  <a:lnTo>
                    <a:pt x="221" y="1674"/>
                  </a:lnTo>
                  <a:lnTo>
                    <a:pt x="222" y="1543"/>
                  </a:lnTo>
                  <a:lnTo>
                    <a:pt x="223" y="1876"/>
                  </a:lnTo>
                  <a:lnTo>
                    <a:pt x="224" y="1500"/>
                  </a:lnTo>
                  <a:lnTo>
                    <a:pt x="225" y="1511"/>
                  </a:lnTo>
                  <a:lnTo>
                    <a:pt x="226" y="1277"/>
                  </a:lnTo>
                  <a:lnTo>
                    <a:pt x="226" y="1627"/>
                  </a:lnTo>
                  <a:lnTo>
                    <a:pt x="227" y="1469"/>
                  </a:lnTo>
                  <a:lnTo>
                    <a:pt x="228" y="1652"/>
                  </a:lnTo>
                  <a:lnTo>
                    <a:pt x="229" y="1641"/>
                  </a:lnTo>
                  <a:lnTo>
                    <a:pt x="229" y="1726"/>
                  </a:lnTo>
                  <a:lnTo>
                    <a:pt x="230" y="1557"/>
                  </a:lnTo>
                  <a:lnTo>
                    <a:pt x="230" y="1653"/>
                  </a:lnTo>
                  <a:lnTo>
                    <a:pt x="231" y="1340"/>
                  </a:lnTo>
                  <a:lnTo>
                    <a:pt x="232" y="1579"/>
                  </a:lnTo>
                  <a:lnTo>
                    <a:pt x="233" y="1498"/>
                  </a:lnTo>
                  <a:lnTo>
                    <a:pt x="234" y="1786"/>
                  </a:lnTo>
                  <a:lnTo>
                    <a:pt x="235" y="1436"/>
                  </a:lnTo>
                  <a:lnTo>
                    <a:pt x="236" y="1900"/>
                  </a:lnTo>
                  <a:lnTo>
                    <a:pt x="237" y="1643"/>
                  </a:lnTo>
                  <a:lnTo>
                    <a:pt x="238" y="1705"/>
                  </a:lnTo>
                  <a:lnTo>
                    <a:pt x="238" y="1438"/>
                  </a:lnTo>
                  <a:lnTo>
                    <a:pt x="239" y="1483"/>
                  </a:lnTo>
                  <a:lnTo>
                    <a:pt x="239" y="1452"/>
                  </a:lnTo>
                  <a:lnTo>
                    <a:pt x="240" y="1521"/>
                  </a:lnTo>
                  <a:lnTo>
                    <a:pt x="241" y="1416"/>
                  </a:lnTo>
                  <a:lnTo>
                    <a:pt x="241" y="1554"/>
                  </a:lnTo>
                  <a:lnTo>
                    <a:pt x="242" y="1471"/>
                  </a:lnTo>
                  <a:lnTo>
                    <a:pt x="243" y="1895"/>
                  </a:lnTo>
                  <a:lnTo>
                    <a:pt x="244" y="1557"/>
                  </a:lnTo>
                  <a:lnTo>
                    <a:pt x="245" y="1872"/>
                  </a:lnTo>
                  <a:lnTo>
                    <a:pt x="247" y="1544"/>
                  </a:lnTo>
                  <a:lnTo>
                    <a:pt x="247" y="1672"/>
                  </a:lnTo>
                  <a:lnTo>
                    <a:pt x="248" y="1586"/>
                  </a:lnTo>
                  <a:lnTo>
                    <a:pt x="249" y="1834"/>
                  </a:lnTo>
                  <a:lnTo>
                    <a:pt x="250" y="1525"/>
                  </a:lnTo>
                  <a:lnTo>
                    <a:pt x="251" y="1869"/>
                  </a:lnTo>
                  <a:lnTo>
                    <a:pt x="251" y="1708"/>
                  </a:lnTo>
                  <a:lnTo>
                    <a:pt x="252" y="1878"/>
                  </a:lnTo>
                  <a:lnTo>
                    <a:pt x="254" y="1451"/>
                  </a:lnTo>
                  <a:lnTo>
                    <a:pt x="255" y="1958"/>
                  </a:lnTo>
                  <a:lnTo>
                    <a:pt x="256" y="1468"/>
                  </a:lnTo>
                  <a:lnTo>
                    <a:pt x="257" y="1764"/>
                  </a:lnTo>
                  <a:lnTo>
                    <a:pt x="258" y="1636"/>
                  </a:lnTo>
                  <a:lnTo>
                    <a:pt x="259" y="1784"/>
                  </a:lnTo>
                  <a:lnTo>
                    <a:pt x="261" y="1467"/>
                  </a:lnTo>
                  <a:lnTo>
                    <a:pt x="263" y="1777"/>
                  </a:lnTo>
                  <a:lnTo>
                    <a:pt x="263" y="1422"/>
                  </a:lnTo>
                  <a:lnTo>
                    <a:pt x="264" y="1805"/>
                  </a:lnTo>
                  <a:lnTo>
                    <a:pt x="265" y="1620"/>
                  </a:lnTo>
                  <a:lnTo>
                    <a:pt x="266" y="1750"/>
                  </a:lnTo>
                  <a:lnTo>
                    <a:pt x="267" y="1484"/>
                  </a:lnTo>
                  <a:lnTo>
                    <a:pt x="268" y="1691"/>
                  </a:lnTo>
                  <a:lnTo>
                    <a:pt x="269" y="1531"/>
                  </a:lnTo>
                  <a:lnTo>
                    <a:pt x="270" y="1760"/>
                  </a:lnTo>
                  <a:lnTo>
                    <a:pt x="271" y="1484"/>
                  </a:lnTo>
                  <a:lnTo>
                    <a:pt x="273" y="1903"/>
                  </a:lnTo>
                  <a:lnTo>
                    <a:pt x="273" y="1626"/>
                  </a:lnTo>
                  <a:lnTo>
                    <a:pt x="274" y="1639"/>
                  </a:lnTo>
                  <a:lnTo>
                    <a:pt x="275" y="1501"/>
                  </a:lnTo>
                  <a:lnTo>
                    <a:pt x="275" y="1814"/>
                  </a:lnTo>
                  <a:lnTo>
                    <a:pt x="276" y="1494"/>
                  </a:lnTo>
                  <a:lnTo>
                    <a:pt x="277" y="1642"/>
                  </a:lnTo>
                  <a:lnTo>
                    <a:pt x="279" y="1530"/>
                  </a:lnTo>
                  <a:lnTo>
                    <a:pt x="280" y="1923"/>
                  </a:lnTo>
                  <a:lnTo>
                    <a:pt x="281" y="1510"/>
                  </a:lnTo>
                  <a:lnTo>
                    <a:pt x="282" y="1709"/>
                  </a:lnTo>
                  <a:lnTo>
                    <a:pt x="283" y="1596"/>
                  </a:lnTo>
                  <a:lnTo>
                    <a:pt x="283" y="1652"/>
                  </a:lnTo>
                  <a:lnTo>
                    <a:pt x="284" y="1524"/>
                  </a:lnTo>
                  <a:lnTo>
                    <a:pt x="285" y="1823"/>
                  </a:lnTo>
                  <a:lnTo>
                    <a:pt x="286" y="1461"/>
                  </a:lnTo>
                  <a:lnTo>
                    <a:pt x="287" y="1728"/>
                  </a:lnTo>
                  <a:lnTo>
                    <a:pt x="288" y="1585"/>
                  </a:lnTo>
                  <a:lnTo>
                    <a:pt x="288" y="1618"/>
                  </a:lnTo>
                  <a:lnTo>
                    <a:pt x="289" y="1499"/>
                  </a:lnTo>
                  <a:lnTo>
                    <a:pt x="290" y="1569"/>
                  </a:lnTo>
                  <a:lnTo>
                    <a:pt x="290" y="1461"/>
                  </a:lnTo>
                  <a:lnTo>
                    <a:pt x="291" y="1629"/>
                  </a:lnTo>
                  <a:lnTo>
                    <a:pt x="292" y="1407"/>
                  </a:lnTo>
                  <a:lnTo>
                    <a:pt x="293" y="1678"/>
                  </a:lnTo>
                  <a:lnTo>
                    <a:pt x="293" y="1463"/>
                  </a:lnTo>
                  <a:lnTo>
                    <a:pt x="294" y="1755"/>
                  </a:lnTo>
                  <a:lnTo>
                    <a:pt x="295" y="1491"/>
                  </a:lnTo>
                  <a:lnTo>
                    <a:pt x="297" y="1868"/>
                  </a:lnTo>
                  <a:lnTo>
                    <a:pt x="298" y="1502"/>
                  </a:lnTo>
                  <a:lnTo>
                    <a:pt x="298" y="1778"/>
                  </a:lnTo>
                  <a:lnTo>
                    <a:pt x="300" y="1376"/>
                  </a:lnTo>
                  <a:lnTo>
                    <a:pt x="301" y="1667"/>
                  </a:lnTo>
                  <a:lnTo>
                    <a:pt x="302" y="1391"/>
                  </a:lnTo>
                  <a:lnTo>
                    <a:pt x="303" y="1654"/>
                  </a:lnTo>
                  <a:lnTo>
                    <a:pt x="303" y="1557"/>
                  </a:lnTo>
                  <a:lnTo>
                    <a:pt x="305" y="1783"/>
                  </a:lnTo>
                  <a:lnTo>
                    <a:pt x="306" y="1436"/>
                  </a:lnTo>
                  <a:lnTo>
                    <a:pt x="307" y="1611"/>
                  </a:lnTo>
                  <a:lnTo>
                    <a:pt x="307" y="1519"/>
                  </a:lnTo>
                  <a:lnTo>
                    <a:pt x="308" y="1773"/>
                  </a:lnTo>
                  <a:lnTo>
                    <a:pt x="309" y="1364"/>
                  </a:lnTo>
                  <a:lnTo>
                    <a:pt x="310" y="1816"/>
                  </a:lnTo>
                  <a:lnTo>
                    <a:pt x="311" y="1699"/>
                  </a:lnTo>
                  <a:lnTo>
                    <a:pt x="311" y="1772"/>
                  </a:lnTo>
                  <a:lnTo>
                    <a:pt x="312" y="1538"/>
                  </a:lnTo>
                  <a:lnTo>
                    <a:pt x="313" y="1780"/>
                  </a:lnTo>
                  <a:lnTo>
                    <a:pt x="314" y="1565"/>
                  </a:lnTo>
                  <a:lnTo>
                    <a:pt x="315" y="1768"/>
                  </a:lnTo>
                  <a:lnTo>
                    <a:pt x="316" y="1497"/>
                  </a:lnTo>
                  <a:lnTo>
                    <a:pt x="317" y="1787"/>
                  </a:lnTo>
                  <a:lnTo>
                    <a:pt x="318" y="1584"/>
                  </a:lnTo>
                  <a:lnTo>
                    <a:pt x="319" y="1649"/>
                  </a:lnTo>
                  <a:lnTo>
                    <a:pt x="319" y="1554"/>
                  </a:lnTo>
                  <a:lnTo>
                    <a:pt x="320" y="1733"/>
                  </a:lnTo>
                  <a:lnTo>
                    <a:pt x="321" y="1403"/>
                  </a:lnTo>
                  <a:lnTo>
                    <a:pt x="321" y="1675"/>
                  </a:lnTo>
                  <a:lnTo>
                    <a:pt x="322" y="1388"/>
                  </a:lnTo>
                  <a:lnTo>
                    <a:pt x="323" y="1634"/>
                  </a:lnTo>
                  <a:lnTo>
                    <a:pt x="324" y="1528"/>
                  </a:lnTo>
                  <a:lnTo>
                    <a:pt x="325" y="1901"/>
                  </a:lnTo>
                  <a:lnTo>
                    <a:pt x="326" y="1502"/>
                  </a:lnTo>
                  <a:lnTo>
                    <a:pt x="327" y="1691"/>
                  </a:lnTo>
                  <a:lnTo>
                    <a:pt x="328" y="1245"/>
                  </a:lnTo>
                  <a:lnTo>
                    <a:pt x="329" y="1509"/>
                  </a:lnTo>
                  <a:lnTo>
                    <a:pt x="330" y="1458"/>
                  </a:lnTo>
                  <a:lnTo>
                    <a:pt x="330" y="1689"/>
                  </a:lnTo>
                  <a:lnTo>
                    <a:pt x="332" y="1245"/>
                  </a:lnTo>
                  <a:lnTo>
                    <a:pt x="334" y="1589"/>
                  </a:lnTo>
                  <a:lnTo>
                    <a:pt x="336" y="839"/>
                  </a:lnTo>
                  <a:lnTo>
                    <a:pt x="338" y="1393"/>
                  </a:lnTo>
                  <a:lnTo>
                    <a:pt x="338" y="1297"/>
                  </a:lnTo>
                  <a:lnTo>
                    <a:pt x="339" y="1304"/>
                  </a:lnTo>
                  <a:lnTo>
                    <a:pt x="340" y="577"/>
                  </a:lnTo>
                  <a:lnTo>
                    <a:pt x="342" y="1476"/>
                  </a:lnTo>
                  <a:lnTo>
                    <a:pt x="344" y="637"/>
                  </a:lnTo>
                  <a:lnTo>
                    <a:pt x="345" y="1386"/>
                  </a:lnTo>
                  <a:lnTo>
                    <a:pt x="345" y="1289"/>
                  </a:lnTo>
                  <a:lnTo>
                    <a:pt x="346" y="1601"/>
                  </a:lnTo>
                  <a:lnTo>
                    <a:pt x="348" y="1119"/>
                  </a:lnTo>
                  <a:lnTo>
                    <a:pt x="348" y="1232"/>
                  </a:lnTo>
                  <a:lnTo>
                    <a:pt x="349" y="1181"/>
                  </a:lnTo>
                  <a:lnTo>
                    <a:pt x="350" y="1720"/>
                  </a:lnTo>
                  <a:lnTo>
                    <a:pt x="352" y="1315"/>
                  </a:lnTo>
                  <a:lnTo>
                    <a:pt x="352" y="1416"/>
                  </a:lnTo>
                  <a:lnTo>
                    <a:pt x="353" y="1403"/>
                  </a:lnTo>
                  <a:lnTo>
                    <a:pt x="354" y="1533"/>
                  </a:lnTo>
                  <a:lnTo>
                    <a:pt x="355" y="1280"/>
                  </a:lnTo>
                  <a:lnTo>
                    <a:pt x="355" y="1440"/>
                  </a:lnTo>
                  <a:lnTo>
                    <a:pt x="356" y="1409"/>
                  </a:lnTo>
                  <a:lnTo>
                    <a:pt x="356" y="1539"/>
                  </a:lnTo>
                  <a:lnTo>
                    <a:pt x="357" y="1484"/>
                  </a:lnTo>
                  <a:lnTo>
                    <a:pt x="357" y="1590"/>
                  </a:lnTo>
                  <a:lnTo>
                    <a:pt x="358" y="1339"/>
                  </a:lnTo>
                  <a:lnTo>
                    <a:pt x="360" y="1728"/>
                  </a:lnTo>
                  <a:lnTo>
                    <a:pt x="361" y="1529"/>
                  </a:lnTo>
                  <a:lnTo>
                    <a:pt x="362" y="1585"/>
                  </a:lnTo>
                  <a:lnTo>
                    <a:pt x="363" y="1532"/>
                  </a:lnTo>
                  <a:lnTo>
                    <a:pt x="363" y="1671"/>
                  </a:lnTo>
                  <a:lnTo>
                    <a:pt x="364" y="1401"/>
                  </a:lnTo>
                  <a:lnTo>
                    <a:pt x="365" y="1758"/>
                  </a:lnTo>
                  <a:lnTo>
                    <a:pt x="366" y="1421"/>
                  </a:lnTo>
                  <a:lnTo>
                    <a:pt x="367" y="1677"/>
                  </a:lnTo>
                  <a:lnTo>
                    <a:pt x="368" y="1474"/>
                  </a:lnTo>
                  <a:lnTo>
                    <a:pt x="369" y="1571"/>
                  </a:lnTo>
                  <a:lnTo>
                    <a:pt x="369" y="1455"/>
                  </a:lnTo>
                  <a:lnTo>
                    <a:pt x="370" y="1611"/>
                  </a:lnTo>
                  <a:lnTo>
                    <a:pt x="371" y="1501"/>
                  </a:lnTo>
                  <a:lnTo>
                    <a:pt x="373" y="1665"/>
                  </a:lnTo>
                  <a:lnTo>
                    <a:pt x="375" y="1408"/>
                  </a:lnTo>
                  <a:lnTo>
                    <a:pt x="376" y="1738"/>
                  </a:lnTo>
                  <a:lnTo>
                    <a:pt x="377" y="1567"/>
                  </a:lnTo>
                  <a:lnTo>
                    <a:pt x="378" y="1738"/>
                  </a:lnTo>
                  <a:lnTo>
                    <a:pt x="379" y="1596"/>
                  </a:lnTo>
                  <a:lnTo>
                    <a:pt x="379" y="1664"/>
                  </a:lnTo>
                  <a:lnTo>
                    <a:pt x="380" y="1407"/>
                  </a:lnTo>
                  <a:lnTo>
                    <a:pt x="381" y="1606"/>
                  </a:lnTo>
                  <a:lnTo>
                    <a:pt x="383" y="1300"/>
                  </a:lnTo>
                  <a:lnTo>
                    <a:pt x="384" y="1636"/>
                  </a:lnTo>
                  <a:lnTo>
                    <a:pt x="386" y="940"/>
                  </a:lnTo>
                  <a:lnTo>
                    <a:pt x="388" y="1604"/>
                  </a:lnTo>
                  <a:lnTo>
                    <a:pt x="390" y="554"/>
                  </a:lnTo>
                  <a:lnTo>
                    <a:pt x="392" y="1497"/>
                  </a:lnTo>
                  <a:lnTo>
                    <a:pt x="393" y="0"/>
                  </a:lnTo>
                  <a:lnTo>
                    <a:pt x="396" y="1625"/>
                  </a:lnTo>
                  <a:lnTo>
                    <a:pt x="397" y="596"/>
                  </a:lnTo>
                  <a:lnTo>
                    <a:pt x="399" y="1552"/>
                  </a:lnTo>
                  <a:lnTo>
                    <a:pt x="399" y="1442"/>
                  </a:lnTo>
                  <a:lnTo>
                    <a:pt x="400" y="1603"/>
                  </a:lnTo>
                  <a:lnTo>
                    <a:pt x="401" y="981"/>
                  </a:lnTo>
                  <a:lnTo>
                    <a:pt x="403" y="1556"/>
                  </a:lnTo>
                  <a:lnTo>
                    <a:pt x="404" y="1141"/>
                  </a:lnTo>
                  <a:lnTo>
                    <a:pt x="405" y="1315"/>
                  </a:lnTo>
                  <a:lnTo>
                    <a:pt x="406" y="1291"/>
                  </a:lnTo>
                  <a:lnTo>
                    <a:pt x="406" y="1397"/>
                  </a:lnTo>
                  <a:lnTo>
                    <a:pt x="407" y="1283"/>
                  </a:lnTo>
                  <a:lnTo>
                    <a:pt x="409" y="1541"/>
                  </a:lnTo>
                  <a:lnTo>
                    <a:pt x="410" y="1364"/>
                  </a:lnTo>
                  <a:lnTo>
                    <a:pt x="411" y="1686"/>
                  </a:lnTo>
                  <a:lnTo>
                    <a:pt x="412" y="1446"/>
                  </a:lnTo>
                  <a:lnTo>
                    <a:pt x="413" y="1456"/>
                  </a:lnTo>
                  <a:lnTo>
                    <a:pt x="413" y="1269"/>
                  </a:lnTo>
                  <a:lnTo>
                    <a:pt x="414" y="1626"/>
                  </a:lnTo>
                  <a:lnTo>
                    <a:pt x="416" y="1385"/>
                  </a:lnTo>
                  <a:lnTo>
                    <a:pt x="417" y="1387"/>
                  </a:lnTo>
                  <a:lnTo>
                    <a:pt x="417" y="1147"/>
                  </a:lnTo>
                  <a:lnTo>
                    <a:pt x="419" y="1741"/>
                  </a:lnTo>
                  <a:lnTo>
                    <a:pt x="420" y="1382"/>
                  </a:lnTo>
                  <a:lnTo>
                    <a:pt x="421" y="1498"/>
                  </a:lnTo>
                  <a:lnTo>
                    <a:pt x="421" y="1443"/>
                  </a:lnTo>
                  <a:lnTo>
                    <a:pt x="422" y="1746"/>
                  </a:lnTo>
                  <a:lnTo>
                    <a:pt x="423" y="1548"/>
                  </a:lnTo>
                  <a:lnTo>
                    <a:pt x="424" y="1752"/>
                  </a:lnTo>
                  <a:lnTo>
                    <a:pt x="425" y="1396"/>
                  </a:lnTo>
                  <a:lnTo>
                    <a:pt x="426" y="1685"/>
                  </a:lnTo>
                  <a:lnTo>
                    <a:pt x="427" y="1493"/>
                  </a:lnTo>
                  <a:lnTo>
                    <a:pt x="428" y="1514"/>
                  </a:lnTo>
                  <a:lnTo>
                    <a:pt x="429" y="1178"/>
                  </a:lnTo>
                  <a:lnTo>
                    <a:pt x="430" y="1529"/>
                  </a:lnTo>
                  <a:lnTo>
                    <a:pt x="431" y="1191"/>
                  </a:lnTo>
                  <a:lnTo>
                    <a:pt x="432" y="1477"/>
                  </a:lnTo>
                  <a:lnTo>
                    <a:pt x="433" y="1262"/>
                  </a:lnTo>
                  <a:lnTo>
                    <a:pt x="434" y="1733"/>
                  </a:lnTo>
                  <a:lnTo>
                    <a:pt x="435" y="1354"/>
                  </a:lnTo>
                  <a:lnTo>
                    <a:pt x="436" y="1575"/>
                  </a:lnTo>
                  <a:lnTo>
                    <a:pt x="437" y="1551"/>
                  </a:lnTo>
                  <a:lnTo>
                    <a:pt x="437" y="1765"/>
                  </a:lnTo>
                  <a:lnTo>
                    <a:pt x="438" y="1453"/>
                  </a:lnTo>
                  <a:lnTo>
                    <a:pt x="439" y="1541"/>
                  </a:lnTo>
                  <a:lnTo>
                    <a:pt x="439" y="1469"/>
                  </a:lnTo>
                  <a:lnTo>
                    <a:pt x="440" y="1516"/>
                  </a:lnTo>
                  <a:lnTo>
                    <a:pt x="441" y="1403"/>
                  </a:lnTo>
                  <a:lnTo>
                    <a:pt x="442" y="1566"/>
                  </a:lnTo>
                  <a:lnTo>
                    <a:pt x="442" y="1525"/>
                  </a:lnTo>
                  <a:lnTo>
                    <a:pt x="443" y="1776"/>
                  </a:lnTo>
                  <a:lnTo>
                    <a:pt x="444" y="1384"/>
                  </a:lnTo>
                  <a:lnTo>
                    <a:pt x="445" y="1639"/>
                  </a:lnTo>
                  <a:lnTo>
                    <a:pt x="447" y="1464"/>
                  </a:lnTo>
                  <a:lnTo>
                    <a:pt x="447" y="1735"/>
                  </a:lnTo>
                  <a:lnTo>
                    <a:pt x="448" y="1434"/>
                  </a:lnTo>
                  <a:lnTo>
                    <a:pt x="450" y="1882"/>
                  </a:lnTo>
                  <a:lnTo>
                    <a:pt x="451" y="1592"/>
                  </a:lnTo>
                  <a:lnTo>
                    <a:pt x="451" y="1696"/>
                  </a:lnTo>
                  <a:lnTo>
                    <a:pt x="452" y="1564"/>
                  </a:lnTo>
                  <a:lnTo>
                    <a:pt x="452" y="1621"/>
                  </a:lnTo>
                  <a:lnTo>
                    <a:pt x="453" y="1609"/>
                  </a:lnTo>
                  <a:lnTo>
                    <a:pt x="453" y="1686"/>
                  </a:lnTo>
                  <a:lnTo>
                    <a:pt x="454" y="1489"/>
                  </a:lnTo>
                  <a:lnTo>
                    <a:pt x="455" y="1572"/>
                  </a:lnTo>
                  <a:lnTo>
                    <a:pt x="456" y="1351"/>
                  </a:lnTo>
                  <a:lnTo>
                    <a:pt x="456" y="1717"/>
                  </a:lnTo>
                  <a:lnTo>
                    <a:pt x="457" y="1476"/>
                  </a:lnTo>
                  <a:lnTo>
                    <a:pt x="458" y="1616"/>
                  </a:lnTo>
                  <a:lnTo>
                    <a:pt x="458" y="1585"/>
                  </a:lnTo>
                  <a:lnTo>
                    <a:pt x="459" y="1679"/>
                  </a:lnTo>
                  <a:lnTo>
                    <a:pt x="460" y="1527"/>
                  </a:lnTo>
                  <a:lnTo>
                    <a:pt x="460" y="1795"/>
                  </a:lnTo>
                  <a:lnTo>
                    <a:pt x="461" y="1644"/>
                  </a:lnTo>
                  <a:lnTo>
                    <a:pt x="462" y="1909"/>
                  </a:lnTo>
                  <a:lnTo>
                    <a:pt x="464" y="1404"/>
                  </a:lnTo>
                  <a:lnTo>
                    <a:pt x="465" y="1660"/>
                  </a:lnTo>
                  <a:lnTo>
                    <a:pt x="465" y="1564"/>
                  </a:lnTo>
                  <a:lnTo>
                    <a:pt x="466" y="1672"/>
                  </a:lnTo>
                  <a:lnTo>
                    <a:pt x="468" y="1263"/>
                  </a:lnTo>
                  <a:lnTo>
                    <a:pt x="469" y="1661"/>
                  </a:lnTo>
                  <a:lnTo>
                    <a:pt x="471" y="1380"/>
                  </a:lnTo>
                  <a:lnTo>
                    <a:pt x="473" y="1785"/>
                  </a:lnTo>
                  <a:lnTo>
                    <a:pt x="474" y="1374"/>
                  </a:lnTo>
                  <a:lnTo>
                    <a:pt x="474" y="1459"/>
                  </a:lnTo>
                  <a:lnTo>
                    <a:pt x="476" y="1143"/>
                  </a:lnTo>
                  <a:lnTo>
                    <a:pt x="478" y="1665"/>
                  </a:lnTo>
                  <a:lnTo>
                    <a:pt x="479" y="1174"/>
                  </a:lnTo>
                  <a:lnTo>
                    <a:pt x="480" y="1708"/>
                  </a:lnTo>
                  <a:lnTo>
                    <a:pt x="482" y="1304"/>
                  </a:lnTo>
                  <a:lnTo>
                    <a:pt x="484" y="1670"/>
                  </a:lnTo>
                  <a:lnTo>
                    <a:pt x="485" y="1476"/>
                  </a:lnTo>
                  <a:lnTo>
                    <a:pt x="485" y="1735"/>
                  </a:lnTo>
                  <a:lnTo>
                    <a:pt x="486" y="1315"/>
                  </a:lnTo>
                  <a:lnTo>
                    <a:pt x="487" y="1640"/>
                  </a:lnTo>
                  <a:lnTo>
                    <a:pt x="488" y="1425"/>
                  </a:lnTo>
                  <a:lnTo>
                    <a:pt x="489" y="1572"/>
                  </a:lnTo>
                  <a:lnTo>
                    <a:pt x="490" y="1451"/>
                  </a:lnTo>
                  <a:lnTo>
                    <a:pt x="491" y="1826"/>
                  </a:lnTo>
                  <a:lnTo>
                    <a:pt x="494" y="1364"/>
                  </a:lnTo>
                  <a:lnTo>
                    <a:pt x="495" y="1798"/>
                  </a:lnTo>
                  <a:lnTo>
                    <a:pt x="497" y="1362"/>
                  </a:lnTo>
                  <a:lnTo>
                    <a:pt x="497" y="1592"/>
                  </a:lnTo>
                  <a:lnTo>
                    <a:pt x="499" y="1389"/>
                  </a:lnTo>
                  <a:lnTo>
                    <a:pt x="500" y="1526"/>
                  </a:lnTo>
                  <a:lnTo>
                    <a:pt x="500" y="1450"/>
                  </a:lnTo>
                  <a:lnTo>
                    <a:pt x="502" y="1613"/>
                  </a:lnTo>
                  <a:lnTo>
                    <a:pt x="503" y="1383"/>
                  </a:lnTo>
                  <a:lnTo>
                    <a:pt x="503" y="1430"/>
                  </a:lnTo>
                  <a:lnTo>
                    <a:pt x="504" y="1410"/>
                  </a:lnTo>
                  <a:lnTo>
                    <a:pt x="505" y="1686"/>
                  </a:lnTo>
                  <a:lnTo>
                    <a:pt x="505" y="1535"/>
                  </a:lnTo>
                  <a:lnTo>
                    <a:pt x="506" y="1572"/>
                  </a:lnTo>
                  <a:lnTo>
                    <a:pt x="507" y="1390"/>
                  </a:lnTo>
                  <a:lnTo>
                    <a:pt x="507" y="1466"/>
                  </a:lnTo>
                  <a:lnTo>
                    <a:pt x="508" y="1349"/>
                  </a:lnTo>
                  <a:lnTo>
                    <a:pt x="509" y="1594"/>
                  </a:lnTo>
                  <a:lnTo>
                    <a:pt x="510" y="1459"/>
                  </a:lnTo>
                  <a:lnTo>
                    <a:pt x="513" y="1827"/>
                  </a:lnTo>
                  <a:lnTo>
                    <a:pt x="514" y="1610"/>
                  </a:lnTo>
                  <a:lnTo>
                    <a:pt x="515" y="1774"/>
                  </a:lnTo>
                  <a:lnTo>
                    <a:pt x="515" y="1625"/>
                  </a:lnTo>
                  <a:lnTo>
                    <a:pt x="516" y="1675"/>
                  </a:lnTo>
                  <a:lnTo>
                    <a:pt x="517" y="1397"/>
                  </a:lnTo>
                  <a:lnTo>
                    <a:pt x="518" y="1581"/>
                  </a:lnTo>
                  <a:lnTo>
                    <a:pt x="519" y="1360"/>
                  </a:lnTo>
                  <a:lnTo>
                    <a:pt x="520" y="1842"/>
                  </a:lnTo>
                  <a:lnTo>
                    <a:pt x="522" y="1445"/>
                  </a:lnTo>
                  <a:lnTo>
                    <a:pt x="523" y="1725"/>
                  </a:lnTo>
                  <a:lnTo>
                    <a:pt x="525" y="1229"/>
                  </a:lnTo>
                  <a:lnTo>
                    <a:pt x="527" y="1800"/>
                  </a:lnTo>
                  <a:lnTo>
                    <a:pt x="528" y="1316"/>
                  </a:lnTo>
                  <a:lnTo>
                    <a:pt x="529" y="1569"/>
                  </a:lnTo>
                  <a:lnTo>
                    <a:pt x="529" y="1510"/>
                  </a:lnTo>
                  <a:lnTo>
                    <a:pt x="530" y="1683"/>
                  </a:lnTo>
                  <a:lnTo>
                    <a:pt x="531" y="1645"/>
                  </a:lnTo>
                  <a:lnTo>
                    <a:pt x="531" y="1688"/>
                  </a:lnTo>
                  <a:lnTo>
                    <a:pt x="533" y="1306"/>
                  </a:lnTo>
                  <a:lnTo>
                    <a:pt x="534" y="1804"/>
                  </a:lnTo>
                  <a:lnTo>
                    <a:pt x="535" y="1563"/>
                  </a:lnTo>
                  <a:lnTo>
                    <a:pt x="536" y="1837"/>
                  </a:lnTo>
                  <a:lnTo>
                    <a:pt x="537" y="1457"/>
                  </a:lnTo>
                  <a:lnTo>
                    <a:pt x="539" y="1832"/>
                  </a:lnTo>
                  <a:lnTo>
                    <a:pt x="540" y="1660"/>
                  </a:lnTo>
                  <a:lnTo>
                    <a:pt x="541" y="1857"/>
                  </a:lnTo>
                  <a:lnTo>
                    <a:pt x="542" y="1493"/>
                  </a:lnTo>
                  <a:lnTo>
                    <a:pt x="543" y="1768"/>
                  </a:lnTo>
                  <a:lnTo>
                    <a:pt x="544" y="1677"/>
                  </a:lnTo>
                  <a:lnTo>
                    <a:pt x="544" y="1740"/>
                  </a:lnTo>
                  <a:lnTo>
                    <a:pt x="546" y="1518"/>
                  </a:lnTo>
                  <a:lnTo>
                    <a:pt x="546" y="1669"/>
                  </a:lnTo>
                  <a:lnTo>
                    <a:pt x="547" y="1452"/>
                  </a:lnTo>
                  <a:lnTo>
                    <a:pt x="549" y="1708"/>
                  </a:lnTo>
                  <a:lnTo>
                    <a:pt x="549" y="1577"/>
                  </a:lnTo>
                  <a:lnTo>
                    <a:pt x="550" y="1843"/>
                  </a:lnTo>
                  <a:lnTo>
                    <a:pt x="552" y="1435"/>
                  </a:lnTo>
                  <a:lnTo>
                    <a:pt x="554" y="1915"/>
                  </a:lnTo>
                  <a:lnTo>
                    <a:pt x="555" y="1517"/>
                  </a:lnTo>
                  <a:lnTo>
                    <a:pt x="557" y="1801"/>
                  </a:lnTo>
                  <a:lnTo>
                    <a:pt x="557" y="1595"/>
                  </a:lnTo>
                  <a:lnTo>
                    <a:pt x="558" y="1877"/>
                  </a:lnTo>
                  <a:lnTo>
                    <a:pt x="559" y="1245"/>
                  </a:lnTo>
                  <a:lnTo>
                    <a:pt x="560" y="1553"/>
                  </a:lnTo>
                  <a:lnTo>
                    <a:pt x="561" y="1546"/>
                  </a:lnTo>
                  <a:lnTo>
                    <a:pt x="561" y="1609"/>
                  </a:lnTo>
                  <a:lnTo>
                    <a:pt x="562" y="1586"/>
                  </a:lnTo>
                  <a:lnTo>
                    <a:pt x="562" y="1680"/>
                  </a:lnTo>
                  <a:lnTo>
                    <a:pt x="563" y="1278"/>
                  </a:lnTo>
                  <a:lnTo>
                    <a:pt x="565" y="1749"/>
                  </a:lnTo>
                  <a:lnTo>
                    <a:pt x="565" y="1464"/>
                  </a:lnTo>
                  <a:lnTo>
                    <a:pt x="566" y="1752"/>
                  </a:lnTo>
                  <a:lnTo>
                    <a:pt x="567" y="1525"/>
                  </a:lnTo>
                  <a:lnTo>
                    <a:pt x="568" y="1727"/>
                  </a:lnTo>
                  <a:lnTo>
                    <a:pt x="569" y="1417"/>
                  </a:lnTo>
                  <a:lnTo>
                    <a:pt x="570" y="1580"/>
                  </a:lnTo>
                  <a:lnTo>
                    <a:pt x="571" y="1420"/>
                  </a:lnTo>
                  <a:lnTo>
                    <a:pt x="572" y="1612"/>
                  </a:lnTo>
                  <a:lnTo>
                    <a:pt x="573" y="1535"/>
                  </a:lnTo>
                  <a:lnTo>
                    <a:pt x="574" y="1800"/>
                  </a:lnTo>
                  <a:lnTo>
                    <a:pt x="575" y="1558"/>
                  </a:lnTo>
                  <a:lnTo>
                    <a:pt x="576" y="1657"/>
                  </a:lnTo>
                  <a:lnTo>
                    <a:pt x="577" y="1474"/>
                  </a:lnTo>
                  <a:lnTo>
                    <a:pt x="577" y="1528"/>
                  </a:lnTo>
                  <a:lnTo>
                    <a:pt x="578" y="1412"/>
                  </a:lnTo>
                  <a:lnTo>
                    <a:pt x="578" y="1485"/>
                  </a:lnTo>
                  <a:lnTo>
                    <a:pt x="579" y="1446"/>
                  </a:lnTo>
                  <a:lnTo>
                    <a:pt x="580" y="1723"/>
                  </a:lnTo>
                  <a:lnTo>
                    <a:pt x="580" y="1650"/>
                  </a:lnTo>
                  <a:lnTo>
                    <a:pt x="581" y="1815"/>
                  </a:lnTo>
                  <a:lnTo>
                    <a:pt x="583" y="1523"/>
                  </a:lnTo>
                  <a:lnTo>
                    <a:pt x="584" y="1633"/>
                  </a:lnTo>
                  <a:lnTo>
                    <a:pt x="585" y="1462"/>
                  </a:lnTo>
                  <a:lnTo>
                    <a:pt x="585" y="1655"/>
                  </a:lnTo>
                  <a:lnTo>
                    <a:pt x="586" y="1583"/>
                  </a:lnTo>
                  <a:lnTo>
                    <a:pt x="587" y="1661"/>
                  </a:lnTo>
                  <a:lnTo>
                    <a:pt x="588" y="1429"/>
                  </a:lnTo>
                  <a:lnTo>
                    <a:pt x="590" y="1833"/>
                  </a:lnTo>
                  <a:lnTo>
                    <a:pt x="591" y="1365"/>
                  </a:lnTo>
                  <a:lnTo>
                    <a:pt x="592" y="1422"/>
                  </a:lnTo>
                  <a:lnTo>
                    <a:pt x="592" y="1365"/>
                  </a:lnTo>
                  <a:lnTo>
                    <a:pt x="593" y="1625"/>
                  </a:lnTo>
                  <a:lnTo>
                    <a:pt x="594" y="1436"/>
                  </a:lnTo>
                  <a:lnTo>
                    <a:pt x="596" y="1810"/>
                  </a:lnTo>
                  <a:lnTo>
                    <a:pt x="596" y="1713"/>
                  </a:lnTo>
                  <a:lnTo>
                    <a:pt x="597" y="1836"/>
                  </a:lnTo>
                  <a:lnTo>
                    <a:pt x="599" y="1441"/>
                  </a:lnTo>
                  <a:lnTo>
                    <a:pt x="600" y="1506"/>
                  </a:lnTo>
                  <a:lnTo>
                    <a:pt x="600" y="1386"/>
                  </a:lnTo>
                  <a:lnTo>
                    <a:pt x="601" y="1526"/>
                  </a:lnTo>
                  <a:lnTo>
                    <a:pt x="602" y="1429"/>
                  </a:lnTo>
                  <a:lnTo>
                    <a:pt x="603" y="1863"/>
                  </a:lnTo>
                  <a:lnTo>
                    <a:pt x="604" y="1462"/>
                  </a:lnTo>
                  <a:lnTo>
                    <a:pt x="605" y="1721"/>
                  </a:lnTo>
                  <a:lnTo>
                    <a:pt x="607" y="1503"/>
                  </a:lnTo>
                  <a:lnTo>
                    <a:pt x="608" y="1794"/>
                  </a:lnTo>
                  <a:lnTo>
                    <a:pt x="610" y="1526"/>
                  </a:lnTo>
                  <a:lnTo>
                    <a:pt x="610" y="1799"/>
                  </a:lnTo>
                  <a:lnTo>
                    <a:pt x="611" y="1579"/>
                  </a:lnTo>
                  <a:lnTo>
                    <a:pt x="612" y="1682"/>
                  </a:lnTo>
                  <a:lnTo>
                    <a:pt x="612" y="1532"/>
                  </a:lnTo>
                  <a:lnTo>
                    <a:pt x="614" y="1633"/>
                  </a:lnTo>
                  <a:lnTo>
                    <a:pt x="615" y="1484"/>
                  </a:lnTo>
                  <a:lnTo>
                    <a:pt x="615" y="1636"/>
                  </a:lnTo>
                  <a:lnTo>
                    <a:pt x="616" y="1439"/>
                  </a:lnTo>
                  <a:lnTo>
                    <a:pt x="617" y="1645"/>
                  </a:lnTo>
                  <a:lnTo>
                    <a:pt x="618" y="1488"/>
                  </a:lnTo>
                  <a:lnTo>
                    <a:pt x="619" y="1831"/>
                  </a:lnTo>
                  <a:lnTo>
                    <a:pt x="619" y="1675"/>
                  </a:lnTo>
                  <a:lnTo>
                    <a:pt x="620" y="1779"/>
                  </a:lnTo>
                  <a:lnTo>
                    <a:pt x="622" y="1468"/>
                  </a:lnTo>
                  <a:lnTo>
                    <a:pt x="623" y="1776"/>
                  </a:lnTo>
                  <a:lnTo>
                    <a:pt x="624" y="1653"/>
                  </a:lnTo>
                  <a:lnTo>
                    <a:pt x="624" y="1773"/>
                  </a:lnTo>
                  <a:lnTo>
                    <a:pt x="625" y="1429"/>
                  </a:lnTo>
                  <a:lnTo>
                    <a:pt x="626" y="1619"/>
                  </a:lnTo>
                  <a:lnTo>
                    <a:pt x="627" y="1598"/>
                  </a:lnTo>
                  <a:lnTo>
                    <a:pt x="627" y="1658"/>
                  </a:lnTo>
                  <a:lnTo>
                    <a:pt x="628" y="1611"/>
                  </a:lnTo>
                  <a:lnTo>
                    <a:pt x="629" y="1652"/>
                  </a:lnTo>
                  <a:lnTo>
                    <a:pt x="629" y="1584"/>
                  </a:lnTo>
                  <a:lnTo>
                    <a:pt x="630" y="1762"/>
                  </a:lnTo>
                  <a:lnTo>
                    <a:pt x="631" y="1517"/>
                  </a:lnTo>
                  <a:lnTo>
                    <a:pt x="631" y="1603"/>
                  </a:lnTo>
                  <a:lnTo>
                    <a:pt x="632" y="1422"/>
                  </a:lnTo>
                  <a:lnTo>
                    <a:pt x="633" y="1785"/>
                  </a:lnTo>
                  <a:lnTo>
                    <a:pt x="634" y="1542"/>
                  </a:lnTo>
                  <a:lnTo>
                    <a:pt x="635" y="1773"/>
                  </a:lnTo>
                  <a:lnTo>
                    <a:pt x="636" y="1284"/>
                  </a:lnTo>
                  <a:lnTo>
                    <a:pt x="638" y="1659"/>
                  </a:lnTo>
                  <a:lnTo>
                    <a:pt x="638" y="1514"/>
                  </a:lnTo>
                  <a:lnTo>
                    <a:pt x="639" y="1643"/>
                  </a:lnTo>
                  <a:lnTo>
                    <a:pt x="641" y="1511"/>
                  </a:lnTo>
                  <a:lnTo>
                    <a:pt x="642" y="1874"/>
                  </a:lnTo>
                  <a:lnTo>
                    <a:pt x="643" y="1739"/>
                  </a:lnTo>
                  <a:lnTo>
                    <a:pt x="644" y="1922"/>
                  </a:lnTo>
                  <a:lnTo>
                    <a:pt x="645" y="1646"/>
                  </a:lnTo>
                  <a:lnTo>
                    <a:pt x="646" y="1772"/>
                  </a:lnTo>
                  <a:lnTo>
                    <a:pt x="647" y="1577"/>
                  </a:lnTo>
                  <a:lnTo>
                    <a:pt x="647" y="1853"/>
                  </a:lnTo>
                  <a:lnTo>
                    <a:pt x="648" y="1462"/>
                  </a:lnTo>
                  <a:lnTo>
                    <a:pt x="649" y="1539"/>
                  </a:lnTo>
                  <a:lnTo>
                    <a:pt x="649" y="1485"/>
                  </a:lnTo>
                  <a:lnTo>
                    <a:pt x="650" y="1631"/>
                  </a:lnTo>
                  <a:lnTo>
                    <a:pt x="651" y="1464"/>
                  </a:lnTo>
                  <a:lnTo>
                    <a:pt x="651" y="1528"/>
                  </a:lnTo>
                  <a:lnTo>
                    <a:pt x="652" y="1385"/>
                  </a:lnTo>
                  <a:lnTo>
                    <a:pt x="653" y="1640"/>
                  </a:lnTo>
                  <a:lnTo>
                    <a:pt x="654" y="1410"/>
                  </a:lnTo>
                  <a:lnTo>
                    <a:pt x="655" y="1887"/>
                  </a:lnTo>
                  <a:lnTo>
                    <a:pt x="656" y="1629"/>
                  </a:lnTo>
                  <a:lnTo>
                    <a:pt x="657" y="1754"/>
                  </a:lnTo>
                  <a:lnTo>
                    <a:pt x="659" y="1487"/>
                  </a:lnTo>
                  <a:lnTo>
                    <a:pt x="660" y="1861"/>
                  </a:lnTo>
                  <a:lnTo>
                    <a:pt x="662" y="1377"/>
                  </a:lnTo>
                  <a:lnTo>
                    <a:pt x="663" y="1714"/>
                  </a:lnTo>
                  <a:lnTo>
                    <a:pt x="664" y="1398"/>
                  </a:lnTo>
                  <a:lnTo>
                    <a:pt x="665" y="1720"/>
                  </a:lnTo>
                  <a:lnTo>
                    <a:pt x="666" y="1473"/>
                  </a:lnTo>
                  <a:lnTo>
                    <a:pt x="667" y="1676"/>
                  </a:lnTo>
                  <a:lnTo>
                    <a:pt x="668" y="1160"/>
                  </a:lnTo>
                  <a:lnTo>
                    <a:pt x="670" y="1823"/>
                  </a:lnTo>
                  <a:lnTo>
                    <a:pt x="672" y="1283"/>
                  </a:lnTo>
                  <a:lnTo>
                    <a:pt x="673" y="1638"/>
                  </a:lnTo>
                  <a:lnTo>
                    <a:pt x="674" y="1294"/>
                  </a:lnTo>
                  <a:lnTo>
                    <a:pt x="674" y="1734"/>
                  </a:lnTo>
                  <a:lnTo>
                    <a:pt x="675" y="1361"/>
                  </a:lnTo>
                  <a:lnTo>
                    <a:pt x="677" y="1716"/>
                  </a:lnTo>
                  <a:lnTo>
                    <a:pt x="678" y="1514"/>
                  </a:lnTo>
                  <a:lnTo>
                    <a:pt x="678" y="1734"/>
                  </a:lnTo>
                  <a:lnTo>
                    <a:pt x="680" y="1380"/>
                  </a:lnTo>
                  <a:lnTo>
                    <a:pt x="681" y="1647"/>
                  </a:lnTo>
                  <a:lnTo>
                    <a:pt x="681" y="1462"/>
                  </a:lnTo>
                  <a:lnTo>
                    <a:pt x="682" y="1573"/>
                  </a:lnTo>
                  <a:lnTo>
                    <a:pt x="683" y="1385"/>
                  </a:lnTo>
                  <a:lnTo>
                    <a:pt x="684" y="1607"/>
                  </a:lnTo>
                  <a:lnTo>
                    <a:pt x="684" y="1570"/>
                  </a:lnTo>
                  <a:lnTo>
                    <a:pt x="685" y="1710"/>
                  </a:lnTo>
                  <a:lnTo>
                    <a:pt x="686" y="1580"/>
                  </a:lnTo>
                  <a:lnTo>
                    <a:pt x="686" y="1701"/>
                  </a:lnTo>
                  <a:lnTo>
                    <a:pt x="687" y="1557"/>
                  </a:lnTo>
                  <a:lnTo>
                    <a:pt x="688" y="1714"/>
                  </a:lnTo>
                  <a:lnTo>
                    <a:pt x="689" y="1483"/>
                  </a:lnTo>
                  <a:lnTo>
                    <a:pt x="690" y="1636"/>
                  </a:lnTo>
                  <a:lnTo>
                    <a:pt x="691" y="1296"/>
                  </a:lnTo>
                  <a:lnTo>
                    <a:pt x="691" y="1533"/>
                  </a:lnTo>
                  <a:lnTo>
                    <a:pt x="692" y="1493"/>
                  </a:lnTo>
                  <a:lnTo>
                    <a:pt x="693" y="1738"/>
                  </a:lnTo>
                  <a:lnTo>
                    <a:pt x="693" y="1527"/>
                  </a:lnTo>
                  <a:lnTo>
                    <a:pt x="694" y="1658"/>
                  </a:lnTo>
                  <a:lnTo>
                    <a:pt x="695" y="1470"/>
                  </a:lnTo>
                  <a:lnTo>
                    <a:pt x="696" y="1677"/>
                  </a:lnTo>
                  <a:lnTo>
                    <a:pt x="696" y="1531"/>
                  </a:lnTo>
                  <a:lnTo>
                    <a:pt x="697" y="1730"/>
                  </a:lnTo>
                  <a:lnTo>
                    <a:pt x="698" y="1537"/>
                  </a:lnTo>
                  <a:lnTo>
                    <a:pt x="699" y="1581"/>
                  </a:lnTo>
                  <a:lnTo>
                    <a:pt x="699" y="1529"/>
                  </a:lnTo>
                  <a:lnTo>
                    <a:pt x="700" y="1660"/>
                  </a:lnTo>
                  <a:lnTo>
                    <a:pt x="701" y="1598"/>
                  </a:lnTo>
                  <a:lnTo>
                    <a:pt x="702" y="1690"/>
                  </a:lnTo>
                  <a:lnTo>
                    <a:pt x="702" y="1410"/>
                  </a:lnTo>
                  <a:lnTo>
                    <a:pt x="703" y="1779"/>
                  </a:lnTo>
                  <a:lnTo>
                    <a:pt x="705" y="1505"/>
                  </a:lnTo>
                  <a:lnTo>
                    <a:pt x="706" y="1928"/>
                  </a:lnTo>
                  <a:lnTo>
                    <a:pt x="707" y="1668"/>
                  </a:lnTo>
                  <a:lnTo>
                    <a:pt x="708" y="1767"/>
                  </a:lnTo>
                  <a:lnTo>
                    <a:pt x="708" y="1644"/>
                  </a:lnTo>
                  <a:lnTo>
                    <a:pt x="709" y="1778"/>
                  </a:lnTo>
                  <a:lnTo>
                    <a:pt x="710" y="1686"/>
                  </a:lnTo>
                  <a:lnTo>
                    <a:pt x="710" y="1827"/>
                  </a:lnTo>
                  <a:lnTo>
                    <a:pt x="712" y="1514"/>
                  </a:lnTo>
                  <a:lnTo>
                    <a:pt x="713" y="1637"/>
                  </a:lnTo>
                  <a:lnTo>
                    <a:pt x="713" y="1537"/>
                  </a:lnTo>
                  <a:lnTo>
                    <a:pt x="714" y="1763"/>
                  </a:lnTo>
                  <a:lnTo>
                    <a:pt x="716" y="1416"/>
                  </a:lnTo>
                  <a:lnTo>
                    <a:pt x="718" y="1718"/>
                  </a:lnTo>
                  <a:lnTo>
                    <a:pt x="719" y="1452"/>
                  </a:lnTo>
                  <a:lnTo>
                    <a:pt x="721" y="1815"/>
                  </a:lnTo>
                  <a:lnTo>
                    <a:pt x="722" y="1349"/>
                  </a:lnTo>
                  <a:lnTo>
                    <a:pt x="723" y="1847"/>
                  </a:lnTo>
                  <a:lnTo>
                    <a:pt x="724" y="1453"/>
                  </a:lnTo>
                  <a:lnTo>
                    <a:pt x="725" y="1737"/>
                  </a:lnTo>
                  <a:lnTo>
                    <a:pt x="726" y="1513"/>
                  </a:lnTo>
                  <a:lnTo>
                    <a:pt x="727" y="1755"/>
                  </a:lnTo>
                  <a:lnTo>
                    <a:pt x="728" y="1524"/>
                  </a:lnTo>
                  <a:lnTo>
                    <a:pt x="729" y="1697"/>
                  </a:lnTo>
                  <a:lnTo>
                    <a:pt x="730" y="1662"/>
                  </a:lnTo>
                  <a:lnTo>
                    <a:pt x="731" y="1812"/>
                  </a:lnTo>
                  <a:lnTo>
                    <a:pt x="732" y="1373"/>
                  </a:lnTo>
                  <a:lnTo>
                    <a:pt x="733" y="1767"/>
                  </a:lnTo>
                  <a:lnTo>
                    <a:pt x="734" y="1702"/>
                  </a:lnTo>
                  <a:lnTo>
                    <a:pt x="734" y="1946"/>
                  </a:lnTo>
                  <a:lnTo>
                    <a:pt x="735" y="1741"/>
                  </a:lnTo>
                  <a:lnTo>
                    <a:pt x="736" y="1978"/>
                  </a:lnTo>
                  <a:lnTo>
                    <a:pt x="737" y="1500"/>
                  </a:lnTo>
                  <a:lnTo>
                    <a:pt x="738" y="1764"/>
                  </a:lnTo>
                  <a:lnTo>
                    <a:pt x="740" y="1491"/>
                  </a:lnTo>
                  <a:lnTo>
                    <a:pt x="741" y="1746"/>
                  </a:lnTo>
                  <a:lnTo>
                    <a:pt x="741" y="1592"/>
                  </a:lnTo>
                  <a:lnTo>
                    <a:pt x="742" y="1728"/>
                  </a:lnTo>
                  <a:lnTo>
                    <a:pt x="743" y="1382"/>
                  </a:lnTo>
                  <a:lnTo>
                    <a:pt x="744" y="1884"/>
                  </a:lnTo>
                  <a:lnTo>
                    <a:pt x="745" y="1444"/>
                  </a:lnTo>
                  <a:lnTo>
                    <a:pt x="746" y="1906"/>
                  </a:lnTo>
                  <a:lnTo>
                    <a:pt x="747" y="1565"/>
                  </a:lnTo>
                  <a:lnTo>
                    <a:pt x="748" y="1714"/>
                  </a:lnTo>
                  <a:lnTo>
                    <a:pt x="748" y="1598"/>
                  </a:lnTo>
                  <a:lnTo>
                    <a:pt x="749" y="1665"/>
                  </a:lnTo>
                  <a:lnTo>
                    <a:pt x="751" y="1259"/>
                  </a:lnTo>
                  <a:lnTo>
                    <a:pt x="752" y="1649"/>
                  </a:lnTo>
                  <a:lnTo>
                    <a:pt x="752" y="1289"/>
                  </a:lnTo>
                  <a:lnTo>
                    <a:pt x="754" y="1799"/>
                  </a:lnTo>
                  <a:lnTo>
                    <a:pt x="755" y="1365"/>
                  </a:lnTo>
                  <a:lnTo>
                    <a:pt x="756" y="1523"/>
                  </a:lnTo>
                  <a:lnTo>
                    <a:pt x="757" y="1403"/>
                  </a:lnTo>
                  <a:lnTo>
                    <a:pt x="759" y="1674"/>
                  </a:lnTo>
                  <a:lnTo>
                    <a:pt x="761" y="1364"/>
                  </a:lnTo>
                  <a:lnTo>
                    <a:pt x="762" y="1855"/>
                  </a:lnTo>
                  <a:lnTo>
                    <a:pt x="763" y="1549"/>
                  </a:lnTo>
                  <a:lnTo>
                    <a:pt x="763" y="1627"/>
                  </a:lnTo>
                  <a:lnTo>
                    <a:pt x="765" y="1381"/>
                  </a:lnTo>
                  <a:lnTo>
                    <a:pt x="766" y="1869"/>
                  </a:lnTo>
                  <a:lnTo>
                    <a:pt x="767" y="1569"/>
                  </a:lnTo>
                  <a:lnTo>
                    <a:pt x="768" y="1846"/>
                  </a:lnTo>
                  <a:lnTo>
                    <a:pt x="769" y="1457"/>
                  </a:lnTo>
                  <a:lnTo>
                    <a:pt x="770" y="1774"/>
                  </a:lnTo>
                  <a:lnTo>
                    <a:pt x="772" y="1469"/>
                  </a:lnTo>
                  <a:lnTo>
                    <a:pt x="773" y="1760"/>
                  </a:lnTo>
                  <a:lnTo>
                    <a:pt x="774" y="1440"/>
                  </a:lnTo>
                  <a:lnTo>
                    <a:pt x="775" y="1572"/>
                  </a:lnTo>
                  <a:lnTo>
                    <a:pt x="776" y="1534"/>
                  </a:lnTo>
                  <a:lnTo>
                    <a:pt x="777" y="1717"/>
                  </a:lnTo>
                  <a:lnTo>
                    <a:pt x="777" y="1577"/>
                  </a:lnTo>
                  <a:lnTo>
                    <a:pt x="778" y="1840"/>
                  </a:lnTo>
                  <a:lnTo>
                    <a:pt x="779" y="1633"/>
                  </a:lnTo>
                  <a:lnTo>
                    <a:pt x="780" y="1836"/>
                  </a:lnTo>
                  <a:lnTo>
                    <a:pt x="781" y="1540"/>
                  </a:lnTo>
                  <a:lnTo>
                    <a:pt x="782" y="1754"/>
                  </a:lnTo>
                  <a:lnTo>
                    <a:pt x="782" y="1580"/>
                  </a:lnTo>
                  <a:lnTo>
                    <a:pt x="783" y="1803"/>
                  </a:lnTo>
                  <a:lnTo>
                    <a:pt x="784" y="1487"/>
                  </a:lnTo>
                  <a:lnTo>
                    <a:pt x="784" y="1642"/>
                  </a:lnTo>
                  <a:lnTo>
                    <a:pt x="785" y="1541"/>
                  </a:lnTo>
                  <a:lnTo>
                    <a:pt x="785" y="1736"/>
                  </a:lnTo>
                  <a:lnTo>
                    <a:pt x="786" y="1617"/>
                  </a:lnTo>
                  <a:lnTo>
                    <a:pt x="787" y="1691"/>
                  </a:lnTo>
                  <a:lnTo>
                    <a:pt x="788" y="1573"/>
                  </a:lnTo>
                  <a:lnTo>
                    <a:pt x="789" y="1647"/>
                  </a:lnTo>
                  <a:lnTo>
                    <a:pt x="789" y="1560"/>
                  </a:lnTo>
                  <a:lnTo>
                    <a:pt x="790" y="1685"/>
                  </a:lnTo>
                  <a:lnTo>
                    <a:pt x="791" y="1612"/>
                  </a:lnTo>
                  <a:lnTo>
                    <a:pt x="791" y="1706"/>
                  </a:lnTo>
                  <a:lnTo>
                    <a:pt x="792" y="1606"/>
                  </a:lnTo>
                  <a:lnTo>
                    <a:pt x="793" y="1761"/>
                  </a:lnTo>
                  <a:lnTo>
                    <a:pt x="794" y="1395"/>
                  </a:lnTo>
                  <a:lnTo>
                    <a:pt x="794" y="1819"/>
                  </a:lnTo>
                  <a:lnTo>
                    <a:pt x="795" y="1422"/>
                  </a:lnTo>
                  <a:lnTo>
                    <a:pt x="797" y="1828"/>
                  </a:lnTo>
                  <a:lnTo>
                    <a:pt x="798" y="1640"/>
                  </a:lnTo>
                  <a:lnTo>
                    <a:pt x="798" y="1685"/>
                  </a:lnTo>
                  <a:lnTo>
                    <a:pt x="799" y="1626"/>
                  </a:lnTo>
                  <a:lnTo>
                    <a:pt x="800" y="1704"/>
                  </a:lnTo>
                  <a:lnTo>
                    <a:pt x="800" y="1608"/>
                  </a:lnTo>
                  <a:lnTo>
                    <a:pt x="801" y="1694"/>
                  </a:lnTo>
                  <a:lnTo>
                    <a:pt x="802" y="1464"/>
                  </a:lnTo>
                  <a:lnTo>
                    <a:pt x="803" y="1938"/>
                  </a:lnTo>
                  <a:lnTo>
                    <a:pt x="804" y="1446"/>
                  </a:lnTo>
                  <a:lnTo>
                    <a:pt x="806" y="1728"/>
                  </a:lnTo>
                  <a:lnTo>
                    <a:pt x="807" y="1606"/>
                  </a:lnTo>
                  <a:lnTo>
                    <a:pt x="807" y="1748"/>
                  </a:lnTo>
                  <a:lnTo>
                    <a:pt x="808" y="1724"/>
                  </a:lnTo>
                  <a:lnTo>
                    <a:pt x="809" y="1940"/>
                  </a:lnTo>
                  <a:lnTo>
                    <a:pt x="810" y="1553"/>
                  </a:lnTo>
                  <a:lnTo>
                    <a:pt x="810" y="1731"/>
                  </a:lnTo>
                  <a:lnTo>
                    <a:pt x="811" y="1640"/>
                  </a:lnTo>
                  <a:lnTo>
                    <a:pt x="811" y="1722"/>
                  </a:lnTo>
                  <a:lnTo>
                    <a:pt x="812" y="1681"/>
                  </a:lnTo>
                  <a:lnTo>
                    <a:pt x="812" y="1791"/>
                  </a:lnTo>
                  <a:lnTo>
                    <a:pt x="813" y="1524"/>
                  </a:lnTo>
                  <a:lnTo>
                    <a:pt x="814" y="1855"/>
                  </a:lnTo>
                  <a:lnTo>
                    <a:pt x="815" y="1564"/>
                  </a:lnTo>
                  <a:lnTo>
                    <a:pt x="816" y="1714"/>
                  </a:lnTo>
                  <a:lnTo>
                    <a:pt x="817" y="1501"/>
                  </a:lnTo>
                  <a:lnTo>
                    <a:pt x="817" y="1613"/>
                  </a:lnTo>
                  <a:lnTo>
                    <a:pt x="818" y="1591"/>
                  </a:lnTo>
                  <a:lnTo>
                    <a:pt x="818" y="1639"/>
                  </a:lnTo>
                  <a:lnTo>
                    <a:pt x="819" y="1520"/>
                  </a:lnTo>
                  <a:lnTo>
                    <a:pt x="820" y="1686"/>
                  </a:lnTo>
                  <a:lnTo>
                    <a:pt x="821" y="1471"/>
                  </a:lnTo>
                  <a:lnTo>
                    <a:pt x="822" y="1834"/>
                  </a:lnTo>
                  <a:lnTo>
                    <a:pt x="823" y="1638"/>
                  </a:lnTo>
                  <a:lnTo>
                    <a:pt x="824" y="1819"/>
                  </a:lnTo>
                  <a:lnTo>
                    <a:pt x="825" y="1562"/>
                  </a:lnTo>
                  <a:lnTo>
                    <a:pt x="826" y="1743"/>
                  </a:lnTo>
                  <a:lnTo>
                    <a:pt x="826" y="1580"/>
                  </a:lnTo>
                  <a:lnTo>
                    <a:pt x="827" y="1776"/>
                  </a:lnTo>
                  <a:lnTo>
                    <a:pt x="828" y="1678"/>
                  </a:lnTo>
                  <a:lnTo>
                    <a:pt x="829" y="1720"/>
                  </a:lnTo>
                  <a:lnTo>
                    <a:pt x="829" y="1552"/>
                  </a:lnTo>
                  <a:lnTo>
                    <a:pt x="830" y="1687"/>
                  </a:lnTo>
                  <a:lnTo>
                    <a:pt x="831" y="1434"/>
                  </a:lnTo>
                  <a:lnTo>
                    <a:pt x="834" y="1840"/>
                  </a:lnTo>
                  <a:lnTo>
                    <a:pt x="835" y="1390"/>
                  </a:lnTo>
                  <a:lnTo>
                    <a:pt x="836" y="1921"/>
                  </a:lnTo>
                  <a:lnTo>
                    <a:pt x="837" y="1519"/>
                  </a:lnTo>
                  <a:lnTo>
                    <a:pt x="838" y="1860"/>
                  </a:lnTo>
                  <a:lnTo>
                    <a:pt x="839" y="1638"/>
                  </a:lnTo>
                  <a:lnTo>
                    <a:pt x="839" y="1797"/>
                  </a:lnTo>
                  <a:lnTo>
                    <a:pt x="841" y="1486"/>
                  </a:lnTo>
                  <a:lnTo>
                    <a:pt x="842" y="1653"/>
                  </a:lnTo>
                  <a:lnTo>
                    <a:pt x="843" y="1480"/>
                  </a:lnTo>
                  <a:lnTo>
                    <a:pt x="843" y="1611"/>
                  </a:lnTo>
                  <a:lnTo>
                    <a:pt x="844" y="1503"/>
                  </a:lnTo>
                  <a:lnTo>
                    <a:pt x="844" y="1619"/>
                  </a:lnTo>
                  <a:lnTo>
                    <a:pt x="845" y="1590"/>
                  </a:lnTo>
                  <a:lnTo>
                    <a:pt x="845" y="1671"/>
                  </a:lnTo>
                  <a:lnTo>
                    <a:pt x="847" y="1360"/>
                  </a:lnTo>
                  <a:lnTo>
                    <a:pt x="849" y="1893"/>
                  </a:lnTo>
                  <a:lnTo>
                    <a:pt x="850" y="1561"/>
                  </a:lnTo>
                  <a:lnTo>
                    <a:pt x="851" y="1648"/>
                  </a:lnTo>
                  <a:lnTo>
                    <a:pt x="852" y="1548"/>
                  </a:lnTo>
                  <a:lnTo>
                    <a:pt x="853" y="1694"/>
                  </a:lnTo>
                  <a:lnTo>
                    <a:pt x="854" y="1642"/>
                  </a:lnTo>
                  <a:lnTo>
                    <a:pt x="854" y="1718"/>
                  </a:lnTo>
                  <a:lnTo>
                    <a:pt x="855" y="1615"/>
                  </a:lnTo>
                  <a:lnTo>
                    <a:pt x="856" y="1739"/>
                  </a:lnTo>
                  <a:lnTo>
                    <a:pt x="857" y="1466"/>
                  </a:lnTo>
                  <a:lnTo>
                    <a:pt x="858" y="1640"/>
                  </a:lnTo>
                  <a:lnTo>
                    <a:pt x="859" y="1580"/>
                  </a:lnTo>
                  <a:lnTo>
                    <a:pt x="859" y="1723"/>
                  </a:lnTo>
                  <a:lnTo>
                    <a:pt x="860" y="1422"/>
                  </a:lnTo>
                  <a:lnTo>
                    <a:pt x="861" y="1681"/>
                  </a:lnTo>
                  <a:lnTo>
                    <a:pt x="862" y="1655"/>
                  </a:lnTo>
                  <a:lnTo>
                    <a:pt x="863" y="1908"/>
                  </a:lnTo>
                  <a:lnTo>
                    <a:pt x="864" y="1632"/>
                  </a:lnTo>
                  <a:lnTo>
                    <a:pt x="865" y="1770"/>
                  </a:lnTo>
                  <a:lnTo>
                    <a:pt x="866" y="1477"/>
                  </a:lnTo>
                  <a:lnTo>
                    <a:pt x="867" y="1832"/>
                  </a:lnTo>
                  <a:lnTo>
                    <a:pt x="868" y="1625"/>
                  </a:lnTo>
                  <a:lnTo>
                    <a:pt x="869" y="1804"/>
                  </a:lnTo>
                  <a:lnTo>
                    <a:pt x="870" y="1640"/>
                  </a:lnTo>
                  <a:lnTo>
                    <a:pt x="870" y="1835"/>
                  </a:lnTo>
                  <a:lnTo>
                    <a:pt x="871" y="1520"/>
                  </a:lnTo>
                  <a:lnTo>
                    <a:pt x="872" y="1549"/>
                  </a:lnTo>
                  <a:lnTo>
                    <a:pt x="873" y="1456"/>
                  </a:lnTo>
                  <a:lnTo>
                    <a:pt x="875" y="1900"/>
                  </a:lnTo>
                  <a:lnTo>
                    <a:pt x="876" y="1732"/>
                  </a:lnTo>
                  <a:lnTo>
                    <a:pt x="877" y="1818"/>
                  </a:lnTo>
                  <a:lnTo>
                    <a:pt x="877" y="1698"/>
                  </a:lnTo>
                  <a:lnTo>
                    <a:pt x="878" y="1793"/>
                  </a:lnTo>
                  <a:lnTo>
                    <a:pt x="878" y="1708"/>
                  </a:lnTo>
                  <a:lnTo>
                    <a:pt x="879" y="1866"/>
                  </a:lnTo>
                  <a:lnTo>
                    <a:pt x="881" y="1672"/>
                  </a:lnTo>
                  <a:lnTo>
                    <a:pt x="882" y="1797"/>
                  </a:lnTo>
                  <a:lnTo>
                    <a:pt x="882" y="1601"/>
                  </a:lnTo>
                  <a:lnTo>
                    <a:pt x="884" y="1782"/>
                  </a:lnTo>
                  <a:lnTo>
                    <a:pt x="885" y="1542"/>
                  </a:lnTo>
                  <a:lnTo>
                    <a:pt x="886" y="1822"/>
                  </a:lnTo>
                  <a:lnTo>
                    <a:pt x="887" y="1569"/>
                  </a:lnTo>
                  <a:lnTo>
                    <a:pt x="888" y="1745"/>
                  </a:lnTo>
                  <a:lnTo>
                    <a:pt x="888" y="1596"/>
                  </a:lnTo>
                  <a:lnTo>
                    <a:pt x="889" y="1737"/>
                  </a:lnTo>
                  <a:lnTo>
                    <a:pt x="889" y="1495"/>
                  </a:lnTo>
                  <a:lnTo>
                    <a:pt x="890" y="1686"/>
                  </a:lnTo>
                  <a:lnTo>
                    <a:pt x="891" y="1375"/>
                  </a:lnTo>
                  <a:lnTo>
                    <a:pt x="892" y="1667"/>
                  </a:lnTo>
                  <a:lnTo>
                    <a:pt x="893" y="1516"/>
                  </a:lnTo>
                  <a:lnTo>
                    <a:pt x="893" y="1654"/>
                  </a:lnTo>
                  <a:lnTo>
                    <a:pt x="894" y="1643"/>
                  </a:lnTo>
                  <a:lnTo>
                    <a:pt x="894" y="1765"/>
                  </a:lnTo>
                  <a:lnTo>
                    <a:pt x="895" y="1735"/>
                  </a:lnTo>
                  <a:lnTo>
                    <a:pt x="896" y="1779"/>
                  </a:lnTo>
                  <a:lnTo>
                    <a:pt x="897" y="1515"/>
                  </a:lnTo>
                  <a:lnTo>
                    <a:pt x="898" y="1912"/>
                  </a:lnTo>
                  <a:lnTo>
                    <a:pt x="899" y="1688"/>
                  </a:lnTo>
                  <a:lnTo>
                    <a:pt x="899" y="1746"/>
                  </a:lnTo>
                  <a:lnTo>
                    <a:pt x="900" y="1703"/>
                  </a:lnTo>
                  <a:lnTo>
                    <a:pt x="901" y="1962"/>
                  </a:lnTo>
                  <a:lnTo>
                    <a:pt x="903" y="1585"/>
                  </a:lnTo>
                  <a:lnTo>
                    <a:pt x="904" y="1773"/>
                  </a:lnTo>
                  <a:lnTo>
                    <a:pt x="905" y="1474"/>
                  </a:lnTo>
                  <a:lnTo>
                    <a:pt x="906" y="1687"/>
                  </a:lnTo>
                  <a:lnTo>
                    <a:pt x="907" y="1499"/>
                  </a:lnTo>
                  <a:lnTo>
                    <a:pt x="908" y="1855"/>
                  </a:lnTo>
                  <a:lnTo>
                    <a:pt x="909" y="1686"/>
                  </a:lnTo>
                  <a:lnTo>
                    <a:pt x="910" y="1777"/>
                  </a:lnTo>
                  <a:lnTo>
                    <a:pt x="911" y="1566"/>
                  </a:lnTo>
                  <a:lnTo>
                    <a:pt x="912" y="1815"/>
                  </a:lnTo>
                  <a:lnTo>
                    <a:pt x="913" y="1641"/>
                  </a:lnTo>
                  <a:lnTo>
                    <a:pt x="913" y="1750"/>
                  </a:lnTo>
                  <a:lnTo>
                    <a:pt x="914" y="1711"/>
                  </a:lnTo>
                  <a:lnTo>
                    <a:pt x="914" y="1817"/>
                  </a:lnTo>
                  <a:lnTo>
                    <a:pt x="915" y="1781"/>
                  </a:lnTo>
                  <a:lnTo>
                    <a:pt x="916" y="1890"/>
                  </a:lnTo>
                  <a:lnTo>
                    <a:pt x="916" y="1649"/>
                  </a:lnTo>
                  <a:lnTo>
                    <a:pt x="918" y="1763"/>
                  </a:lnTo>
                  <a:lnTo>
                    <a:pt x="919" y="1553"/>
                  </a:lnTo>
                  <a:lnTo>
                    <a:pt x="919" y="1581"/>
                  </a:lnTo>
                  <a:lnTo>
                    <a:pt x="920" y="1542"/>
                  </a:lnTo>
                  <a:lnTo>
                    <a:pt x="920" y="1589"/>
                  </a:lnTo>
                  <a:lnTo>
                    <a:pt x="921" y="1543"/>
                  </a:lnTo>
                  <a:lnTo>
                    <a:pt x="922" y="1751"/>
                  </a:lnTo>
                  <a:lnTo>
                    <a:pt x="923" y="1627"/>
                  </a:lnTo>
                  <a:lnTo>
                    <a:pt x="924" y="1789"/>
                  </a:lnTo>
                  <a:lnTo>
                    <a:pt x="924" y="1655"/>
                  </a:lnTo>
                  <a:lnTo>
                    <a:pt x="926" y="1982"/>
                  </a:lnTo>
                  <a:lnTo>
                    <a:pt x="927" y="1477"/>
                  </a:lnTo>
                  <a:lnTo>
                    <a:pt x="927" y="1812"/>
                  </a:lnTo>
                  <a:lnTo>
                    <a:pt x="928" y="1655"/>
                  </a:lnTo>
                  <a:lnTo>
                    <a:pt x="929" y="1859"/>
                  </a:lnTo>
                  <a:lnTo>
                    <a:pt x="930" y="1561"/>
                  </a:lnTo>
                  <a:lnTo>
                    <a:pt x="931" y="1770"/>
                  </a:lnTo>
                  <a:lnTo>
                    <a:pt x="932" y="1402"/>
                  </a:lnTo>
                  <a:lnTo>
                    <a:pt x="934" y="1911"/>
                  </a:lnTo>
                  <a:lnTo>
                    <a:pt x="935" y="1485"/>
                  </a:lnTo>
                  <a:lnTo>
                    <a:pt x="935" y="1837"/>
                  </a:lnTo>
                  <a:lnTo>
                    <a:pt x="936" y="1672"/>
                  </a:lnTo>
                  <a:lnTo>
                    <a:pt x="937" y="1788"/>
                  </a:lnTo>
                  <a:lnTo>
                    <a:pt x="937" y="1566"/>
                  </a:lnTo>
                  <a:lnTo>
                    <a:pt x="938" y="1767"/>
                  </a:lnTo>
                  <a:lnTo>
                    <a:pt x="939" y="1700"/>
                  </a:lnTo>
                  <a:lnTo>
                    <a:pt x="940" y="1863"/>
                  </a:lnTo>
                  <a:lnTo>
                    <a:pt x="941" y="1654"/>
                  </a:lnTo>
                  <a:lnTo>
                    <a:pt x="942" y="1764"/>
                  </a:lnTo>
                  <a:lnTo>
                    <a:pt x="942" y="1694"/>
                  </a:lnTo>
                  <a:lnTo>
                    <a:pt x="943" y="1737"/>
                  </a:lnTo>
                  <a:lnTo>
                    <a:pt x="943" y="1481"/>
                  </a:lnTo>
                  <a:lnTo>
                    <a:pt x="944" y="1776"/>
                  </a:lnTo>
                  <a:lnTo>
                    <a:pt x="946" y="1384"/>
                  </a:lnTo>
                  <a:lnTo>
                    <a:pt x="947" y="1586"/>
                  </a:lnTo>
                  <a:lnTo>
                    <a:pt x="948" y="1445"/>
                  </a:lnTo>
                  <a:lnTo>
                    <a:pt x="949" y="1673"/>
                  </a:lnTo>
                  <a:lnTo>
                    <a:pt x="950" y="1459"/>
                  </a:lnTo>
                  <a:lnTo>
                    <a:pt x="951" y="1730"/>
                  </a:lnTo>
                  <a:lnTo>
                    <a:pt x="951" y="1568"/>
                  </a:lnTo>
                  <a:lnTo>
                    <a:pt x="952" y="1681"/>
                  </a:lnTo>
                  <a:lnTo>
                    <a:pt x="953" y="1510"/>
                  </a:lnTo>
                  <a:lnTo>
                    <a:pt x="954" y="1738"/>
                  </a:lnTo>
                  <a:lnTo>
                    <a:pt x="954" y="1608"/>
                  </a:lnTo>
                  <a:lnTo>
                    <a:pt x="955" y="1945"/>
                  </a:lnTo>
                  <a:lnTo>
                    <a:pt x="957" y="1611"/>
                  </a:lnTo>
                  <a:lnTo>
                    <a:pt x="957" y="1681"/>
                  </a:lnTo>
                  <a:lnTo>
                    <a:pt x="958" y="1459"/>
                  </a:lnTo>
                  <a:lnTo>
                    <a:pt x="958" y="1553"/>
                  </a:lnTo>
                  <a:lnTo>
                    <a:pt x="959" y="1547"/>
                  </a:lnTo>
                  <a:lnTo>
                    <a:pt x="960" y="1841"/>
                  </a:lnTo>
                  <a:lnTo>
                    <a:pt x="961" y="1450"/>
                  </a:lnTo>
                  <a:lnTo>
                    <a:pt x="963" y="1876"/>
                  </a:lnTo>
                  <a:lnTo>
                    <a:pt x="964" y="1682"/>
                  </a:lnTo>
                  <a:lnTo>
                    <a:pt x="964" y="1790"/>
                  </a:lnTo>
                  <a:lnTo>
                    <a:pt x="966" y="1481"/>
                  </a:lnTo>
                  <a:lnTo>
                    <a:pt x="966" y="1606"/>
                  </a:lnTo>
                  <a:lnTo>
                    <a:pt x="968" y="1551"/>
                  </a:lnTo>
                  <a:lnTo>
                    <a:pt x="969" y="1793"/>
                  </a:lnTo>
                  <a:lnTo>
                    <a:pt x="970" y="1549"/>
                  </a:lnTo>
                  <a:lnTo>
                    <a:pt x="971" y="1939"/>
                  </a:lnTo>
                  <a:lnTo>
                    <a:pt x="972" y="1626"/>
                  </a:lnTo>
                  <a:lnTo>
                    <a:pt x="972" y="1692"/>
                  </a:lnTo>
                  <a:lnTo>
                    <a:pt x="973" y="1601"/>
                  </a:lnTo>
                  <a:lnTo>
                    <a:pt x="973" y="1796"/>
                  </a:lnTo>
                  <a:lnTo>
                    <a:pt x="974" y="1755"/>
                  </a:lnTo>
                  <a:lnTo>
                    <a:pt x="974" y="1873"/>
                  </a:lnTo>
                  <a:lnTo>
                    <a:pt x="975" y="1540"/>
                  </a:lnTo>
                  <a:lnTo>
                    <a:pt x="976" y="1792"/>
                  </a:lnTo>
                  <a:lnTo>
                    <a:pt x="977" y="1623"/>
                  </a:lnTo>
                  <a:lnTo>
                    <a:pt x="978" y="1793"/>
                  </a:lnTo>
                  <a:lnTo>
                    <a:pt x="980" y="1435"/>
                  </a:lnTo>
                  <a:lnTo>
                    <a:pt x="981" y="1680"/>
                  </a:lnTo>
                  <a:lnTo>
                    <a:pt x="982" y="1901"/>
                  </a:lnTo>
                  <a:lnTo>
                    <a:pt x="983" y="1659"/>
                  </a:lnTo>
                  <a:lnTo>
                    <a:pt x="984" y="1874"/>
                  </a:lnTo>
                  <a:lnTo>
                    <a:pt x="985" y="1476"/>
                  </a:lnTo>
                  <a:lnTo>
                    <a:pt x="986" y="1811"/>
                  </a:lnTo>
                  <a:lnTo>
                    <a:pt x="988" y="1603"/>
                  </a:lnTo>
                  <a:lnTo>
                    <a:pt x="989" y="1741"/>
                  </a:lnTo>
                  <a:lnTo>
                    <a:pt x="989" y="1609"/>
                  </a:lnTo>
                  <a:lnTo>
                    <a:pt x="990" y="1774"/>
                  </a:lnTo>
                  <a:lnTo>
                    <a:pt x="990" y="1641"/>
                  </a:lnTo>
                  <a:lnTo>
                    <a:pt x="991" y="1661"/>
                  </a:lnTo>
                  <a:lnTo>
                    <a:pt x="991" y="1557"/>
                  </a:lnTo>
                  <a:lnTo>
                    <a:pt x="992" y="1803"/>
                  </a:lnTo>
                  <a:lnTo>
                    <a:pt x="993" y="1576"/>
                  </a:lnTo>
                  <a:lnTo>
                    <a:pt x="994" y="1783"/>
                  </a:lnTo>
                  <a:lnTo>
                    <a:pt x="995" y="1582"/>
                  </a:lnTo>
                  <a:lnTo>
                    <a:pt x="996" y="1789"/>
                  </a:lnTo>
                  <a:lnTo>
                    <a:pt x="996" y="1636"/>
                  </a:lnTo>
                  <a:lnTo>
                    <a:pt x="997" y="1666"/>
                  </a:lnTo>
                  <a:lnTo>
                    <a:pt x="998" y="1597"/>
                  </a:lnTo>
                  <a:lnTo>
                    <a:pt x="999" y="1702"/>
                  </a:lnTo>
                  <a:lnTo>
                    <a:pt x="999" y="1611"/>
                  </a:lnTo>
                  <a:lnTo>
                    <a:pt x="1000" y="1996"/>
                  </a:lnTo>
                  <a:lnTo>
                    <a:pt x="1002" y="1605"/>
                  </a:lnTo>
                  <a:lnTo>
                    <a:pt x="1002" y="1688"/>
                  </a:lnTo>
                  <a:lnTo>
                    <a:pt x="1003" y="1672"/>
                  </a:lnTo>
                  <a:lnTo>
                    <a:pt x="1003" y="1806"/>
                  </a:lnTo>
                  <a:lnTo>
                    <a:pt x="1004" y="1600"/>
                  </a:lnTo>
                  <a:lnTo>
                    <a:pt x="1006" y="1917"/>
                  </a:lnTo>
                  <a:lnTo>
                    <a:pt x="1007" y="1589"/>
                  </a:lnTo>
                  <a:lnTo>
                    <a:pt x="1008" y="1633"/>
                  </a:lnTo>
                  <a:lnTo>
                    <a:pt x="1009" y="1507"/>
                  </a:lnTo>
                  <a:lnTo>
                    <a:pt x="1010" y="1808"/>
                  </a:lnTo>
                  <a:lnTo>
                    <a:pt x="1011" y="1638"/>
                  </a:lnTo>
                  <a:lnTo>
                    <a:pt x="1012" y="1653"/>
                  </a:lnTo>
                  <a:lnTo>
                    <a:pt x="1012" y="1586"/>
                  </a:lnTo>
                  <a:lnTo>
                    <a:pt x="1013" y="1968"/>
                  </a:lnTo>
                  <a:lnTo>
                    <a:pt x="1015" y="1562"/>
                  </a:lnTo>
                  <a:lnTo>
                    <a:pt x="1016" y="1761"/>
                  </a:lnTo>
                  <a:lnTo>
                    <a:pt x="1017" y="1586"/>
                  </a:lnTo>
                  <a:lnTo>
                    <a:pt x="1018" y="2069"/>
                  </a:lnTo>
                  <a:lnTo>
                    <a:pt x="1019" y="1785"/>
                  </a:lnTo>
                  <a:lnTo>
                    <a:pt x="1020" y="1990"/>
                  </a:lnTo>
                  <a:lnTo>
                    <a:pt x="1021" y="1536"/>
                  </a:lnTo>
                  <a:lnTo>
                    <a:pt x="1022" y="1729"/>
                  </a:lnTo>
                  <a:lnTo>
                    <a:pt x="1023" y="1458"/>
                  </a:lnTo>
                  <a:lnTo>
                    <a:pt x="1025" y="1904"/>
                  </a:lnTo>
                  <a:lnTo>
                    <a:pt x="1027" y="1459"/>
                  </a:lnTo>
                  <a:lnTo>
                    <a:pt x="1028" y="1765"/>
                  </a:lnTo>
                  <a:lnTo>
                    <a:pt x="1028" y="1552"/>
                  </a:lnTo>
                  <a:lnTo>
                    <a:pt x="1029" y="1781"/>
                  </a:lnTo>
                  <a:lnTo>
                    <a:pt x="1030" y="1555"/>
                  </a:lnTo>
                  <a:lnTo>
                    <a:pt x="1032" y="1786"/>
                  </a:lnTo>
                  <a:lnTo>
                    <a:pt x="1033" y="1740"/>
                  </a:lnTo>
                  <a:lnTo>
                    <a:pt x="1033" y="1830"/>
                  </a:lnTo>
                  <a:lnTo>
                    <a:pt x="1034" y="1726"/>
                  </a:lnTo>
                  <a:lnTo>
                    <a:pt x="1034" y="1773"/>
                  </a:lnTo>
                  <a:lnTo>
                    <a:pt x="1035" y="1461"/>
                  </a:lnTo>
                  <a:lnTo>
                    <a:pt x="1036" y="1770"/>
                  </a:lnTo>
                  <a:lnTo>
                    <a:pt x="1036" y="1668"/>
                  </a:lnTo>
                  <a:lnTo>
                    <a:pt x="1037" y="1832"/>
                  </a:lnTo>
                  <a:lnTo>
                    <a:pt x="1038" y="1722"/>
                  </a:lnTo>
                  <a:lnTo>
                    <a:pt x="1039" y="1876"/>
                  </a:lnTo>
                  <a:lnTo>
                    <a:pt x="1039" y="1645"/>
                  </a:lnTo>
                  <a:lnTo>
                    <a:pt x="1040" y="1736"/>
                  </a:lnTo>
                  <a:lnTo>
                    <a:pt x="1041" y="1585"/>
                  </a:lnTo>
                  <a:lnTo>
                    <a:pt x="1041" y="1862"/>
                  </a:lnTo>
                  <a:lnTo>
                    <a:pt x="1043" y="1702"/>
                  </a:lnTo>
                  <a:lnTo>
                    <a:pt x="1043" y="1773"/>
                  </a:lnTo>
                  <a:lnTo>
                    <a:pt x="1044" y="1557"/>
                  </a:lnTo>
                  <a:lnTo>
                    <a:pt x="1045" y="1693"/>
                  </a:lnTo>
                  <a:lnTo>
                    <a:pt x="1045" y="1588"/>
                  </a:lnTo>
                  <a:lnTo>
                    <a:pt x="1046" y="1762"/>
                  </a:lnTo>
                  <a:lnTo>
                    <a:pt x="1047" y="1534"/>
                  </a:lnTo>
                  <a:lnTo>
                    <a:pt x="1048" y="1755"/>
                  </a:lnTo>
                  <a:lnTo>
                    <a:pt x="1050" y="1589"/>
                  </a:lnTo>
                  <a:lnTo>
                    <a:pt x="1050" y="1778"/>
                  </a:lnTo>
                  <a:lnTo>
                    <a:pt x="1051" y="1661"/>
                  </a:lnTo>
                  <a:lnTo>
                    <a:pt x="1052" y="1803"/>
                  </a:lnTo>
                  <a:lnTo>
                    <a:pt x="1053" y="1626"/>
                  </a:lnTo>
                  <a:lnTo>
                    <a:pt x="1053" y="1844"/>
                  </a:lnTo>
                  <a:lnTo>
                    <a:pt x="1054" y="1661"/>
                  </a:lnTo>
                  <a:lnTo>
                    <a:pt x="1055" y="1703"/>
                  </a:lnTo>
                  <a:lnTo>
                    <a:pt x="1056" y="1522"/>
                  </a:lnTo>
                  <a:lnTo>
                    <a:pt x="1056" y="1757"/>
                  </a:lnTo>
                  <a:lnTo>
                    <a:pt x="1057" y="1718"/>
                  </a:lnTo>
                  <a:lnTo>
                    <a:pt x="1058" y="1908"/>
                  </a:lnTo>
                  <a:lnTo>
                    <a:pt x="1059" y="1492"/>
                  </a:lnTo>
                  <a:lnTo>
                    <a:pt x="1059" y="1606"/>
                  </a:lnTo>
                  <a:lnTo>
                    <a:pt x="1060" y="1598"/>
                  </a:lnTo>
                  <a:lnTo>
                    <a:pt x="1061" y="1996"/>
                  </a:lnTo>
                  <a:lnTo>
                    <a:pt x="1063" y="1553"/>
                  </a:lnTo>
                  <a:lnTo>
                    <a:pt x="1064" y="1690"/>
                  </a:lnTo>
                  <a:lnTo>
                    <a:pt x="1064" y="1586"/>
                  </a:lnTo>
                  <a:lnTo>
                    <a:pt x="1065" y="1760"/>
                  </a:lnTo>
                  <a:lnTo>
                    <a:pt x="1066" y="1530"/>
                  </a:lnTo>
                  <a:lnTo>
                    <a:pt x="1067" y="1816"/>
                  </a:lnTo>
                  <a:lnTo>
                    <a:pt x="1068" y="1681"/>
                  </a:lnTo>
                  <a:lnTo>
                    <a:pt x="1069" y="1833"/>
                  </a:lnTo>
                  <a:lnTo>
                    <a:pt x="1070" y="1479"/>
                  </a:lnTo>
                  <a:lnTo>
                    <a:pt x="1071" y="1834"/>
                  </a:lnTo>
                  <a:lnTo>
                    <a:pt x="1073" y="1488"/>
                  </a:lnTo>
                  <a:lnTo>
                    <a:pt x="1075" y="1864"/>
                  </a:lnTo>
                  <a:lnTo>
                    <a:pt x="1076" y="1532"/>
                  </a:lnTo>
                  <a:lnTo>
                    <a:pt x="1076" y="1797"/>
                  </a:lnTo>
                  <a:lnTo>
                    <a:pt x="1077" y="1469"/>
                  </a:lnTo>
                  <a:lnTo>
                    <a:pt x="1078" y="1750"/>
                  </a:lnTo>
                  <a:lnTo>
                    <a:pt x="1079" y="1515"/>
                  </a:lnTo>
                  <a:lnTo>
                    <a:pt x="1079" y="1577"/>
                  </a:lnTo>
                  <a:lnTo>
                    <a:pt x="1080" y="1512"/>
                  </a:lnTo>
                  <a:lnTo>
                    <a:pt x="1080" y="1641"/>
                  </a:lnTo>
                  <a:lnTo>
                    <a:pt x="1081" y="1485"/>
                  </a:lnTo>
                  <a:lnTo>
                    <a:pt x="1083" y="1695"/>
                  </a:lnTo>
                  <a:lnTo>
                    <a:pt x="1084" y="1507"/>
                  </a:lnTo>
                  <a:lnTo>
                    <a:pt x="1085" y="1727"/>
                  </a:lnTo>
                  <a:lnTo>
                    <a:pt x="1086" y="1353"/>
                  </a:lnTo>
                  <a:lnTo>
                    <a:pt x="1087" y="1896"/>
                  </a:lnTo>
                  <a:lnTo>
                    <a:pt x="1088" y="1496"/>
                  </a:lnTo>
                  <a:lnTo>
                    <a:pt x="1088" y="1823"/>
                  </a:lnTo>
                  <a:lnTo>
                    <a:pt x="1089" y="1470"/>
                  </a:lnTo>
                  <a:lnTo>
                    <a:pt x="1090" y="1755"/>
                  </a:lnTo>
                  <a:lnTo>
                    <a:pt x="1092" y="1540"/>
                  </a:lnTo>
                  <a:lnTo>
                    <a:pt x="1092" y="1604"/>
                  </a:lnTo>
                  <a:lnTo>
                    <a:pt x="1093" y="1570"/>
                  </a:lnTo>
                  <a:lnTo>
                    <a:pt x="1093" y="1741"/>
                  </a:lnTo>
                  <a:lnTo>
                    <a:pt x="1094" y="1622"/>
                  </a:lnTo>
                  <a:lnTo>
                    <a:pt x="1095" y="1799"/>
                  </a:lnTo>
                  <a:lnTo>
                    <a:pt x="1096" y="1566"/>
                  </a:lnTo>
                  <a:lnTo>
                    <a:pt x="1097" y="1946"/>
                  </a:lnTo>
                  <a:lnTo>
                    <a:pt x="1098" y="1565"/>
                  </a:lnTo>
                  <a:lnTo>
                    <a:pt x="1100" y="1862"/>
                  </a:lnTo>
                  <a:lnTo>
                    <a:pt x="1101" y="1445"/>
                  </a:lnTo>
                  <a:lnTo>
                    <a:pt x="1102" y="1762"/>
                  </a:lnTo>
                  <a:lnTo>
                    <a:pt x="1103" y="1591"/>
                  </a:lnTo>
                  <a:lnTo>
                    <a:pt x="1104" y="1930"/>
                  </a:lnTo>
                  <a:lnTo>
                    <a:pt x="1106" y="1530"/>
                  </a:lnTo>
                  <a:lnTo>
                    <a:pt x="1106" y="1692"/>
                  </a:lnTo>
                  <a:lnTo>
                    <a:pt x="1107" y="1659"/>
                  </a:lnTo>
                  <a:lnTo>
                    <a:pt x="1108" y="1901"/>
                  </a:lnTo>
                  <a:lnTo>
                    <a:pt x="1109" y="1798"/>
                  </a:lnTo>
                  <a:lnTo>
                    <a:pt x="1110" y="1870"/>
                  </a:lnTo>
                  <a:lnTo>
                    <a:pt x="1110" y="1664"/>
                  </a:lnTo>
                  <a:lnTo>
                    <a:pt x="1111" y="1917"/>
                  </a:lnTo>
                  <a:lnTo>
                    <a:pt x="1112" y="1802"/>
                  </a:lnTo>
                  <a:lnTo>
                    <a:pt x="1112" y="1875"/>
                  </a:lnTo>
                  <a:lnTo>
                    <a:pt x="1113" y="1574"/>
                  </a:lnTo>
                  <a:lnTo>
                    <a:pt x="1114" y="1770"/>
                  </a:lnTo>
                  <a:lnTo>
                    <a:pt x="1116" y="1574"/>
                  </a:lnTo>
                  <a:lnTo>
                    <a:pt x="1116" y="1638"/>
                  </a:lnTo>
                  <a:lnTo>
                    <a:pt x="1117" y="1589"/>
                  </a:lnTo>
                  <a:lnTo>
                    <a:pt x="1117" y="1826"/>
                  </a:lnTo>
                  <a:lnTo>
                    <a:pt x="1119" y="1529"/>
                  </a:lnTo>
                  <a:lnTo>
                    <a:pt x="1120" y="1823"/>
                  </a:lnTo>
                  <a:lnTo>
                    <a:pt x="1121" y="1629"/>
                  </a:lnTo>
                  <a:lnTo>
                    <a:pt x="1121" y="1667"/>
                  </a:lnTo>
                  <a:lnTo>
                    <a:pt x="1122" y="1563"/>
                  </a:lnTo>
                  <a:lnTo>
                    <a:pt x="1123" y="1630"/>
                  </a:lnTo>
                  <a:lnTo>
                    <a:pt x="1124" y="1524"/>
                  </a:lnTo>
                  <a:lnTo>
                    <a:pt x="1124" y="1628"/>
                  </a:lnTo>
                  <a:lnTo>
                    <a:pt x="1125" y="1526"/>
                  </a:lnTo>
                  <a:lnTo>
                    <a:pt x="1126" y="1686"/>
                  </a:lnTo>
                  <a:lnTo>
                    <a:pt x="1127" y="1636"/>
                  </a:lnTo>
                  <a:lnTo>
                    <a:pt x="1128" y="1729"/>
                  </a:lnTo>
                  <a:lnTo>
                    <a:pt x="1129" y="1612"/>
                  </a:lnTo>
                  <a:lnTo>
                    <a:pt x="1129" y="1782"/>
                  </a:lnTo>
                  <a:lnTo>
                    <a:pt x="1130" y="1658"/>
                  </a:lnTo>
                  <a:lnTo>
                    <a:pt x="1132" y="1769"/>
                  </a:lnTo>
                  <a:lnTo>
                    <a:pt x="1132" y="1508"/>
                  </a:lnTo>
                  <a:lnTo>
                    <a:pt x="1134" y="1879"/>
                  </a:lnTo>
                  <a:lnTo>
                    <a:pt x="1135" y="1597"/>
                  </a:lnTo>
                  <a:lnTo>
                    <a:pt x="1136" y="1733"/>
                  </a:lnTo>
                  <a:lnTo>
                    <a:pt x="1137" y="1474"/>
                  </a:lnTo>
                  <a:lnTo>
                    <a:pt x="1138" y="1646"/>
                  </a:lnTo>
                  <a:lnTo>
                    <a:pt x="1139" y="1508"/>
                  </a:lnTo>
                  <a:lnTo>
                    <a:pt x="1140" y="1643"/>
                  </a:lnTo>
                  <a:lnTo>
                    <a:pt x="1141" y="1634"/>
                  </a:lnTo>
                  <a:lnTo>
                    <a:pt x="1142" y="1990"/>
                  </a:lnTo>
                  <a:lnTo>
                    <a:pt x="1143" y="1507"/>
                  </a:lnTo>
                  <a:lnTo>
                    <a:pt x="1144" y="1841"/>
                  </a:lnTo>
                  <a:lnTo>
                    <a:pt x="1145" y="1586"/>
                  </a:lnTo>
                  <a:lnTo>
                    <a:pt x="1146" y="1744"/>
                  </a:lnTo>
                  <a:lnTo>
                    <a:pt x="1147" y="1642"/>
                  </a:lnTo>
                  <a:lnTo>
                    <a:pt x="1148" y="1899"/>
                  </a:lnTo>
                  <a:lnTo>
                    <a:pt x="1149" y="1622"/>
                  </a:lnTo>
                  <a:lnTo>
                    <a:pt x="1150" y="1752"/>
                  </a:lnTo>
                  <a:lnTo>
                    <a:pt x="1152" y="1513"/>
                  </a:lnTo>
                  <a:lnTo>
                    <a:pt x="1153" y="1771"/>
                  </a:lnTo>
                  <a:lnTo>
                    <a:pt x="1154" y="1457"/>
                  </a:lnTo>
                  <a:lnTo>
                    <a:pt x="1155" y="1811"/>
                  </a:lnTo>
                  <a:lnTo>
                    <a:pt x="1156" y="1550"/>
                  </a:lnTo>
                  <a:lnTo>
                    <a:pt x="1157" y="1954"/>
                  </a:lnTo>
                  <a:lnTo>
                    <a:pt x="1158" y="1536"/>
                  </a:lnTo>
                  <a:lnTo>
                    <a:pt x="1159" y="1739"/>
                  </a:lnTo>
                  <a:lnTo>
                    <a:pt x="1160" y="1528"/>
                  </a:lnTo>
                  <a:lnTo>
                    <a:pt x="1161" y="1793"/>
                  </a:lnTo>
                  <a:lnTo>
                    <a:pt x="1162" y="1523"/>
                  </a:lnTo>
                  <a:lnTo>
                    <a:pt x="1163" y="1829"/>
                  </a:lnTo>
                  <a:lnTo>
                    <a:pt x="1164" y="1410"/>
                  </a:lnTo>
                  <a:lnTo>
                    <a:pt x="1166" y="1919"/>
                  </a:lnTo>
                  <a:lnTo>
                    <a:pt x="1167" y="1495"/>
                  </a:lnTo>
                  <a:lnTo>
                    <a:pt x="1167" y="1588"/>
                  </a:lnTo>
                  <a:lnTo>
                    <a:pt x="1168" y="1527"/>
                  </a:lnTo>
                  <a:lnTo>
                    <a:pt x="1168" y="1567"/>
                  </a:lnTo>
                  <a:lnTo>
                    <a:pt x="1169" y="1540"/>
                  </a:lnTo>
                  <a:lnTo>
                    <a:pt x="1170" y="1778"/>
                  </a:lnTo>
                  <a:lnTo>
                    <a:pt x="1170" y="1622"/>
                  </a:lnTo>
                  <a:lnTo>
                    <a:pt x="1171" y="1785"/>
                  </a:lnTo>
                  <a:lnTo>
                    <a:pt x="1172" y="1588"/>
                  </a:lnTo>
                  <a:lnTo>
                    <a:pt x="1173" y="1847"/>
                  </a:lnTo>
                  <a:lnTo>
                    <a:pt x="1175" y="1487"/>
                  </a:lnTo>
                  <a:lnTo>
                    <a:pt x="1176" y="1745"/>
                  </a:lnTo>
                  <a:lnTo>
                    <a:pt x="1176" y="1517"/>
                  </a:lnTo>
                  <a:lnTo>
                    <a:pt x="1177" y="1672"/>
                  </a:lnTo>
                  <a:lnTo>
                    <a:pt x="1178" y="1739"/>
                  </a:lnTo>
                  <a:lnTo>
                    <a:pt x="1179" y="1732"/>
                  </a:lnTo>
                  <a:lnTo>
                    <a:pt x="1179" y="1826"/>
                  </a:lnTo>
                  <a:lnTo>
                    <a:pt x="1180" y="1619"/>
                  </a:lnTo>
                  <a:lnTo>
                    <a:pt x="1181" y="1857"/>
                  </a:lnTo>
                  <a:lnTo>
                    <a:pt x="1183" y="1422"/>
                  </a:lnTo>
                  <a:lnTo>
                    <a:pt x="1184" y="1769"/>
                  </a:lnTo>
                  <a:lnTo>
                    <a:pt x="1184" y="1555"/>
                  </a:lnTo>
                  <a:lnTo>
                    <a:pt x="1185" y="1820"/>
                  </a:lnTo>
                  <a:lnTo>
                    <a:pt x="1186" y="1609"/>
                  </a:lnTo>
                  <a:lnTo>
                    <a:pt x="1187" y="1711"/>
                  </a:lnTo>
                  <a:lnTo>
                    <a:pt x="1188" y="1522"/>
                  </a:lnTo>
                  <a:lnTo>
                    <a:pt x="1189" y="1719"/>
                  </a:lnTo>
                  <a:lnTo>
                    <a:pt x="1190" y="1547"/>
                  </a:lnTo>
                  <a:lnTo>
                    <a:pt x="1191" y="1620"/>
                  </a:lnTo>
                  <a:lnTo>
                    <a:pt x="1191" y="1597"/>
                  </a:lnTo>
                  <a:lnTo>
                    <a:pt x="1192" y="1740"/>
                  </a:lnTo>
                  <a:lnTo>
                    <a:pt x="1193" y="1712"/>
                  </a:lnTo>
                  <a:lnTo>
                    <a:pt x="1193" y="1808"/>
                  </a:lnTo>
                  <a:lnTo>
                    <a:pt x="1194" y="1494"/>
                  </a:lnTo>
                  <a:lnTo>
                    <a:pt x="1196" y="1713"/>
                  </a:lnTo>
                  <a:lnTo>
                    <a:pt x="1197" y="1520"/>
                  </a:lnTo>
                  <a:lnTo>
                    <a:pt x="1197" y="1835"/>
                  </a:lnTo>
                  <a:lnTo>
                    <a:pt x="1198" y="1665"/>
                  </a:lnTo>
                  <a:lnTo>
                    <a:pt x="1199" y="1767"/>
                  </a:lnTo>
                  <a:lnTo>
                    <a:pt x="1199" y="1663"/>
                  </a:lnTo>
                  <a:lnTo>
                    <a:pt x="1200" y="1676"/>
                  </a:lnTo>
                  <a:lnTo>
                    <a:pt x="1200" y="1595"/>
                  </a:lnTo>
                  <a:lnTo>
                    <a:pt x="1201" y="1916"/>
                  </a:lnTo>
                  <a:lnTo>
                    <a:pt x="1202" y="1690"/>
                  </a:lnTo>
                  <a:lnTo>
                    <a:pt x="1203" y="1706"/>
                  </a:lnTo>
                  <a:lnTo>
                    <a:pt x="1203" y="1489"/>
                  </a:lnTo>
                  <a:lnTo>
                    <a:pt x="1205" y="1817"/>
                  </a:lnTo>
                  <a:lnTo>
                    <a:pt x="1205" y="1725"/>
                  </a:lnTo>
                  <a:lnTo>
                    <a:pt x="1207" y="2029"/>
                  </a:lnTo>
                  <a:lnTo>
                    <a:pt x="1208" y="1510"/>
                  </a:lnTo>
                  <a:lnTo>
                    <a:pt x="1208" y="1684"/>
                  </a:lnTo>
                  <a:lnTo>
                    <a:pt x="1209" y="1602"/>
                  </a:lnTo>
                  <a:lnTo>
                    <a:pt x="1210" y="1678"/>
                  </a:lnTo>
                  <a:lnTo>
                    <a:pt x="1210" y="1608"/>
                  </a:lnTo>
                  <a:lnTo>
                    <a:pt x="1211" y="1614"/>
                  </a:lnTo>
                  <a:lnTo>
                    <a:pt x="1212" y="1544"/>
                  </a:lnTo>
                  <a:lnTo>
                    <a:pt x="1213" y="1990"/>
                  </a:lnTo>
                  <a:lnTo>
                    <a:pt x="1215" y="1574"/>
                  </a:lnTo>
                  <a:lnTo>
                    <a:pt x="1215" y="1696"/>
                  </a:lnTo>
                  <a:lnTo>
                    <a:pt x="1218" y="1447"/>
                  </a:lnTo>
                  <a:lnTo>
                    <a:pt x="1219" y="1744"/>
                  </a:lnTo>
                  <a:lnTo>
                    <a:pt x="1220" y="1539"/>
                  </a:lnTo>
                  <a:lnTo>
                    <a:pt x="1220" y="1848"/>
                  </a:lnTo>
                  <a:lnTo>
                    <a:pt x="1222" y="1627"/>
                  </a:lnTo>
                  <a:lnTo>
                    <a:pt x="1223" y="1801"/>
                  </a:lnTo>
                  <a:lnTo>
                    <a:pt x="1224" y="1509"/>
                  </a:lnTo>
                  <a:lnTo>
                    <a:pt x="1225" y="1769"/>
                  </a:lnTo>
                  <a:lnTo>
                    <a:pt x="1226" y="1673"/>
                  </a:lnTo>
                  <a:lnTo>
                    <a:pt x="1226" y="1735"/>
                  </a:lnTo>
                  <a:lnTo>
                    <a:pt x="1227" y="1544"/>
                  </a:lnTo>
                  <a:lnTo>
                    <a:pt x="1229" y="1828"/>
                  </a:lnTo>
                  <a:lnTo>
                    <a:pt x="1230" y="1622"/>
                  </a:lnTo>
                  <a:lnTo>
                    <a:pt x="1231" y="1878"/>
                  </a:lnTo>
                  <a:lnTo>
                    <a:pt x="1232" y="1675"/>
                  </a:lnTo>
                  <a:lnTo>
                    <a:pt x="1233" y="1921"/>
                  </a:lnTo>
                  <a:lnTo>
                    <a:pt x="1234" y="1385"/>
                  </a:lnTo>
                  <a:lnTo>
                    <a:pt x="1235" y="1815"/>
                  </a:lnTo>
                  <a:lnTo>
                    <a:pt x="1236" y="1434"/>
                  </a:lnTo>
                  <a:lnTo>
                    <a:pt x="1237" y="1836"/>
                  </a:lnTo>
                  <a:lnTo>
                    <a:pt x="1237" y="1646"/>
                  </a:lnTo>
                  <a:lnTo>
                    <a:pt x="1239" y="1858"/>
                  </a:lnTo>
                  <a:lnTo>
                    <a:pt x="1240" y="1500"/>
                  </a:lnTo>
                  <a:lnTo>
                    <a:pt x="1241" y="1715"/>
                  </a:lnTo>
                  <a:lnTo>
                    <a:pt x="1242" y="1545"/>
                  </a:lnTo>
                  <a:lnTo>
                    <a:pt x="1243" y="1834"/>
                  </a:lnTo>
                  <a:lnTo>
                    <a:pt x="1244" y="1674"/>
                  </a:lnTo>
                  <a:lnTo>
                    <a:pt x="1245" y="2046"/>
                  </a:lnTo>
                  <a:lnTo>
                    <a:pt x="1245" y="1610"/>
                  </a:lnTo>
                  <a:lnTo>
                    <a:pt x="1246" y="1843"/>
                  </a:lnTo>
                  <a:lnTo>
                    <a:pt x="1247" y="1504"/>
                  </a:lnTo>
                  <a:lnTo>
                    <a:pt x="1249" y="1918"/>
                  </a:lnTo>
                  <a:lnTo>
                    <a:pt x="1251" y="1498"/>
                  </a:lnTo>
                  <a:lnTo>
                    <a:pt x="1253" y="1913"/>
                  </a:lnTo>
                  <a:lnTo>
                    <a:pt x="1255" y="1530"/>
                  </a:lnTo>
                  <a:lnTo>
                    <a:pt x="1256" y="1828"/>
                  </a:lnTo>
                  <a:lnTo>
                    <a:pt x="1257" y="1596"/>
                  </a:lnTo>
                  <a:lnTo>
                    <a:pt x="1258" y="1829"/>
                  </a:lnTo>
                  <a:lnTo>
                    <a:pt x="1260" y="1488"/>
                  </a:lnTo>
                  <a:lnTo>
                    <a:pt x="1261" y="1752"/>
                  </a:lnTo>
                  <a:lnTo>
                    <a:pt x="1262" y="1666"/>
                  </a:lnTo>
                  <a:lnTo>
                    <a:pt x="1262" y="1706"/>
                  </a:lnTo>
                  <a:lnTo>
                    <a:pt x="1263" y="1388"/>
                  </a:lnTo>
                  <a:lnTo>
                    <a:pt x="1264" y="1686"/>
                  </a:lnTo>
                  <a:lnTo>
                    <a:pt x="1265" y="1454"/>
                  </a:lnTo>
                  <a:lnTo>
                    <a:pt x="1266" y="1714"/>
                  </a:lnTo>
                  <a:lnTo>
                    <a:pt x="1268" y="1505"/>
                  </a:lnTo>
                  <a:lnTo>
                    <a:pt x="1269" y="1729"/>
                  </a:lnTo>
                  <a:lnTo>
                    <a:pt x="1270" y="1449"/>
                  </a:lnTo>
                  <a:lnTo>
                    <a:pt x="1271" y="1661"/>
                  </a:lnTo>
                  <a:lnTo>
                    <a:pt x="1272" y="1527"/>
                  </a:lnTo>
                  <a:lnTo>
                    <a:pt x="1273" y="1716"/>
                  </a:lnTo>
                  <a:lnTo>
                    <a:pt x="1273" y="1592"/>
                  </a:lnTo>
                  <a:lnTo>
                    <a:pt x="1274" y="1678"/>
                  </a:lnTo>
                  <a:lnTo>
                    <a:pt x="1275" y="1589"/>
                  </a:lnTo>
                  <a:lnTo>
                    <a:pt x="1277" y="1905"/>
                  </a:lnTo>
                  <a:lnTo>
                    <a:pt x="1278" y="1686"/>
                  </a:lnTo>
                  <a:lnTo>
                    <a:pt x="1279" y="1711"/>
                  </a:lnTo>
                  <a:lnTo>
                    <a:pt x="1279" y="1623"/>
                  </a:lnTo>
                  <a:lnTo>
                    <a:pt x="1280" y="1998"/>
                  </a:lnTo>
                  <a:lnTo>
                    <a:pt x="1282" y="1439"/>
                  </a:lnTo>
                  <a:lnTo>
                    <a:pt x="1282" y="1791"/>
                  </a:lnTo>
                  <a:lnTo>
                    <a:pt x="1283" y="1680"/>
                  </a:lnTo>
                  <a:lnTo>
                    <a:pt x="1284" y="1907"/>
                  </a:lnTo>
                  <a:lnTo>
                    <a:pt x="1285" y="1463"/>
                  </a:lnTo>
                  <a:lnTo>
                    <a:pt x="1286" y="1681"/>
                  </a:lnTo>
                  <a:lnTo>
                    <a:pt x="1287" y="1534"/>
                  </a:lnTo>
                  <a:lnTo>
                    <a:pt x="1287" y="1764"/>
                  </a:lnTo>
                  <a:lnTo>
                    <a:pt x="1288" y="1484"/>
                  </a:lnTo>
                  <a:lnTo>
                    <a:pt x="1289" y="1676"/>
                  </a:lnTo>
                  <a:lnTo>
                    <a:pt x="1290" y="1554"/>
                  </a:lnTo>
                  <a:lnTo>
                    <a:pt x="1291" y="1861"/>
                  </a:lnTo>
                  <a:lnTo>
                    <a:pt x="1292" y="1596"/>
                  </a:lnTo>
                  <a:lnTo>
                    <a:pt x="1293" y="1864"/>
                  </a:lnTo>
                  <a:lnTo>
                    <a:pt x="1294" y="1609"/>
                  </a:lnTo>
                  <a:lnTo>
                    <a:pt x="1294" y="1798"/>
                  </a:lnTo>
                  <a:lnTo>
                    <a:pt x="1295" y="1649"/>
                  </a:lnTo>
                  <a:lnTo>
                    <a:pt x="1297" y="1895"/>
                  </a:lnTo>
                  <a:lnTo>
                    <a:pt x="1299" y="1485"/>
                  </a:lnTo>
                  <a:lnTo>
                    <a:pt x="1300" y="1736"/>
                  </a:lnTo>
                  <a:lnTo>
                    <a:pt x="1301" y="1645"/>
                  </a:lnTo>
                  <a:lnTo>
                    <a:pt x="1303" y="1792"/>
                  </a:lnTo>
                  <a:lnTo>
                    <a:pt x="1303" y="1725"/>
                  </a:lnTo>
                  <a:lnTo>
                    <a:pt x="1304" y="1932"/>
                  </a:lnTo>
                  <a:lnTo>
                    <a:pt x="1305" y="1603"/>
                  </a:lnTo>
                  <a:lnTo>
                    <a:pt x="1306" y="1790"/>
                  </a:lnTo>
                  <a:lnTo>
                    <a:pt x="1307" y="1625"/>
                  </a:lnTo>
                  <a:lnTo>
                    <a:pt x="1308" y="1856"/>
                  </a:lnTo>
                  <a:lnTo>
                    <a:pt x="1309" y="1639"/>
                  </a:lnTo>
                  <a:lnTo>
                    <a:pt x="1310" y="1856"/>
                  </a:lnTo>
                  <a:lnTo>
                    <a:pt x="1311" y="1651"/>
                  </a:lnTo>
                  <a:lnTo>
                    <a:pt x="1312" y="1925"/>
                  </a:lnTo>
                  <a:lnTo>
                    <a:pt x="1313" y="1599"/>
                  </a:lnTo>
                  <a:lnTo>
                    <a:pt x="1314" y="1760"/>
                  </a:lnTo>
                  <a:lnTo>
                    <a:pt x="1315" y="1491"/>
                  </a:lnTo>
                  <a:lnTo>
                    <a:pt x="1317" y="1922"/>
                  </a:lnTo>
                  <a:lnTo>
                    <a:pt x="1317" y="1826"/>
                  </a:lnTo>
                  <a:lnTo>
                    <a:pt x="1318" y="1963"/>
                  </a:lnTo>
                  <a:lnTo>
                    <a:pt x="1319" y="1537"/>
                  </a:lnTo>
                  <a:lnTo>
                    <a:pt x="1320" y="1824"/>
                  </a:lnTo>
                  <a:lnTo>
                    <a:pt x="1321" y="1486"/>
                  </a:lnTo>
                  <a:lnTo>
                    <a:pt x="1322" y="1694"/>
                  </a:lnTo>
                  <a:lnTo>
                    <a:pt x="1323" y="1586"/>
                  </a:lnTo>
                  <a:lnTo>
                    <a:pt x="1324" y="1922"/>
                  </a:lnTo>
                  <a:lnTo>
                    <a:pt x="1325" y="1533"/>
                  </a:lnTo>
                  <a:lnTo>
                    <a:pt x="1327" y="1829"/>
                  </a:lnTo>
                  <a:lnTo>
                    <a:pt x="1327" y="1680"/>
                  </a:lnTo>
                  <a:lnTo>
                    <a:pt x="1329" y="1605"/>
                  </a:lnTo>
                  <a:lnTo>
                    <a:pt x="1330" y="1887"/>
                  </a:lnTo>
                  <a:lnTo>
                    <a:pt x="1331" y="1874"/>
                  </a:lnTo>
                  <a:lnTo>
                    <a:pt x="1331" y="1937"/>
                  </a:lnTo>
                  <a:lnTo>
                    <a:pt x="1332" y="1786"/>
                  </a:lnTo>
                  <a:lnTo>
                    <a:pt x="1333" y="1844"/>
                  </a:lnTo>
                  <a:lnTo>
                    <a:pt x="1334" y="1620"/>
                  </a:lnTo>
                  <a:lnTo>
                    <a:pt x="1335" y="1662"/>
                  </a:lnTo>
                  <a:lnTo>
                    <a:pt x="1335" y="1454"/>
                  </a:lnTo>
                  <a:lnTo>
                    <a:pt x="1337" y="1815"/>
                  </a:lnTo>
                  <a:lnTo>
                    <a:pt x="1338" y="1748"/>
                  </a:lnTo>
                  <a:lnTo>
                    <a:pt x="1338" y="1789"/>
                  </a:lnTo>
                  <a:lnTo>
                    <a:pt x="1339" y="1615"/>
                  </a:lnTo>
                  <a:lnTo>
                    <a:pt x="1340" y="2065"/>
                  </a:lnTo>
                  <a:lnTo>
                    <a:pt x="1341" y="1650"/>
                  </a:lnTo>
                  <a:lnTo>
                    <a:pt x="1342" y="1906"/>
                  </a:lnTo>
                  <a:lnTo>
                    <a:pt x="1344" y="1499"/>
                  </a:lnTo>
                  <a:lnTo>
                    <a:pt x="1345" y="1727"/>
                  </a:lnTo>
                  <a:lnTo>
                    <a:pt x="1345" y="1626"/>
                  </a:lnTo>
                  <a:lnTo>
                    <a:pt x="1346" y="1846"/>
                  </a:lnTo>
                  <a:lnTo>
                    <a:pt x="1347" y="1551"/>
                  </a:lnTo>
                  <a:lnTo>
                    <a:pt x="1348" y="1718"/>
                  </a:lnTo>
                  <a:lnTo>
                    <a:pt x="1349" y="1326"/>
                  </a:lnTo>
                  <a:lnTo>
                    <a:pt x="1350" y="1991"/>
                  </a:lnTo>
                  <a:lnTo>
                    <a:pt x="1351" y="1489"/>
                  </a:lnTo>
                  <a:lnTo>
                    <a:pt x="1352" y="1954"/>
                  </a:lnTo>
                  <a:lnTo>
                    <a:pt x="1353" y="1755"/>
                  </a:lnTo>
                  <a:lnTo>
                    <a:pt x="1354" y="1947"/>
                  </a:lnTo>
                  <a:lnTo>
                    <a:pt x="1356" y="1609"/>
                  </a:lnTo>
                  <a:lnTo>
                    <a:pt x="1358" y="1952"/>
                  </a:lnTo>
                  <a:lnTo>
                    <a:pt x="1360" y="1617"/>
                  </a:lnTo>
                  <a:lnTo>
                    <a:pt x="1361" y="1750"/>
                  </a:lnTo>
                  <a:lnTo>
                    <a:pt x="1361" y="1578"/>
                  </a:lnTo>
                  <a:lnTo>
                    <a:pt x="1362" y="1947"/>
                  </a:lnTo>
                  <a:lnTo>
                    <a:pt x="1363" y="1571"/>
                  </a:lnTo>
                  <a:lnTo>
                    <a:pt x="1363" y="1817"/>
                  </a:lnTo>
                  <a:lnTo>
                    <a:pt x="1365" y="1520"/>
                  </a:lnTo>
                  <a:lnTo>
                    <a:pt x="1366" y="1788"/>
                  </a:lnTo>
                  <a:lnTo>
                    <a:pt x="1367" y="1648"/>
                  </a:lnTo>
                  <a:lnTo>
                    <a:pt x="1368" y="1976"/>
                  </a:lnTo>
                  <a:lnTo>
                    <a:pt x="1370" y="1618"/>
                  </a:lnTo>
                  <a:lnTo>
                    <a:pt x="1370" y="1704"/>
                  </a:lnTo>
                  <a:lnTo>
                    <a:pt x="1372" y="1447"/>
                  </a:lnTo>
                  <a:lnTo>
                    <a:pt x="1372" y="1707"/>
                  </a:lnTo>
                  <a:lnTo>
                    <a:pt x="1373" y="1651"/>
                  </a:lnTo>
                  <a:lnTo>
                    <a:pt x="1374" y="1801"/>
                  </a:lnTo>
                  <a:lnTo>
                    <a:pt x="1375" y="1510"/>
                  </a:lnTo>
                  <a:lnTo>
                    <a:pt x="1376" y="1868"/>
                  </a:lnTo>
                  <a:lnTo>
                    <a:pt x="1377" y="1673"/>
                  </a:lnTo>
                  <a:lnTo>
                    <a:pt x="1378" y="1872"/>
                  </a:lnTo>
                  <a:lnTo>
                    <a:pt x="1379" y="1585"/>
                  </a:lnTo>
                  <a:lnTo>
                    <a:pt x="1379" y="1762"/>
                  </a:lnTo>
                  <a:lnTo>
                    <a:pt x="1380" y="1730"/>
                  </a:lnTo>
                  <a:lnTo>
                    <a:pt x="1380" y="1842"/>
                  </a:lnTo>
                  <a:lnTo>
                    <a:pt x="1381" y="1591"/>
                  </a:lnTo>
                  <a:lnTo>
                    <a:pt x="1382" y="1761"/>
                  </a:lnTo>
                  <a:lnTo>
                    <a:pt x="1383" y="1712"/>
                  </a:lnTo>
                  <a:lnTo>
                    <a:pt x="1384" y="1802"/>
                  </a:lnTo>
                  <a:lnTo>
                    <a:pt x="1384" y="1731"/>
                  </a:lnTo>
                  <a:lnTo>
                    <a:pt x="1385" y="1813"/>
                  </a:lnTo>
                  <a:lnTo>
                    <a:pt x="1385" y="1714"/>
                  </a:lnTo>
                  <a:lnTo>
                    <a:pt x="1386" y="1769"/>
                  </a:lnTo>
                  <a:lnTo>
                    <a:pt x="1387" y="1624"/>
                  </a:lnTo>
                  <a:lnTo>
                    <a:pt x="1388" y="1916"/>
                  </a:lnTo>
                  <a:lnTo>
                    <a:pt x="1389" y="1628"/>
                  </a:lnTo>
                  <a:lnTo>
                    <a:pt x="1390" y="1761"/>
                  </a:lnTo>
                  <a:lnTo>
                    <a:pt x="1391" y="1730"/>
                  </a:lnTo>
                  <a:lnTo>
                    <a:pt x="1392" y="1953"/>
                  </a:lnTo>
                  <a:lnTo>
                    <a:pt x="1393" y="1559"/>
                  </a:lnTo>
                  <a:lnTo>
                    <a:pt x="1394" y="1835"/>
                  </a:lnTo>
                  <a:lnTo>
                    <a:pt x="1395" y="1643"/>
                  </a:lnTo>
                  <a:lnTo>
                    <a:pt x="1395" y="1955"/>
                  </a:lnTo>
                  <a:lnTo>
                    <a:pt x="1396" y="1549"/>
                  </a:lnTo>
                  <a:lnTo>
                    <a:pt x="1397" y="1709"/>
                  </a:lnTo>
                  <a:lnTo>
                    <a:pt x="1398" y="1665"/>
                  </a:lnTo>
                  <a:lnTo>
                    <a:pt x="1399" y="1885"/>
                  </a:lnTo>
                  <a:lnTo>
                    <a:pt x="1399" y="1808"/>
                  </a:lnTo>
                  <a:lnTo>
                    <a:pt x="1400" y="1833"/>
                  </a:lnTo>
                  <a:lnTo>
                    <a:pt x="1401" y="1691"/>
                  </a:lnTo>
                  <a:lnTo>
                    <a:pt x="1401" y="1992"/>
                  </a:lnTo>
                  <a:lnTo>
                    <a:pt x="1403" y="1602"/>
                  </a:lnTo>
                  <a:lnTo>
                    <a:pt x="1404" y="1981"/>
                  </a:lnTo>
                  <a:lnTo>
                    <a:pt x="1405" y="1596"/>
                  </a:lnTo>
                  <a:lnTo>
                    <a:pt x="1406" y="1813"/>
                  </a:lnTo>
                  <a:lnTo>
                    <a:pt x="1406" y="1679"/>
                  </a:lnTo>
                  <a:lnTo>
                    <a:pt x="1407" y="1793"/>
                  </a:lnTo>
                  <a:lnTo>
                    <a:pt x="1408" y="1725"/>
                  </a:lnTo>
                  <a:lnTo>
                    <a:pt x="1408" y="2002"/>
                  </a:lnTo>
                  <a:lnTo>
                    <a:pt x="1409" y="1342"/>
                  </a:lnTo>
                  <a:lnTo>
                    <a:pt x="1410" y="1793"/>
                  </a:lnTo>
                  <a:lnTo>
                    <a:pt x="1411" y="1723"/>
                  </a:lnTo>
                  <a:lnTo>
                    <a:pt x="1411" y="1845"/>
                  </a:lnTo>
                  <a:lnTo>
                    <a:pt x="1412" y="1826"/>
                  </a:lnTo>
                  <a:lnTo>
                    <a:pt x="1413" y="1900"/>
                  </a:lnTo>
                  <a:lnTo>
                    <a:pt x="1413" y="1808"/>
                  </a:lnTo>
                  <a:lnTo>
                    <a:pt x="1414" y="1834"/>
                  </a:lnTo>
                  <a:lnTo>
                    <a:pt x="1414" y="1677"/>
                  </a:lnTo>
                  <a:lnTo>
                    <a:pt x="1415" y="1714"/>
                  </a:lnTo>
                  <a:lnTo>
                    <a:pt x="1415" y="1667"/>
                  </a:lnTo>
                  <a:lnTo>
                    <a:pt x="1416" y="1972"/>
                  </a:lnTo>
                  <a:lnTo>
                    <a:pt x="1417" y="1451"/>
                  </a:lnTo>
                  <a:lnTo>
                    <a:pt x="1419" y="1899"/>
                  </a:lnTo>
                  <a:lnTo>
                    <a:pt x="1420" y="1758"/>
                  </a:lnTo>
                  <a:lnTo>
                    <a:pt x="1420" y="2002"/>
                  </a:lnTo>
                  <a:lnTo>
                    <a:pt x="1421" y="1527"/>
                  </a:lnTo>
                  <a:lnTo>
                    <a:pt x="1422" y="1682"/>
                  </a:lnTo>
                  <a:lnTo>
                    <a:pt x="1423" y="1539"/>
                  </a:lnTo>
                  <a:lnTo>
                    <a:pt x="1424" y="1746"/>
                  </a:lnTo>
                  <a:lnTo>
                    <a:pt x="1425" y="1703"/>
                  </a:lnTo>
                  <a:lnTo>
                    <a:pt x="1426" y="1884"/>
                  </a:lnTo>
                  <a:lnTo>
                    <a:pt x="1427" y="1586"/>
                  </a:lnTo>
                  <a:lnTo>
                    <a:pt x="1428" y="1696"/>
                  </a:lnTo>
                  <a:lnTo>
                    <a:pt x="1429" y="1346"/>
                  </a:lnTo>
                  <a:lnTo>
                    <a:pt x="1430" y="1920"/>
                  </a:lnTo>
                  <a:lnTo>
                    <a:pt x="1432" y="1639"/>
                  </a:lnTo>
                  <a:lnTo>
                    <a:pt x="1434" y="1834"/>
                  </a:lnTo>
                  <a:lnTo>
                    <a:pt x="1435" y="1646"/>
                  </a:lnTo>
                  <a:lnTo>
                    <a:pt x="1436" y="1890"/>
                  </a:lnTo>
                  <a:lnTo>
                    <a:pt x="1437" y="1471"/>
                  </a:lnTo>
                  <a:lnTo>
                    <a:pt x="1439" y="1973"/>
                  </a:lnTo>
                  <a:lnTo>
                    <a:pt x="1440" y="1618"/>
                  </a:lnTo>
                  <a:lnTo>
                    <a:pt x="1441" y="1777"/>
                  </a:lnTo>
                  <a:lnTo>
                    <a:pt x="1442" y="1598"/>
                  </a:lnTo>
                  <a:lnTo>
                    <a:pt x="1443" y="1870"/>
                  </a:lnTo>
                  <a:lnTo>
                    <a:pt x="1444" y="1640"/>
                  </a:lnTo>
                  <a:lnTo>
                    <a:pt x="1445" y="1809"/>
                  </a:lnTo>
                  <a:lnTo>
                    <a:pt x="1446" y="1604"/>
                  </a:lnTo>
                  <a:lnTo>
                    <a:pt x="1446" y="1695"/>
                  </a:lnTo>
                  <a:lnTo>
                    <a:pt x="1447" y="1688"/>
                  </a:lnTo>
                  <a:lnTo>
                    <a:pt x="1447" y="1940"/>
                  </a:lnTo>
                  <a:lnTo>
                    <a:pt x="1448" y="1886"/>
                  </a:lnTo>
                  <a:lnTo>
                    <a:pt x="1448" y="2050"/>
                  </a:lnTo>
                  <a:lnTo>
                    <a:pt x="1449" y="1452"/>
                  </a:lnTo>
                  <a:lnTo>
                    <a:pt x="1450" y="1882"/>
                  </a:lnTo>
                  <a:lnTo>
                    <a:pt x="1452" y="1621"/>
                  </a:lnTo>
                  <a:lnTo>
                    <a:pt x="1452" y="1723"/>
                  </a:lnTo>
                  <a:lnTo>
                    <a:pt x="1453" y="1503"/>
                  </a:lnTo>
                  <a:lnTo>
                    <a:pt x="1454" y="1601"/>
                  </a:lnTo>
                  <a:lnTo>
                    <a:pt x="1455" y="1480"/>
                  </a:lnTo>
                  <a:lnTo>
                    <a:pt x="1456" y="1685"/>
                  </a:lnTo>
                  <a:lnTo>
                    <a:pt x="1456" y="1637"/>
                  </a:lnTo>
                  <a:lnTo>
                    <a:pt x="1458" y="1825"/>
                  </a:lnTo>
                  <a:lnTo>
                    <a:pt x="1458" y="1768"/>
                  </a:lnTo>
                  <a:lnTo>
                    <a:pt x="1459" y="1815"/>
                  </a:lnTo>
                  <a:lnTo>
                    <a:pt x="1460" y="1536"/>
                  </a:lnTo>
                  <a:lnTo>
                    <a:pt x="1462" y="1762"/>
                  </a:lnTo>
                  <a:lnTo>
                    <a:pt x="1464" y="1646"/>
                  </a:lnTo>
                  <a:lnTo>
                    <a:pt x="1464" y="1726"/>
                  </a:lnTo>
                  <a:lnTo>
                    <a:pt x="1465" y="1685"/>
                  </a:lnTo>
                  <a:lnTo>
                    <a:pt x="1466" y="1841"/>
                  </a:lnTo>
                  <a:lnTo>
                    <a:pt x="1467" y="1525"/>
                  </a:lnTo>
                  <a:lnTo>
                    <a:pt x="1468" y="1842"/>
                  </a:lnTo>
                  <a:lnTo>
                    <a:pt x="1469" y="1512"/>
                  </a:lnTo>
                  <a:lnTo>
                    <a:pt x="1471" y="1761"/>
                  </a:lnTo>
                  <a:lnTo>
                    <a:pt x="1472" y="1637"/>
                  </a:lnTo>
                  <a:lnTo>
                    <a:pt x="1472" y="1672"/>
                  </a:lnTo>
                  <a:lnTo>
                    <a:pt x="1473" y="1548"/>
                  </a:lnTo>
                  <a:lnTo>
                    <a:pt x="1475" y="1920"/>
                  </a:lnTo>
                  <a:lnTo>
                    <a:pt x="1475" y="1748"/>
                  </a:lnTo>
                  <a:lnTo>
                    <a:pt x="1476" y="1837"/>
                  </a:lnTo>
                  <a:lnTo>
                    <a:pt x="1477" y="1639"/>
                  </a:lnTo>
                  <a:lnTo>
                    <a:pt x="1479" y="1830"/>
                  </a:lnTo>
                  <a:lnTo>
                    <a:pt x="1480" y="1463"/>
                  </a:lnTo>
                  <a:lnTo>
                    <a:pt x="1482" y="1810"/>
                  </a:lnTo>
                  <a:lnTo>
                    <a:pt x="1482" y="1719"/>
                  </a:lnTo>
                  <a:lnTo>
                    <a:pt x="1484" y="1962"/>
                  </a:lnTo>
                  <a:lnTo>
                    <a:pt x="1486" y="1752"/>
                  </a:lnTo>
                  <a:lnTo>
                    <a:pt x="1487" y="1822"/>
                  </a:lnTo>
                  <a:lnTo>
                    <a:pt x="1488" y="1636"/>
                  </a:lnTo>
                  <a:lnTo>
                    <a:pt x="1489" y="1812"/>
                  </a:lnTo>
                  <a:lnTo>
                    <a:pt x="1489" y="1586"/>
                  </a:lnTo>
                  <a:lnTo>
                    <a:pt x="1490" y="1817"/>
                  </a:lnTo>
                  <a:lnTo>
                    <a:pt x="1491" y="1568"/>
                  </a:lnTo>
                  <a:lnTo>
                    <a:pt x="1492" y="1790"/>
                  </a:lnTo>
                  <a:lnTo>
                    <a:pt x="1493" y="1390"/>
                  </a:lnTo>
                  <a:lnTo>
                    <a:pt x="1494" y="1860"/>
                  </a:lnTo>
                  <a:lnTo>
                    <a:pt x="1495" y="1507"/>
                  </a:lnTo>
                  <a:lnTo>
                    <a:pt x="1497" y="1840"/>
                  </a:lnTo>
                  <a:lnTo>
                    <a:pt x="1497" y="1478"/>
                  </a:lnTo>
                  <a:lnTo>
                    <a:pt x="1498" y="1854"/>
                  </a:lnTo>
                  <a:lnTo>
                    <a:pt x="1499" y="1511"/>
                  </a:lnTo>
                  <a:lnTo>
                    <a:pt x="1500" y="1724"/>
                  </a:lnTo>
                  <a:lnTo>
                    <a:pt x="1501" y="1717"/>
                  </a:lnTo>
                  <a:lnTo>
                    <a:pt x="1502" y="1809"/>
                  </a:lnTo>
                  <a:lnTo>
                    <a:pt x="1503" y="1574"/>
                  </a:lnTo>
                  <a:lnTo>
                    <a:pt x="1504" y="1955"/>
                  </a:lnTo>
                  <a:lnTo>
                    <a:pt x="1505" y="1604"/>
                  </a:lnTo>
                  <a:lnTo>
                    <a:pt x="1507" y="1965"/>
                  </a:lnTo>
                  <a:lnTo>
                    <a:pt x="1508" y="1569"/>
                  </a:lnTo>
                  <a:lnTo>
                    <a:pt x="1508" y="1993"/>
                  </a:lnTo>
                  <a:lnTo>
                    <a:pt x="1509" y="1562"/>
                  </a:lnTo>
                  <a:lnTo>
                    <a:pt x="1510" y="1766"/>
                  </a:lnTo>
                  <a:lnTo>
                    <a:pt x="1511" y="1741"/>
                  </a:lnTo>
                  <a:lnTo>
                    <a:pt x="1511" y="1893"/>
                  </a:lnTo>
                  <a:lnTo>
                    <a:pt x="1513" y="1517"/>
                  </a:lnTo>
                  <a:lnTo>
                    <a:pt x="1514" y="1935"/>
                  </a:lnTo>
                  <a:lnTo>
                    <a:pt x="1515" y="1539"/>
                  </a:lnTo>
                  <a:lnTo>
                    <a:pt x="1516" y="1726"/>
                  </a:lnTo>
                  <a:lnTo>
                    <a:pt x="1517" y="1564"/>
                  </a:lnTo>
                  <a:lnTo>
                    <a:pt x="1518" y="1775"/>
                  </a:lnTo>
                  <a:lnTo>
                    <a:pt x="1519" y="1736"/>
                  </a:lnTo>
                  <a:lnTo>
                    <a:pt x="1520" y="1846"/>
                  </a:lnTo>
                  <a:lnTo>
                    <a:pt x="1521" y="1683"/>
                  </a:lnTo>
                  <a:lnTo>
                    <a:pt x="1523" y="2042"/>
                  </a:lnTo>
                  <a:lnTo>
                    <a:pt x="1524" y="1578"/>
                  </a:lnTo>
                  <a:lnTo>
                    <a:pt x="1525" y="1828"/>
                  </a:lnTo>
                  <a:lnTo>
                    <a:pt x="1527" y="1651"/>
                  </a:lnTo>
                  <a:lnTo>
                    <a:pt x="1527" y="1823"/>
                  </a:lnTo>
                  <a:lnTo>
                    <a:pt x="1528" y="1628"/>
                  </a:lnTo>
                  <a:lnTo>
                    <a:pt x="1529" y="1728"/>
                  </a:lnTo>
                  <a:lnTo>
                    <a:pt x="1529" y="1592"/>
                  </a:lnTo>
                  <a:lnTo>
                    <a:pt x="1530" y="1719"/>
                  </a:lnTo>
                  <a:lnTo>
                    <a:pt x="1531" y="1697"/>
                  </a:lnTo>
                  <a:lnTo>
                    <a:pt x="1532" y="1792"/>
                  </a:lnTo>
                  <a:lnTo>
                    <a:pt x="1532" y="1688"/>
                  </a:lnTo>
                  <a:lnTo>
                    <a:pt x="1533" y="1778"/>
                  </a:lnTo>
                  <a:lnTo>
                    <a:pt x="1534" y="1650"/>
                  </a:lnTo>
                  <a:lnTo>
                    <a:pt x="1534" y="1838"/>
                  </a:lnTo>
                  <a:lnTo>
                    <a:pt x="1536" y="1553"/>
                  </a:lnTo>
                  <a:lnTo>
                    <a:pt x="1536" y="1854"/>
                  </a:lnTo>
                  <a:lnTo>
                    <a:pt x="1537" y="1521"/>
                  </a:lnTo>
                  <a:lnTo>
                    <a:pt x="1538" y="1911"/>
                  </a:lnTo>
                  <a:lnTo>
                    <a:pt x="1539" y="1697"/>
                  </a:lnTo>
                  <a:lnTo>
                    <a:pt x="1540" y="1964"/>
                  </a:lnTo>
                  <a:lnTo>
                    <a:pt x="1541" y="1778"/>
                  </a:lnTo>
                  <a:lnTo>
                    <a:pt x="1541" y="1823"/>
                  </a:lnTo>
                  <a:lnTo>
                    <a:pt x="1543" y="1688"/>
                  </a:lnTo>
                  <a:lnTo>
                    <a:pt x="1544" y="1980"/>
                  </a:lnTo>
                  <a:lnTo>
                    <a:pt x="1546" y="1537"/>
                  </a:lnTo>
                  <a:lnTo>
                    <a:pt x="1547" y="1895"/>
                  </a:lnTo>
                  <a:lnTo>
                    <a:pt x="1547" y="1809"/>
                  </a:lnTo>
                  <a:lnTo>
                    <a:pt x="1548" y="1842"/>
                  </a:lnTo>
                  <a:lnTo>
                    <a:pt x="1548" y="1784"/>
                  </a:lnTo>
                  <a:lnTo>
                    <a:pt x="1549" y="1805"/>
                  </a:lnTo>
                  <a:lnTo>
                    <a:pt x="1549" y="1742"/>
                  </a:lnTo>
                  <a:lnTo>
                    <a:pt x="1550" y="1756"/>
                  </a:lnTo>
                  <a:lnTo>
                    <a:pt x="1550" y="1711"/>
                  </a:lnTo>
                  <a:lnTo>
                    <a:pt x="1551" y="1816"/>
                  </a:lnTo>
                  <a:lnTo>
                    <a:pt x="1552" y="1609"/>
                  </a:lnTo>
                  <a:lnTo>
                    <a:pt x="1552" y="1769"/>
                  </a:lnTo>
                  <a:lnTo>
                    <a:pt x="1553" y="1667"/>
                  </a:lnTo>
                  <a:lnTo>
                    <a:pt x="1554" y="1859"/>
                  </a:lnTo>
                  <a:lnTo>
                    <a:pt x="1555" y="1575"/>
                  </a:lnTo>
                  <a:lnTo>
                    <a:pt x="1557" y="1740"/>
                  </a:lnTo>
                  <a:lnTo>
                    <a:pt x="1558" y="1539"/>
                  </a:lnTo>
                  <a:lnTo>
                    <a:pt x="1559" y="1906"/>
                  </a:lnTo>
                  <a:lnTo>
                    <a:pt x="1559" y="1651"/>
                  </a:lnTo>
                  <a:lnTo>
                    <a:pt x="1560" y="1793"/>
                  </a:lnTo>
                  <a:lnTo>
                    <a:pt x="1562" y="1586"/>
                  </a:lnTo>
                  <a:lnTo>
                    <a:pt x="1563" y="1829"/>
                  </a:lnTo>
                  <a:lnTo>
                    <a:pt x="1563" y="1725"/>
                  </a:lnTo>
                  <a:lnTo>
                    <a:pt x="1564" y="1841"/>
                  </a:lnTo>
                  <a:lnTo>
                    <a:pt x="1565" y="1620"/>
                  </a:lnTo>
                  <a:lnTo>
                    <a:pt x="1566" y="1829"/>
                  </a:lnTo>
                  <a:lnTo>
                    <a:pt x="1567" y="1600"/>
                  </a:lnTo>
                  <a:lnTo>
                    <a:pt x="1568" y="1728"/>
                  </a:lnTo>
                  <a:lnTo>
                    <a:pt x="1568" y="1609"/>
                  </a:lnTo>
                  <a:lnTo>
                    <a:pt x="1569" y="1659"/>
                  </a:lnTo>
                  <a:lnTo>
                    <a:pt x="1570" y="1547"/>
                  </a:lnTo>
                  <a:lnTo>
                    <a:pt x="1570" y="1782"/>
                  </a:lnTo>
                  <a:lnTo>
                    <a:pt x="1571" y="1678"/>
                  </a:lnTo>
                  <a:lnTo>
                    <a:pt x="1572" y="1843"/>
                  </a:lnTo>
                  <a:lnTo>
                    <a:pt x="1572" y="1650"/>
                  </a:lnTo>
                  <a:lnTo>
                    <a:pt x="1573" y="1864"/>
                  </a:lnTo>
                  <a:lnTo>
                    <a:pt x="1574" y="1683"/>
                  </a:lnTo>
                  <a:lnTo>
                    <a:pt x="1574" y="1783"/>
                  </a:lnTo>
                  <a:lnTo>
                    <a:pt x="1575" y="1641"/>
                  </a:lnTo>
                  <a:lnTo>
                    <a:pt x="1576" y="1819"/>
                  </a:lnTo>
                  <a:lnTo>
                    <a:pt x="1576" y="1685"/>
                  </a:lnTo>
                  <a:lnTo>
                    <a:pt x="1577" y="1826"/>
                  </a:lnTo>
                  <a:lnTo>
                    <a:pt x="1578" y="1771"/>
                  </a:lnTo>
                  <a:lnTo>
                    <a:pt x="1578" y="1937"/>
                  </a:lnTo>
                  <a:lnTo>
                    <a:pt x="1579" y="1793"/>
                  </a:lnTo>
                  <a:lnTo>
                    <a:pt x="1580" y="1635"/>
                  </a:lnTo>
                  <a:lnTo>
                    <a:pt x="1581" y="1755"/>
                  </a:lnTo>
                  <a:lnTo>
                    <a:pt x="1581" y="1535"/>
                  </a:lnTo>
                  <a:lnTo>
                    <a:pt x="1582" y="1779"/>
                  </a:lnTo>
                  <a:lnTo>
                    <a:pt x="1583" y="1546"/>
                  </a:lnTo>
                  <a:lnTo>
                    <a:pt x="1585" y="1965"/>
                  </a:lnTo>
                  <a:lnTo>
                    <a:pt x="1586" y="1796"/>
                  </a:lnTo>
                  <a:lnTo>
                    <a:pt x="1587" y="1867"/>
                  </a:lnTo>
                  <a:lnTo>
                    <a:pt x="1587" y="1683"/>
                  </a:lnTo>
                  <a:lnTo>
                    <a:pt x="1588" y="1868"/>
                  </a:lnTo>
                  <a:lnTo>
                    <a:pt x="1589" y="1628"/>
                  </a:lnTo>
                  <a:lnTo>
                    <a:pt x="1590" y="1730"/>
                  </a:lnTo>
                  <a:lnTo>
                    <a:pt x="1591" y="1705"/>
                  </a:lnTo>
                  <a:lnTo>
                    <a:pt x="1591" y="1860"/>
                  </a:lnTo>
                  <a:lnTo>
                    <a:pt x="1593" y="1580"/>
                  </a:lnTo>
                  <a:lnTo>
                    <a:pt x="1593" y="1864"/>
                  </a:lnTo>
                  <a:lnTo>
                    <a:pt x="1594" y="1698"/>
                  </a:lnTo>
                  <a:lnTo>
                    <a:pt x="1595" y="1787"/>
                  </a:lnTo>
                  <a:lnTo>
                    <a:pt x="1595" y="1671"/>
                  </a:lnTo>
                  <a:lnTo>
                    <a:pt x="1596" y="1711"/>
                  </a:lnTo>
                  <a:lnTo>
                    <a:pt x="1597" y="1540"/>
                  </a:lnTo>
                  <a:lnTo>
                    <a:pt x="1597" y="1570"/>
                  </a:lnTo>
                  <a:lnTo>
                    <a:pt x="1598" y="1563"/>
                  </a:lnTo>
                  <a:lnTo>
                    <a:pt x="1598" y="1907"/>
                  </a:lnTo>
                  <a:lnTo>
                    <a:pt x="1600" y="1522"/>
                  </a:lnTo>
                  <a:lnTo>
                    <a:pt x="1600" y="1646"/>
                  </a:lnTo>
                  <a:lnTo>
                    <a:pt x="1602" y="1558"/>
                  </a:lnTo>
                  <a:lnTo>
                    <a:pt x="1603" y="1821"/>
                  </a:lnTo>
                  <a:lnTo>
                    <a:pt x="1603" y="1679"/>
                  </a:lnTo>
                  <a:lnTo>
                    <a:pt x="1604" y="2057"/>
                  </a:lnTo>
                  <a:lnTo>
                    <a:pt x="1605" y="1629"/>
                  </a:lnTo>
                  <a:lnTo>
                    <a:pt x="1606" y="1912"/>
                  </a:lnTo>
                  <a:lnTo>
                    <a:pt x="1606" y="1861"/>
                  </a:lnTo>
                  <a:lnTo>
                    <a:pt x="1607" y="1928"/>
                  </a:lnTo>
                  <a:lnTo>
                    <a:pt x="1608" y="1697"/>
                  </a:lnTo>
                  <a:lnTo>
                    <a:pt x="1608" y="1850"/>
                  </a:lnTo>
                  <a:lnTo>
                    <a:pt x="1610" y="1513"/>
                  </a:lnTo>
                  <a:lnTo>
                    <a:pt x="1611" y="1845"/>
                  </a:lnTo>
                  <a:lnTo>
                    <a:pt x="1612" y="1622"/>
                  </a:lnTo>
                  <a:lnTo>
                    <a:pt x="1613" y="1946"/>
                  </a:lnTo>
                  <a:lnTo>
                    <a:pt x="1614" y="1568"/>
                  </a:lnTo>
                  <a:lnTo>
                    <a:pt x="1616" y="1723"/>
                  </a:lnTo>
                  <a:lnTo>
                    <a:pt x="1616" y="1656"/>
                  </a:lnTo>
                  <a:lnTo>
                    <a:pt x="1618" y="1847"/>
                  </a:lnTo>
                  <a:lnTo>
                    <a:pt x="1619" y="1644"/>
                  </a:lnTo>
                  <a:lnTo>
                    <a:pt x="1620" y="2039"/>
                  </a:lnTo>
                  <a:lnTo>
                    <a:pt x="1622" y="1703"/>
                  </a:lnTo>
                  <a:lnTo>
                    <a:pt x="1623" y="1835"/>
                  </a:lnTo>
                  <a:lnTo>
                    <a:pt x="1623" y="1563"/>
                  </a:lnTo>
                  <a:lnTo>
                    <a:pt x="1624" y="1840"/>
                  </a:lnTo>
                  <a:lnTo>
                    <a:pt x="1625" y="1470"/>
                  </a:lnTo>
                  <a:lnTo>
                    <a:pt x="1627" y="1678"/>
                  </a:lnTo>
                  <a:lnTo>
                    <a:pt x="1627" y="1574"/>
                  </a:lnTo>
                  <a:lnTo>
                    <a:pt x="1628" y="1674"/>
                  </a:lnTo>
                  <a:lnTo>
                    <a:pt x="1629" y="1662"/>
                  </a:lnTo>
                  <a:lnTo>
                    <a:pt x="1629" y="1984"/>
                  </a:lnTo>
                  <a:lnTo>
                    <a:pt x="1631" y="1605"/>
                  </a:lnTo>
                  <a:lnTo>
                    <a:pt x="1632" y="1907"/>
                  </a:lnTo>
                  <a:lnTo>
                    <a:pt x="1633" y="1631"/>
                  </a:lnTo>
                  <a:lnTo>
                    <a:pt x="1635" y="1722"/>
                  </a:lnTo>
                  <a:lnTo>
                    <a:pt x="1636" y="1516"/>
                  </a:lnTo>
                  <a:lnTo>
                    <a:pt x="1637" y="1665"/>
                  </a:lnTo>
                  <a:lnTo>
                    <a:pt x="1637" y="1581"/>
                  </a:lnTo>
                  <a:lnTo>
                    <a:pt x="1639" y="1876"/>
                  </a:lnTo>
                  <a:lnTo>
                    <a:pt x="1640" y="1524"/>
                  </a:lnTo>
                  <a:lnTo>
                    <a:pt x="1641" y="1872"/>
                  </a:lnTo>
                  <a:lnTo>
                    <a:pt x="1642" y="1755"/>
                  </a:lnTo>
                  <a:lnTo>
                    <a:pt x="1643" y="2037"/>
                  </a:lnTo>
                  <a:lnTo>
                    <a:pt x="1644" y="1487"/>
                  </a:lnTo>
                  <a:lnTo>
                    <a:pt x="1645" y="1773"/>
                  </a:lnTo>
                  <a:lnTo>
                    <a:pt x="1646" y="1709"/>
                  </a:lnTo>
                  <a:lnTo>
                    <a:pt x="1646" y="1912"/>
                  </a:lnTo>
                  <a:lnTo>
                    <a:pt x="1647" y="1429"/>
                  </a:lnTo>
                  <a:lnTo>
                    <a:pt x="1648" y="1829"/>
                  </a:lnTo>
                  <a:lnTo>
                    <a:pt x="1649" y="1709"/>
                  </a:lnTo>
                  <a:lnTo>
                    <a:pt x="1649" y="1782"/>
                  </a:lnTo>
                  <a:lnTo>
                    <a:pt x="1650" y="1544"/>
                  </a:lnTo>
                  <a:lnTo>
                    <a:pt x="1651" y="1634"/>
                  </a:lnTo>
                  <a:lnTo>
                    <a:pt x="1651" y="1498"/>
                  </a:lnTo>
                  <a:lnTo>
                    <a:pt x="1653" y="1792"/>
                  </a:lnTo>
                  <a:lnTo>
                    <a:pt x="1653" y="1673"/>
                  </a:lnTo>
                  <a:lnTo>
                    <a:pt x="1654" y="1825"/>
                  </a:lnTo>
                  <a:lnTo>
                    <a:pt x="1655" y="1693"/>
                  </a:lnTo>
                  <a:lnTo>
                    <a:pt x="1657" y="1813"/>
                  </a:lnTo>
                  <a:lnTo>
                    <a:pt x="1658" y="1481"/>
                  </a:lnTo>
                  <a:lnTo>
                    <a:pt x="1659" y="1692"/>
                  </a:lnTo>
                  <a:lnTo>
                    <a:pt x="1659" y="1590"/>
                  </a:lnTo>
                  <a:lnTo>
                    <a:pt x="1661" y="1924"/>
                  </a:lnTo>
                  <a:lnTo>
                    <a:pt x="1662" y="1682"/>
                  </a:lnTo>
                  <a:lnTo>
                    <a:pt x="1663" y="1921"/>
                  </a:lnTo>
                  <a:lnTo>
                    <a:pt x="1664" y="1560"/>
                  </a:lnTo>
                  <a:lnTo>
                    <a:pt x="1665" y="1903"/>
                  </a:lnTo>
                  <a:lnTo>
                    <a:pt x="1666" y="1608"/>
                  </a:lnTo>
                  <a:lnTo>
                    <a:pt x="1667" y="1913"/>
                  </a:lnTo>
                  <a:lnTo>
                    <a:pt x="1668" y="1578"/>
                  </a:lnTo>
                  <a:lnTo>
                    <a:pt x="1669" y="1815"/>
                  </a:lnTo>
                  <a:lnTo>
                    <a:pt x="1670" y="1385"/>
                  </a:lnTo>
                  <a:lnTo>
                    <a:pt x="1671" y="1780"/>
                  </a:lnTo>
                  <a:lnTo>
                    <a:pt x="1672" y="1673"/>
                  </a:lnTo>
                  <a:lnTo>
                    <a:pt x="1673" y="1836"/>
                  </a:lnTo>
                  <a:lnTo>
                    <a:pt x="1673" y="1760"/>
                  </a:lnTo>
                  <a:lnTo>
                    <a:pt x="1674" y="1786"/>
                  </a:lnTo>
                  <a:lnTo>
                    <a:pt x="1674" y="1635"/>
                  </a:lnTo>
                  <a:lnTo>
                    <a:pt x="1675" y="1750"/>
                  </a:lnTo>
                  <a:lnTo>
                    <a:pt x="1676" y="1661"/>
                  </a:lnTo>
                  <a:lnTo>
                    <a:pt x="1677" y="1875"/>
                  </a:lnTo>
                  <a:lnTo>
                    <a:pt x="1678" y="1676"/>
                  </a:lnTo>
                  <a:lnTo>
                    <a:pt x="1679" y="1899"/>
                  </a:lnTo>
                  <a:lnTo>
                    <a:pt x="1680" y="1466"/>
                  </a:lnTo>
                  <a:lnTo>
                    <a:pt x="1681" y="1990"/>
                  </a:lnTo>
                  <a:lnTo>
                    <a:pt x="1682" y="1460"/>
                  </a:lnTo>
                  <a:lnTo>
                    <a:pt x="1684" y="1686"/>
                  </a:lnTo>
                  <a:lnTo>
                    <a:pt x="1685" y="1586"/>
                  </a:lnTo>
                  <a:lnTo>
                    <a:pt x="1685" y="1852"/>
                  </a:lnTo>
                  <a:lnTo>
                    <a:pt x="1686" y="1650"/>
                  </a:lnTo>
                  <a:lnTo>
                    <a:pt x="1687" y="1927"/>
                  </a:lnTo>
                  <a:lnTo>
                    <a:pt x="1688" y="1664"/>
                  </a:lnTo>
                  <a:lnTo>
                    <a:pt x="1689" y="1798"/>
                  </a:lnTo>
                  <a:lnTo>
                    <a:pt x="1691" y="1525"/>
                  </a:lnTo>
                  <a:lnTo>
                    <a:pt x="1692" y="1846"/>
                  </a:lnTo>
                  <a:lnTo>
                    <a:pt x="1693" y="1691"/>
                  </a:lnTo>
                  <a:lnTo>
                    <a:pt x="1694" y="1946"/>
                  </a:lnTo>
                  <a:lnTo>
                    <a:pt x="1694" y="1655"/>
                  </a:lnTo>
                  <a:lnTo>
                    <a:pt x="1695" y="1734"/>
                  </a:lnTo>
                  <a:lnTo>
                    <a:pt x="1696" y="1730"/>
                  </a:lnTo>
                  <a:lnTo>
                    <a:pt x="1696" y="1820"/>
                  </a:lnTo>
                  <a:lnTo>
                    <a:pt x="1697" y="1756"/>
                  </a:lnTo>
                  <a:lnTo>
                    <a:pt x="1698" y="1855"/>
                  </a:lnTo>
                  <a:lnTo>
                    <a:pt x="1699" y="1553"/>
                  </a:lnTo>
                  <a:lnTo>
                    <a:pt x="1699" y="1843"/>
                  </a:lnTo>
                  <a:lnTo>
                    <a:pt x="1700" y="1595"/>
                  </a:lnTo>
                  <a:lnTo>
                    <a:pt x="1701" y="1686"/>
                  </a:lnTo>
                  <a:lnTo>
                    <a:pt x="1701" y="1568"/>
                  </a:lnTo>
                  <a:lnTo>
                    <a:pt x="1702" y="1627"/>
                  </a:lnTo>
                  <a:lnTo>
                    <a:pt x="1703" y="1440"/>
                  </a:lnTo>
                  <a:lnTo>
                    <a:pt x="1704" y="1871"/>
                  </a:lnTo>
                  <a:lnTo>
                    <a:pt x="1705" y="1630"/>
                  </a:lnTo>
                  <a:lnTo>
                    <a:pt x="1706" y="1769"/>
                  </a:lnTo>
                  <a:lnTo>
                    <a:pt x="1707" y="1444"/>
                  </a:lnTo>
                  <a:lnTo>
                    <a:pt x="1707" y="1797"/>
                  </a:lnTo>
                  <a:lnTo>
                    <a:pt x="1708" y="1599"/>
                  </a:lnTo>
                  <a:lnTo>
                    <a:pt x="1709" y="1756"/>
                  </a:lnTo>
                  <a:lnTo>
                    <a:pt x="1709" y="1501"/>
                  </a:lnTo>
                  <a:lnTo>
                    <a:pt x="1710" y="1826"/>
                  </a:lnTo>
                  <a:lnTo>
                    <a:pt x="1711" y="1554"/>
                  </a:lnTo>
                  <a:lnTo>
                    <a:pt x="1712" y="1780"/>
                  </a:lnTo>
                  <a:lnTo>
                    <a:pt x="1712" y="1436"/>
                  </a:lnTo>
                  <a:lnTo>
                    <a:pt x="1713" y="1755"/>
                  </a:lnTo>
                  <a:lnTo>
                    <a:pt x="1715" y="1646"/>
                  </a:lnTo>
                  <a:lnTo>
                    <a:pt x="1715" y="1771"/>
                  </a:lnTo>
                  <a:lnTo>
                    <a:pt x="1716" y="1631"/>
                  </a:lnTo>
                  <a:lnTo>
                    <a:pt x="1717" y="1740"/>
                  </a:lnTo>
                  <a:lnTo>
                    <a:pt x="1718" y="1423"/>
                  </a:lnTo>
                  <a:lnTo>
                    <a:pt x="1718" y="1759"/>
                  </a:lnTo>
                  <a:lnTo>
                    <a:pt x="1719" y="1675"/>
                  </a:lnTo>
                  <a:lnTo>
                    <a:pt x="1719" y="1752"/>
                  </a:lnTo>
                  <a:lnTo>
                    <a:pt x="1720" y="1673"/>
                  </a:lnTo>
                  <a:lnTo>
                    <a:pt x="1721" y="1816"/>
                  </a:lnTo>
                  <a:lnTo>
                    <a:pt x="1721" y="1652"/>
                  </a:lnTo>
                  <a:lnTo>
                    <a:pt x="1722" y="1684"/>
                  </a:lnTo>
                  <a:lnTo>
                    <a:pt x="1723" y="1538"/>
                  </a:lnTo>
                  <a:lnTo>
                    <a:pt x="1724" y="1899"/>
                  </a:lnTo>
                  <a:lnTo>
                    <a:pt x="1725" y="1474"/>
                  </a:lnTo>
                  <a:lnTo>
                    <a:pt x="1726" y="1631"/>
                  </a:lnTo>
                  <a:lnTo>
                    <a:pt x="1727" y="1470"/>
                  </a:lnTo>
                  <a:lnTo>
                    <a:pt x="1728" y="1838"/>
                  </a:lnTo>
                  <a:lnTo>
                    <a:pt x="1729" y="1669"/>
                  </a:lnTo>
                  <a:lnTo>
                    <a:pt x="1729" y="1798"/>
                  </a:lnTo>
                  <a:lnTo>
                    <a:pt x="1730" y="1475"/>
                  </a:lnTo>
                  <a:lnTo>
                    <a:pt x="1731" y="1698"/>
                  </a:lnTo>
                  <a:lnTo>
                    <a:pt x="1731" y="1625"/>
                  </a:lnTo>
                  <a:lnTo>
                    <a:pt x="1733" y="1901"/>
                  </a:lnTo>
                  <a:lnTo>
                    <a:pt x="1733" y="1849"/>
                  </a:lnTo>
                  <a:lnTo>
                    <a:pt x="1735" y="1393"/>
                  </a:lnTo>
                  <a:lnTo>
                    <a:pt x="1736" y="1661"/>
                  </a:lnTo>
                  <a:lnTo>
                    <a:pt x="1737" y="1527"/>
                  </a:lnTo>
                  <a:lnTo>
                    <a:pt x="1737" y="1613"/>
                  </a:lnTo>
                  <a:lnTo>
                    <a:pt x="1738" y="1608"/>
                  </a:lnTo>
                  <a:lnTo>
                    <a:pt x="1738" y="1679"/>
                  </a:lnTo>
                  <a:lnTo>
                    <a:pt x="1739" y="1670"/>
                  </a:lnTo>
                  <a:lnTo>
                    <a:pt x="1739" y="1730"/>
                  </a:lnTo>
                  <a:lnTo>
                    <a:pt x="1740" y="1715"/>
                  </a:lnTo>
                  <a:lnTo>
                    <a:pt x="1740" y="1806"/>
                  </a:lnTo>
                  <a:lnTo>
                    <a:pt x="1741" y="1670"/>
                  </a:lnTo>
                  <a:lnTo>
                    <a:pt x="1742" y="1833"/>
                  </a:lnTo>
                  <a:lnTo>
                    <a:pt x="1743" y="1606"/>
                  </a:lnTo>
                  <a:lnTo>
                    <a:pt x="1744" y="1855"/>
                  </a:lnTo>
                  <a:lnTo>
                    <a:pt x="1746" y="1469"/>
                  </a:lnTo>
                  <a:lnTo>
                    <a:pt x="1746" y="1595"/>
                  </a:lnTo>
                  <a:lnTo>
                    <a:pt x="1747" y="1506"/>
                  </a:lnTo>
                  <a:lnTo>
                    <a:pt x="1749" y="1809"/>
                  </a:lnTo>
                  <a:lnTo>
                    <a:pt x="1750" y="1545"/>
                  </a:lnTo>
                  <a:lnTo>
                    <a:pt x="1751" y="1736"/>
                  </a:lnTo>
                  <a:lnTo>
                    <a:pt x="1752" y="1359"/>
                  </a:lnTo>
                  <a:lnTo>
                    <a:pt x="1753" y="1734"/>
                  </a:lnTo>
                  <a:lnTo>
                    <a:pt x="1753" y="1575"/>
                  </a:lnTo>
                  <a:lnTo>
                    <a:pt x="1754" y="2028"/>
                  </a:lnTo>
                  <a:lnTo>
                    <a:pt x="1755" y="1554"/>
                  </a:lnTo>
                  <a:lnTo>
                    <a:pt x="1756" y="1851"/>
                  </a:lnTo>
                  <a:lnTo>
                    <a:pt x="1758" y="1666"/>
                  </a:lnTo>
                  <a:lnTo>
                    <a:pt x="1758" y="1717"/>
                  </a:lnTo>
                  <a:lnTo>
                    <a:pt x="1759" y="1711"/>
                  </a:lnTo>
                  <a:lnTo>
                    <a:pt x="1759" y="1958"/>
                  </a:lnTo>
                  <a:lnTo>
                    <a:pt x="1760" y="1653"/>
                  </a:lnTo>
                  <a:lnTo>
                    <a:pt x="1761" y="1697"/>
                  </a:lnTo>
                  <a:lnTo>
                    <a:pt x="1762" y="1555"/>
                  </a:lnTo>
                  <a:lnTo>
                    <a:pt x="1763" y="1680"/>
                  </a:lnTo>
                  <a:lnTo>
                    <a:pt x="1764" y="1538"/>
                  </a:lnTo>
                  <a:lnTo>
                    <a:pt x="1765" y="1840"/>
                  </a:lnTo>
                  <a:lnTo>
                    <a:pt x="1765" y="1659"/>
                  </a:lnTo>
                  <a:lnTo>
                    <a:pt x="1766" y="1523"/>
                  </a:lnTo>
                  <a:lnTo>
                    <a:pt x="1768" y="1831"/>
                  </a:lnTo>
                  <a:lnTo>
                    <a:pt x="1769" y="1665"/>
                  </a:lnTo>
                  <a:lnTo>
                    <a:pt x="1769" y="1706"/>
                  </a:lnTo>
                  <a:lnTo>
                    <a:pt x="1770" y="1565"/>
                  </a:lnTo>
                  <a:lnTo>
                    <a:pt x="1771" y="1880"/>
                  </a:lnTo>
                  <a:lnTo>
                    <a:pt x="1772" y="1471"/>
                  </a:lnTo>
                  <a:lnTo>
                    <a:pt x="1772" y="1917"/>
                  </a:lnTo>
                  <a:lnTo>
                    <a:pt x="1773" y="1573"/>
                  </a:lnTo>
                  <a:lnTo>
                    <a:pt x="1774" y="2036"/>
                  </a:lnTo>
                  <a:lnTo>
                    <a:pt x="1775" y="1645"/>
                  </a:lnTo>
                  <a:lnTo>
                    <a:pt x="1776" y="1894"/>
                  </a:lnTo>
                  <a:lnTo>
                    <a:pt x="1778" y="1481"/>
                  </a:lnTo>
                  <a:lnTo>
                    <a:pt x="1779" y="1857"/>
                  </a:lnTo>
                  <a:lnTo>
                    <a:pt x="1779" y="1539"/>
                  </a:lnTo>
                  <a:lnTo>
                    <a:pt x="1780" y="1893"/>
                  </a:lnTo>
                  <a:lnTo>
                    <a:pt x="1782" y="1638"/>
                  </a:lnTo>
                  <a:lnTo>
                    <a:pt x="1783" y="1759"/>
                  </a:lnTo>
                  <a:lnTo>
                    <a:pt x="1783" y="1510"/>
                  </a:lnTo>
                  <a:lnTo>
                    <a:pt x="1785" y="1856"/>
                  </a:lnTo>
                  <a:lnTo>
                    <a:pt x="1786" y="1629"/>
                  </a:lnTo>
                  <a:lnTo>
                    <a:pt x="1787" y="1804"/>
                  </a:lnTo>
                  <a:lnTo>
                    <a:pt x="1788" y="1605"/>
                  </a:lnTo>
                  <a:lnTo>
                    <a:pt x="1789" y="1806"/>
                  </a:lnTo>
                  <a:lnTo>
                    <a:pt x="1790" y="1593"/>
                  </a:lnTo>
                  <a:lnTo>
                    <a:pt x="1791" y="1995"/>
                  </a:lnTo>
                  <a:lnTo>
                    <a:pt x="1792" y="1531"/>
                  </a:lnTo>
                  <a:lnTo>
                    <a:pt x="1793" y="1814"/>
                  </a:lnTo>
                  <a:lnTo>
                    <a:pt x="1794" y="1621"/>
                  </a:lnTo>
                  <a:lnTo>
                    <a:pt x="1795" y="1713"/>
                  </a:lnTo>
                  <a:lnTo>
                    <a:pt x="1796" y="1373"/>
                  </a:lnTo>
                  <a:lnTo>
                    <a:pt x="1797" y="1650"/>
                  </a:lnTo>
                  <a:lnTo>
                    <a:pt x="1798" y="1502"/>
                  </a:lnTo>
                  <a:lnTo>
                    <a:pt x="1799" y="1794"/>
                  </a:lnTo>
                  <a:lnTo>
                    <a:pt x="1800" y="1410"/>
                  </a:lnTo>
                  <a:lnTo>
                    <a:pt x="1801" y="1638"/>
                  </a:lnTo>
                  <a:lnTo>
                    <a:pt x="1802" y="1538"/>
                  </a:lnTo>
                  <a:lnTo>
                    <a:pt x="1802" y="1843"/>
                  </a:lnTo>
                  <a:lnTo>
                    <a:pt x="1804" y="1560"/>
                  </a:lnTo>
                  <a:lnTo>
                    <a:pt x="1805" y="1934"/>
                  </a:lnTo>
                  <a:lnTo>
                    <a:pt x="1806" y="1821"/>
                  </a:lnTo>
                  <a:lnTo>
                    <a:pt x="1807" y="1887"/>
                  </a:lnTo>
                  <a:lnTo>
                    <a:pt x="1807" y="1737"/>
                  </a:lnTo>
                  <a:lnTo>
                    <a:pt x="1809" y="1870"/>
                  </a:lnTo>
                  <a:lnTo>
                    <a:pt x="1810" y="1700"/>
                  </a:lnTo>
                  <a:lnTo>
                    <a:pt x="1810" y="1790"/>
                  </a:lnTo>
                  <a:lnTo>
                    <a:pt x="1812" y="1353"/>
                  </a:lnTo>
                  <a:lnTo>
                    <a:pt x="1814" y="1679"/>
                  </a:lnTo>
                  <a:lnTo>
                    <a:pt x="1815" y="1500"/>
                  </a:lnTo>
                  <a:lnTo>
                    <a:pt x="1816" y="1747"/>
                  </a:lnTo>
                  <a:lnTo>
                    <a:pt x="1816" y="1667"/>
                  </a:lnTo>
                  <a:lnTo>
                    <a:pt x="1817" y="1762"/>
                  </a:lnTo>
                  <a:lnTo>
                    <a:pt x="1818" y="1459"/>
                  </a:lnTo>
                  <a:lnTo>
                    <a:pt x="1820" y="1873"/>
                  </a:lnTo>
                  <a:lnTo>
                    <a:pt x="1821" y="1550"/>
                  </a:lnTo>
                  <a:lnTo>
                    <a:pt x="1821" y="1883"/>
                  </a:lnTo>
                  <a:lnTo>
                    <a:pt x="1822" y="1495"/>
                  </a:lnTo>
                  <a:lnTo>
                    <a:pt x="1824" y="1891"/>
                  </a:lnTo>
                  <a:lnTo>
                    <a:pt x="1825" y="1592"/>
                  </a:lnTo>
                  <a:lnTo>
                    <a:pt x="1825" y="1733"/>
                  </a:lnTo>
                  <a:lnTo>
                    <a:pt x="1827" y="1369"/>
                  </a:lnTo>
                  <a:lnTo>
                    <a:pt x="1828" y="1773"/>
                  </a:lnTo>
                  <a:lnTo>
                    <a:pt x="1828" y="1597"/>
                  </a:lnTo>
                  <a:lnTo>
                    <a:pt x="1829" y="1870"/>
                  </a:lnTo>
                  <a:lnTo>
                    <a:pt x="1830" y="1740"/>
                  </a:lnTo>
                  <a:lnTo>
                    <a:pt x="1831" y="2068"/>
                  </a:lnTo>
                  <a:lnTo>
                    <a:pt x="1831" y="1721"/>
                  </a:lnTo>
                  <a:lnTo>
                    <a:pt x="1832" y="1749"/>
                  </a:lnTo>
                  <a:lnTo>
                    <a:pt x="1833" y="1651"/>
                  </a:lnTo>
                  <a:lnTo>
                    <a:pt x="1833" y="1813"/>
                  </a:lnTo>
                  <a:lnTo>
                    <a:pt x="1834" y="1582"/>
                  </a:lnTo>
                  <a:lnTo>
                    <a:pt x="1836" y="1951"/>
                  </a:lnTo>
                  <a:lnTo>
                    <a:pt x="1837" y="1558"/>
                  </a:lnTo>
                  <a:lnTo>
                    <a:pt x="1838" y="1943"/>
                  </a:lnTo>
                  <a:lnTo>
                    <a:pt x="1840" y="1504"/>
                  </a:lnTo>
                  <a:lnTo>
                    <a:pt x="1841" y="1738"/>
                  </a:lnTo>
                  <a:lnTo>
                    <a:pt x="1842" y="1719"/>
                  </a:lnTo>
                  <a:lnTo>
                    <a:pt x="1842" y="1768"/>
                  </a:lnTo>
                  <a:lnTo>
                    <a:pt x="1843" y="1718"/>
                  </a:lnTo>
                  <a:lnTo>
                    <a:pt x="1843" y="1801"/>
                  </a:lnTo>
                  <a:lnTo>
                    <a:pt x="1844" y="1384"/>
                  </a:lnTo>
                  <a:lnTo>
                    <a:pt x="1845" y="1683"/>
                  </a:lnTo>
                  <a:lnTo>
                    <a:pt x="1846" y="1612"/>
                  </a:lnTo>
                  <a:lnTo>
                    <a:pt x="1847" y="1744"/>
                  </a:lnTo>
                  <a:lnTo>
                    <a:pt x="1847" y="1644"/>
                  </a:lnTo>
                  <a:lnTo>
                    <a:pt x="1848" y="1691"/>
                  </a:lnTo>
                  <a:lnTo>
                    <a:pt x="1849" y="1669"/>
                  </a:lnTo>
                  <a:lnTo>
                    <a:pt x="1849" y="1855"/>
                  </a:lnTo>
                  <a:lnTo>
                    <a:pt x="1850" y="1445"/>
                  </a:lnTo>
                  <a:lnTo>
                    <a:pt x="1851" y="1810"/>
                  </a:lnTo>
                  <a:lnTo>
                    <a:pt x="1853" y="1519"/>
                  </a:lnTo>
                  <a:lnTo>
                    <a:pt x="1854" y="1637"/>
                  </a:lnTo>
                  <a:lnTo>
                    <a:pt x="1855" y="1584"/>
                  </a:lnTo>
                  <a:lnTo>
                    <a:pt x="1855" y="1677"/>
                  </a:lnTo>
                  <a:lnTo>
                    <a:pt x="1856" y="1633"/>
                  </a:lnTo>
                  <a:lnTo>
                    <a:pt x="1856" y="1721"/>
                  </a:lnTo>
                  <a:lnTo>
                    <a:pt x="1857" y="1526"/>
                  </a:lnTo>
                  <a:lnTo>
                    <a:pt x="1858" y="1896"/>
                  </a:lnTo>
                  <a:lnTo>
                    <a:pt x="1859" y="1642"/>
                  </a:lnTo>
                  <a:lnTo>
                    <a:pt x="1860" y="1758"/>
                  </a:lnTo>
                  <a:lnTo>
                    <a:pt x="1861" y="1565"/>
                  </a:lnTo>
                  <a:lnTo>
                    <a:pt x="1862" y="1858"/>
                  </a:lnTo>
                  <a:lnTo>
                    <a:pt x="1863" y="1599"/>
                  </a:lnTo>
                  <a:lnTo>
                    <a:pt x="1864" y="1701"/>
                  </a:lnTo>
                  <a:lnTo>
                    <a:pt x="1864" y="1623"/>
                  </a:lnTo>
                  <a:lnTo>
                    <a:pt x="1865" y="1776"/>
                  </a:lnTo>
                  <a:lnTo>
                    <a:pt x="1866" y="1629"/>
                  </a:lnTo>
                  <a:lnTo>
                    <a:pt x="1866" y="1675"/>
                  </a:lnTo>
                  <a:lnTo>
                    <a:pt x="1868" y="1789"/>
                  </a:lnTo>
                  <a:lnTo>
                    <a:pt x="1869" y="1460"/>
                  </a:lnTo>
                  <a:lnTo>
                    <a:pt x="1870" y="1933"/>
                  </a:lnTo>
                  <a:lnTo>
                    <a:pt x="1870" y="1743"/>
                  </a:lnTo>
                  <a:lnTo>
                    <a:pt x="1872" y="1575"/>
                  </a:lnTo>
                  <a:lnTo>
                    <a:pt x="1872" y="1687"/>
                  </a:lnTo>
                  <a:lnTo>
                    <a:pt x="1873" y="1555"/>
                  </a:lnTo>
                  <a:lnTo>
                    <a:pt x="1873" y="1731"/>
                  </a:lnTo>
                  <a:lnTo>
                    <a:pt x="1874" y="1617"/>
                  </a:lnTo>
                  <a:lnTo>
                    <a:pt x="1875" y="1839"/>
                  </a:lnTo>
                  <a:lnTo>
                    <a:pt x="1876" y="1657"/>
                  </a:lnTo>
                  <a:lnTo>
                    <a:pt x="1877" y="1700"/>
                  </a:lnTo>
                  <a:lnTo>
                    <a:pt x="1878" y="1490"/>
                  </a:lnTo>
                  <a:lnTo>
                    <a:pt x="1879" y="1698"/>
                  </a:lnTo>
                  <a:lnTo>
                    <a:pt x="1880" y="1526"/>
                  </a:lnTo>
                  <a:lnTo>
                    <a:pt x="1881" y="1810"/>
                  </a:lnTo>
                  <a:lnTo>
                    <a:pt x="1883" y="1586"/>
                  </a:lnTo>
                  <a:lnTo>
                    <a:pt x="1884" y="1851"/>
                  </a:lnTo>
                  <a:lnTo>
                    <a:pt x="1886" y="1675"/>
                  </a:lnTo>
                  <a:lnTo>
                    <a:pt x="1887" y="1788"/>
                  </a:lnTo>
                  <a:lnTo>
                    <a:pt x="1887" y="1607"/>
                  </a:lnTo>
                  <a:lnTo>
                    <a:pt x="1889" y="1814"/>
                  </a:lnTo>
                  <a:lnTo>
                    <a:pt x="1889" y="1717"/>
                  </a:lnTo>
                  <a:lnTo>
                    <a:pt x="1890" y="1765"/>
                  </a:lnTo>
                  <a:lnTo>
                    <a:pt x="1891" y="1551"/>
                  </a:lnTo>
                  <a:lnTo>
                    <a:pt x="1892" y="1733"/>
                  </a:lnTo>
                  <a:lnTo>
                    <a:pt x="1893" y="1674"/>
                  </a:lnTo>
                  <a:lnTo>
                    <a:pt x="1893" y="1750"/>
                  </a:lnTo>
                  <a:lnTo>
                    <a:pt x="1894" y="1734"/>
                  </a:lnTo>
                  <a:lnTo>
                    <a:pt x="1895" y="1783"/>
                  </a:lnTo>
                  <a:lnTo>
                    <a:pt x="1896" y="1452"/>
                  </a:lnTo>
                  <a:lnTo>
                    <a:pt x="1897" y="1824"/>
                  </a:lnTo>
                  <a:lnTo>
                    <a:pt x="1897" y="1715"/>
                  </a:lnTo>
                  <a:lnTo>
                    <a:pt x="1898" y="1767"/>
                  </a:lnTo>
                  <a:lnTo>
                    <a:pt x="1899" y="1617"/>
                  </a:lnTo>
                  <a:lnTo>
                    <a:pt x="1899" y="1743"/>
                  </a:lnTo>
                  <a:lnTo>
                    <a:pt x="1900" y="1528"/>
                  </a:lnTo>
                  <a:lnTo>
                    <a:pt x="1901" y="1870"/>
                  </a:lnTo>
                  <a:lnTo>
                    <a:pt x="1902" y="1729"/>
                  </a:lnTo>
                  <a:lnTo>
                    <a:pt x="1903" y="1849"/>
                  </a:lnTo>
                  <a:lnTo>
                    <a:pt x="1904" y="1669"/>
                  </a:lnTo>
                  <a:lnTo>
                    <a:pt x="1905" y="1846"/>
                  </a:lnTo>
                  <a:lnTo>
                    <a:pt x="1906" y="1561"/>
                  </a:lnTo>
                  <a:lnTo>
                    <a:pt x="1906" y="1726"/>
                  </a:lnTo>
                  <a:lnTo>
                    <a:pt x="1907" y="1533"/>
                  </a:lnTo>
                  <a:lnTo>
                    <a:pt x="1908" y="1706"/>
                  </a:lnTo>
                  <a:lnTo>
                    <a:pt x="1909" y="1403"/>
                  </a:lnTo>
                  <a:lnTo>
                    <a:pt x="1911" y="1725"/>
                  </a:lnTo>
                  <a:lnTo>
                    <a:pt x="1912" y="1678"/>
                  </a:lnTo>
                  <a:lnTo>
                    <a:pt x="1913" y="1853"/>
                  </a:lnTo>
                  <a:lnTo>
                    <a:pt x="1914" y="1694"/>
                  </a:lnTo>
                  <a:lnTo>
                    <a:pt x="1914" y="1815"/>
                  </a:lnTo>
                  <a:lnTo>
                    <a:pt x="1915" y="1775"/>
                  </a:lnTo>
                  <a:lnTo>
                    <a:pt x="1915" y="1796"/>
                  </a:lnTo>
                  <a:lnTo>
                    <a:pt x="1916" y="1709"/>
                  </a:lnTo>
                  <a:lnTo>
                    <a:pt x="1917" y="1881"/>
                  </a:lnTo>
                  <a:lnTo>
                    <a:pt x="1918" y="1796"/>
                  </a:lnTo>
                  <a:lnTo>
                    <a:pt x="1918" y="1852"/>
                  </a:lnTo>
                  <a:lnTo>
                    <a:pt x="1919" y="1656"/>
                  </a:lnTo>
                  <a:lnTo>
                    <a:pt x="1920" y="1893"/>
                  </a:lnTo>
                  <a:lnTo>
                    <a:pt x="1921" y="1575"/>
                  </a:lnTo>
                  <a:lnTo>
                    <a:pt x="1923" y="1898"/>
                  </a:lnTo>
                  <a:lnTo>
                    <a:pt x="1924" y="1541"/>
                  </a:lnTo>
                  <a:lnTo>
                    <a:pt x="1925" y="1694"/>
                  </a:lnTo>
                  <a:lnTo>
                    <a:pt x="1926" y="1593"/>
                  </a:lnTo>
                  <a:lnTo>
                    <a:pt x="1927" y="1952"/>
                  </a:lnTo>
                  <a:lnTo>
                    <a:pt x="1928" y="1656"/>
                  </a:lnTo>
                  <a:lnTo>
                    <a:pt x="1929" y="1801"/>
                  </a:lnTo>
                  <a:lnTo>
                    <a:pt x="1930" y="1385"/>
                  </a:lnTo>
                  <a:lnTo>
                    <a:pt x="1931" y="1646"/>
                  </a:lnTo>
                  <a:lnTo>
                    <a:pt x="1932" y="1498"/>
                  </a:lnTo>
                  <a:lnTo>
                    <a:pt x="1933" y="1837"/>
                  </a:lnTo>
                  <a:lnTo>
                    <a:pt x="1934" y="1313"/>
                  </a:lnTo>
                  <a:lnTo>
                    <a:pt x="1935" y="1698"/>
                  </a:lnTo>
                  <a:lnTo>
                    <a:pt x="1936" y="1656"/>
                  </a:lnTo>
                  <a:lnTo>
                    <a:pt x="1937" y="1851"/>
                  </a:lnTo>
                  <a:lnTo>
                    <a:pt x="1938" y="1732"/>
                  </a:lnTo>
                  <a:lnTo>
                    <a:pt x="1939" y="1855"/>
                  </a:lnTo>
                  <a:lnTo>
                    <a:pt x="1940" y="1624"/>
                  </a:lnTo>
                  <a:lnTo>
                    <a:pt x="1942" y="1821"/>
                  </a:lnTo>
                  <a:lnTo>
                    <a:pt x="1943" y="1670"/>
                  </a:lnTo>
                  <a:lnTo>
                    <a:pt x="1944" y="1836"/>
                  </a:lnTo>
                  <a:lnTo>
                    <a:pt x="1944" y="1744"/>
                  </a:lnTo>
                  <a:lnTo>
                    <a:pt x="1945" y="1928"/>
                  </a:lnTo>
                  <a:lnTo>
                    <a:pt x="1946" y="1483"/>
                  </a:lnTo>
                  <a:lnTo>
                    <a:pt x="1947" y="2007"/>
                  </a:lnTo>
                  <a:lnTo>
                    <a:pt x="1949" y="1542"/>
                  </a:lnTo>
                  <a:lnTo>
                    <a:pt x="1950" y="1898"/>
                  </a:lnTo>
                  <a:lnTo>
                    <a:pt x="1951" y="1843"/>
                  </a:lnTo>
                  <a:lnTo>
                    <a:pt x="1951" y="1937"/>
                  </a:lnTo>
                  <a:lnTo>
                    <a:pt x="1952" y="1695"/>
                  </a:lnTo>
                  <a:lnTo>
                    <a:pt x="1953" y="1919"/>
                  </a:lnTo>
                  <a:lnTo>
                    <a:pt x="1954" y="1542"/>
                  </a:lnTo>
                  <a:lnTo>
                    <a:pt x="1954" y="1617"/>
                  </a:lnTo>
                  <a:lnTo>
                    <a:pt x="1955" y="1614"/>
                  </a:lnTo>
                  <a:lnTo>
                    <a:pt x="1955" y="1848"/>
                  </a:lnTo>
                  <a:lnTo>
                    <a:pt x="1956" y="1510"/>
                  </a:lnTo>
                  <a:lnTo>
                    <a:pt x="1957" y="1735"/>
                  </a:lnTo>
                  <a:lnTo>
                    <a:pt x="1959" y="1302"/>
                  </a:lnTo>
                  <a:lnTo>
                    <a:pt x="1960" y="1857"/>
                  </a:lnTo>
                  <a:lnTo>
                    <a:pt x="1960" y="1667"/>
                  </a:lnTo>
                  <a:lnTo>
                    <a:pt x="1961" y="1769"/>
                  </a:lnTo>
                  <a:lnTo>
                    <a:pt x="1962" y="1552"/>
                  </a:lnTo>
                  <a:lnTo>
                    <a:pt x="1963" y="1787"/>
                  </a:lnTo>
                  <a:lnTo>
                    <a:pt x="1964" y="1588"/>
                  </a:lnTo>
                  <a:lnTo>
                    <a:pt x="1964" y="1696"/>
                  </a:lnTo>
                  <a:lnTo>
                    <a:pt x="1965" y="1659"/>
                  </a:lnTo>
                  <a:lnTo>
                    <a:pt x="1965" y="1925"/>
                  </a:lnTo>
                  <a:lnTo>
                    <a:pt x="1967" y="1684"/>
                  </a:lnTo>
                  <a:lnTo>
                    <a:pt x="1968" y="2012"/>
                  </a:lnTo>
                  <a:lnTo>
                    <a:pt x="1969" y="1353"/>
                  </a:lnTo>
                  <a:lnTo>
                    <a:pt x="1970" y="1706"/>
                  </a:lnTo>
                  <a:lnTo>
                    <a:pt x="1971" y="1409"/>
                  </a:lnTo>
                  <a:lnTo>
                    <a:pt x="1972" y="1927"/>
                  </a:lnTo>
                  <a:lnTo>
                    <a:pt x="1973" y="1643"/>
                  </a:lnTo>
                  <a:lnTo>
                    <a:pt x="1973" y="1853"/>
                  </a:lnTo>
                  <a:lnTo>
                    <a:pt x="1974" y="1604"/>
                  </a:lnTo>
                  <a:lnTo>
                    <a:pt x="1975" y="1679"/>
                  </a:lnTo>
                  <a:lnTo>
                    <a:pt x="1976" y="1587"/>
                  </a:lnTo>
                  <a:lnTo>
                    <a:pt x="1976" y="1744"/>
                  </a:lnTo>
                  <a:lnTo>
                    <a:pt x="1977" y="1470"/>
                  </a:lnTo>
                  <a:lnTo>
                    <a:pt x="1978" y="1696"/>
                  </a:lnTo>
                  <a:lnTo>
                    <a:pt x="1979" y="1596"/>
                  </a:lnTo>
                  <a:lnTo>
                    <a:pt x="1980" y="1620"/>
                  </a:lnTo>
                  <a:lnTo>
                    <a:pt x="1980" y="1527"/>
                  </a:lnTo>
                  <a:lnTo>
                    <a:pt x="1982" y="1939"/>
                  </a:lnTo>
                  <a:lnTo>
                    <a:pt x="1983" y="1738"/>
                  </a:lnTo>
                  <a:lnTo>
                    <a:pt x="1984" y="1760"/>
                  </a:lnTo>
                  <a:lnTo>
                    <a:pt x="1985" y="1577"/>
                  </a:lnTo>
                  <a:lnTo>
                    <a:pt x="1986" y="1710"/>
                  </a:lnTo>
                  <a:lnTo>
                    <a:pt x="1987" y="1414"/>
                  </a:lnTo>
                  <a:lnTo>
                    <a:pt x="1988" y="1929"/>
                  </a:lnTo>
                  <a:lnTo>
                    <a:pt x="1989" y="1648"/>
                  </a:lnTo>
                  <a:lnTo>
                    <a:pt x="1991" y="1846"/>
                  </a:lnTo>
                  <a:lnTo>
                    <a:pt x="1991" y="1733"/>
                  </a:lnTo>
                  <a:lnTo>
                    <a:pt x="1992" y="1763"/>
                  </a:lnTo>
                  <a:lnTo>
                    <a:pt x="1992" y="1689"/>
                  </a:lnTo>
                  <a:lnTo>
                    <a:pt x="1994" y="1831"/>
                  </a:lnTo>
                  <a:lnTo>
                    <a:pt x="1994" y="1718"/>
                  </a:lnTo>
                  <a:lnTo>
                    <a:pt x="1995" y="1740"/>
                  </a:lnTo>
                  <a:lnTo>
                    <a:pt x="1995" y="1570"/>
                  </a:lnTo>
                  <a:lnTo>
                    <a:pt x="1996" y="1614"/>
                  </a:lnTo>
                  <a:lnTo>
                    <a:pt x="1997" y="1390"/>
                  </a:lnTo>
                  <a:lnTo>
                    <a:pt x="1998" y="1826"/>
                  </a:lnTo>
                  <a:lnTo>
                    <a:pt x="2000" y="1617"/>
                  </a:lnTo>
                  <a:lnTo>
                    <a:pt x="2000" y="1695"/>
                  </a:lnTo>
                  <a:lnTo>
                    <a:pt x="2001" y="1647"/>
                  </a:lnTo>
                  <a:lnTo>
                    <a:pt x="2001" y="1853"/>
                  </a:lnTo>
                  <a:lnTo>
                    <a:pt x="2003" y="1467"/>
                  </a:lnTo>
                  <a:lnTo>
                    <a:pt x="2004" y="1934"/>
                  </a:lnTo>
                  <a:lnTo>
                    <a:pt x="2005" y="1545"/>
                  </a:lnTo>
                  <a:lnTo>
                    <a:pt x="2007" y="2014"/>
                  </a:lnTo>
                  <a:lnTo>
                    <a:pt x="2008" y="1606"/>
                  </a:lnTo>
                  <a:lnTo>
                    <a:pt x="2009" y="1930"/>
                  </a:lnTo>
                  <a:lnTo>
                    <a:pt x="2010" y="1603"/>
                  </a:lnTo>
                  <a:lnTo>
                    <a:pt x="2011" y="1990"/>
                  </a:lnTo>
                  <a:lnTo>
                    <a:pt x="2012" y="1583"/>
                  </a:lnTo>
                  <a:lnTo>
                    <a:pt x="2013" y="1736"/>
                  </a:lnTo>
                  <a:lnTo>
                    <a:pt x="2014" y="1540"/>
                  </a:lnTo>
                  <a:lnTo>
                    <a:pt x="2015" y="1841"/>
                  </a:lnTo>
                  <a:lnTo>
                    <a:pt x="2016" y="1503"/>
                  </a:lnTo>
                  <a:lnTo>
                    <a:pt x="2018" y="1754"/>
                  </a:lnTo>
                  <a:lnTo>
                    <a:pt x="2018" y="1589"/>
                  </a:lnTo>
                  <a:lnTo>
                    <a:pt x="2019" y="1816"/>
                  </a:lnTo>
                  <a:lnTo>
                    <a:pt x="2020" y="1414"/>
                  </a:lnTo>
                  <a:lnTo>
                    <a:pt x="2021" y="1894"/>
                  </a:lnTo>
                  <a:lnTo>
                    <a:pt x="2022" y="1600"/>
                  </a:lnTo>
                  <a:lnTo>
                    <a:pt x="2024" y="1955"/>
                  </a:lnTo>
                  <a:lnTo>
                    <a:pt x="2024" y="1804"/>
                  </a:lnTo>
                  <a:lnTo>
                    <a:pt x="2025" y="1967"/>
                  </a:lnTo>
                  <a:lnTo>
                    <a:pt x="2026" y="1710"/>
                  </a:lnTo>
                  <a:lnTo>
                    <a:pt x="2026" y="1764"/>
                  </a:lnTo>
                  <a:lnTo>
                    <a:pt x="2027" y="1760"/>
                  </a:lnTo>
                  <a:lnTo>
                    <a:pt x="2027" y="1825"/>
                  </a:lnTo>
                  <a:lnTo>
                    <a:pt x="2028" y="1633"/>
                  </a:lnTo>
                  <a:lnTo>
                    <a:pt x="2029" y="2069"/>
                  </a:lnTo>
                  <a:lnTo>
                    <a:pt x="2030" y="1527"/>
                  </a:lnTo>
                  <a:lnTo>
                    <a:pt x="2031" y="1911"/>
                  </a:lnTo>
                  <a:lnTo>
                    <a:pt x="2033" y="1651"/>
                  </a:lnTo>
                  <a:lnTo>
                    <a:pt x="2034" y="1773"/>
                  </a:lnTo>
                  <a:lnTo>
                    <a:pt x="2035" y="1418"/>
                  </a:lnTo>
                  <a:lnTo>
                    <a:pt x="2036" y="1771"/>
                  </a:lnTo>
                  <a:lnTo>
                    <a:pt x="2036" y="1692"/>
                  </a:lnTo>
                  <a:lnTo>
                    <a:pt x="2037" y="1843"/>
                  </a:lnTo>
                  <a:lnTo>
                    <a:pt x="2038" y="1659"/>
                  </a:lnTo>
                  <a:lnTo>
                    <a:pt x="2039" y="1696"/>
                  </a:lnTo>
                  <a:lnTo>
                    <a:pt x="2040" y="1521"/>
                  </a:lnTo>
                  <a:lnTo>
                    <a:pt x="2042" y="2049"/>
                  </a:lnTo>
                  <a:lnTo>
                    <a:pt x="2043" y="1585"/>
                  </a:lnTo>
                  <a:lnTo>
                    <a:pt x="2044" y="1806"/>
                  </a:lnTo>
                  <a:lnTo>
                    <a:pt x="2045" y="1588"/>
                  </a:lnTo>
                  <a:lnTo>
                    <a:pt x="2046" y="1944"/>
                  </a:lnTo>
                  <a:lnTo>
                    <a:pt x="2047" y="1479"/>
                  </a:lnTo>
                  <a:lnTo>
                    <a:pt x="2047" y="1605"/>
                  </a:lnTo>
                  <a:lnTo>
                    <a:pt x="2048" y="1571"/>
                  </a:lnTo>
                  <a:lnTo>
                    <a:pt x="2049" y="1761"/>
                  </a:lnTo>
                  <a:lnTo>
                    <a:pt x="2049" y="1683"/>
                  </a:lnTo>
                  <a:lnTo>
                    <a:pt x="2050" y="1797"/>
                  </a:lnTo>
                  <a:lnTo>
                    <a:pt x="2052" y="1583"/>
                  </a:lnTo>
                  <a:lnTo>
                    <a:pt x="2053" y="1768"/>
                  </a:lnTo>
                  <a:lnTo>
                    <a:pt x="2054" y="1614"/>
                  </a:lnTo>
                  <a:lnTo>
                    <a:pt x="2054" y="1667"/>
                  </a:lnTo>
                  <a:lnTo>
                    <a:pt x="2055" y="1636"/>
                  </a:lnTo>
                  <a:lnTo>
                    <a:pt x="2056" y="1941"/>
                  </a:lnTo>
                  <a:lnTo>
                    <a:pt x="2057" y="1450"/>
                  </a:lnTo>
                  <a:lnTo>
                    <a:pt x="2058" y="1877"/>
                  </a:lnTo>
                  <a:lnTo>
                    <a:pt x="2059" y="1709"/>
                  </a:lnTo>
                  <a:lnTo>
                    <a:pt x="2060" y="1877"/>
                  </a:lnTo>
                  <a:lnTo>
                    <a:pt x="2062" y="1602"/>
                  </a:lnTo>
                  <a:lnTo>
                    <a:pt x="2063" y="1905"/>
                  </a:lnTo>
                  <a:lnTo>
                    <a:pt x="2064" y="1763"/>
                  </a:lnTo>
                  <a:lnTo>
                    <a:pt x="2065" y="1836"/>
                  </a:lnTo>
                  <a:lnTo>
                    <a:pt x="2066" y="1757"/>
                  </a:lnTo>
                  <a:lnTo>
                    <a:pt x="2066" y="1827"/>
                  </a:lnTo>
                  <a:lnTo>
                    <a:pt x="2067" y="1507"/>
                  </a:lnTo>
                  <a:lnTo>
                    <a:pt x="2068" y="1810"/>
                  </a:lnTo>
                  <a:lnTo>
                    <a:pt x="2070" y="1558"/>
                  </a:lnTo>
                  <a:lnTo>
                    <a:pt x="2071" y="1793"/>
                  </a:lnTo>
                  <a:lnTo>
                    <a:pt x="2072" y="1560"/>
                  </a:lnTo>
                  <a:lnTo>
                    <a:pt x="2072" y="1698"/>
                  </a:lnTo>
                  <a:lnTo>
                    <a:pt x="2073" y="1686"/>
                  </a:lnTo>
                  <a:lnTo>
                    <a:pt x="2073" y="1774"/>
                  </a:lnTo>
                  <a:lnTo>
                    <a:pt x="2074" y="1618"/>
                  </a:lnTo>
                  <a:lnTo>
                    <a:pt x="2075" y="1820"/>
                  </a:lnTo>
                  <a:lnTo>
                    <a:pt x="2076" y="1732"/>
                  </a:lnTo>
                  <a:lnTo>
                    <a:pt x="2076" y="1840"/>
                  </a:lnTo>
                  <a:lnTo>
                    <a:pt x="2077" y="1768"/>
                  </a:lnTo>
                  <a:lnTo>
                    <a:pt x="2077" y="1845"/>
                  </a:lnTo>
                  <a:lnTo>
                    <a:pt x="2078" y="1688"/>
                  </a:lnTo>
                  <a:lnTo>
                    <a:pt x="2079" y="1761"/>
                  </a:lnTo>
                  <a:lnTo>
                    <a:pt x="2080" y="1658"/>
                  </a:lnTo>
                  <a:lnTo>
                    <a:pt x="2080" y="1776"/>
                  </a:lnTo>
                  <a:lnTo>
                    <a:pt x="2082" y="1560"/>
                  </a:lnTo>
                  <a:lnTo>
                    <a:pt x="2083" y="1987"/>
                  </a:lnTo>
                  <a:lnTo>
                    <a:pt x="2085" y="1554"/>
                  </a:lnTo>
                  <a:lnTo>
                    <a:pt x="2086" y="1861"/>
                  </a:lnTo>
                  <a:lnTo>
                    <a:pt x="2087" y="1691"/>
                  </a:lnTo>
                  <a:lnTo>
                    <a:pt x="2088" y="1762"/>
                  </a:lnTo>
                  <a:lnTo>
                    <a:pt x="2088" y="1679"/>
                  </a:lnTo>
                  <a:lnTo>
                    <a:pt x="2089" y="2015"/>
                  </a:lnTo>
                  <a:lnTo>
                    <a:pt x="2090" y="1786"/>
                  </a:lnTo>
                  <a:lnTo>
                    <a:pt x="2090" y="1864"/>
                  </a:lnTo>
                  <a:lnTo>
                    <a:pt x="2092" y="1540"/>
                  </a:lnTo>
                  <a:lnTo>
                    <a:pt x="2092" y="1757"/>
                  </a:lnTo>
                  <a:lnTo>
                    <a:pt x="2094" y="1359"/>
                  </a:lnTo>
                  <a:lnTo>
                    <a:pt x="2095" y="1801"/>
                  </a:lnTo>
                  <a:lnTo>
                    <a:pt x="2095" y="1669"/>
                  </a:lnTo>
                  <a:lnTo>
                    <a:pt x="2096" y="1786"/>
                  </a:lnTo>
                  <a:lnTo>
                    <a:pt x="2097" y="1616"/>
                  </a:lnTo>
                  <a:lnTo>
                    <a:pt x="2097" y="1715"/>
                  </a:lnTo>
                  <a:lnTo>
                    <a:pt x="2098" y="1669"/>
                  </a:lnTo>
                  <a:lnTo>
                    <a:pt x="2099" y="1994"/>
                  </a:lnTo>
                  <a:lnTo>
                    <a:pt x="2101" y="1663"/>
                  </a:lnTo>
                  <a:lnTo>
                    <a:pt x="2102" y="1935"/>
                  </a:lnTo>
                  <a:lnTo>
                    <a:pt x="2103" y="1646"/>
                  </a:lnTo>
                  <a:lnTo>
                    <a:pt x="2103" y="1750"/>
                  </a:lnTo>
                  <a:lnTo>
                    <a:pt x="2104" y="1648"/>
                  </a:lnTo>
                  <a:lnTo>
                    <a:pt x="2105" y="1818"/>
                  </a:lnTo>
                  <a:lnTo>
                    <a:pt x="2107" y="1530"/>
                  </a:lnTo>
                  <a:lnTo>
                    <a:pt x="2109" y="1764"/>
                  </a:lnTo>
                  <a:lnTo>
                    <a:pt x="2109" y="1662"/>
                  </a:lnTo>
                  <a:lnTo>
                    <a:pt x="2110" y="1965"/>
                  </a:lnTo>
                  <a:lnTo>
                    <a:pt x="2111" y="1733"/>
                  </a:lnTo>
                  <a:lnTo>
                    <a:pt x="2112" y="1779"/>
                  </a:lnTo>
                  <a:lnTo>
                    <a:pt x="2113" y="1581"/>
                  </a:lnTo>
                  <a:lnTo>
                    <a:pt x="2113" y="1717"/>
                  </a:lnTo>
                  <a:lnTo>
                    <a:pt x="2114" y="1644"/>
                  </a:lnTo>
                  <a:lnTo>
                    <a:pt x="2114" y="1717"/>
                  </a:lnTo>
                  <a:lnTo>
                    <a:pt x="2115" y="1639"/>
                  </a:lnTo>
                  <a:lnTo>
                    <a:pt x="2116" y="1774"/>
                  </a:lnTo>
                  <a:lnTo>
                    <a:pt x="2117" y="1628"/>
                  </a:lnTo>
                  <a:lnTo>
                    <a:pt x="2118" y="2052"/>
                  </a:lnTo>
                  <a:lnTo>
                    <a:pt x="2119" y="1630"/>
                  </a:lnTo>
                  <a:lnTo>
                    <a:pt x="2120" y="1800"/>
                  </a:lnTo>
                  <a:lnTo>
                    <a:pt x="2121" y="1513"/>
                  </a:lnTo>
                  <a:lnTo>
                    <a:pt x="2123" y="1817"/>
                  </a:lnTo>
                  <a:lnTo>
                    <a:pt x="2123" y="1733"/>
                  </a:lnTo>
                  <a:lnTo>
                    <a:pt x="2124" y="1776"/>
                  </a:lnTo>
                  <a:lnTo>
                    <a:pt x="2125" y="1459"/>
                  </a:lnTo>
                  <a:lnTo>
                    <a:pt x="2125" y="1672"/>
                  </a:lnTo>
                  <a:lnTo>
                    <a:pt x="2126" y="1638"/>
                  </a:lnTo>
                  <a:lnTo>
                    <a:pt x="2126" y="1717"/>
                  </a:lnTo>
                  <a:lnTo>
                    <a:pt x="2127" y="1513"/>
                  </a:lnTo>
                  <a:lnTo>
                    <a:pt x="2128" y="1689"/>
                  </a:lnTo>
                  <a:lnTo>
                    <a:pt x="2129" y="1657"/>
                  </a:lnTo>
                  <a:lnTo>
                    <a:pt x="2130" y="1948"/>
                  </a:lnTo>
                  <a:lnTo>
                    <a:pt x="2131" y="1593"/>
                  </a:lnTo>
                  <a:lnTo>
                    <a:pt x="2132" y="1728"/>
                  </a:lnTo>
                  <a:lnTo>
                    <a:pt x="2132" y="1641"/>
                  </a:lnTo>
                  <a:lnTo>
                    <a:pt x="2134" y="1901"/>
                  </a:lnTo>
                  <a:lnTo>
                    <a:pt x="2135" y="1682"/>
                  </a:lnTo>
                  <a:lnTo>
                    <a:pt x="2136" y="1787"/>
                  </a:lnTo>
                  <a:lnTo>
                    <a:pt x="2137" y="1763"/>
                  </a:lnTo>
                  <a:lnTo>
                    <a:pt x="2137" y="1845"/>
                  </a:lnTo>
                  <a:lnTo>
                    <a:pt x="2138" y="1713"/>
                  </a:lnTo>
                  <a:lnTo>
                    <a:pt x="2138" y="1765"/>
                  </a:lnTo>
                  <a:lnTo>
                    <a:pt x="2139" y="1542"/>
                  </a:lnTo>
                  <a:lnTo>
                    <a:pt x="2140" y="1970"/>
                  </a:lnTo>
                  <a:lnTo>
                    <a:pt x="2141" y="1567"/>
                  </a:lnTo>
                  <a:lnTo>
                    <a:pt x="2143" y="1780"/>
                  </a:lnTo>
                  <a:lnTo>
                    <a:pt x="2143" y="1596"/>
                  </a:lnTo>
                  <a:lnTo>
                    <a:pt x="2144" y="1758"/>
                  </a:lnTo>
                  <a:lnTo>
                    <a:pt x="2145" y="1545"/>
                  </a:lnTo>
                  <a:lnTo>
                    <a:pt x="2146" y="1756"/>
                  </a:lnTo>
                  <a:lnTo>
                    <a:pt x="2147" y="1642"/>
                  </a:lnTo>
                  <a:lnTo>
                    <a:pt x="2148" y="1767"/>
                  </a:lnTo>
                  <a:lnTo>
                    <a:pt x="2148" y="1618"/>
                  </a:lnTo>
                  <a:lnTo>
                    <a:pt x="2150" y="1992"/>
                  </a:lnTo>
                  <a:lnTo>
                    <a:pt x="2151" y="1585"/>
                  </a:lnTo>
                  <a:lnTo>
                    <a:pt x="2151" y="1716"/>
                  </a:lnTo>
                  <a:lnTo>
                    <a:pt x="2152" y="1674"/>
                  </a:lnTo>
                  <a:lnTo>
                    <a:pt x="2153" y="1867"/>
                  </a:lnTo>
                  <a:lnTo>
                    <a:pt x="2154" y="1599"/>
                  </a:lnTo>
                  <a:lnTo>
                    <a:pt x="2155" y="1970"/>
                  </a:lnTo>
                  <a:lnTo>
                    <a:pt x="2156" y="1783"/>
                  </a:lnTo>
                  <a:lnTo>
                    <a:pt x="2157" y="1848"/>
                  </a:lnTo>
                  <a:lnTo>
                    <a:pt x="2157" y="1752"/>
                  </a:lnTo>
                  <a:lnTo>
                    <a:pt x="2158" y="1850"/>
                  </a:lnTo>
                  <a:lnTo>
                    <a:pt x="2159" y="1581"/>
                  </a:lnTo>
                  <a:lnTo>
                    <a:pt x="2160" y="1767"/>
                  </a:lnTo>
                  <a:lnTo>
                    <a:pt x="2161" y="1651"/>
                  </a:lnTo>
                  <a:lnTo>
                    <a:pt x="2162" y="1731"/>
                  </a:lnTo>
                  <a:lnTo>
                    <a:pt x="2162" y="1649"/>
                  </a:lnTo>
                  <a:lnTo>
                    <a:pt x="2163" y="1742"/>
                  </a:lnTo>
                  <a:lnTo>
                    <a:pt x="2164" y="1434"/>
                  </a:lnTo>
                  <a:lnTo>
                    <a:pt x="2166" y="1907"/>
                  </a:lnTo>
                  <a:lnTo>
                    <a:pt x="2166" y="1665"/>
                  </a:lnTo>
                  <a:lnTo>
                    <a:pt x="2167" y="1871"/>
                  </a:lnTo>
                  <a:lnTo>
                    <a:pt x="2168" y="1562"/>
                  </a:lnTo>
                  <a:lnTo>
                    <a:pt x="2169" y="1753"/>
                  </a:lnTo>
                  <a:lnTo>
                    <a:pt x="2170" y="1524"/>
                  </a:lnTo>
                  <a:lnTo>
                    <a:pt x="2172" y="1952"/>
                  </a:lnTo>
                  <a:lnTo>
                    <a:pt x="2172" y="1791"/>
                  </a:lnTo>
                  <a:lnTo>
                    <a:pt x="2173" y="1932"/>
                  </a:lnTo>
                  <a:lnTo>
                    <a:pt x="2174" y="1656"/>
                  </a:lnTo>
                  <a:lnTo>
                    <a:pt x="2175" y="1896"/>
                  </a:lnTo>
                  <a:lnTo>
                    <a:pt x="2176" y="1755"/>
                  </a:lnTo>
                  <a:lnTo>
                    <a:pt x="2177" y="1797"/>
                  </a:lnTo>
                  <a:lnTo>
                    <a:pt x="2178" y="1559"/>
                  </a:lnTo>
                  <a:lnTo>
                    <a:pt x="2179" y="1660"/>
                  </a:lnTo>
                  <a:lnTo>
                    <a:pt x="2179" y="1613"/>
                  </a:lnTo>
                  <a:lnTo>
                    <a:pt x="2180" y="1635"/>
                  </a:lnTo>
                  <a:lnTo>
                    <a:pt x="2180" y="1508"/>
                  </a:lnTo>
                  <a:lnTo>
                    <a:pt x="2181" y="1614"/>
                  </a:lnTo>
                  <a:lnTo>
                    <a:pt x="2182" y="1557"/>
                  </a:lnTo>
                  <a:lnTo>
                    <a:pt x="2183" y="1870"/>
                  </a:lnTo>
                  <a:lnTo>
                    <a:pt x="2185" y="1640"/>
                  </a:lnTo>
                  <a:lnTo>
                    <a:pt x="2186" y="1968"/>
                  </a:lnTo>
                  <a:lnTo>
                    <a:pt x="2186" y="1736"/>
                  </a:lnTo>
                  <a:lnTo>
                    <a:pt x="2187" y="2069"/>
                  </a:lnTo>
                  <a:lnTo>
                    <a:pt x="2189" y="1498"/>
                  </a:lnTo>
                  <a:lnTo>
                    <a:pt x="2191" y="1867"/>
                  </a:lnTo>
                  <a:lnTo>
                    <a:pt x="2192" y="1702"/>
                  </a:lnTo>
                  <a:lnTo>
                    <a:pt x="2193" y="1958"/>
                  </a:lnTo>
                  <a:lnTo>
                    <a:pt x="2195" y="1631"/>
                  </a:lnTo>
                  <a:lnTo>
                    <a:pt x="2196" y="1811"/>
                  </a:lnTo>
                  <a:lnTo>
                    <a:pt x="2197" y="1492"/>
                  </a:lnTo>
                  <a:lnTo>
                    <a:pt x="2198" y="1754"/>
                  </a:lnTo>
                  <a:lnTo>
                    <a:pt x="2199" y="1501"/>
                  </a:lnTo>
                  <a:lnTo>
                    <a:pt x="2199" y="1638"/>
                  </a:lnTo>
                  <a:lnTo>
                    <a:pt x="2200" y="1593"/>
                  </a:lnTo>
                  <a:lnTo>
                    <a:pt x="2200" y="1679"/>
                  </a:lnTo>
                  <a:lnTo>
                    <a:pt x="2201" y="1608"/>
                  </a:lnTo>
                  <a:lnTo>
                    <a:pt x="2202" y="1654"/>
                  </a:lnTo>
                  <a:lnTo>
                    <a:pt x="2203" y="1499"/>
                  </a:lnTo>
                  <a:lnTo>
                    <a:pt x="2205" y="1876"/>
                  </a:lnTo>
                  <a:lnTo>
                    <a:pt x="2206" y="1649"/>
                  </a:lnTo>
                  <a:lnTo>
                    <a:pt x="2206" y="1852"/>
                  </a:lnTo>
                  <a:lnTo>
                    <a:pt x="2207" y="1596"/>
                  </a:lnTo>
                  <a:lnTo>
                    <a:pt x="2209" y="1765"/>
                  </a:lnTo>
                  <a:lnTo>
                    <a:pt x="2209" y="1677"/>
                  </a:lnTo>
                  <a:lnTo>
                    <a:pt x="2210" y="1747"/>
                  </a:lnTo>
                  <a:lnTo>
                    <a:pt x="2211" y="1556"/>
                  </a:lnTo>
                  <a:lnTo>
                    <a:pt x="2212" y="1897"/>
                  </a:lnTo>
                  <a:lnTo>
                    <a:pt x="2214" y="1555"/>
                  </a:lnTo>
                  <a:lnTo>
                    <a:pt x="2215" y="1893"/>
                  </a:lnTo>
                  <a:lnTo>
                    <a:pt x="2217" y="1606"/>
                  </a:lnTo>
                  <a:lnTo>
                    <a:pt x="2218" y="1864"/>
                  </a:lnTo>
                  <a:lnTo>
                    <a:pt x="2218" y="1752"/>
                  </a:lnTo>
                  <a:lnTo>
                    <a:pt x="2219" y="1790"/>
                  </a:lnTo>
                  <a:lnTo>
                    <a:pt x="2221" y="1403"/>
                  </a:lnTo>
                  <a:lnTo>
                    <a:pt x="2221" y="1604"/>
                  </a:lnTo>
                  <a:lnTo>
                    <a:pt x="2222" y="1416"/>
                  </a:lnTo>
                  <a:lnTo>
                    <a:pt x="2224" y="1983"/>
                  </a:lnTo>
                  <a:lnTo>
                    <a:pt x="2226" y="1615"/>
                  </a:lnTo>
                  <a:lnTo>
                    <a:pt x="2227" y="1871"/>
                  </a:lnTo>
                  <a:lnTo>
                    <a:pt x="2228" y="1656"/>
                  </a:lnTo>
                  <a:lnTo>
                    <a:pt x="2228" y="1787"/>
                  </a:lnTo>
                  <a:lnTo>
                    <a:pt x="2229" y="1782"/>
                  </a:lnTo>
                  <a:lnTo>
                    <a:pt x="2229" y="1809"/>
                  </a:lnTo>
                  <a:lnTo>
                    <a:pt x="2230" y="1569"/>
                  </a:lnTo>
                  <a:lnTo>
                    <a:pt x="2231" y="1723"/>
                  </a:lnTo>
                  <a:lnTo>
                    <a:pt x="2232" y="1488"/>
                  </a:lnTo>
                  <a:lnTo>
                    <a:pt x="2233" y="1740"/>
                  </a:lnTo>
                  <a:lnTo>
                    <a:pt x="2234" y="1683"/>
                  </a:lnTo>
                  <a:lnTo>
                    <a:pt x="2235" y="1927"/>
                  </a:lnTo>
                  <a:lnTo>
                    <a:pt x="2236" y="1613"/>
                  </a:lnTo>
                  <a:lnTo>
                    <a:pt x="2237" y="1731"/>
                  </a:lnTo>
                  <a:lnTo>
                    <a:pt x="2238" y="1599"/>
                  </a:lnTo>
                  <a:lnTo>
                    <a:pt x="2239" y="1813"/>
                  </a:lnTo>
                  <a:lnTo>
                    <a:pt x="2240" y="1804"/>
                  </a:lnTo>
                  <a:lnTo>
                    <a:pt x="2240" y="1834"/>
                  </a:lnTo>
                  <a:lnTo>
                    <a:pt x="2241" y="1602"/>
                  </a:lnTo>
                  <a:lnTo>
                    <a:pt x="2242" y="1668"/>
                  </a:lnTo>
                  <a:lnTo>
                    <a:pt x="2243" y="1595"/>
                  </a:lnTo>
                  <a:lnTo>
                    <a:pt x="2244" y="1801"/>
                  </a:lnTo>
                  <a:lnTo>
                    <a:pt x="2244" y="1710"/>
                  </a:lnTo>
                  <a:lnTo>
                    <a:pt x="2245" y="1916"/>
                  </a:lnTo>
                  <a:lnTo>
                    <a:pt x="2246" y="1725"/>
                  </a:lnTo>
                  <a:lnTo>
                    <a:pt x="2247" y="1731"/>
                  </a:lnTo>
                  <a:lnTo>
                    <a:pt x="2247" y="1605"/>
                  </a:lnTo>
                  <a:lnTo>
                    <a:pt x="2248" y="1691"/>
                  </a:lnTo>
                  <a:lnTo>
                    <a:pt x="2248" y="1586"/>
                  </a:lnTo>
                  <a:lnTo>
                    <a:pt x="2249" y="1682"/>
                  </a:lnTo>
                  <a:lnTo>
                    <a:pt x="2250" y="1620"/>
                  </a:lnTo>
                  <a:lnTo>
                    <a:pt x="2250" y="1720"/>
                  </a:lnTo>
                  <a:lnTo>
                    <a:pt x="2251" y="1556"/>
                  </a:lnTo>
                  <a:lnTo>
                    <a:pt x="2252" y="1618"/>
                  </a:lnTo>
                  <a:lnTo>
                    <a:pt x="2253" y="1481"/>
                  </a:lnTo>
                  <a:lnTo>
                    <a:pt x="2254" y="1696"/>
                  </a:lnTo>
                  <a:lnTo>
                    <a:pt x="2255" y="1495"/>
                  </a:lnTo>
                  <a:lnTo>
                    <a:pt x="2256" y="1905"/>
                  </a:lnTo>
                  <a:lnTo>
                    <a:pt x="2257" y="1632"/>
                  </a:lnTo>
                  <a:lnTo>
                    <a:pt x="2258" y="1725"/>
                  </a:lnTo>
                  <a:lnTo>
                    <a:pt x="2259" y="1630"/>
                  </a:lnTo>
                  <a:lnTo>
                    <a:pt x="2260" y="1719"/>
                  </a:lnTo>
                  <a:lnTo>
                    <a:pt x="2260" y="1601"/>
                  </a:lnTo>
                  <a:lnTo>
                    <a:pt x="2261" y="1969"/>
                  </a:lnTo>
                  <a:lnTo>
                    <a:pt x="2263" y="1632"/>
                  </a:lnTo>
                  <a:lnTo>
                    <a:pt x="2264" y="1710"/>
                  </a:lnTo>
                  <a:lnTo>
                    <a:pt x="2265" y="1506"/>
                  </a:lnTo>
                  <a:lnTo>
                    <a:pt x="2266" y="1885"/>
                  </a:lnTo>
                  <a:lnTo>
                    <a:pt x="2267" y="1697"/>
                  </a:lnTo>
                  <a:lnTo>
                    <a:pt x="2267" y="1918"/>
                  </a:lnTo>
                  <a:lnTo>
                    <a:pt x="2269" y="1544"/>
                  </a:lnTo>
                  <a:lnTo>
                    <a:pt x="2270" y="1848"/>
                  </a:lnTo>
                  <a:lnTo>
                    <a:pt x="2271" y="1601"/>
                  </a:lnTo>
                  <a:lnTo>
                    <a:pt x="2272" y="1918"/>
                  </a:lnTo>
                  <a:lnTo>
                    <a:pt x="2273" y="1710"/>
                  </a:lnTo>
                  <a:lnTo>
                    <a:pt x="2274" y="1810"/>
                  </a:lnTo>
                  <a:lnTo>
                    <a:pt x="2276" y="1537"/>
                  </a:lnTo>
                  <a:lnTo>
                    <a:pt x="2277" y="1764"/>
                  </a:lnTo>
                  <a:lnTo>
                    <a:pt x="2277" y="1602"/>
                  </a:lnTo>
                  <a:lnTo>
                    <a:pt x="2278" y="1750"/>
                  </a:lnTo>
                  <a:lnTo>
                    <a:pt x="2279" y="1419"/>
                  </a:lnTo>
                  <a:lnTo>
                    <a:pt x="2281" y="1845"/>
                  </a:lnTo>
                  <a:lnTo>
                    <a:pt x="2281" y="1692"/>
                  </a:lnTo>
                  <a:lnTo>
                    <a:pt x="2282" y="1696"/>
                  </a:lnTo>
                  <a:lnTo>
                    <a:pt x="2283" y="1571"/>
                  </a:lnTo>
                  <a:lnTo>
                    <a:pt x="2284" y="1816"/>
                  </a:lnTo>
                  <a:lnTo>
                    <a:pt x="2285" y="1649"/>
                  </a:lnTo>
                  <a:lnTo>
                    <a:pt x="2287" y="1700"/>
                  </a:lnTo>
                  <a:lnTo>
                    <a:pt x="2288" y="1507"/>
                  </a:lnTo>
                  <a:lnTo>
                    <a:pt x="2289" y="1829"/>
                  </a:lnTo>
                  <a:lnTo>
                    <a:pt x="2290" y="1568"/>
                  </a:lnTo>
                  <a:lnTo>
                    <a:pt x="2292" y="1723"/>
                  </a:lnTo>
                  <a:lnTo>
                    <a:pt x="2292" y="1495"/>
                  </a:lnTo>
                  <a:lnTo>
                    <a:pt x="2294" y="1729"/>
                  </a:lnTo>
                  <a:lnTo>
                    <a:pt x="2295" y="1494"/>
                  </a:lnTo>
                  <a:lnTo>
                    <a:pt x="2298" y="1718"/>
                  </a:lnTo>
                  <a:lnTo>
                    <a:pt x="2298" y="1607"/>
                  </a:lnTo>
                  <a:lnTo>
                    <a:pt x="2299" y="1827"/>
                  </a:lnTo>
                  <a:lnTo>
                    <a:pt x="2301" y="1595"/>
                  </a:lnTo>
                  <a:lnTo>
                    <a:pt x="2301" y="1643"/>
                  </a:lnTo>
                  <a:lnTo>
                    <a:pt x="2302" y="1623"/>
                  </a:lnTo>
                  <a:lnTo>
                    <a:pt x="2302" y="1718"/>
                  </a:lnTo>
                  <a:lnTo>
                    <a:pt x="2304" y="1510"/>
                  </a:lnTo>
                  <a:lnTo>
                    <a:pt x="2304" y="1569"/>
                  </a:lnTo>
                  <a:lnTo>
                    <a:pt x="2305" y="1520"/>
                  </a:lnTo>
                  <a:lnTo>
                    <a:pt x="2306" y="1705"/>
                  </a:lnTo>
                  <a:lnTo>
                    <a:pt x="2307" y="1369"/>
                  </a:lnTo>
                  <a:lnTo>
                    <a:pt x="2308" y="1761"/>
                  </a:lnTo>
                  <a:lnTo>
                    <a:pt x="2308" y="1545"/>
                  </a:lnTo>
                  <a:lnTo>
                    <a:pt x="2310" y="2001"/>
                  </a:lnTo>
                  <a:lnTo>
                    <a:pt x="2311" y="1607"/>
                  </a:lnTo>
                  <a:lnTo>
                    <a:pt x="2312" y="1797"/>
                  </a:lnTo>
                  <a:lnTo>
                    <a:pt x="2313" y="1427"/>
                  </a:lnTo>
                  <a:lnTo>
                    <a:pt x="2314" y="1883"/>
                  </a:lnTo>
                  <a:lnTo>
                    <a:pt x="2315" y="1747"/>
                  </a:lnTo>
                  <a:lnTo>
                    <a:pt x="2316" y="1787"/>
                  </a:lnTo>
                  <a:lnTo>
                    <a:pt x="2317" y="1470"/>
                  </a:lnTo>
                  <a:lnTo>
                    <a:pt x="2319" y="1797"/>
                  </a:lnTo>
                  <a:lnTo>
                    <a:pt x="2320" y="1587"/>
                  </a:lnTo>
                  <a:lnTo>
                    <a:pt x="2320" y="1744"/>
                  </a:lnTo>
                  <a:lnTo>
                    <a:pt x="2321" y="1586"/>
                  </a:lnTo>
                  <a:lnTo>
                    <a:pt x="2322" y="1746"/>
                  </a:lnTo>
                  <a:lnTo>
                    <a:pt x="2323" y="1464"/>
                  </a:lnTo>
                  <a:lnTo>
                    <a:pt x="2324" y="1754"/>
                  </a:lnTo>
                  <a:lnTo>
                    <a:pt x="2325" y="1610"/>
                  </a:lnTo>
                  <a:lnTo>
                    <a:pt x="2326" y="1835"/>
                  </a:lnTo>
                  <a:lnTo>
                    <a:pt x="2328" y="1649"/>
                  </a:lnTo>
                  <a:lnTo>
                    <a:pt x="2328" y="1856"/>
                  </a:lnTo>
                  <a:lnTo>
                    <a:pt x="2329" y="1645"/>
                  </a:lnTo>
                  <a:lnTo>
                    <a:pt x="2330" y="1853"/>
                  </a:lnTo>
                  <a:lnTo>
                    <a:pt x="2331" y="1656"/>
                  </a:lnTo>
                  <a:lnTo>
                    <a:pt x="2332" y="1816"/>
                  </a:lnTo>
                  <a:lnTo>
                    <a:pt x="2332" y="1675"/>
                  </a:lnTo>
                  <a:lnTo>
                    <a:pt x="2333" y="1887"/>
                  </a:lnTo>
                  <a:lnTo>
                    <a:pt x="2335" y="1508"/>
                  </a:lnTo>
                  <a:lnTo>
                    <a:pt x="2336" y="1762"/>
                  </a:lnTo>
                  <a:lnTo>
                    <a:pt x="2337" y="1548"/>
                  </a:lnTo>
                  <a:lnTo>
                    <a:pt x="2339" y="1880"/>
                  </a:lnTo>
                  <a:lnTo>
                    <a:pt x="2340" y="1693"/>
                  </a:lnTo>
                  <a:lnTo>
                    <a:pt x="2341" y="1900"/>
                  </a:lnTo>
                  <a:lnTo>
                    <a:pt x="2342" y="1530"/>
                  </a:lnTo>
                  <a:lnTo>
                    <a:pt x="2343" y="1684"/>
                  </a:lnTo>
                  <a:lnTo>
                    <a:pt x="2344" y="1285"/>
                  </a:lnTo>
                  <a:lnTo>
                    <a:pt x="2345" y="1947"/>
                  </a:lnTo>
                  <a:lnTo>
                    <a:pt x="2345" y="1752"/>
                  </a:lnTo>
                  <a:lnTo>
                    <a:pt x="2346" y="1846"/>
                  </a:lnTo>
                  <a:lnTo>
                    <a:pt x="2348" y="1492"/>
                  </a:lnTo>
                  <a:lnTo>
                    <a:pt x="2349" y="1877"/>
                  </a:lnTo>
                  <a:lnTo>
                    <a:pt x="2350" y="1621"/>
                  </a:lnTo>
                  <a:lnTo>
                    <a:pt x="2351" y="1708"/>
                  </a:lnTo>
                  <a:lnTo>
                    <a:pt x="2352" y="1640"/>
                  </a:lnTo>
                  <a:lnTo>
                    <a:pt x="2353" y="1769"/>
                  </a:lnTo>
                  <a:lnTo>
                    <a:pt x="2355" y="1599"/>
                  </a:lnTo>
                  <a:lnTo>
                    <a:pt x="2356" y="1813"/>
                  </a:lnTo>
                  <a:lnTo>
                    <a:pt x="2357" y="1543"/>
                  </a:lnTo>
                  <a:lnTo>
                    <a:pt x="2358" y="1689"/>
                  </a:lnTo>
                  <a:lnTo>
                    <a:pt x="2358" y="1551"/>
                  </a:lnTo>
                  <a:lnTo>
                    <a:pt x="2359" y="1919"/>
                  </a:lnTo>
                  <a:lnTo>
                    <a:pt x="2360" y="1491"/>
                  </a:lnTo>
                  <a:lnTo>
                    <a:pt x="2361" y="1701"/>
                  </a:lnTo>
                  <a:lnTo>
                    <a:pt x="2362" y="1688"/>
                  </a:lnTo>
                  <a:lnTo>
                    <a:pt x="2362" y="1808"/>
                  </a:lnTo>
                  <a:lnTo>
                    <a:pt x="2363" y="1791"/>
                  </a:lnTo>
                  <a:lnTo>
                    <a:pt x="2363" y="1985"/>
                  </a:lnTo>
                  <a:lnTo>
                    <a:pt x="2364" y="1885"/>
                  </a:lnTo>
                  <a:lnTo>
                    <a:pt x="2365" y="1900"/>
                  </a:lnTo>
                  <a:lnTo>
                    <a:pt x="2365" y="1805"/>
                  </a:lnTo>
                  <a:lnTo>
                    <a:pt x="2366" y="1818"/>
                  </a:lnTo>
                  <a:lnTo>
                    <a:pt x="2367" y="1449"/>
                  </a:lnTo>
                  <a:lnTo>
                    <a:pt x="2368" y="1836"/>
                  </a:lnTo>
                  <a:lnTo>
                    <a:pt x="2369" y="1474"/>
                  </a:lnTo>
                  <a:lnTo>
                    <a:pt x="2370" y="1717"/>
                  </a:lnTo>
                  <a:lnTo>
                    <a:pt x="2371" y="1438"/>
                  </a:lnTo>
                  <a:lnTo>
                    <a:pt x="2373" y="1864"/>
                  </a:lnTo>
                  <a:lnTo>
                    <a:pt x="2374" y="1765"/>
                  </a:lnTo>
                  <a:lnTo>
                    <a:pt x="2375" y="1965"/>
                  </a:lnTo>
                  <a:lnTo>
                    <a:pt x="2375" y="1695"/>
                  </a:lnTo>
                  <a:lnTo>
                    <a:pt x="2376" y="1938"/>
                  </a:lnTo>
                  <a:lnTo>
                    <a:pt x="2377" y="1724"/>
                  </a:lnTo>
                  <a:lnTo>
                    <a:pt x="2378" y="1880"/>
                  </a:lnTo>
                  <a:lnTo>
                    <a:pt x="2379" y="1679"/>
                  </a:lnTo>
                  <a:lnTo>
                    <a:pt x="2381" y="1954"/>
                  </a:lnTo>
                  <a:lnTo>
                    <a:pt x="2382" y="1686"/>
                  </a:lnTo>
                  <a:lnTo>
                    <a:pt x="2382" y="1763"/>
                  </a:lnTo>
                  <a:lnTo>
                    <a:pt x="2383" y="1475"/>
                  </a:lnTo>
                  <a:lnTo>
                    <a:pt x="2384" y="1943"/>
                  </a:lnTo>
                  <a:lnTo>
                    <a:pt x="2385" y="1774"/>
                  </a:lnTo>
                  <a:lnTo>
                    <a:pt x="2386" y="1872"/>
                  </a:lnTo>
                  <a:lnTo>
                    <a:pt x="2387" y="1551"/>
                  </a:lnTo>
                  <a:lnTo>
                    <a:pt x="2388" y="1744"/>
                  </a:lnTo>
                  <a:lnTo>
                    <a:pt x="2389" y="1633"/>
                  </a:lnTo>
                  <a:lnTo>
                    <a:pt x="2389" y="1737"/>
                  </a:lnTo>
                  <a:lnTo>
                    <a:pt x="2390" y="1680"/>
                  </a:lnTo>
                  <a:lnTo>
                    <a:pt x="2391" y="1833"/>
                  </a:lnTo>
                  <a:lnTo>
                    <a:pt x="2392" y="1522"/>
                  </a:lnTo>
                  <a:lnTo>
                    <a:pt x="2393" y="2022"/>
                  </a:lnTo>
                  <a:lnTo>
                    <a:pt x="2394" y="1502"/>
                  </a:lnTo>
                  <a:lnTo>
                    <a:pt x="2396" y="1737"/>
                  </a:lnTo>
                  <a:lnTo>
                    <a:pt x="2397" y="1688"/>
                  </a:lnTo>
                  <a:lnTo>
                    <a:pt x="2399" y="1811"/>
                  </a:lnTo>
                  <a:lnTo>
                    <a:pt x="2400" y="1687"/>
                  </a:lnTo>
                  <a:lnTo>
                    <a:pt x="2401" y="1943"/>
                  </a:lnTo>
                  <a:lnTo>
                    <a:pt x="2402" y="1683"/>
                  </a:lnTo>
                  <a:lnTo>
                    <a:pt x="2403" y="1791"/>
                  </a:lnTo>
                  <a:lnTo>
                    <a:pt x="2404" y="1633"/>
                  </a:lnTo>
                  <a:lnTo>
                    <a:pt x="2405" y="1920"/>
                  </a:lnTo>
                  <a:lnTo>
                    <a:pt x="2406" y="1729"/>
                  </a:lnTo>
                  <a:lnTo>
                    <a:pt x="2407" y="1747"/>
                  </a:lnTo>
                  <a:lnTo>
                    <a:pt x="2407" y="1691"/>
                  </a:lnTo>
                  <a:lnTo>
                    <a:pt x="2409" y="1866"/>
                  </a:lnTo>
                  <a:lnTo>
                    <a:pt x="2409" y="1802"/>
                  </a:lnTo>
                  <a:lnTo>
                    <a:pt x="2410" y="1811"/>
                  </a:lnTo>
                  <a:lnTo>
                    <a:pt x="2411" y="1563"/>
                  </a:lnTo>
                  <a:lnTo>
                    <a:pt x="2412" y="1865"/>
                  </a:lnTo>
                  <a:lnTo>
                    <a:pt x="2412" y="1715"/>
                  </a:lnTo>
                  <a:lnTo>
                    <a:pt x="2413" y="1727"/>
                  </a:lnTo>
                  <a:lnTo>
                    <a:pt x="2415" y="1553"/>
                  </a:lnTo>
                  <a:lnTo>
                    <a:pt x="2416" y="1667"/>
                  </a:lnTo>
                  <a:lnTo>
                    <a:pt x="2416" y="1590"/>
                  </a:lnTo>
                  <a:lnTo>
                    <a:pt x="2417" y="1956"/>
                  </a:lnTo>
                  <a:lnTo>
                    <a:pt x="2418" y="1774"/>
                  </a:lnTo>
                  <a:lnTo>
                    <a:pt x="2419" y="1847"/>
                  </a:lnTo>
                  <a:lnTo>
                    <a:pt x="2421" y="1698"/>
                  </a:lnTo>
                  <a:lnTo>
                    <a:pt x="2422" y="1953"/>
                  </a:lnTo>
                  <a:lnTo>
                    <a:pt x="2423" y="1682"/>
                  </a:lnTo>
                  <a:lnTo>
                    <a:pt x="2423" y="1741"/>
                  </a:lnTo>
                  <a:lnTo>
                    <a:pt x="2425" y="1616"/>
                  </a:lnTo>
                  <a:lnTo>
                    <a:pt x="2425" y="1856"/>
                  </a:lnTo>
                  <a:lnTo>
                    <a:pt x="2426" y="1645"/>
                  </a:lnTo>
                  <a:lnTo>
                    <a:pt x="2427" y="1697"/>
                  </a:lnTo>
                  <a:lnTo>
                    <a:pt x="2427" y="1586"/>
                  </a:lnTo>
                  <a:lnTo>
                    <a:pt x="2429" y="1884"/>
                  </a:lnTo>
                  <a:lnTo>
                    <a:pt x="2430" y="1546"/>
                  </a:lnTo>
                  <a:lnTo>
                    <a:pt x="2430" y="1667"/>
                  </a:lnTo>
                  <a:lnTo>
                    <a:pt x="2432" y="1570"/>
                  </a:lnTo>
                  <a:lnTo>
                    <a:pt x="2433" y="1874"/>
                  </a:lnTo>
                  <a:lnTo>
                    <a:pt x="2434" y="1556"/>
                  </a:lnTo>
                  <a:lnTo>
                    <a:pt x="2434" y="1679"/>
                  </a:lnTo>
                  <a:lnTo>
                    <a:pt x="2435" y="1804"/>
                  </a:lnTo>
                  <a:lnTo>
                    <a:pt x="2436" y="1652"/>
                  </a:lnTo>
                  <a:lnTo>
                    <a:pt x="2437" y="1780"/>
                  </a:lnTo>
                  <a:lnTo>
                    <a:pt x="2438" y="1633"/>
                  </a:lnTo>
                  <a:lnTo>
                    <a:pt x="2438" y="1827"/>
                  </a:lnTo>
                  <a:lnTo>
                    <a:pt x="2439" y="1602"/>
                  </a:lnTo>
                  <a:lnTo>
                    <a:pt x="2441" y="1776"/>
                  </a:lnTo>
                  <a:lnTo>
                    <a:pt x="2442" y="1708"/>
                  </a:lnTo>
                  <a:lnTo>
                    <a:pt x="2442" y="1910"/>
                  </a:lnTo>
                  <a:lnTo>
                    <a:pt x="2443" y="1608"/>
                  </a:lnTo>
                  <a:lnTo>
                    <a:pt x="2444" y="1719"/>
                  </a:lnTo>
                  <a:lnTo>
                    <a:pt x="2445" y="1711"/>
                  </a:lnTo>
                  <a:lnTo>
                    <a:pt x="2445" y="1850"/>
                  </a:lnTo>
                  <a:lnTo>
                    <a:pt x="2448" y="1661"/>
                  </a:lnTo>
                  <a:lnTo>
                    <a:pt x="2449" y="1928"/>
                  </a:lnTo>
                  <a:lnTo>
                    <a:pt x="2450" y="1595"/>
                  </a:lnTo>
                  <a:lnTo>
                    <a:pt x="2451" y="1789"/>
                  </a:lnTo>
                  <a:lnTo>
                    <a:pt x="2453" y="1519"/>
                  </a:lnTo>
                  <a:lnTo>
                    <a:pt x="2454" y="1751"/>
                  </a:lnTo>
                  <a:lnTo>
                    <a:pt x="2454" y="1635"/>
                  </a:lnTo>
                  <a:lnTo>
                    <a:pt x="2455" y="1925"/>
                  </a:lnTo>
                  <a:lnTo>
                    <a:pt x="2456" y="1748"/>
                  </a:lnTo>
                  <a:lnTo>
                    <a:pt x="2457" y="1851"/>
                  </a:lnTo>
                  <a:lnTo>
                    <a:pt x="2457" y="1785"/>
                  </a:lnTo>
                  <a:lnTo>
                    <a:pt x="2459" y="2067"/>
                  </a:lnTo>
                  <a:lnTo>
                    <a:pt x="2459" y="1953"/>
                  </a:lnTo>
                  <a:lnTo>
                    <a:pt x="2460" y="2048"/>
                  </a:lnTo>
                  <a:lnTo>
                    <a:pt x="2461" y="1579"/>
                  </a:lnTo>
                  <a:lnTo>
                    <a:pt x="2462" y="1818"/>
                  </a:lnTo>
                  <a:lnTo>
                    <a:pt x="2463" y="1601"/>
                  </a:lnTo>
                  <a:lnTo>
                    <a:pt x="2464" y="1792"/>
                  </a:lnTo>
                  <a:lnTo>
                    <a:pt x="2465" y="1667"/>
                  </a:lnTo>
                  <a:lnTo>
                    <a:pt x="2466" y="1852"/>
                  </a:lnTo>
                  <a:lnTo>
                    <a:pt x="2467" y="1686"/>
                  </a:lnTo>
                  <a:lnTo>
                    <a:pt x="2467" y="1890"/>
                  </a:lnTo>
                  <a:lnTo>
                    <a:pt x="2468" y="1433"/>
                  </a:lnTo>
                  <a:lnTo>
                    <a:pt x="2470" y="1858"/>
                  </a:lnTo>
                  <a:lnTo>
                    <a:pt x="2471" y="1658"/>
                  </a:lnTo>
                  <a:lnTo>
                    <a:pt x="2472" y="1692"/>
                  </a:lnTo>
                  <a:lnTo>
                    <a:pt x="2472" y="1506"/>
                  </a:lnTo>
                  <a:lnTo>
                    <a:pt x="2473" y="1894"/>
                  </a:lnTo>
                  <a:lnTo>
                    <a:pt x="2474" y="1775"/>
                  </a:lnTo>
                  <a:lnTo>
                    <a:pt x="2475" y="1797"/>
                  </a:lnTo>
                  <a:lnTo>
                    <a:pt x="2476" y="1675"/>
                  </a:lnTo>
                  <a:lnTo>
                    <a:pt x="2476" y="1830"/>
                  </a:lnTo>
                  <a:lnTo>
                    <a:pt x="2478" y="1530"/>
                  </a:lnTo>
                  <a:lnTo>
                    <a:pt x="2479" y="1858"/>
                  </a:lnTo>
                  <a:lnTo>
                    <a:pt x="2480" y="1636"/>
                  </a:lnTo>
                  <a:lnTo>
                    <a:pt x="2481" y="1843"/>
                  </a:lnTo>
                  <a:lnTo>
                    <a:pt x="2482" y="1793"/>
                  </a:lnTo>
                  <a:lnTo>
                    <a:pt x="2482" y="1861"/>
                  </a:lnTo>
                  <a:lnTo>
                    <a:pt x="2483" y="1654"/>
                  </a:lnTo>
                  <a:lnTo>
                    <a:pt x="2484" y="1743"/>
                  </a:lnTo>
                  <a:lnTo>
                    <a:pt x="2484" y="1614"/>
                  </a:lnTo>
                  <a:lnTo>
                    <a:pt x="2485" y="1764"/>
                  </a:lnTo>
                  <a:lnTo>
                    <a:pt x="2486" y="1561"/>
                  </a:lnTo>
                  <a:lnTo>
                    <a:pt x="2487" y="2008"/>
                  </a:lnTo>
                  <a:lnTo>
                    <a:pt x="2488" y="1572"/>
                  </a:lnTo>
                  <a:lnTo>
                    <a:pt x="2488" y="1719"/>
                  </a:lnTo>
                  <a:lnTo>
                    <a:pt x="2489" y="1692"/>
                  </a:lnTo>
                  <a:lnTo>
                    <a:pt x="2489" y="1727"/>
                  </a:lnTo>
                  <a:lnTo>
                    <a:pt x="2490" y="1476"/>
                  </a:lnTo>
                  <a:lnTo>
                    <a:pt x="2491" y="1771"/>
                  </a:lnTo>
                  <a:lnTo>
                    <a:pt x="2492" y="1711"/>
                  </a:lnTo>
                  <a:lnTo>
                    <a:pt x="2492" y="1822"/>
                  </a:lnTo>
                  <a:lnTo>
                    <a:pt x="2493" y="1582"/>
                  </a:lnTo>
                  <a:lnTo>
                    <a:pt x="2495" y="1809"/>
                  </a:lnTo>
                  <a:lnTo>
                    <a:pt x="2496" y="1558"/>
                  </a:lnTo>
                  <a:lnTo>
                    <a:pt x="2497" y="1875"/>
                  </a:lnTo>
                  <a:lnTo>
                    <a:pt x="2498" y="1690"/>
                  </a:lnTo>
                  <a:lnTo>
                    <a:pt x="2498" y="1765"/>
                  </a:lnTo>
                  <a:lnTo>
                    <a:pt x="2499" y="1762"/>
                  </a:lnTo>
                  <a:lnTo>
                    <a:pt x="2499" y="1898"/>
                  </a:lnTo>
                  <a:lnTo>
                    <a:pt x="2500" y="1672"/>
                  </a:lnTo>
                  <a:lnTo>
                    <a:pt x="2501" y="1765"/>
                  </a:lnTo>
                  <a:lnTo>
                    <a:pt x="2501" y="1717"/>
                  </a:lnTo>
                  <a:lnTo>
                    <a:pt x="2503" y="1894"/>
                  </a:lnTo>
                  <a:lnTo>
                    <a:pt x="2504" y="1419"/>
                  </a:lnTo>
                  <a:lnTo>
                    <a:pt x="2505" y="1816"/>
                  </a:lnTo>
                  <a:lnTo>
                    <a:pt x="2506" y="1415"/>
                  </a:lnTo>
                  <a:lnTo>
                    <a:pt x="2507" y="1733"/>
                  </a:lnTo>
                  <a:lnTo>
                    <a:pt x="2508" y="1556"/>
                  </a:lnTo>
                  <a:lnTo>
                    <a:pt x="2509" y="1799"/>
                  </a:lnTo>
                  <a:lnTo>
                    <a:pt x="2510" y="1544"/>
                  </a:lnTo>
                  <a:lnTo>
                    <a:pt x="2511" y="1954"/>
                  </a:lnTo>
                  <a:lnTo>
                    <a:pt x="2512" y="1660"/>
                  </a:lnTo>
                  <a:lnTo>
                    <a:pt x="2513" y="1742"/>
                  </a:lnTo>
                  <a:lnTo>
                    <a:pt x="2513" y="1672"/>
                  </a:lnTo>
                  <a:lnTo>
                    <a:pt x="2514" y="1723"/>
                  </a:lnTo>
                  <a:lnTo>
                    <a:pt x="2515" y="1434"/>
                  </a:lnTo>
                  <a:lnTo>
                    <a:pt x="2516" y="1743"/>
                  </a:lnTo>
                  <a:lnTo>
                    <a:pt x="2517" y="1631"/>
                  </a:lnTo>
                  <a:lnTo>
                    <a:pt x="2518" y="1697"/>
                  </a:lnTo>
                  <a:lnTo>
                    <a:pt x="2518" y="1604"/>
                  </a:lnTo>
                  <a:lnTo>
                    <a:pt x="2519" y="1726"/>
                  </a:lnTo>
                  <a:lnTo>
                    <a:pt x="2520" y="1509"/>
                  </a:lnTo>
                  <a:lnTo>
                    <a:pt x="2521" y="1719"/>
                  </a:lnTo>
                  <a:lnTo>
                    <a:pt x="2522" y="1577"/>
                  </a:lnTo>
                  <a:lnTo>
                    <a:pt x="2523" y="1630"/>
                  </a:lnTo>
                  <a:lnTo>
                    <a:pt x="2524" y="1546"/>
                  </a:lnTo>
                  <a:lnTo>
                    <a:pt x="2526" y="1909"/>
                  </a:lnTo>
                  <a:lnTo>
                    <a:pt x="2527" y="1512"/>
                  </a:lnTo>
                  <a:lnTo>
                    <a:pt x="2528" y="1738"/>
                  </a:lnTo>
                  <a:lnTo>
                    <a:pt x="2529" y="1472"/>
                  </a:lnTo>
                  <a:lnTo>
                    <a:pt x="2530" y="1845"/>
                  </a:lnTo>
                  <a:lnTo>
                    <a:pt x="2531" y="1719"/>
                  </a:lnTo>
                  <a:lnTo>
                    <a:pt x="2532" y="1799"/>
                  </a:lnTo>
                  <a:lnTo>
                    <a:pt x="2532" y="1711"/>
                  </a:lnTo>
                  <a:lnTo>
                    <a:pt x="2533" y="1771"/>
                  </a:lnTo>
                  <a:lnTo>
                    <a:pt x="2533" y="1692"/>
                  </a:lnTo>
                  <a:lnTo>
                    <a:pt x="2534" y="1853"/>
                  </a:lnTo>
                  <a:lnTo>
                    <a:pt x="2536" y="1580"/>
                  </a:lnTo>
                  <a:lnTo>
                    <a:pt x="2537" y="1873"/>
                  </a:lnTo>
                  <a:lnTo>
                    <a:pt x="2538" y="1637"/>
                  </a:lnTo>
                  <a:lnTo>
                    <a:pt x="2538" y="1881"/>
                  </a:lnTo>
                  <a:lnTo>
                    <a:pt x="2539" y="1586"/>
                  </a:lnTo>
                  <a:lnTo>
                    <a:pt x="2540" y="1657"/>
                  </a:lnTo>
                  <a:lnTo>
                    <a:pt x="2541" y="1571"/>
                  </a:lnTo>
                  <a:lnTo>
                    <a:pt x="2542" y="1793"/>
                  </a:lnTo>
                  <a:lnTo>
                    <a:pt x="2543" y="1893"/>
                  </a:lnTo>
                  <a:lnTo>
                    <a:pt x="2544" y="1886"/>
                  </a:lnTo>
                  <a:lnTo>
                    <a:pt x="2544" y="1965"/>
                  </a:lnTo>
                  <a:lnTo>
                    <a:pt x="2546" y="1468"/>
                  </a:lnTo>
                  <a:lnTo>
                    <a:pt x="2547" y="1718"/>
                  </a:lnTo>
                  <a:lnTo>
                    <a:pt x="2548" y="1468"/>
                  </a:lnTo>
                  <a:lnTo>
                    <a:pt x="2549" y="1614"/>
                  </a:lnTo>
                  <a:lnTo>
                    <a:pt x="2550" y="1544"/>
                  </a:lnTo>
                  <a:lnTo>
                    <a:pt x="2550" y="1840"/>
                  </a:lnTo>
                  <a:lnTo>
                    <a:pt x="2551" y="1795"/>
                  </a:lnTo>
                  <a:lnTo>
                    <a:pt x="2552" y="1873"/>
                  </a:lnTo>
                  <a:lnTo>
                    <a:pt x="2553" y="1417"/>
                  </a:lnTo>
                  <a:lnTo>
                    <a:pt x="2554" y="1796"/>
                  </a:lnTo>
                  <a:lnTo>
                    <a:pt x="2554" y="1502"/>
                  </a:lnTo>
                  <a:lnTo>
                    <a:pt x="2555" y="1877"/>
                  </a:lnTo>
                  <a:lnTo>
                    <a:pt x="2557" y="1424"/>
                  </a:lnTo>
                  <a:lnTo>
                    <a:pt x="2558" y="1745"/>
                  </a:lnTo>
                  <a:lnTo>
                    <a:pt x="2559" y="1505"/>
                  </a:lnTo>
                  <a:lnTo>
                    <a:pt x="2560" y="1844"/>
                  </a:lnTo>
                  <a:lnTo>
                    <a:pt x="2560" y="1572"/>
                  </a:lnTo>
                  <a:lnTo>
                    <a:pt x="2561" y="1737"/>
                  </a:lnTo>
                  <a:lnTo>
                    <a:pt x="2562" y="1704"/>
                  </a:lnTo>
                  <a:lnTo>
                    <a:pt x="2562" y="1926"/>
                  </a:lnTo>
                  <a:lnTo>
                    <a:pt x="2563" y="1598"/>
                  </a:lnTo>
                  <a:lnTo>
                    <a:pt x="2564" y="1829"/>
                  </a:lnTo>
                  <a:lnTo>
                    <a:pt x="2565" y="1660"/>
                  </a:lnTo>
                  <a:lnTo>
                    <a:pt x="2566" y="1811"/>
                  </a:lnTo>
                  <a:lnTo>
                    <a:pt x="2567" y="1611"/>
                  </a:lnTo>
                  <a:lnTo>
                    <a:pt x="2568" y="1847"/>
                  </a:lnTo>
                  <a:lnTo>
                    <a:pt x="2568" y="1778"/>
                  </a:lnTo>
                  <a:lnTo>
                    <a:pt x="2569" y="1816"/>
                  </a:lnTo>
                  <a:lnTo>
                    <a:pt x="2570" y="1547"/>
                  </a:lnTo>
                  <a:lnTo>
                    <a:pt x="2570" y="1738"/>
                  </a:lnTo>
                  <a:lnTo>
                    <a:pt x="2571" y="1525"/>
                  </a:lnTo>
                  <a:lnTo>
                    <a:pt x="2575" y="2069"/>
                  </a:lnTo>
                  <a:lnTo>
                    <a:pt x="2575" y="1545"/>
                  </a:lnTo>
                  <a:lnTo>
                    <a:pt x="2576" y="1800"/>
                  </a:lnTo>
                  <a:lnTo>
                    <a:pt x="2577" y="1656"/>
                  </a:lnTo>
                  <a:lnTo>
                    <a:pt x="2579" y="1863"/>
                  </a:lnTo>
                  <a:lnTo>
                    <a:pt x="2580" y="1536"/>
                  </a:lnTo>
                  <a:lnTo>
                    <a:pt x="2581" y="1790"/>
                  </a:lnTo>
                  <a:lnTo>
                    <a:pt x="2582" y="1563"/>
                  </a:lnTo>
                  <a:lnTo>
                    <a:pt x="2582" y="1865"/>
                  </a:lnTo>
                  <a:lnTo>
                    <a:pt x="2583" y="1517"/>
                  </a:lnTo>
                  <a:lnTo>
                    <a:pt x="2585" y="1995"/>
                  </a:lnTo>
                  <a:lnTo>
                    <a:pt x="2586" y="1642"/>
                  </a:lnTo>
                  <a:lnTo>
                    <a:pt x="2586" y="1955"/>
                  </a:lnTo>
                  <a:lnTo>
                    <a:pt x="2587" y="1456"/>
                  </a:lnTo>
                  <a:lnTo>
                    <a:pt x="2589" y="1764"/>
                  </a:lnTo>
                  <a:lnTo>
                    <a:pt x="2590" y="1646"/>
                  </a:lnTo>
                  <a:lnTo>
                    <a:pt x="2590" y="1747"/>
                  </a:lnTo>
                  <a:lnTo>
                    <a:pt x="2591" y="1724"/>
                  </a:lnTo>
                  <a:lnTo>
                    <a:pt x="2592" y="2001"/>
                  </a:lnTo>
                  <a:lnTo>
                    <a:pt x="2593" y="1792"/>
                  </a:lnTo>
                  <a:lnTo>
                    <a:pt x="2594" y="2044"/>
                  </a:lnTo>
                  <a:lnTo>
                    <a:pt x="2596" y="1645"/>
                  </a:lnTo>
                  <a:lnTo>
                    <a:pt x="2597" y="1798"/>
                  </a:lnTo>
                  <a:lnTo>
                    <a:pt x="2599" y="1653"/>
                  </a:lnTo>
                  <a:lnTo>
                    <a:pt x="2600" y="1949"/>
                  </a:lnTo>
                  <a:lnTo>
                    <a:pt x="2600" y="1890"/>
                  </a:lnTo>
                  <a:lnTo>
                    <a:pt x="2601" y="1910"/>
                  </a:lnTo>
                  <a:lnTo>
                    <a:pt x="2601" y="1713"/>
                  </a:lnTo>
                  <a:lnTo>
                    <a:pt x="2602" y="1738"/>
                  </a:lnTo>
                  <a:lnTo>
                    <a:pt x="2603" y="1442"/>
                  </a:lnTo>
                  <a:lnTo>
                    <a:pt x="2603" y="1668"/>
                  </a:lnTo>
                  <a:lnTo>
                    <a:pt x="2604" y="1665"/>
                  </a:lnTo>
                  <a:lnTo>
                    <a:pt x="2604" y="1700"/>
                  </a:lnTo>
                  <a:lnTo>
                    <a:pt x="2605" y="1600"/>
                  </a:lnTo>
                  <a:lnTo>
                    <a:pt x="2606" y="1626"/>
                  </a:lnTo>
                  <a:lnTo>
                    <a:pt x="2607" y="1548"/>
                  </a:lnTo>
                  <a:lnTo>
                    <a:pt x="2608" y="1862"/>
                  </a:lnTo>
                  <a:lnTo>
                    <a:pt x="2609" y="1622"/>
                  </a:lnTo>
                  <a:lnTo>
                    <a:pt x="2610" y="2060"/>
                  </a:lnTo>
                  <a:lnTo>
                    <a:pt x="2610" y="1791"/>
                  </a:lnTo>
                  <a:lnTo>
                    <a:pt x="2611" y="1819"/>
                  </a:lnTo>
                  <a:lnTo>
                    <a:pt x="2612" y="1628"/>
                  </a:lnTo>
                  <a:lnTo>
                    <a:pt x="2614" y="1965"/>
                  </a:lnTo>
                  <a:lnTo>
                    <a:pt x="2615" y="1703"/>
                  </a:lnTo>
                  <a:lnTo>
                    <a:pt x="2617" y="1861"/>
                  </a:lnTo>
                  <a:lnTo>
                    <a:pt x="2618" y="1531"/>
                  </a:lnTo>
                  <a:lnTo>
                    <a:pt x="2619" y="1738"/>
                  </a:lnTo>
                  <a:lnTo>
                    <a:pt x="2620" y="1559"/>
                  </a:lnTo>
                  <a:lnTo>
                    <a:pt x="2621" y="1643"/>
                  </a:lnTo>
                  <a:lnTo>
                    <a:pt x="2621" y="1525"/>
                  </a:lnTo>
                  <a:lnTo>
                    <a:pt x="2623" y="1774"/>
                  </a:lnTo>
                  <a:lnTo>
                    <a:pt x="2623" y="1660"/>
                  </a:lnTo>
                  <a:lnTo>
                    <a:pt x="2624" y="1906"/>
                  </a:lnTo>
                  <a:lnTo>
                    <a:pt x="2625" y="1769"/>
                  </a:lnTo>
                  <a:lnTo>
                    <a:pt x="2627" y="2069"/>
                  </a:lnTo>
                  <a:lnTo>
                    <a:pt x="2627" y="1693"/>
                  </a:lnTo>
                  <a:lnTo>
                    <a:pt x="2628" y="2065"/>
                  </a:lnTo>
                  <a:lnTo>
                    <a:pt x="2631" y="1631"/>
                  </a:lnTo>
                  <a:lnTo>
                    <a:pt x="2631" y="1806"/>
                  </a:lnTo>
                  <a:lnTo>
                    <a:pt x="2632" y="1542"/>
                  </a:lnTo>
                  <a:lnTo>
                    <a:pt x="2634" y="1864"/>
                  </a:lnTo>
                  <a:lnTo>
                    <a:pt x="2636" y="1455"/>
                  </a:lnTo>
                  <a:lnTo>
                    <a:pt x="2637" y="1785"/>
                  </a:lnTo>
                  <a:lnTo>
                    <a:pt x="2638" y="1504"/>
                  </a:lnTo>
                  <a:lnTo>
                    <a:pt x="2638" y="1592"/>
                  </a:lnTo>
                  <a:lnTo>
                    <a:pt x="2639" y="1566"/>
                  </a:lnTo>
                  <a:lnTo>
                    <a:pt x="2639" y="1613"/>
                  </a:lnTo>
                  <a:lnTo>
                    <a:pt x="2640" y="1603"/>
                  </a:lnTo>
                  <a:lnTo>
                    <a:pt x="2641" y="1760"/>
                  </a:lnTo>
                  <a:lnTo>
                    <a:pt x="2641" y="1550"/>
                  </a:lnTo>
                  <a:lnTo>
                    <a:pt x="2642" y="1696"/>
                  </a:lnTo>
                  <a:lnTo>
                    <a:pt x="2643" y="1587"/>
                  </a:lnTo>
                  <a:lnTo>
                    <a:pt x="2644" y="1838"/>
                  </a:lnTo>
                  <a:lnTo>
                    <a:pt x="2645" y="1670"/>
                  </a:lnTo>
                  <a:lnTo>
                    <a:pt x="2646" y="1694"/>
                  </a:lnTo>
                  <a:lnTo>
                    <a:pt x="2646" y="1646"/>
                  </a:lnTo>
                  <a:lnTo>
                    <a:pt x="2647" y="1735"/>
                  </a:lnTo>
                  <a:lnTo>
                    <a:pt x="2648" y="1543"/>
                  </a:lnTo>
                  <a:lnTo>
                    <a:pt x="2650" y="2069"/>
                  </a:lnTo>
                  <a:lnTo>
                    <a:pt x="2651" y="1668"/>
                  </a:lnTo>
                  <a:lnTo>
                    <a:pt x="2651" y="1845"/>
                  </a:lnTo>
                  <a:lnTo>
                    <a:pt x="2652" y="1697"/>
                  </a:lnTo>
                  <a:lnTo>
                    <a:pt x="2654" y="1919"/>
                  </a:lnTo>
                  <a:lnTo>
                    <a:pt x="2655" y="1419"/>
                  </a:lnTo>
                  <a:lnTo>
                    <a:pt x="2656" y="1945"/>
                  </a:lnTo>
                  <a:lnTo>
                    <a:pt x="2657" y="1616"/>
                  </a:lnTo>
                  <a:lnTo>
                    <a:pt x="2658" y="1757"/>
                  </a:lnTo>
                  <a:lnTo>
                    <a:pt x="2659" y="1497"/>
                  </a:lnTo>
                  <a:lnTo>
                    <a:pt x="2660" y="1973"/>
                  </a:lnTo>
                  <a:lnTo>
                    <a:pt x="2661" y="1640"/>
                  </a:lnTo>
                  <a:lnTo>
                    <a:pt x="2662" y="1853"/>
                  </a:lnTo>
                  <a:lnTo>
                    <a:pt x="2663" y="1744"/>
                  </a:lnTo>
                  <a:lnTo>
                    <a:pt x="2664" y="1772"/>
                  </a:lnTo>
                  <a:lnTo>
                    <a:pt x="2664" y="1589"/>
                  </a:lnTo>
                  <a:lnTo>
                    <a:pt x="2665" y="1698"/>
                  </a:lnTo>
                  <a:lnTo>
                    <a:pt x="2666" y="1693"/>
                  </a:lnTo>
                  <a:lnTo>
                    <a:pt x="2666" y="1817"/>
                  </a:lnTo>
                  <a:lnTo>
                    <a:pt x="2667" y="1568"/>
                  </a:lnTo>
                  <a:lnTo>
                    <a:pt x="2668" y="1831"/>
                  </a:lnTo>
                  <a:lnTo>
                    <a:pt x="2669" y="1771"/>
                  </a:lnTo>
                  <a:lnTo>
                    <a:pt x="2670" y="2002"/>
                  </a:lnTo>
                  <a:lnTo>
                    <a:pt x="2671" y="1598"/>
                  </a:lnTo>
                  <a:lnTo>
                    <a:pt x="2672" y="1736"/>
                  </a:lnTo>
                  <a:lnTo>
                    <a:pt x="2673" y="1603"/>
                  </a:lnTo>
                  <a:lnTo>
                    <a:pt x="2673" y="1728"/>
                  </a:lnTo>
                  <a:lnTo>
                    <a:pt x="2674" y="1518"/>
                  </a:lnTo>
                  <a:lnTo>
                    <a:pt x="2675" y="1748"/>
                  </a:lnTo>
                  <a:lnTo>
                    <a:pt x="2675" y="1510"/>
                  </a:lnTo>
                  <a:lnTo>
                    <a:pt x="2677" y="1832"/>
                  </a:lnTo>
                  <a:lnTo>
                    <a:pt x="2677" y="1763"/>
                  </a:lnTo>
                  <a:lnTo>
                    <a:pt x="2678" y="1800"/>
                  </a:lnTo>
                  <a:lnTo>
                    <a:pt x="2679" y="1694"/>
                  </a:lnTo>
                  <a:lnTo>
                    <a:pt x="2679" y="1854"/>
                  </a:lnTo>
                  <a:lnTo>
                    <a:pt x="2680" y="1619"/>
                  </a:lnTo>
                  <a:lnTo>
                    <a:pt x="2681" y="1728"/>
                  </a:lnTo>
                  <a:lnTo>
                    <a:pt x="2682" y="1613"/>
                  </a:lnTo>
                  <a:lnTo>
                    <a:pt x="2682" y="1743"/>
                  </a:lnTo>
                  <a:lnTo>
                    <a:pt x="2683" y="1700"/>
                  </a:lnTo>
                  <a:lnTo>
                    <a:pt x="2684" y="1789"/>
                  </a:lnTo>
                  <a:lnTo>
                    <a:pt x="2685" y="1595"/>
                  </a:lnTo>
                  <a:lnTo>
                    <a:pt x="2685" y="1775"/>
                  </a:lnTo>
                  <a:lnTo>
                    <a:pt x="2686" y="1414"/>
                  </a:lnTo>
                  <a:lnTo>
                    <a:pt x="2688" y="1788"/>
                  </a:lnTo>
                  <a:lnTo>
                    <a:pt x="2688" y="1549"/>
                  </a:lnTo>
                  <a:lnTo>
                    <a:pt x="2690" y="1760"/>
                  </a:lnTo>
                  <a:lnTo>
                    <a:pt x="2691" y="1504"/>
                  </a:lnTo>
                  <a:lnTo>
                    <a:pt x="2692" y="1961"/>
                  </a:lnTo>
                  <a:lnTo>
                    <a:pt x="2693" y="1790"/>
                  </a:lnTo>
                  <a:lnTo>
                    <a:pt x="2693" y="1930"/>
                  </a:lnTo>
                  <a:lnTo>
                    <a:pt x="2695" y="1633"/>
                  </a:lnTo>
                  <a:lnTo>
                    <a:pt x="2696" y="1858"/>
                  </a:lnTo>
                  <a:lnTo>
                    <a:pt x="2697" y="1619"/>
                  </a:lnTo>
                  <a:lnTo>
                    <a:pt x="2698" y="1739"/>
                  </a:lnTo>
                  <a:lnTo>
                    <a:pt x="2698" y="1566"/>
                  </a:lnTo>
                  <a:lnTo>
                    <a:pt x="2699" y="1772"/>
                  </a:lnTo>
                  <a:lnTo>
                    <a:pt x="2701" y="1562"/>
                  </a:lnTo>
                  <a:lnTo>
                    <a:pt x="2702" y="1762"/>
                  </a:lnTo>
                  <a:lnTo>
                    <a:pt x="2703" y="1634"/>
                  </a:lnTo>
                  <a:lnTo>
                    <a:pt x="2704" y="1929"/>
                  </a:lnTo>
                  <a:lnTo>
                    <a:pt x="2706" y="1541"/>
                  </a:lnTo>
                  <a:lnTo>
                    <a:pt x="2706" y="1740"/>
                  </a:lnTo>
                  <a:lnTo>
                    <a:pt x="2707" y="1485"/>
                  </a:lnTo>
                  <a:lnTo>
                    <a:pt x="2710" y="1851"/>
                  </a:lnTo>
                  <a:lnTo>
                    <a:pt x="2712" y="1595"/>
                  </a:lnTo>
                  <a:lnTo>
                    <a:pt x="2713" y="1671"/>
                  </a:lnTo>
                  <a:lnTo>
                    <a:pt x="2714" y="1561"/>
                  </a:lnTo>
                  <a:lnTo>
                    <a:pt x="2714" y="1653"/>
                  </a:lnTo>
                  <a:lnTo>
                    <a:pt x="2716" y="1508"/>
                  </a:lnTo>
                  <a:lnTo>
                    <a:pt x="2717" y="1900"/>
                  </a:lnTo>
                  <a:lnTo>
                    <a:pt x="2718" y="1577"/>
                  </a:lnTo>
                  <a:lnTo>
                    <a:pt x="2719" y="1872"/>
                  </a:lnTo>
                  <a:lnTo>
                    <a:pt x="2720" y="1567"/>
                  </a:lnTo>
                  <a:lnTo>
                    <a:pt x="2721" y="1699"/>
                  </a:lnTo>
                  <a:lnTo>
                    <a:pt x="2722" y="1553"/>
                  </a:lnTo>
                  <a:lnTo>
                    <a:pt x="2723" y="1777"/>
                  </a:lnTo>
                  <a:lnTo>
                    <a:pt x="2724" y="1683"/>
                  </a:lnTo>
                  <a:lnTo>
                    <a:pt x="2726" y="1887"/>
                  </a:lnTo>
                  <a:lnTo>
                    <a:pt x="2726" y="1742"/>
                  </a:lnTo>
                  <a:lnTo>
                    <a:pt x="2727" y="1993"/>
                  </a:lnTo>
                  <a:lnTo>
                    <a:pt x="2729" y="1601"/>
                  </a:lnTo>
                  <a:lnTo>
                    <a:pt x="2729" y="1661"/>
                  </a:lnTo>
                  <a:lnTo>
                    <a:pt x="2730" y="1597"/>
                  </a:lnTo>
                  <a:lnTo>
                    <a:pt x="2731" y="1753"/>
                  </a:lnTo>
                  <a:lnTo>
                    <a:pt x="2731" y="1515"/>
                  </a:lnTo>
                  <a:lnTo>
                    <a:pt x="2734" y="1768"/>
                  </a:lnTo>
                  <a:lnTo>
                    <a:pt x="2735" y="1492"/>
                  </a:lnTo>
                  <a:lnTo>
                    <a:pt x="2736" y="1883"/>
                  </a:lnTo>
                  <a:lnTo>
                    <a:pt x="2737" y="1721"/>
                  </a:lnTo>
                  <a:lnTo>
                    <a:pt x="2738" y="1983"/>
                  </a:lnTo>
                  <a:lnTo>
                    <a:pt x="2739" y="1585"/>
                  </a:lnTo>
                  <a:lnTo>
                    <a:pt x="2740" y="1737"/>
                  </a:lnTo>
                  <a:lnTo>
                    <a:pt x="2742" y="1562"/>
                  </a:lnTo>
                  <a:lnTo>
                    <a:pt x="2743" y="1732"/>
                  </a:lnTo>
                  <a:lnTo>
                    <a:pt x="2744" y="1580"/>
                  </a:lnTo>
                  <a:lnTo>
                    <a:pt x="2745" y="1889"/>
                  </a:lnTo>
                  <a:lnTo>
                    <a:pt x="2746" y="1629"/>
                  </a:lnTo>
                  <a:lnTo>
                    <a:pt x="2747" y="1830"/>
                  </a:lnTo>
                  <a:lnTo>
                    <a:pt x="2748" y="1653"/>
                  </a:lnTo>
                  <a:lnTo>
                    <a:pt x="2748" y="1945"/>
                  </a:lnTo>
                  <a:lnTo>
                    <a:pt x="2750" y="1614"/>
                  </a:lnTo>
                  <a:lnTo>
                    <a:pt x="2751" y="1812"/>
                  </a:lnTo>
                  <a:lnTo>
                    <a:pt x="2752" y="1642"/>
                  </a:lnTo>
                  <a:lnTo>
                    <a:pt x="2752" y="1702"/>
                  </a:lnTo>
                  <a:lnTo>
                    <a:pt x="2753" y="1461"/>
                  </a:lnTo>
                  <a:lnTo>
                    <a:pt x="2754" y="1731"/>
                  </a:lnTo>
                  <a:lnTo>
                    <a:pt x="2755" y="1661"/>
                  </a:lnTo>
                  <a:lnTo>
                    <a:pt x="2755" y="1779"/>
                  </a:lnTo>
                  <a:lnTo>
                    <a:pt x="2756" y="1599"/>
                  </a:lnTo>
                  <a:lnTo>
                    <a:pt x="2757" y="1969"/>
                  </a:lnTo>
                  <a:lnTo>
                    <a:pt x="2758" y="1692"/>
                  </a:lnTo>
                  <a:lnTo>
                    <a:pt x="2759" y="1997"/>
                  </a:lnTo>
                  <a:lnTo>
                    <a:pt x="2760" y="1583"/>
                  </a:lnTo>
                  <a:lnTo>
                    <a:pt x="2761" y="1732"/>
                  </a:lnTo>
                  <a:lnTo>
                    <a:pt x="2762" y="1649"/>
                  </a:lnTo>
                  <a:lnTo>
                    <a:pt x="2763" y="1885"/>
                  </a:lnTo>
                  <a:lnTo>
                    <a:pt x="2764" y="1670"/>
                  </a:lnTo>
                  <a:lnTo>
                    <a:pt x="2765" y="1914"/>
                  </a:lnTo>
                  <a:lnTo>
                    <a:pt x="2766" y="1755"/>
                  </a:lnTo>
                  <a:lnTo>
                    <a:pt x="2767" y="1792"/>
                  </a:lnTo>
                  <a:lnTo>
                    <a:pt x="2768" y="1507"/>
                  </a:lnTo>
                  <a:lnTo>
                    <a:pt x="2769" y="1822"/>
                  </a:lnTo>
                  <a:lnTo>
                    <a:pt x="2770" y="1669"/>
                  </a:lnTo>
                  <a:lnTo>
                    <a:pt x="2771" y="1760"/>
                  </a:lnTo>
                  <a:lnTo>
                    <a:pt x="2773" y="1516"/>
                  </a:lnTo>
                  <a:lnTo>
                    <a:pt x="2774" y="1902"/>
                  </a:lnTo>
                  <a:lnTo>
                    <a:pt x="2775" y="1429"/>
                  </a:lnTo>
                  <a:lnTo>
                    <a:pt x="2776" y="1805"/>
                  </a:lnTo>
                  <a:lnTo>
                    <a:pt x="2777" y="1484"/>
                  </a:lnTo>
                  <a:lnTo>
                    <a:pt x="2778" y="1771"/>
                  </a:lnTo>
                  <a:lnTo>
                    <a:pt x="2779" y="1637"/>
                  </a:lnTo>
                  <a:lnTo>
                    <a:pt x="2780" y="1865"/>
                  </a:lnTo>
                  <a:lnTo>
                    <a:pt x="2781" y="1736"/>
                  </a:lnTo>
                  <a:lnTo>
                    <a:pt x="2781" y="1765"/>
                  </a:lnTo>
                  <a:lnTo>
                    <a:pt x="2782" y="1713"/>
                  </a:lnTo>
                  <a:lnTo>
                    <a:pt x="2782" y="1800"/>
                  </a:lnTo>
                  <a:lnTo>
                    <a:pt x="2783" y="1649"/>
                  </a:lnTo>
                  <a:lnTo>
                    <a:pt x="2784" y="1854"/>
                  </a:lnTo>
                  <a:lnTo>
                    <a:pt x="2786" y="1732"/>
                  </a:lnTo>
                  <a:lnTo>
                    <a:pt x="2787" y="1944"/>
                  </a:lnTo>
                  <a:lnTo>
                    <a:pt x="2788" y="1580"/>
                  </a:lnTo>
                  <a:lnTo>
                    <a:pt x="2788" y="1777"/>
                  </a:lnTo>
                  <a:lnTo>
                    <a:pt x="2790" y="1562"/>
                  </a:lnTo>
                  <a:lnTo>
                    <a:pt x="2791" y="1922"/>
                  </a:lnTo>
                  <a:lnTo>
                    <a:pt x="2793" y="1493"/>
                  </a:lnTo>
                  <a:lnTo>
                    <a:pt x="2793" y="1815"/>
                  </a:lnTo>
                  <a:lnTo>
                    <a:pt x="2794" y="1637"/>
                  </a:lnTo>
                  <a:lnTo>
                    <a:pt x="2795" y="1962"/>
                  </a:lnTo>
                  <a:lnTo>
                    <a:pt x="2796" y="1597"/>
                  </a:lnTo>
                  <a:lnTo>
                    <a:pt x="2797" y="1883"/>
                  </a:lnTo>
                  <a:lnTo>
                    <a:pt x="2798" y="1579"/>
                  </a:lnTo>
                  <a:lnTo>
                    <a:pt x="2799" y="1941"/>
                  </a:lnTo>
                  <a:lnTo>
                    <a:pt x="2801" y="1737"/>
                  </a:lnTo>
                  <a:lnTo>
                    <a:pt x="2801" y="1849"/>
                  </a:lnTo>
                  <a:lnTo>
                    <a:pt x="2802" y="1591"/>
                  </a:lnTo>
                  <a:lnTo>
                    <a:pt x="2804" y="1973"/>
                  </a:lnTo>
                  <a:lnTo>
                    <a:pt x="2805" y="1683"/>
                  </a:lnTo>
                  <a:lnTo>
                    <a:pt x="2805" y="1776"/>
                  </a:lnTo>
                  <a:lnTo>
                    <a:pt x="2806" y="1737"/>
                  </a:lnTo>
                  <a:lnTo>
                    <a:pt x="2806" y="1772"/>
                  </a:lnTo>
                  <a:lnTo>
                    <a:pt x="2807" y="1718"/>
                  </a:lnTo>
                  <a:lnTo>
                    <a:pt x="2807" y="1791"/>
                  </a:lnTo>
                  <a:lnTo>
                    <a:pt x="2809" y="1586"/>
                  </a:lnTo>
                  <a:lnTo>
                    <a:pt x="2811" y="1792"/>
                  </a:lnTo>
                  <a:lnTo>
                    <a:pt x="2812" y="1437"/>
                  </a:lnTo>
                  <a:lnTo>
                    <a:pt x="2814" y="1846"/>
                  </a:lnTo>
                  <a:lnTo>
                    <a:pt x="2814" y="1763"/>
                  </a:lnTo>
                  <a:lnTo>
                    <a:pt x="2815" y="1772"/>
                  </a:lnTo>
                  <a:lnTo>
                    <a:pt x="2815" y="1712"/>
                  </a:lnTo>
                  <a:lnTo>
                    <a:pt x="2817" y="2023"/>
                  </a:lnTo>
                  <a:lnTo>
                    <a:pt x="2819" y="1430"/>
                  </a:lnTo>
                  <a:lnTo>
                    <a:pt x="2820" y="1827"/>
                  </a:lnTo>
                  <a:lnTo>
                    <a:pt x="2821" y="1573"/>
                  </a:lnTo>
                  <a:lnTo>
                    <a:pt x="2823" y="1959"/>
                  </a:lnTo>
                  <a:lnTo>
                    <a:pt x="2823" y="1724"/>
                  </a:lnTo>
                  <a:lnTo>
                    <a:pt x="2824" y="1913"/>
                  </a:lnTo>
                  <a:lnTo>
                    <a:pt x="2825" y="1618"/>
                  </a:lnTo>
                  <a:lnTo>
                    <a:pt x="2827" y="1838"/>
                  </a:lnTo>
                  <a:lnTo>
                    <a:pt x="2828" y="1550"/>
                  </a:lnTo>
                  <a:lnTo>
                    <a:pt x="2829" y="1844"/>
                  </a:lnTo>
                  <a:lnTo>
                    <a:pt x="2830" y="1389"/>
                  </a:lnTo>
                  <a:lnTo>
                    <a:pt x="2832" y="1851"/>
                  </a:lnTo>
                  <a:lnTo>
                    <a:pt x="2833" y="1610"/>
                  </a:lnTo>
                  <a:lnTo>
                    <a:pt x="2834" y="1856"/>
                  </a:lnTo>
                  <a:lnTo>
                    <a:pt x="2835" y="1529"/>
                  </a:lnTo>
                  <a:lnTo>
                    <a:pt x="2836" y="1600"/>
                  </a:lnTo>
                  <a:lnTo>
                    <a:pt x="2837" y="1566"/>
                  </a:lnTo>
                  <a:lnTo>
                    <a:pt x="2838" y="1769"/>
                  </a:lnTo>
                  <a:lnTo>
                    <a:pt x="2838" y="1722"/>
                  </a:lnTo>
                  <a:lnTo>
                    <a:pt x="2839" y="1914"/>
                  </a:lnTo>
                  <a:lnTo>
                    <a:pt x="2840" y="1597"/>
                  </a:lnTo>
                  <a:lnTo>
                    <a:pt x="2841" y="1642"/>
                  </a:lnTo>
                  <a:lnTo>
                    <a:pt x="2841" y="1547"/>
                  </a:lnTo>
                  <a:lnTo>
                    <a:pt x="2842" y="1641"/>
                  </a:lnTo>
                  <a:lnTo>
                    <a:pt x="2843" y="1623"/>
                  </a:lnTo>
                  <a:lnTo>
                    <a:pt x="2844" y="1955"/>
                  </a:lnTo>
                  <a:lnTo>
                    <a:pt x="2845" y="1610"/>
                  </a:lnTo>
                  <a:lnTo>
                    <a:pt x="2846" y="1967"/>
                  </a:lnTo>
                  <a:lnTo>
                    <a:pt x="2848" y="1569"/>
                  </a:lnTo>
                  <a:lnTo>
                    <a:pt x="2849" y="1770"/>
                  </a:lnTo>
                  <a:lnTo>
                    <a:pt x="2851" y="1627"/>
                  </a:lnTo>
                  <a:lnTo>
                    <a:pt x="2852" y="2042"/>
                  </a:lnTo>
                  <a:lnTo>
                    <a:pt x="2853" y="1716"/>
                  </a:lnTo>
                  <a:lnTo>
                    <a:pt x="2854" y="1766"/>
                  </a:lnTo>
                  <a:lnTo>
                    <a:pt x="2855" y="1632"/>
                  </a:lnTo>
                  <a:lnTo>
                    <a:pt x="2857" y="1904"/>
                  </a:lnTo>
                  <a:lnTo>
                    <a:pt x="2857" y="1648"/>
                  </a:lnTo>
                  <a:lnTo>
                    <a:pt x="2859" y="1870"/>
                  </a:lnTo>
                  <a:lnTo>
                    <a:pt x="2859" y="1790"/>
                  </a:lnTo>
                  <a:lnTo>
                    <a:pt x="2860" y="1841"/>
                  </a:lnTo>
                  <a:lnTo>
                    <a:pt x="2860" y="1581"/>
                  </a:lnTo>
                  <a:lnTo>
                    <a:pt x="2861" y="1661"/>
                  </a:lnTo>
                  <a:lnTo>
                    <a:pt x="2862" y="1589"/>
                  </a:lnTo>
                  <a:lnTo>
                    <a:pt x="2863" y="1765"/>
                  </a:lnTo>
                  <a:lnTo>
                    <a:pt x="2863" y="1737"/>
                  </a:lnTo>
                  <a:lnTo>
                    <a:pt x="2864" y="1819"/>
                  </a:lnTo>
                  <a:lnTo>
                    <a:pt x="2867" y="1511"/>
                  </a:lnTo>
                  <a:lnTo>
                    <a:pt x="2868" y="1849"/>
                  </a:lnTo>
                  <a:lnTo>
                    <a:pt x="2869" y="1552"/>
                  </a:lnTo>
                  <a:lnTo>
                    <a:pt x="2869" y="1725"/>
                  </a:lnTo>
                  <a:lnTo>
                    <a:pt x="2870" y="1694"/>
                  </a:lnTo>
                  <a:lnTo>
                    <a:pt x="2871" y="1858"/>
                  </a:lnTo>
                  <a:lnTo>
                    <a:pt x="2873" y="1791"/>
                  </a:lnTo>
                  <a:lnTo>
                    <a:pt x="2873" y="1798"/>
                  </a:lnTo>
                  <a:lnTo>
                    <a:pt x="2875" y="1451"/>
                  </a:lnTo>
                  <a:lnTo>
                    <a:pt x="2876" y="1687"/>
                  </a:lnTo>
                  <a:lnTo>
                    <a:pt x="2876" y="1661"/>
                  </a:lnTo>
                  <a:lnTo>
                    <a:pt x="2878" y="1827"/>
                  </a:lnTo>
                  <a:lnTo>
                    <a:pt x="2879" y="1569"/>
                  </a:lnTo>
                  <a:lnTo>
                    <a:pt x="2880" y="1605"/>
                  </a:lnTo>
                  <a:lnTo>
                    <a:pt x="2881" y="1557"/>
                  </a:lnTo>
                  <a:lnTo>
                    <a:pt x="2881" y="1970"/>
                  </a:lnTo>
                  <a:lnTo>
                    <a:pt x="2882" y="1526"/>
                  </a:lnTo>
                  <a:lnTo>
                    <a:pt x="2883" y="1553"/>
                  </a:lnTo>
                  <a:lnTo>
                    <a:pt x="2883" y="1469"/>
                  </a:lnTo>
                  <a:lnTo>
                    <a:pt x="2885" y="1813"/>
                  </a:lnTo>
                  <a:lnTo>
                    <a:pt x="2886" y="1521"/>
                  </a:lnTo>
                  <a:lnTo>
                    <a:pt x="2888" y="1919"/>
                  </a:lnTo>
                  <a:lnTo>
                    <a:pt x="2889" y="1450"/>
                  </a:lnTo>
                  <a:lnTo>
                    <a:pt x="2891" y="1627"/>
                  </a:lnTo>
                  <a:lnTo>
                    <a:pt x="2891" y="1571"/>
                  </a:lnTo>
                  <a:lnTo>
                    <a:pt x="2893" y="1708"/>
                  </a:lnTo>
                  <a:lnTo>
                    <a:pt x="2894" y="1482"/>
                  </a:lnTo>
                  <a:lnTo>
                    <a:pt x="2895" y="1769"/>
                  </a:lnTo>
                  <a:lnTo>
                    <a:pt x="2896" y="1515"/>
                  </a:lnTo>
                  <a:lnTo>
                    <a:pt x="2897" y="1929"/>
                  </a:lnTo>
                  <a:lnTo>
                    <a:pt x="2898" y="1748"/>
                  </a:lnTo>
                  <a:lnTo>
                    <a:pt x="2899" y="1841"/>
                  </a:lnTo>
                  <a:lnTo>
                    <a:pt x="2899" y="1531"/>
                  </a:lnTo>
                  <a:lnTo>
                    <a:pt x="2900" y="1671"/>
                  </a:lnTo>
                  <a:lnTo>
                    <a:pt x="2901" y="1646"/>
                  </a:lnTo>
                  <a:lnTo>
                    <a:pt x="2901" y="1676"/>
                  </a:lnTo>
                  <a:lnTo>
                    <a:pt x="2902" y="1490"/>
                  </a:lnTo>
                  <a:lnTo>
                    <a:pt x="2903" y="1938"/>
                  </a:lnTo>
                  <a:lnTo>
                    <a:pt x="2904" y="1547"/>
                  </a:lnTo>
                  <a:lnTo>
                    <a:pt x="2905" y="1730"/>
                  </a:lnTo>
                  <a:lnTo>
                    <a:pt x="2906" y="1603"/>
                  </a:lnTo>
                  <a:lnTo>
                    <a:pt x="2906" y="1788"/>
                  </a:lnTo>
                  <a:lnTo>
                    <a:pt x="2907" y="1752"/>
                  </a:lnTo>
                  <a:lnTo>
                    <a:pt x="2908" y="1878"/>
                  </a:lnTo>
                  <a:lnTo>
                    <a:pt x="2908" y="1690"/>
                  </a:lnTo>
                  <a:lnTo>
                    <a:pt x="2909" y="1822"/>
                  </a:lnTo>
                  <a:lnTo>
                    <a:pt x="2910" y="1677"/>
                  </a:lnTo>
                  <a:lnTo>
                    <a:pt x="2911" y="1829"/>
                  </a:lnTo>
                  <a:lnTo>
                    <a:pt x="2913" y="1609"/>
                  </a:lnTo>
                  <a:lnTo>
                    <a:pt x="2913" y="1717"/>
                  </a:lnTo>
                  <a:lnTo>
                    <a:pt x="2914" y="1658"/>
                  </a:lnTo>
                  <a:lnTo>
                    <a:pt x="2915" y="1769"/>
                  </a:lnTo>
                  <a:lnTo>
                    <a:pt x="2917" y="1531"/>
                  </a:lnTo>
                  <a:lnTo>
                    <a:pt x="2918" y="1731"/>
                  </a:lnTo>
                  <a:lnTo>
                    <a:pt x="2918" y="1723"/>
                  </a:lnTo>
                  <a:lnTo>
                    <a:pt x="2919" y="1904"/>
                  </a:lnTo>
                  <a:lnTo>
                    <a:pt x="2920" y="1701"/>
                  </a:lnTo>
                  <a:lnTo>
                    <a:pt x="2921" y="1735"/>
                  </a:lnTo>
                  <a:lnTo>
                    <a:pt x="2922" y="1508"/>
                  </a:lnTo>
                  <a:lnTo>
                    <a:pt x="2923" y="1962"/>
                  </a:lnTo>
                  <a:lnTo>
                    <a:pt x="2925" y="1345"/>
                  </a:lnTo>
                  <a:lnTo>
                    <a:pt x="2926" y="1848"/>
                  </a:lnTo>
                  <a:lnTo>
                    <a:pt x="2927" y="1546"/>
                  </a:lnTo>
                  <a:lnTo>
                    <a:pt x="2928" y="1870"/>
                  </a:lnTo>
                  <a:lnTo>
                    <a:pt x="2930" y="1595"/>
                  </a:lnTo>
                  <a:lnTo>
                    <a:pt x="2930" y="1830"/>
                  </a:lnTo>
                  <a:lnTo>
                    <a:pt x="2931" y="1666"/>
                  </a:lnTo>
                  <a:lnTo>
                    <a:pt x="2932" y="1769"/>
                  </a:lnTo>
                  <a:lnTo>
                    <a:pt x="2932" y="1706"/>
                  </a:lnTo>
                  <a:lnTo>
                    <a:pt x="2933" y="1710"/>
                  </a:lnTo>
                  <a:lnTo>
                    <a:pt x="2933" y="1587"/>
                  </a:lnTo>
                  <a:lnTo>
                    <a:pt x="2935" y="1979"/>
                  </a:lnTo>
                  <a:lnTo>
                    <a:pt x="2936" y="1687"/>
                  </a:lnTo>
                  <a:lnTo>
                    <a:pt x="2937" y="1851"/>
                  </a:lnTo>
                  <a:lnTo>
                    <a:pt x="2938" y="1759"/>
                  </a:lnTo>
                  <a:lnTo>
                    <a:pt x="2939" y="1794"/>
                  </a:lnTo>
                  <a:lnTo>
                    <a:pt x="2940" y="1469"/>
                  </a:lnTo>
                  <a:lnTo>
                    <a:pt x="2941" y="1806"/>
                  </a:lnTo>
                  <a:lnTo>
                    <a:pt x="2942" y="1634"/>
                  </a:lnTo>
                  <a:lnTo>
                    <a:pt x="2943" y="1827"/>
                  </a:lnTo>
                  <a:lnTo>
                    <a:pt x="2944" y="1644"/>
                  </a:lnTo>
                  <a:lnTo>
                    <a:pt x="2945" y="1840"/>
                  </a:lnTo>
                  <a:lnTo>
                    <a:pt x="2947" y="1645"/>
                  </a:lnTo>
                  <a:lnTo>
                    <a:pt x="2947" y="1720"/>
                  </a:lnTo>
                  <a:lnTo>
                    <a:pt x="2949" y="1551"/>
                  </a:lnTo>
                  <a:lnTo>
                    <a:pt x="2950" y="1949"/>
                  </a:lnTo>
                  <a:lnTo>
                    <a:pt x="2951" y="1671"/>
                  </a:lnTo>
                  <a:lnTo>
                    <a:pt x="2951" y="1744"/>
                  </a:lnTo>
                  <a:lnTo>
                    <a:pt x="2953" y="1537"/>
                  </a:lnTo>
                  <a:lnTo>
                    <a:pt x="2954" y="1862"/>
                  </a:lnTo>
                  <a:lnTo>
                    <a:pt x="2956" y="1363"/>
                  </a:lnTo>
                  <a:lnTo>
                    <a:pt x="2958" y="1705"/>
                  </a:lnTo>
                  <a:lnTo>
                    <a:pt x="2958" y="1572"/>
                  </a:lnTo>
                  <a:lnTo>
                    <a:pt x="2959" y="1773"/>
                  </a:lnTo>
                  <a:lnTo>
                    <a:pt x="2960" y="1618"/>
                  </a:lnTo>
                  <a:lnTo>
                    <a:pt x="2960" y="1844"/>
                  </a:lnTo>
                  <a:lnTo>
                    <a:pt x="2962" y="1642"/>
                  </a:lnTo>
                  <a:lnTo>
                    <a:pt x="2963" y="1802"/>
                  </a:lnTo>
                  <a:lnTo>
                    <a:pt x="2963" y="1719"/>
                  </a:lnTo>
                  <a:lnTo>
                    <a:pt x="2964" y="1771"/>
                  </a:lnTo>
                  <a:lnTo>
                    <a:pt x="2965" y="1571"/>
                  </a:lnTo>
                  <a:lnTo>
                    <a:pt x="2967" y="2069"/>
                  </a:lnTo>
                  <a:lnTo>
                    <a:pt x="2967" y="1749"/>
                  </a:lnTo>
                  <a:lnTo>
                    <a:pt x="2969" y="1952"/>
                  </a:lnTo>
                  <a:lnTo>
                    <a:pt x="2970" y="1612"/>
                  </a:lnTo>
                  <a:lnTo>
                    <a:pt x="2971" y="2031"/>
                  </a:lnTo>
                  <a:lnTo>
                    <a:pt x="2972" y="1567"/>
                  </a:lnTo>
                  <a:lnTo>
                    <a:pt x="2973" y="1902"/>
                  </a:lnTo>
                  <a:lnTo>
                    <a:pt x="2974" y="1510"/>
                  </a:lnTo>
                  <a:lnTo>
                    <a:pt x="2976" y="1724"/>
                  </a:lnTo>
                  <a:lnTo>
                    <a:pt x="2977" y="1630"/>
                  </a:lnTo>
                  <a:lnTo>
                    <a:pt x="2977" y="1752"/>
                  </a:lnTo>
                  <a:lnTo>
                    <a:pt x="2978" y="1515"/>
                  </a:lnTo>
                  <a:lnTo>
                    <a:pt x="2980" y="1713"/>
                  </a:lnTo>
                  <a:lnTo>
                    <a:pt x="2981" y="1493"/>
                  </a:lnTo>
                  <a:lnTo>
                    <a:pt x="2981" y="1755"/>
                  </a:lnTo>
                  <a:lnTo>
                    <a:pt x="2982" y="1592"/>
                  </a:lnTo>
                  <a:lnTo>
                    <a:pt x="2983" y="1758"/>
                  </a:lnTo>
                  <a:lnTo>
                    <a:pt x="2984" y="1750"/>
                  </a:lnTo>
                  <a:lnTo>
                    <a:pt x="2985" y="1821"/>
                  </a:lnTo>
                  <a:lnTo>
                    <a:pt x="2985" y="1779"/>
                  </a:lnTo>
                  <a:lnTo>
                    <a:pt x="2987" y="1635"/>
                  </a:lnTo>
                  <a:lnTo>
                    <a:pt x="2988" y="1821"/>
                  </a:lnTo>
                  <a:lnTo>
                    <a:pt x="2989" y="1590"/>
                  </a:lnTo>
                  <a:lnTo>
                    <a:pt x="2990" y="1756"/>
                  </a:lnTo>
                  <a:lnTo>
                    <a:pt x="2990" y="1701"/>
                  </a:lnTo>
                  <a:lnTo>
                    <a:pt x="2991" y="1760"/>
                  </a:lnTo>
                  <a:lnTo>
                    <a:pt x="2992" y="1509"/>
                  </a:lnTo>
                  <a:lnTo>
                    <a:pt x="2993" y="1752"/>
                  </a:lnTo>
                  <a:lnTo>
                    <a:pt x="2993" y="1526"/>
                  </a:lnTo>
                  <a:lnTo>
                    <a:pt x="2994" y="2008"/>
                  </a:lnTo>
                  <a:lnTo>
                    <a:pt x="2995" y="1571"/>
                  </a:lnTo>
                  <a:lnTo>
                    <a:pt x="2996" y="1770"/>
                  </a:lnTo>
                  <a:lnTo>
                    <a:pt x="2998" y="1497"/>
                  </a:lnTo>
                  <a:lnTo>
                    <a:pt x="2999" y="1595"/>
                  </a:lnTo>
                  <a:lnTo>
                    <a:pt x="3000" y="1451"/>
                  </a:lnTo>
                  <a:lnTo>
                    <a:pt x="3001" y="1602"/>
                  </a:lnTo>
                  <a:lnTo>
                    <a:pt x="3002" y="1340"/>
                  </a:lnTo>
                  <a:lnTo>
                    <a:pt x="3003" y="1946"/>
                  </a:lnTo>
                  <a:lnTo>
                    <a:pt x="3003" y="1586"/>
                  </a:lnTo>
                  <a:lnTo>
                    <a:pt x="3004" y="1611"/>
                  </a:lnTo>
                  <a:lnTo>
                    <a:pt x="3004" y="1532"/>
                  </a:lnTo>
                  <a:lnTo>
                    <a:pt x="3005" y="1670"/>
                  </a:lnTo>
                  <a:lnTo>
                    <a:pt x="3006" y="1516"/>
                  </a:lnTo>
                  <a:lnTo>
                    <a:pt x="3007" y="1714"/>
                  </a:lnTo>
                  <a:lnTo>
                    <a:pt x="3008" y="1533"/>
                  </a:lnTo>
                  <a:lnTo>
                    <a:pt x="3009" y="1904"/>
                  </a:lnTo>
                  <a:lnTo>
                    <a:pt x="3010" y="1573"/>
                  </a:lnTo>
                  <a:lnTo>
                    <a:pt x="3011" y="2034"/>
                  </a:lnTo>
                  <a:lnTo>
                    <a:pt x="3013" y="1730"/>
                  </a:lnTo>
                  <a:lnTo>
                    <a:pt x="3013" y="1856"/>
                  </a:lnTo>
                  <a:lnTo>
                    <a:pt x="3014" y="1531"/>
                  </a:lnTo>
                  <a:lnTo>
                    <a:pt x="3015" y="1751"/>
                  </a:lnTo>
                  <a:lnTo>
                    <a:pt x="3016" y="1401"/>
                  </a:lnTo>
                  <a:lnTo>
                    <a:pt x="3017" y="1719"/>
                  </a:lnTo>
                  <a:lnTo>
                    <a:pt x="3018" y="1436"/>
                  </a:lnTo>
                  <a:lnTo>
                    <a:pt x="3020" y="1718"/>
                  </a:lnTo>
                  <a:lnTo>
                    <a:pt x="3020" y="1645"/>
                  </a:lnTo>
                  <a:lnTo>
                    <a:pt x="3022" y="1899"/>
                  </a:lnTo>
                  <a:lnTo>
                    <a:pt x="3022" y="1822"/>
                  </a:lnTo>
                  <a:lnTo>
                    <a:pt x="3023" y="1850"/>
                  </a:lnTo>
                  <a:lnTo>
                    <a:pt x="3025" y="1579"/>
                  </a:lnTo>
                  <a:lnTo>
                    <a:pt x="3026" y="1777"/>
                  </a:lnTo>
                  <a:lnTo>
                    <a:pt x="3027" y="1723"/>
                  </a:lnTo>
                  <a:lnTo>
                    <a:pt x="3028" y="1798"/>
                  </a:lnTo>
                  <a:lnTo>
                    <a:pt x="3028" y="1761"/>
                  </a:lnTo>
                  <a:lnTo>
                    <a:pt x="3029" y="1773"/>
                  </a:lnTo>
                  <a:lnTo>
                    <a:pt x="3030" y="1538"/>
                  </a:lnTo>
                  <a:lnTo>
                    <a:pt x="3031" y="2064"/>
                  </a:lnTo>
                  <a:lnTo>
                    <a:pt x="3032" y="1646"/>
                  </a:lnTo>
                  <a:lnTo>
                    <a:pt x="3033" y="1732"/>
                  </a:lnTo>
                  <a:lnTo>
                    <a:pt x="3033" y="1653"/>
                  </a:lnTo>
                  <a:lnTo>
                    <a:pt x="3034" y="1875"/>
                  </a:lnTo>
                  <a:lnTo>
                    <a:pt x="3036" y="1613"/>
                  </a:lnTo>
                  <a:lnTo>
                    <a:pt x="3038" y="1846"/>
                  </a:lnTo>
                  <a:lnTo>
                    <a:pt x="3040" y="1477"/>
                  </a:lnTo>
                  <a:lnTo>
                    <a:pt x="3041" y="1724"/>
                  </a:lnTo>
                  <a:lnTo>
                    <a:pt x="3042" y="1704"/>
                  </a:lnTo>
                  <a:lnTo>
                    <a:pt x="3043" y="1925"/>
                  </a:lnTo>
                  <a:lnTo>
                    <a:pt x="3044" y="1796"/>
                  </a:lnTo>
                  <a:lnTo>
                    <a:pt x="3045" y="1894"/>
                  </a:lnTo>
                  <a:lnTo>
                    <a:pt x="3046" y="1642"/>
                  </a:lnTo>
                  <a:lnTo>
                    <a:pt x="3048" y="1873"/>
                  </a:lnTo>
                  <a:lnTo>
                    <a:pt x="3048" y="1669"/>
                  </a:lnTo>
                  <a:lnTo>
                    <a:pt x="3049" y="1703"/>
                  </a:lnTo>
                  <a:lnTo>
                    <a:pt x="3050" y="1439"/>
                  </a:lnTo>
                  <a:lnTo>
                    <a:pt x="3051" y="1611"/>
                  </a:lnTo>
                  <a:lnTo>
                    <a:pt x="3052" y="1564"/>
                  </a:lnTo>
                  <a:lnTo>
                    <a:pt x="3054" y="1890"/>
                  </a:lnTo>
                  <a:lnTo>
                    <a:pt x="3055" y="1584"/>
                  </a:lnTo>
                  <a:lnTo>
                    <a:pt x="3056" y="1845"/>
                  </a:lnTo>
                  <a:lnTo>
                    <a:pt x="3056" y="1662"/>
                  </a:lnTo>
                  <a:lnTo>
                    <a:pt x="3057" y="1665"/>
                  </a:lnTo>
                  <a:lnTo>
                    <a:pt x="3058" y="1294"/>
                  </a:lnTo>
                  <a:lnTo>
                    <a:pt x="3059" y="1769"/>
                  </a:lnTo>
                  <a:lnTo>
                    <a:pt x="3059" y="1535"/>
                  </a:lnTo>
                  <a:lnTo>
                    <a:pt x="3061" y="1660"/>
                  </a:lnTo>
                  <a:lnTo>
                    <a:pt x="3061" y="1557"/>
                  </a:lnTo>
                  <a:lnTo>
                    <a:pt x="3062" y="1583"/>
                  </a:lnTo>
                  <a:lnTo>
                    <a:pt x="3062" y="1445"/>
                  </a:lnTo>
                  <a:lnTo>
                    <a:pt x="3063" y="1868"/>
                  </a:lnTo>
                  <a:lnTo>
                    <a:pt x="3064" y="1674"/>
                  </a:lnTo>
                  <a:lnTo>
                    <a:pt x="3065" y="1936"/>
                  </a:lnTo>
                  <a:lnTo>
                    <a:pt x="3066" y="1765"/>
                  </a:lnTo>
                  <a:lnTo>
                    <a:pt x="3067" y="1846"/>
                  </a:lnTo>
                  <a:lnTo>
                    <a:pt x="3068" y="1563"/>
                  </a:lnTo>
                  <a:lnTo>
                    <a:pt x="3069" y="1859"/>
                  </a:lnTo>
                  <a:lnTo>
                    <a:pt x="3070" y="1531"/>
                  </a:lnTo>
                  <a:lnTo>
                    <a:pt x="3071" y="1691"/>
                  </a:lnTo>
                  <a:lnTo>
                    <a:pt x="3072" y="1569"/>
                  </a:lnTo>
                  <a:lnTo>
                    <a:pt x="3073" y="1763"/>
                  </a:lnTo>
                  <a:lnTo>
                    <a:pt x="3073" y="1713"/>
                  </a:lnTo>
                  <a:lnTo>
                    <a:pt x="3074" y="1781"/>
                  </a:lnTo>
                  <a:lnTo>
                    <a:pt x="3075" y="1659"/>
                  </a:lnTo>
                  <a:lnTo>
                    <a:pt x="3076" y="1720"/>
                  </a:lnTo>
                  <a:lnTo>
                    <a:pt x="3077" y="1532"/>
                  </a:lnTo>
                  <a:lnTo>
                    <a:pt x="3078" y="1768"/>
                  </a:lnTo>
                  <a:lnTo>
                    <a:pt x="3079" y="1699"/>
                  </a:lnTo>
                  <a:lnTo>
                    <a:pt x="3079" y="1766"/>
                  </a:lnTo>
                  <a:lnTo>
                    <a:pt x="3080" y="1602"/>
                  </a:lnTo>
                  <a:lnTo>
                    <a:pt x="3082" y="1790"/>
                  </a:lnTo>
                  <a:lnTo>
                    <a:pt x="3083" y="1622"/>
                  </a:lnTo>
                  <a:lnTo>
                    <a:pt x="3084" y="2069"/>
                  </a:lnTo>
                  <a:lnTo>
                    <a:pt x="3086" y="1673"/>
                  </a:lnTo>
                  <a:lnTo>
                    <a:pt x="3086" y="1832"/>
                  </a:lnTo>
                  <a:lnTo>
                    <a:pt x="3088" y="1557"/>
                  </a:lnTo>
                  <a:lnTo>
                    <a:pt x="3089" y="1710"/>
                  </a:lnTo>
                  <a:lnTo>
                    <a:pt x="3089" y="1572"/>
                  </a:lnTo>
                  <a:lnTo>
                    <a:pt x="3091" y="1817"/>
                  </a:lnTo>
                  <a:lnTo>
                    <a:pt x="3091" y="1634"/>
                  </a:lnTo>
                  <a:lnTo>
                    <a:pt x="3092" y="1838"/>
                  </a:lnTo>
                  <a:lnTo>
                    <a:pt x="3094" y="1406"/>
                  </a:lnTo>
                  <a:lnTo>
                    <a:pt x="3095" y="1769"/>
                  </a:lnTo>
                  <a:lnTo>
                    <a:pt x="3096" y="1504"/>
                  </a:lnTo>
                  <a:lnTo>
                    <a:pt x="3097" y="1696"/>
                  </a:lnTo>
                  <a:lnTo>
                    <a:pt x="3098" y="1612"/>
                  </a:lnTo>
                  <a:lnTo>
                    <a:pt x="3098" y="1773"/>
                  </a:lnTo>
                  <a:lnTo>
                    <a:pt x="3100" y="1587"/>
                  </a:lnTo>
                  <a:lnTo>
                    <a:pt x="3101" y="2069"/>
                  </a:lnTo>
                  <a:lnTo>
                    <a:pt x="3102" y="1623"/>
                  </a:lnTo>
                  <a:lnTo>
                    <a:pt x="3102" y="1742"/>
                  </a:lnTo>
                  <a:lnTo>
                    <a:pt x="3103" y="1422"/>
                  </a:lnTo>
                  <a:lnTo>
                    <a:pt x="3105" y="1713"/>
                  </a:lnTo>
                  <a:lnTo>
                    <a:pt x="3106" y="1548"/>
                  </a:lnTo>
                  <a:lnTo>
                    <a:pt x="3108" y="1842"/>
                  </a:lnTo>
                  <a:lnTo>
                    <a:pt x="3109" y="1451"/>
                  </a:lnTo>
                  <a:lnTo>
                    <a:pt x="3110" y="1842"/>
                  </a:lnTo>
                  <a:lnTo>
                    <a:pt x="3110" y="1614"/>
                  </a:lnTo>
                  <a:lnTo>
                    <a:pt x="3111" y="1631"/>
                  </a:lnTo>
                  <a:lnTo>
                    <a:pt x="3112" y="1536"/>
                  </a:lnTo>
                  <a:lnTo>
                    <a:pt x="3114" y="1704"/>
                  </a:lnTo>
                  <a:lnTo>
                    <a:pt x="3115" y="1576"/>
                  </a:lnTo>
                  <a:lnTo>
                    <a:pt x="3116" y="1859"/>
                  </a:lnTo>
                  <a:lnTo>
                    <a:pt x="3117" y="1426"/>
                  </a:lnTo>
                  <a:lnTo>
                    <a:pt x="3118" y="1703"/>
                  </a:lnTo>
                  <a:lnTo>
                    <a:pt x="3119" y="1541"/>
                  </a:lnTo>
                  <a:lnTo>
                    <a:pt x="3119" y="1599"/>
                  </a:lnTo>
                  <a:lnTo>
                    <a:pt x="3120" y="1446"/>
                  </a:lnTo>
                  <a:lnTo>
                    <a:pt x="3122" y="1913"/>
                  </a:lnTo>
                  <a:lnTo>
                    <a:pt x="3123" y="1487"/>
                  </a:lnTo>
                  <a:lnTo>
                    <a:pt x="3124" y="1694"/>
                  </a:lnTo>
                  <a:lnTo>
                    <a:pt x="3124" y="1664"/>
                  </a:lnTo>
                  <a:lnTo>
                    <a:pt x="3126" y="1847"/>
                  </a:lnTo>
                  <a:lnTo>
                    <a:pt x="3127" y="1652"/>
                  </a:lnTo>
                  <a:lnTo>
                    <a:pt x="3129" y="1871"/>
                  </a:lnTo>
                  <a:lnTo>
                    <a:pt x="3130" y="1528"/>
                  </a:lnTo>
                  <a:lnTo>
                    <a:pt x="3131" y="1864"/>
                  </a:lnTo>
                  <a:lnTo>
                    <a:pt x="3132" y="1703"/>
                  </a:lnTo>
                  <a:lnTo>
                    <a:pt x="3133" y="1758"/>
                  </a:lnTo>
                  <a:lnTo>
                    <a:pt x="3134" y="1390"/>
                  </a:lnTo>
                  <a:lnTo>
                    <a:pt x="3135" y="1833"/>
                  </a:lnTo>
                  <a:lnTo>
                    <a:pt x="3136" y="1682"/>
                  </a:lnTo>
                  <a:lnTo>
                    <a:pt x="3136" y="1716"/>
                  </a:lnTo>
                  <a:lnTo>
                    <a:pt x="3137" y="1539"/>
                  </a:lnTo>
                  <a:lnTo>
                    <a:pt x="3138" y="1746"/>
                  </a:lnTo>
                  <a:lnTo>
                    <a:pt x="3139" y="1518"/>
                  </a:lnTo>
                  <a:lnTo>
                    <a:pt x="3141" y="1790"/>
                  </a:lnTo>
                  <a:lnTo>
                    <a:pt x="3141" y="1669"/>
                  </a:lnTo>
                  <a:lnTo>
                    <a:pt x="3143" y="1519"/>
                  </a:lnTo>
                  <a:lnTo>
                    <a:pt x="3144" y="1804"/>
                  </a:lnTo>
                  <a:lnTo>
                    <a:pt x="3144" y="1653"/>
                  </a:lnTo>
                  <a:lnTo>
                    <a:pt x="3146" y="1901"/>
                  </a:lnTo>
                  <a:lnTo>
                    <a:pt x="3148" y="1574"/>
                  </a:lnTo>
                  <a:lnTo>
                    <a:pt x="3148" y="1710"/>
                  </a:lnTo>
                  <a:lnTo>
                    <a:pt x="3149" y="1536"/>
                  </a:lnTo>
                  <a:lnTo>
                    <a:pt x="3150" y="1757"/>
                  </a:lnTo>
                  <a:lnTo>
                    <a:pt x="3151" y="1631"/>
                  </a:lnTo>
                  <a:lnTo>
                    <a:pt x="3153" y="1819"/>
                  </a:lnTo>
                  <a:lnTo>
                    <a:pt x="3154" y="1637"/>
                  </a:lnTo>
                  <a:lnTo>
                    <a:pt x="3155" y="1922"/>
                  </a:lnTo>
                  <a:lnTo>
                    <a:pt x="3156" y="1438"/>
                  </a:lnTo>
                  <a:lnTo>
                    <a:pt x="3158" y="1769"/>
                  </a:lnTo>
                  <a:lnTo>
                    <a:pt x="3159" y="1339"/>
                  </a:lnTo>
                  <a:lnTo>
                    <a:pt x="3162" y="1736"/>
                  </a:lnTo>
                  <a:lnTo>
                    <a:pt x="3164" y="1223"/>
                  </a:lnTo>
                  <a:lnTo>
                    <a:pt x="3165" y="1556"/>
                  </a:lnTo>
                  <a:lnTo>
                    <a:pt x="3166" y="1427"/>
                  </a:lnTo>
                  <a:lnTo>
                    <a:pt x="3166" y="1487"/>
                  </a:lnTo>
                  <a:lnTo>
                    <a:pt x="3167" y="1103"/>
                  </a:lnTo>
                  <a:lnTo>
                    <a:pt x="3168" y="1444"/>
                  </a:lnTo>
                  <a:lnTo>
                    <a:pt x="3169" y="1416"/>
                  </a:lnTo>
                  <a:lnTo>
                    <a:pt x="3169" y="1644"/>
                  </a:lnTo>
                  <a:lnTo>
                    <a:pt x="3171" y="1419"/>
                  </a:lnTo>
                  <a:lnTo>
                    <a:pt x="3172" y="1607"/>
                  </a:lnTo>
                  <a:lnTo>
                    <a:pt x="3172" y="1407"/>
                  </a:lnTo>
                  <a:lnTo>
                    <a:pt x="3174" y="1797"/>
                  </a:lnTo>
                  <a:lnTo>
                    <a:pt x="3176" y="1502"/>
                  </a:lnTo>
                  <a:lnTo>
                    <a:pt x="3178" y="1894"/>
                  </a:lnTo>
                  <a:lnTo>
                    <a:pt x="3179" y="1510"/>
                  </a:lnTo>
                  <a:lnTo>
                    <a:pt x="3180" y="1824"/>
                  </a:lnTo>
                  <a:lnTo>
                    <a:pt x="3181" y="1471"/>
                  </a:lnTo>
                  <a:lnTo>
                    <a:pt x="3182" y="1757"/>
                  </a:lnTo>
                  <a:lnTo>
                    <a:pt x="3184" y="1418"/>
                  </a:lnTo>
                  <a:lnTo>
                    <a:pt x="3185" y="1793"/>
                  </a:lnTo>
                  <a:lnTo>
                    <a:pt x="3186" y="1488"/>
                  </a:lnTo>
                  <a:lnTo>
                    <a:pt x="3186" y="1748"/>
                  </a:lnTo>
                  <a:lnTo>
                    <a:pt x="3187" y="1585"/>
                  </a:lnTo>
                  <a:lnTo>
                    <a:pt x="3188" y="1777"/>
                  </a:lnTo>
                  <a:lnTo>
                    <a:pt x="3189" y="1449"/>
                  </a:lnTo>
                  <a:lnTo>
                    <a:pt x="3190" y="1716"/>
                  </a:lnTo>
                  <a:lnTo>
                    <a:pt x="3192" y="1453"/>
                  </a:lnTo>
                  <a:lnTo>
                    <a:pt x="3193" y="1749"/>
                  </a:lnTo>
                  <a:lnTo>
                    <a:pt x="3193" y="1499"/>
                  </a:lnTo>
                  <a:lnTo>
                    <a:pt x="3195" y="1790"/>
                  </a:lnTo>
                  <a:lnTo>
                    <a:pt x="3196" y="1411"/>
                  </a:lnTo>
                  <a:lnTo>
                    <a:pt x="3197" y="1745"/>
                  </a:lnTo>
                  <a:lnTo>
                    <a:pt x="3198" y="1650"/>
                  </a:lnTo>
                  <a:lnTo>
                    <a:pt x="3198" y="1750"/>
                  </a:lnTo>
                  <a:lnTo>
                    <a:pt x="3199" y="1739"/>
                  </a:lnTo>
                  <a:lnTo>
                    <a:pt x="3199" y="1823"/>
                  </a:lnTo>
                  <a:lnTo>
                    <a:pt x="3200" y="1440"/>
                  </a:lnTo>
                  <a:lnTo>
                    <a:pt x="3202" y="1722"/>
                  </a:lnTo>
                  <a:lnTo>
                    <a:pt x="3203" y="1481"/>
                  </a:lnTo>
                  <a:lnTo>
                    <a:pt x="3204" y="1916"/>
                  </a:lnTo>
                  <a:lnTo>
                    <a:pt x="3205" y="1458"/>
                  </a:lnTo>
                  <a:lnTo>
                    <a:pt x="3206" y="1817"/>
                  </a:lnTo>
                  <a:lnTo>
                    <a:pt x="3207" y="1713"/>
                  </a:lnTo>
                  <a:lnTo>
                    <a:pt x="3207" y="1765"/>
                  </a:lnTo>
                  <a:lnTo>
                    <a:pt x="3209" y="1444"/>
                  </a:lnTo>
                  <a:lnTo>
                    <a:pt x="3210" y="1820"/>
                  </a:lnTo>
                  <a:lnTo>
                    <a:pt x="3211" y="1501"/>
                  </a:lnTo>
                  <a:lnTo>
                    <a:pt x="3212" y="1830"/>
                  </a:lnTo>
                  <a:lnTo>
                    <a:pt x="3213" y="1589"/>
                  </a:lnTo>
                  <a:lnTo>
                    <a:pt x="3215" y="1928"/>
                  </a:lnTo>
                  <a:lnTo>
                    <a:pt x="3216" y="1643"/>
                  </a:lnTo>
                  <a:lnTo>
                    <a:pt x="3217" y="1896"/>
                  </a:lnTo>
                  <a:lnTo>
                    <a:pt x="3218" y="1603"/>
                  </a:lnTo>
                  <a:lnTo>
                    <a:pt x="3219" y="1813"/>
                  </a:lnTo>
                  <a:lnTo>
                    <a:pt x="3220" y="1705"/>
                  </a:lnTo>
                  <a:lnTo>
                    <a:pt x="3221" y="1884"/>
                  </a:lnTo>
                  <a:lnTo>
                    <a:pt x="3223" y="1500"/>
                  </a:lnTo>
                  <a:lnTo>
                    <a:pt x="3224" y="1812"/>
                  </a:lnTo>
                  <a:lnTo>
                    <a:pt x="3225" y="1517"/>
                  </a:lnTo>
                  <a:lnTo>
                    <a:pt x="3226" y="1692"/>
                  </a:lnTo>
                  <a:lnTo>
                    <a:pt x="3226" y="1546"/>
                  </a:lnTo>
                  <a:lnTo>
                    <a:pt x="3227" y="1618"/>
                  </a:lnTo>
                  <a:lnTo>
                    <a:pt x="3228" y="1555"/>
                  </a:lnTo>
                  <a:lnTo>
                    <a:pt x="3229" y="1832"/>
                  </a:lnTo>
                  <a:lnTo>
                    <a:pt x="3230" y="1537"/>
                  </a:lnTo>
                  <a:lnTo>
                    <a:pt x="3230" y="1622"/>
                  </a:lnTo>
                  <a:lnTo>
                    <a:pt x="3231" y="1600"/>
                  </a:lnTo>
                  <a:lnTo>
                    <a:pt x="3231" y="1647"/>
                  </a:lnTo>
                  <a:lnTo>
                    <a:pt x="3233" y="1491"/>
                  </a:lnTo>
                  <a:lnTo>
                    <a:pt x="3234" y="1838"/>
                  </a:lnTo>
                  <a:lnTo>
                    <a:pt x="3234" y="1634"/>
                  </a:lnTo>
                  <a:lnTo>
                    <a:pt x="3235" y="1708"/>
                  </a:lnTo>
                  <a:lnTo>
                    <a:pt x="3236" y="1599"/>
                  </a:lnTo>
                  <a:lnTo>
                    <a:pt x="3237" y="2039"/>
                  </a:lnTo>
                  <a:lnTo>
                    <a:pt x="3237" y="1680"/>
                  </a:lnTo>
                  <a:lnTo>
                    <a:pt x="3238" y="1788"/>
                  </a:lnTo>
                  <a:lnTo>
                    <a:pt x="3239" y="1648"/>
                  </a:lnTo>
                  <a:lnTo>
                    <a:pt x="3240" y="1804"/>
                  </a:lnTo>
                  <a:lnTo>
                    <a:pt x="3242" y="1611"/>
                  </a:lnTo>
                  <a:lnTo>
                    <a:pt x="3242" y="1783"/>
                  </a:lnTo>
                  <a:lnTo>
                    <a:pt x="3243" y="1552"/>
                  </a:lnTo>
                  <a:lnTo>
                    <a:pt x="3244" y="1808"/>
                  </a:lnTo>
                  <a:lnTo>
                    <a:pt x="3246" y="1440"/>
                  </a:lnTo>
                  <a:lnTo>
                    <a:pt x="3247" y="1980"/>
                  </a:lnTo>
                  <a:lnTo>
                    <a:pt x="3248" y="1608"/>
                  </a:lnTo>
                  <a:lnTo>
                    <a:pt x="3249" y="1778"/>
                  </a:lnTo>
                  <a:lnTo>
                    <a:pt x="3249" y="1591"/>
                  </a:lnTo>
                  <a:lnTo>
                    <a:pt x="3251" y="1791"/>
                  </a:lnTo>
                  <a:lnTo>
                    <a:pt x="3252" y="1676"/>
                  </a:lnTo>
                  <a:lnTo>
                    <a:pt x="3252" y="1794"/>
                  </a:lnTo>
                  <a:lnTo>
                    <a:pt x="3253" y="1736"/>
                  </a:lnTo>
                  <a:lnTo>
                    <a:pt x="3253" y="1809"/>
                  </a:lnTo>
                  <a:lnTo>
                    <a:pt x="3254" y="1493"/>
                  </a:lnTo>
                  <a:lnTo>
                    <a:pt x="3255" y="1823"/>
                  </a:lnTo>
                  <a:lnTo>
                    <a:pt x="3256" y="1425"/>
                  </a:lnTo>
                  <a:lnTo>
                    <a:pt x="3258" y="1735"/>
                  </a:lnTo>
                  <a:lnTo>
                    <a:pt x="3258" y="1581"/>
                  </a:lnTo>
                  <a:lnTo>
                    <a:pt x="3259" y="2032"/>
                  </a:lnTo>
                  <a:lnTo>
                    <a:pt x="3260" y="1757"/>
                  </a:lnTo>
                  <a:lnTo>
                    <a:pt x="3261" y="1883"/>
                  </a:lnTo>
                  <a:lnTo>
                    <a:pt x="3261" y="1822"/>
                  </a:lnTo>
                  <a:lnTo>
                    <a:pt x="3262" y="1992"/>
                  </a:lnTo>
                  <a:lnTo>
                    <a:pt x="3263" y="1487"/>
                  </a:lnTo>
                  <a:lnTo>
                    <a:pt x="3264" y="1694"/>
                  </a:lnTo>
                  <a:lnTo>
                    <a:pt x="3266" y="1559"/>
                  </a:lnTo>
                  <a:lnTo>
                    <a:pt x="3267" y="1731"/>
                  </a:lnTo>
                  <a:lnTo>
                    <a:pt x="3267" y="1539"/>
                  </a:lnTo>
                  <a:lnTo>
                    <a:pt x="3268" y="1705"/>
                  </a:lnTo>
                  <a:lnTo>
                    <a:pt x="3269" y="1672"/>
                  </a:lnTo>
                  <a:lnTo>
                    <a:pt x="3270" y="1786"/>
                  </a:lnTo>
                  <a:lnTo>
                    <a:pt x="3271" y="1439"/>
                  </a:lnTo>
                  <a:lnTo>
                    <a:pt x="3272" y="1900"/>
                  </a:lnTo>
                  <a:lnTo>
                    <a:pt x="3273" y="1751"/>
                  </a:lnTo>
                  <a:lnTo>
                    <a:pt x="3274" y="1944"/>
                  </a:lnTo>
                  <a:lnTo>
                    <a:pt x="3274" y="1744"/>
                  </a:lnTo>
                  <a:lnTo>
                    <a:pt x="3275" y="1762"/>
                  </a:lnTo>
                  <a:lnTo>
                    <a:pt x="3276" y="1453"/>
                  </a:lnTo>
                  <a:lnTo>
                    <a:pt x="3277" y="1688"/>
                  </a:lnTo>
                  <a:lnTo>
                    <a:pt x="3277" y="1608"/>
                  </a:lnTo>
                  <a:lnTo>
                    <a:pt x="3278" y="1726"/>
                  </a:lnTo>
                  <a:lnTo>
                    <a:pt x="3279" y="1559"/>
                  </a:lnTo>
                  <a:lnTo>
                    <a:pt x="3281" y="1916"/>
                  </a:lnTo>
                  <a:lnTo>
                    <a:pt x="3283" y="1736"/>
                  </a:lnTo>
                  <a:lnTo>
                    <a:pt x="3283" y="1771"/>
                  </a:lnTo>
                  <a:lnTo>
                    <a:pt x="3284" y="1616"/>
                  </a:lnTo>
                  <a:lnTo>
                    <a:pt x="3286" y="1846"/>
                  </a:lnTo>
                  <a:lnTo>
                    <a:pt x="3287" y="1571"/>
                  </a:lnTo>
                  <a:lnTo>
                    <a:pt x="3288" y="1823"/>
                  </a:lnTo>
                  <a:lnTo>
                    <a:pt x="3288" y="1720"/>
                  </a:lnTo>
                  <a:lnTo>
                    <a:pt x="3290" y="1887"/>
                  </a:lnTo>
                  <a:lnTo>
                    <a:pt x="3291" y="1366"/>
                  </a:lnTo>
                  <a:lnTo>
                    <a:pt x="3292" y="1892"/>
                  </a:lnTo>
                  <a:lnTo>
                    <a:pt x="3293" y="1777"/>
                  </a:lnTo>
                  <a:lnTo>
                    <a:pt x="3294" y="1900"/>
                  </a:lnTo>
                  <a:lnTo>
                    <a:pt x="3295" y="1641"/>
                  </a:lnTo>
                  <a:lnTo>
                    <a:pt x="3296" y="2000"/>
                  </a:lnTo>
                  <a:lnTo>
                    <a:pt x="3297" y="1696"/>
                  </a:lnTo>
                  <a:lnTo>
                    <a:pt x="3298" y="1895"/>
                  </a:lnTo>
                  <a:lnTo>
                    <a:pt x="3300" y="1458"/>
                  </a:lnTo>
                  <a:lnTo>
                    <a:pt x="3301" y="1716"/>
                  </a:lnTo>
                  <a:lnTo>
                    <a:pt x="3302" y="1577"/>
                  </a:lnTo>
                  <a:lnTo>
                    <a:pt x="3302" y="1759"/>
                  </a:lnTo>
                  <a:lnTo>
                    <a:pt x="3303" y="1476"/>
                  </a:lnTo>
                  <a:lnTo>
                    <a:pt x="3304" y="1772"/>
                  </a:lnTo>
                  <a:lnTo>
                    <a:pt x="3305" y="1708"/>
                  </a:lnTo>
                  <a:lnTo>
                    <a:pt x="3306" y="1808"/>
                  </a:lnTo>
                  <a:lnTo>
                    <a:pt x="3306" y="1716"/>
                  </a:lnTo>
                  <a:lnTo>
                    <a:pt x="3307" y="1720"/>
                  </a:lnTo>
                  <a:lnTo>
                    <a:pt x="3307" y="1445"/>
                  </a:lnTo>
                  <a:lnTo>
                    <a:pt x="3308" y="1847"/>
                  </a:lnTo>
                  <a:lnTo>
                    <a:pt x="3309" y="1634"/>
                  </a:lnTo>
                  <a:lnTo>
                    <a:pt x="3310" y="1704"/>
                  </a:lnTo>
                  <a:lnTo>
                    <a:pt x="3310" y="1642"/>
                  </a:lnTo>
                  <a:lnTo>
                    <a:pt x="3312" y="1825"/>
                  </a:lnTo>
                  <a:lnTo>
                    <a:pt x="3313" y="1787"/>
                  </a:lnTo>
                  <a:lnTo>
                    <a:pt x="3313" y="1855"/>
                  </a:lnTo>
                  <a:lnTo>
                    <a:pt x="3315" y="1510"/>
                  </a:lnTo>
                  <a:lnTo>
                    <a:pt x="3315" y="1669"/>
                  </a:lnTo>
                  <a:lnTo>
                    <a:pt x="3316" y="1421"/>
                  </a:lnTo>
                  <a:lnTo>
                    <a:pt x="3318" y="1716"/>
                  </a:lnTo>
                  <a:lnTo>
                    <a:pt x="3318" y="1672"/>
                  </a:lnTo>
                  <a:lnTo>
                    <a:pt x="3319" y="1818"/>
                  </a:lnTo>
                  <a:lnTo>
                    <a:pt x="3320" y="1518"/>
                  </a:lnTo>
                  <a:lnTo>
                    <a:pt x="3321" y="1718"/>
                  </a:lnTo>
                  <a:lnTo>
                    <a:pt x="3322" y="1646"/>
                  </a:lnTo>
                  <a:lnTo>
                    <a:pt x="3323" y="1974"/>
                  </a:lnTo>
                  <a:lnTo>
                    <a:pt x="3324" y="1536"/>
                  </a:lnTo>
                  <a:lnTo>
                    <a:pt x="3325" y="1873"/>
                  </a:lnTo>
                  <a:lnTo>
                    <a:pt x="3326" y="1532"/>
                  </a:lnTo>
                  <a:lnTo>
                    <a:pt x="3327" y="1742"/>
                  </a:lnTo>
                  <a:lnTo>
                    <a:pt x="3328" y="1550"/>
                  </a:lnTo>
                  <a:lnTo>
                    <a:pt x="3329" y="1762"/>
                  </a:lnTo>
                  <a:lnTo>
                    <a:pt x="3330" y="1556"/>
                  </a:lnTo>
                  <a:lnTo>
                    <a:pt x="3330" y="1901"/>
                  </a:lnTo>
                  <a:lnTo>
                    <a:pt x="3332" y="1480"/>
                  </a:lnTo>
                  <a:lnTo>
                    <a:pt x="3333" y="2017"/>
                  </a:lnTo>
                  <a:lnTo>
                    <a:pt x="3334" y="1498"/>
                  </a:lnTo>
                  <a:lnTo>
                    <a:pt x="3334" y="1757"/>
                  </a:lnTo>
                  <a:lnTo>
                    <a:pt x="3336" y="1631"/>
                  </a:lnTo>
                  <a:lnTo>
                    <a:pt x="3337" y="1774"/>
                  </a:lnTo>
                  <a:lnTo>
                    <a:pt x="3337" y="1736"/>
                  </a:lnTo>
                  <a:lnTo>
                    <a:pt x="3338" y="1809"/>
                  </a:lnTo>
                  <a:lnTo>
                    <a:pt x="3339" y="1599"/>
                  </a:lnTo>
                  <a:lnTo>
                    <a:pt x="3339" y="1807"/>
                  </a:lnTo>
                  <a:lnTo>
                    <a:pt x="3340" y="1657"/>
                  </a:lnTo>
                  <a:lnTo>
                    <a:pt x="3341" y="1979"/>
                  </a:lnTo>
                  <a:lnTo>
                    <a:pt x="3342" y="1759"/>
                  </a:lnTo>
                  <a:lnTo>
                    <a:pt x="3343" y="1786"/>
                  </a:lnTo>
                  <a:lnTo>
                    <a:pt x="3344" y="1629"/>
                  </a:lnTo>
                  <a:lnTo>
                    <a:pt x="3344" y="1735"/>
                  </a:lnTo>
                  <a:lnTo>
                    <a:pt x="3345" y="1698"/>
                  </a:lnTo>
                  <a:lnTo>
                    <a:pt x="3345" y="1828"/>
                  </a:lnTo>
                  <a:lnTo>
                    <a:pt x="3347" y="1564"/>
                  </a:lnTo>
                  <a:lnTo>
                    <a:pt x="3347" y="1706"/>
                  </a:lnTo>
                  <a:lnTo>
                    <a:pt x="3348" y="1611"/>
                  </a:lnTo>
                  <a:lnTo>
                    <a:pt x="3349" y="1714"/>
                  </a:lnTo>
                  <a:lnTo>
                    <a:pt x="3350" y="1491"/>
                  </a:lnTo>
                  <a:lnTo>
                    <a:pt x="3352" y="1775"/>
                  </a:lnTo>
                  <a:lnTo>
                    <a:pt x="3353" y="1554"/>
                  </a:lnTo>
                  <a:lnTo>
                    <a:pt x="3354" y="1920"/>
                  </a:lnTo>
                  <a:lnTo>
                    <a:pt x="3355" y="1572"/>
                  </a:lnTo>
                  <a:lnTo>
                    <a:pt x="3356" y="1751"/>
                  </a:lnTo>
                  <a:lnTo>
                    <a:pt x="3356" y="1627"/>
                  </a:lnTo>
                  <a:lnTo>
                    <a:pt x="3357" y="1646"/>
                  </a:lnTo>
                  <a:lnTo>
                    <a:pt x="3358" y="1489"/>
                  </a:lnTo>
                  <a:lnTo>
                    <a:pt x="3358" y="1766"/>
                  </a:lnTo>
                  <a:lnTo>
                    <a:pt x="3359" y="1487"/>
                  </a:lnTo>
                  <a:lnTo>
                    <a:pt x="3360" y="1740"/>
                  </a:lnTo>
                  <a:lnTo>
                    <a:pt x="3361" y="1700"/>
                  </a:lnTo>
                  <a:lnTo>
                    <a:pt x="3361" y="1770"/>
                  </a:lnTo>
                  <a:lnTo>
                    <a:pt x="3362" y="1747"/>
                  </a:lnTo>
                  <a:lnTo>
                    <a:pt x="3363" y="2069"/>
                  </a:lnTo>
                  <a:lnTo>
                    <a:pt x="3364" y="1760"/>
                  </a:lnTo>
                  <a:lnTo>
                    <a:pt x="3365" y="1929"/>
                  </a:lnTo>
                  <a:lnTo>
                    <a:pt x="3367" y="1547"/>
                  </a:lnTo>
                  <a:lnTo>
                    <a:pt x="3367" y="1732"/>
                  </a:lnTo>
                  <a:lnTo>
                    <a:pt x="3368" y="1463"/>
                  </a:lnTo>
                  <a:lnTo>
                    <a:pt x="3369" y="1694"/>
                  </a:lnTo>
                  <a:lnTo>
                    <a:pt x="3370" y="1679"/>
                  </a:lnTo>
                  <a:lnTo>
                    <a:pt x="3370" y="1798"/>
                  </a:lnTo>
                  <a:lnTo>
                    <a:pt x="3371" y="1668"/>
                  </a:lnTo>
                  <a:lnTo>
                    <a:pt x="3372" y="1814"/>
                  </a:lnTo>
                  <a:lnTo>
                    <a:pt x="3373" y="1615"/>
                  </a:lnTo>
                  <a:lnTo>
                    <a:pt x="3375" y="1842"/>
                  </a:lnTo>
                  <a:lnTo>
                    <a:pt x="3376" y="1877"/>
                  </a:lnTo>
                  <a:lnTo>
                    <a:pt x="3377" y="1645"/>
                  </a:lnTo>
                  <a:lnTo>
                    <a:pt x="3378" y="1752"/>
                  </a:lnTo>
                  <a:lnTo>
                    <a:pt x="3379" y="1516"/>
                  </a:lnTo>
                  <a:lnTo>
                    <a:pt x="3381" y="1794"/>
                  </a:lnTo>
                  <a:lnTo>
                    <a:pt x="3381" y="1614"/>
                  </a:lnTo>
                  <a:lnTo>
                    <a:pt x="3382" y="1744"/>
                  </a:lnTo>
                  <a:lnTo>
                    <a:pt x="3383" y="1631"/>
                  </a:lnTo>
                  <a:lnTo>
                    <a:pt x="3384" y="1841"/>
                  </a:lnTo>
                  <a:lnTo>
                    <a:pt x="3385" y="1425"/>
                  </a:lnTo>
                  <a:lnTo>
                    <a:pt x="3386" y="1691"/>
                  </a:lnTo>
                  <a:lnTo>
                    <a:pt x="3388" y="1454"/>
                  </a:lnTo>
                  <a:lnTo>
                    <a:pt x="3388" y="1808"/>
                  </a:lnTo>
                  <a:lnTo>
                    <a:pt x="3389" y="1394"/>
                  </a:lnTo>
                  <a:lnTo>
                    <a:pt x="3390" y="1603"/>
                  </a:lnTo>
                  <a:lnTo>
                    <a:pt x="3391" y="1419"/>
                  </a:lnTo>
                  <a:lnTo>
                    <a:pt x="3393" y="1718"/>
                  </a:lnTo>
                  <a:lnTo>
                    <a:pt x="3394" y="1665"/>
                  </a:lnTo>
                  <a:lnTo>
                    <a:pt x="3394" y="1815"/>
                  </a:lnTo>
                  <a:lnTo>
                    <a:pt x="3396" y="1283"/>
                  </a:lnTo>
                  <a:lnTo>
                    <a:pt x="3398" y="1639"/>
                  </a:lnTo>
                  <a:lnTo>
                    <a:pt x="3398" y="1505"/>
                  </a:lnTo>
                  <a:lnTo>
                    <a:pt x="3399" y="1787"/>
                  </a:lnTo>
                  <a:lnTo>
                    <a:pt x="3400" y="1760"/>
                  </a:lnTo>
                  <a:lnTo>
                    <a:pt x="3400" y="2069"/>
                  </a:lnTo>
                  <a:lnTo>
                    <a:pt x="3401" y="1696"/>
                  </a:lnTo>
                  <a:lnTo>
                    <a:pt x="3402" y="1798"/>
                  </a:lnTo>
                  <a:lnTo>
                    <a:pt x="3402" y="1708"/>
                  </a:lnTo>
                  <a:lnTo>
                    <a:pt x="3404" y="1925"/>
                  </a:lnTo>
                  <a:lnTo>
                    <a:pt x="3405" y="1526"/>
                  </a:lnTo>
                  <a:lnTo>
                    <a:pt x="3406" y="2049"/>
                  </a:lnTo>
                  <a:lnTo>
                    <a:pt x="3408" y="1598"/>
                  </a:lnTo>
                  <a:lnTo>
                    <a:pt x="3408" y="1706"/>
                  </a:lnTo>
                  <a:lnTo>
                    <a:pt x="3410" y="1485"/>
                  </a:lnTo>
                  <a:lnTo>
                    <a:pt x="3411" y="1894"/>
                  </a:lnTo>
                  <a:lnTo>
                    <a:pt x="3412" y="1594"/>
                  </a:lnTo>
                  <a:lnTo>
                    <a:pt x="3413" y="1782"/>
                  </a:lnTo>
                  <a:lnTo>
                    <a:pt x="3414" y="1561"/>
                  </a:lnTo>
                  <a:lnTo>
                    <a:pt x="3415" y="1714"/>
                  </a:lnTo>
                  <a:lnTo>
                    <a:pt x="3416" y="1612"/>
                  </a:lnTo>
                  <a:lnTo>
                    <a:pt x="3417" y="1718"/>
                  </a:lnTo>
                  <a:lnTo>
                    <a:pt x="3417" y="1664"/>
                  </a:lnTo>
                  <a:lnTo>
                    <a:pt x="3419" y="1716"/>
                  </a:lnTo>
                  <a:lnTo>
                    <a:pt x="3419" y="1625"/>
                  </a:lnTo>
                  <a:lnTo>
                    <a:pt x="3420" y="1912"/>
                  </a:lnTo>
                  <a:lnTo>
                    <a:pt x="3421" y="1565"/>
                  </a:lnTo>
                  <a:lnTo>
                    <a:pt x="3423" y="1804"/>
                  </a:lnTo>
                  <a:lnTo>
                    <a:pt x="3424" y="1548"/>
                  </a:lnTo>
                  <a:lnTo>
                    <a:pt x="3425" y="1724"/>
                  </a:lnTo>
                  <a:lnTo>
                    <a:pt x="3426" y="1593"/>
                  </a:lnTo>
                  <a:lnTo>
                    <a:pt x="3426" y="1672"/>
                  </a:lnTo>
                  <a:lnTo>
                    <a:pt x="3427" y="1592"/>
                  </a:lnTo>
                  <a:lnTo>
                    <a:pt x="3427" y="1735"/>
                  </a:lnTo>
                  <a:lnTo>
                    <a:pt x="3428" y="1468"/>
                  </a:lnTo>
                  <a:lnTo>
                    <a:pt x="3430" y="1878"/>
                  </a:lnTo>
                  <a:lnTo>
                    <a:pt x="3431" y="1742"/>
                  </a:lnTo>
                  <a:lnTo>
                    <a:pt x="3432" y="1619"/>
                  </a:lnTo>
                  <a:lnTo>
                    <a:pt x="3433" y="1736"/>
                  </a:lnTo>
                  <a:lnTo>
                    <a:pt x="3434" y="1713"/>
                  </a:lnTo>
                  <a:lnTo>
                    <a:pt x="3435" y="1852"/>
                  </a:lnTo>
                  <a:lnTo>
                    <a:pt x="3437" y="1589"/>
                  </a:lnTo>
                  <a:lnTo>
                    <a:pt x="3439" y="1948"/>
                  </a:lnTo>
                  <a:lnTo>
                    <a:pt x="3440" y="1493"/>
                  </a:lnTo>
                  <a:lnTo>
                    <a:pt x="3441" y="1722"/>
                  </a:lnTo>
                  <a:lnTo>
                    <a:pt x="3442" y="1569"/>
                  </a:lnTo>
                  <a:lnTo>
                    <a:pt x="3443" y="1723"/>
                  </a:lnTo>
                  <a:lnTo>
                    <a:pt x="3444" y="1559"/>
                  </a:lnTo>
                  <a:lnTo>
                    <a:pt x="3445" y="1621"/>
                  </a:lnTo>
                  <a:lnTo>
                    <a:pt x="3446" y="1444"/>
                  </a:lnTo>
                  <a:lnTo>
                    <a:pt x="3447" y="1564"/>
                  </a:lnTo>
                  <a:lnTo>
                    <a:pt x="3448" y="1546"/>
                  </a:lnTo>
                  <a:lnTo>
                    <a:pt x="3449" y="1793"/>
                  </a:lnTo>
                  <a:lnTo>
                    <a:pt x="3450" y="1549"/>
                  </a:lnTo>
                  <a:lnTo>
                    <a:pt x="3451" y="1748"/>
                  </a:lnTo>
                  <a:lnTo>
                    <a:pt x="3451" y="1624"/>
                  </a:lnTo>
                  <a:lnTo>
                    <a:pt x="3452" y="1650"/>
                  </a:lnTo>
                  <a:lnTo>
                    <a:pt x="3452" y="1521"/>
                  </a:lnTo>
                  <a:lnTo>
                    <a:pt x="3453" y="1658"/>
                  </a:lnTo>
                  <a:lnTo>
                    <a:pt x="3454" y="1510"/>
                  </a:lnTo>
                  <a:lnTo>
                    <a:pt x="3454" y="1701"/>
                  </a:lnTo>
                  <a:lnTo>
                    <a:pt x="3455" y="1531"/>
                  </a:lnTo>
                  <a:lnTo>
                    <a:pt x="3456" y="1575"/>
                  </a:lnTo>
                  <a:lnTo>
                    <a:pt x="3456" y="1412"/>
                  </a:lnTo>
                  <a:lnTo>
                    <a:pt x="3458" y="1644"/>
                  </a:lnTo>
                  <a:lnTo>
                    <a:pt x="3458" y="1544"/>
                  </a:lnTo>
                  <a:lnTo>
                    <a:pt x="3459" y="1649"/>
                  </a:lnTo>
                  <a:lnTo>
                    <a:pt x="3460" y="1642"/>
                  </a:lnTo>
                  <a:lnTo>
                    <a:pt x="3460" y="1722"/>
                  </a:lnTo>
                  <a:lnTo>
                    <a:pt x="3461" y="1586"/>
                  </a:lnTo>
                  <a:lnTo>
                    <a:pt x="3462" y="1729"/>
                  </a:lnTo>
                  <a:lnTo>
                    <a:pt x="3463" y="1550"/>
                  </a:lnTo>
                  <a:lnTo>
                    <a:pt x="3465" y="1947"/>
                  </a:lnTo>
                  <a:lnTo>
                    <a:pt x="3466" y="1483"/>
                  </a:lnTo>
                  <a:lnTo>
                    <a:pt x="3467" y="1893"/>
                  </a:lnTo>
                  <a:lnTo>
                    <a:pt x="3468" y="1472"/>
                  </a:lnTo>
                  <a:lnTo>
                    <a:pt x="3469" y="1834"/>
                  </a:lnTo>
                  <a:lnTo>
                    <a:pt x="3470" y="1492"/>
                  </a:lnTo>
                  <a:lnTo>
                    <a:pt x="3471" y="1849"/>
                  </a:lnTo>
                  <a:lnTo>
                    <a:pt x="3473" y="1608"/>
                  </a:lnTo>
                  <a:lnTo>
                    <a:pt x="3473" y="1758"/>
                  </a:lnTo>
                  <a:lnTo>
                    <a:pt x="3474" y="1576"/>
                  </a:lnTo>
                  <a:lnTo>
                    <a:pt x="3475" y="1696"/>
                  </a:lnTo>
                  <a:lnTo>
                    <a:pt x="3475" y="1586"/>
                  </a:lnTo>
                  <a:lnTo>
                    <a:pt x="3476" y="1642"/>
                  </a:lnTo>
                  <a:lnTo>
                    <a:pt x="3477" y="1508"/>
                  </a:lnTo>
                  <a:lnTo>
                    <a:pt x="3478" y="1782"/>
                  </a:lnTo>
                  <a:lnTo>
                    <a:pt x="3478" y="1640"/>
                  </a:lnTo>
                  <a:lnTo>
                    <a:pt x="3479" y="1754"/>
                  </a:lnTo>
                  <a:lnTo>
                    <a:pt x="3481" y="1613"/>
                  </a:lnTo>
                  <a:lnTo>
                    <a:pt x="3482" y="1622"/>
                  </a:lnTo>
                  <a:lnTo>
                    <a:pt x="3482" y="1455"/>
                  </a:lnTo>
                  <a:lnTo>
                    <a:pt x="3484" y="1722"/>
                  </a:lnTo>
                  <a:lnTo>
                    <a:pt x="3485" y="1567"/>
                  </a:lnTo>
                  <a:lnTo>
                    <a:pt x="3486" y="1779"/>
                  </a:lnTo>
                  <a:lnTo>
                    <a:pt x="3487" y="1677"/>
                  </a:lnTo>
                  <a:lnTo>
                    <a:pt x="3488" y="1824"/>
                  </a:lnTo>
                  <a:lnTo>
                    <a:pt x="3489" y="1497"/>
                  </a:lnTo>
                  <a:lnTo>
                    <a:pt x="3490" y="1638"/>
                  </a:lnTo>
                  <a:lnTo>
                    <a:pt x="3490" y="1589"/>
                  </a:lnTo>
                  <a:lnTo>
                    <a:pt x="3491" y="1696"/>
                  </a:lnTo>
                  <a:lnTo>
                    <a:pt x="3491" y="1612"/>
                  </a:lnTo>
                  <a:lnTo>
                    <a:pt x="3492" y="1892"/>
                  </a:lnTo>
                  <a:lnTo>
                    <a:pt x="3493" y="1415"/>
                  </a:lnTo>
                  <a:lnTo>
                    <a:pt x="3494" y="1927"/>
                  </a:lnTo>
                  <a:lnTo>
                    <a:pt x="3496" y="1577"/>
                  </a:lnTo>
                  <a:lnTo>
                    <a:pt x="3497" y="1943"/>
                  </a:lnTo>
                  <a:lnTo>
                    <a:pt x="3498" y="1739"/>
                  </a:lnTo>
                  <a:lnTo>
                    <a:pt x="3500" y="1839"/>
                  </a:lnTo>
                  <a:lnTo>
                    <a:pt x="3500" y="1739"/>
                  </a:lnTo>
                  <a:lnTo>
                    <a:pt x="3501" y="1828"/>
                  </a:lnTo>
                  <a:lnTo>
                    <a:pt x="3502" y="1606"/>
                  </a:lnTo>
                  <a:lnTo>
                    <a:pt x="3504" y="1909"/>
                  </a:lnTo>
                  <a:lnTo>
                    <a:pt x="3505" y="1571"/>
                  </a:lnTo>
                  <a:lnTo>
                    <a:pt x="3506" y="1837"/>
                  </a:lnTo>
                  <a:lnTo>
                    <a:pt x="3506" y="1722"/>
                  </a:lnTo>
                  <a:lnTo>
                    <a:pt x="3507" y="1661"/>
                  </a:lnTo>
                  <a:lnTo>
                    <a:pt x="3508" y="1719"/>
                  </a:lnTo>
                  <a:lnTo>
                    <a:pt x="3509" y="1555"/>
                  </a:lnTo>
                  <a:lnTo>
                    <a:pt x="3510" y="1804"/>
                  </a:lnTo>
                  <a:lnTo>
                    <a:pt x="3510" y="1672"/>
                  </a:lnTo>
                  <a:lnTo>
                    <a:pt x="3512" y="1758"/>
                  </a:lnTo>
                  <a:lnTo>
                    <a:pt x="3513" y="1569"/>
                  </a:lnTo>
                  <a:lnTo>
                    <a:pt x="3514" y="2068"/>
                  </a:lnTo>
                  <a:lnTo>
                    <a:pt x="3515" y="1660"/>
                  </a:lnTo>
                  <a:lnTo>
                    <a:pt x="3517" y="1762"/>
                  </a:lnTo>
                  <a:lnTo>
                    <a:pt x="3518" y="1546"/>
                  </a:lnTo>
                  <a:lnTo>
                    <a:pt x="3519" y="1702"/>
                  </a:lnTo>
                  <a:lnTo>
                    <a:pt x="3519" y="1421"/>
                  </a:lnTo>
                  <a:lnTo>
                    <a:pt x="3521" y="1882"/>
                  </a:lnTo>
                  <a:lnTo>
                    <a:pt x="3522" y="1802"/>
                  </a:lnTo>
                  <a:lnTo>
                    <a:pt x="3523" y="1613"/>
                  </a:lnTo>
                  <a:lnTo>
                    <a:pt x="3524" y="1767"/>
                  </a:lnTo>
                  <a:lnTo>
                    <a:pt x="3525" y="1695"/>
                  </a:lnTo>
                  <a:lnTo>
                    <a:pt x="3526" y="1738"/>
                  </a:lnTo>
                  <a:lnTo>
                    <a:pt x="3527" y="1497"/>
                  </a:lnTo>
                  <a:lnTo>
                    <a:pt x="3528" y="1698"/>
                  </a:lnTo>
                  <a:lnTo>
                    <a:pt x="3529" y="1610"/>
                  </a:lnTo>
                  <a:lnTo>
                    <a:pt x="3530" y="1809"/>
                  </a:lnTo>
                  <a:lnTo>
                    <a:pt x="3530" y="1705"/>
                  </a:lnTo>
                  <a:lnTo>
                    <a:pt x="3531" y="1737"/>
                  </a:lnTo>
                  <a:lnTo>
                    <a:pt x="3532" y="1495"/>
                  </a:lnTo>
                  <a:lnTo>
                    <a:pt x="3533" y="1720"/>
                  </a:lnTo>
                  <a:lnTo>
                    <a:pt x="3534" y="1700"/>
                  </a:lnTo>
                  <a:lnTo>
                    <a:pt x="3534" y="1840"/>
                  </a:lnTo>
                  <a:lnTo>
                    <a:pt x="3535" y="1593"/>
                  </a:lnTo>
                  <a:lnTo>
                    <a:pt x="3536" y="1902"/>
                  </a:lnTo>
                  <a:lnTo>
                    <a:pt x="3538" y="1441"/>
                  </a:lnTo>
                  <a:lnTo>
                    <a:pt x="3538" y="1731"/>
                  </a:lnTo>
                  <a:lnTo>
                    <a:pt x="3539" y="1410"/>
                  </a:lnTo>
                  <a:lnTo>
                    <a:pt x="3540" y="1827"/>
                  </a:lnTo>
                  <a:lnTo>
                    <a:pt x="3541" y="1717"/>
                  </a:lnTo>
                  <a:lnTo>
                    <a:pt x="3542" y="1797"/>
                  </a:lnTo>
                  <a:lnTo>
                    <a:pt x="3542" y="1545"/>
                  </a:lnTo>
                  <a:lnTo>
                    <a:pt x="3544" y="1721"/>
                  </a:lnTo>
                  <a:lnTo>
                    <a:pt x="3546" y="1504"/>
                  </a:lnTo>
                  <a:lnTo>
                    <a:pt x="3547" y="1735"/>
                  </a:lnTo>
                  <a:lnTo>
                    <a:pt x="3548" y="1591"/>
                  </a:lnTo>
                  <a:lnTo>
                    <a:pt x="3548" y="1857"/>
                  </a:lnTo>
                  <a:lnTo>
                    <a:pt x="3550" y="1501"/>
                  </a:lnTo>
                  <a:lnTo>
                    <a:pt x="3551" y="1628"/>
                  </a:lnTo>
                  <a:lnTo>
                    <a:pt x="3552" y="1595"/>
                  </a:lnTo>
                  <a:lnTo>
                    <a:pt x="3553" y="1800"/>
                  </a:lnTo>
                  <a:lnTo>
                    <a:pt x="3554" y="1584"/>
                  </a:lnTo>
                  <a:lnTo>
                    <a:pt x="3554" y="1733"/>
                  </a:lnTo>
                  <a:lnTo>
                    <a:pt x="3555" y="1682"/>
                  </a:lnTo>
                  <a:lnTo>
                    <a:pt x="3556" y="1826"/>
                  </a:lnTo>
                  <a:lnTo>
                    <a:pt x="3557" y="1537"/>
                  </a:lnTo>
                  <a:lnTo>
                    <a:pt x="3558" y="1831"/>
                  </a:lnTo>
                  <a:lnTo>
                    <a:pt x="3559" y="1548"/>
                  </a:lnTo>
                  <a:lnTo>
                    <a:pt x="3560" y="1866"/>
                  </a:lnTo>
                  <a:lnTo>
                    <a:pt x="3561" y="1442"/>
                  </a:lnTo>
                  <a:lnTo>
                    <a:pt x="3563" y="1842"/>
                  </a:lnTo>
                  <a:lnTo>
                    <a:pt x="3563" y="1709"/>
                  </a:lnTo>
                  <a:lnTo>
                    <a:pt x="3564" y="1738"/>
                  </a:lnTo>
                  <a:lnTo>
                    <a:pt x="3566" y="1470"/>
                  </a:lnTo>
                  <a:lnTo>
                    <a:pt x="3567" y="1961"/>
                  </a:lnTo>
                  <a:lnTo>
                    <a:pt x="3568" y="1358"/>
                  </a:lnTo>
                  <a:lnTo>
                    <a:pt x="3569" y="1795"/>
                  </a:lnTo>
                  <a:lnTo>
                    <a:pt x="3570" y="1421"/>
                  </a:lnTo>
                  <a:lnTo>
                    <a:pt x="3571" y="1746"/>
                  </a:lnTo>
                  <a:lnTo>
                    <a:pt x="3571" y="1721"/>
                  </a:lnTo>
                  <a:lnTo>
                    <a:pt x="3572" y="1927"/>
                  </a:lnTo>
                  <a:lnTo>
                    <a:pt x="3573" y="1772"/>
                  </a:lnTo>
                  <a:lnTo>
                    <a:pt x="3574" y="1776"/>
                  </a:lnTo>
                  <a:lnTo>
                    <a:pt x="3574" y="1714"/>
                  </a:lnTo>
                  <a:lnTo>
                    <a:pt x="3575" y="1826"/>
                  </a:lnTo>
                  <a:lnTo>
                    <a:pt x="3576" y="1503"/>
                  </a:lnTo>
                  <a:lnTo>
                    <a:pt x="3578" y="1883"/>
                  </a:lnTo>
                  <a:lnTo>
                    <a:pt x="3579" y="1484"/>
                  </a:lnTo>
                  <a:lnTo>
                    <a:pt x="3582" y="1891"/>
                  </a:lnTo>
                  <a:lnTo>
                    <a:pt x="3583" y="1518"/>
                  </a:lnTo>
                  <a:lnTo>
                    <a:pt x="3584" y="1812"/>
                  </a:lnTo>
                  <a:lnTo>
                    <a:pt x="3585" y="1570"/>
                  </a:lnTo>
                  <a:lnTo>
                    <a:pt x="3585" y="1661"/>
                  </a:lnTo>
                  <a:lnTo>
                    <a:pt x="3587" y="1458"/>
                  </a:lnTo>
                  <a:lnTo>
                    <a:pt x="3588" y="1937"/>
                  </a:lnTo>
                  <a:lnTo>
                    <a:pt x="3589" y="1644"/>
                  </a:lnTo>
                  <a:lnTo>
                    <a:pt x="3590" y="1775"/>
                  </a:lnTo>
                  <a:lnTo>
                    <a:pt x="3590" y="1649"/>
                  </a:lnTo>
                  <a:lnTo>
                    <a:pt x="3591" y="1743"/>
                  </a:lnTo>
                  <a:lnTo>
                    <a:pt x="3592" y="1146"/>
                  </a:lnTo>
                  <a:lnTo>
                    <a:pt x="3594" y="1532"/>
                  </a:lnTo>
                  <a:lnTo>
                    <a:pt x="3596" y="545"/>
                  </a:lnTo>
                  <a:lnTo>
                    <a:pt x="3598" y="1312"/>
                  </a:lnTo>
                  <a:lnTo>
                    <a:pt x="3600" y="291"/>
                  </a:lnTo>
                  <a:lnTo>
                    <a:pt x="3603" y="1308"/>
                  </a:lnTo>
                  <a:lnTo>
                    <a:pt x="3604" y="597"/>
                  </a:lnTo>
                  <a:lnTo>
                    <a:pt x="3606" y="1306"/>
                  </a:lnTo>
                  <a:lnTo>
                    <a:pt x="3606" y="1279"/>
                  </a:lnTo>
                  <a:lnTo>
                    <a:pt x="3607" y="1360"/>
                  </a:lnTo>
                  <a:lnTo>
                    <a:pt x="3608" y="833"/>
                  </a:lnTo>
                  <a:lnTo>
                    <a:pt x="3610" y="1531"/>
                  </a:lnTo>
                  <a:lnTo>
                    <a:pt x="3611" y="1234"/>
                  </a:lnTo>
                  <a:lnTo>
                    <a:pt x="3612" y="1302"/>
                  </a:lnTo>
                  <a:lnTo>
                    <a:pt x="3613" y="1179"/>
                  </a:lnTo>
                  <a:lnTo>
                    <a:pt x="3613" y="1290"/>
                  </a:lnTo>
                  <a:lnTo>
                    <a:pt x="3614" y="1280"/>
                  </a:lnTo>
                  <a:lnTo>
                    <a:pt x="3615" y="1593"/>
                  </a:lnTo>
                  <a:lnTo>
                    <a:pt x="3615" y="1311"/>
                  </a:lnTo>
                  <a:lnTo>
                    <a:pt x="3616" y="1586"/>
                  </a:lnTo>
                  <a:lnTo>
                    <a:pt x="3617" y="1571"/>
                  </a:lnTo>
                  <a:lnTo>
                    <a:pt x="3618" y="1721"/>
                  </a:lnTo>
                  <a:lnTo>
                    <a:pt x="3619" y="1331"/>
                  </a:lnTo>
                  <a:lnTo>
                    <a:pt x="3621" y="1648"/>
                  </a:lnTo>
                  <a:lnTo>
                    <a:pt x="3621" y="1614"/>
                  </a:lnTo>
                  <a:lnTo>
                    <a:pt x="3622" y="1634"/>
                  </a:lnTo>
                  <a:lnTo>
                    <a:pt x="3623" y="1407"/>
                  </a:lnTo>
                  <a:lnTo>
                    <a:pt x="3624" y="1629"/>
                  </a:lnTo>
                  <a:lnTo>
                    <a:pt x="3624" y="1561"/>
                  </a:lnTo>
                  <a:lnTo>
                    <a:pt x="3626" y="1699"/>
                  </a:lnTo>
                  <a:lnTo>
                    <a:pt x="3627" y="1500"/>
                  </a:lnTo>
                  <a:lnTo>
                    <a:pt x="3627" y="1611"/>
                  </a:lnTo>
                  <a:lnTo>
                    <a:pt x="3628" y="1428"/>
                  </a:lnTo>
                  <a:lnTo>
                    <a:pt x="3630" y="1783"/>
                  </a:lnTo>
                  <a:lnTo>
                    <a:pt x="3630" y="1688"/>
                  </a:lnTo>
                  <a:lnTo>
                    <a:pt x="3631" y="1768"/>
                  </a:lnTo>
                  <a:lnTo>
                    <a:pt x="3632" y="1604"/>
                  </a:lnTo>
                  <a:lnTo>
                    <a:pt x="3633" y="1610"/>
                  </a:lnTo>
                  <a:lnTo>
                    <a:pt x="3634" y="1558"/>
                  </a:lnTo>
                  <a:lnTo>
                    <a:pt x="3634" y="1727"/>
                  </a:lnTo>
                  <a:lnTo>
                    <a:pt x="3635" y="1651"/>
                  </a:lnTo>
                  <a:lnTo>
                    <a:pt x="3636" y="1872"/>
                  </a:lnTo>
                  <a:lnTo>
                    <a:pt x="3637" y="1586"/>
                  </a:lnTo>
                  <a:lnTo>
                    <a:pt x="3638" y="1835"/>
                  </a:lnTo>
                  <a:lnTo>
                    <a:pt x="3639" y="1551"/>
                  </a:lnTo>
                  <a:lnTo>
                    <a:pt x="3641" y="1814"/>
                  </a:lnTo>
                  <a:lnTo>
                    <a:pt x="3642" y="1808"/>
                  </a:lnTo>
                  <a:lnTo>
                    <a:pt x="3642" y="1980"/>
                  </a:lnTo>
                  <a:lnTo>
                    <a:pt x="3644" y="1543"/>
                  </a:lnTo>
                  <a:lnTo>
                    <a:pt x="3645" y="1771"/>
                  </a:lnTo>
                  <a:lnTo>
                    <a:pt x="3645" y="1531"/>
                  </a:lnTo>
                  <a:lnTo>
                    <a:pt x="3647" y="1829"/>
                  </a:lnTo>
                  <a:lnTo>
                    <a:pt x="3648" y="1456"/>
                  </a:lnTo>
                  <a:lnTo>
                    <a:pt x="3649" y="1884"/>
                  </a:lnTo>
                  <a:lnTo>
                    <a:pt x="3650" y="1439"/>
                  </a:lnTo>
                  <a:lnTo>
                    <a:pt x="3652" y="1815"/>
                  </a:lnTo>
                  <a:lnTo>
                    <a:pt x="3653" y="1553"/>
                  </a:lnTo>
                  <a:lnTo>
                    <a:pt x="3653" y="1716"/>
                  </a:lnTo>
                  <a:lnTo>
                    <a:pt x="3654" y="1425"/>
                  </a:lnTo>
                  <a:lnTo>
                    <a:pt x="3656" y="1760"/>
                  </a:lnTo>
                  <a:lnTo>
                    <a:pt x="3657" y="1418"/>
                  </a:lnTo>
                  <a:lnTo>
                    <a:pt x="3658" y="1808"/>
                  </a:lnTo>
                  <a:lnTo>
                    <a:pt x="3659" y="1624"/>
                  </a:lnTo>
                  <a:lnTo>
                    <a:pt x="3660" y="1729"/>
                  </a:lnTo>
                  <a:lnTo>
                    <a:pt x="3661" y="1717"/>
                  </a:lnTo>
                  <a:lnTo>
                    <a:pt x="3662" y="1909"/>
                  </a:lnTo>
                  <a:lnTo>
                    <a:pt x="3663" y="1704"/>
                  </a:lnTo>
                  <a:lnTo>
                    <a:pt x="3663" y="1746"/>
                  </a:lnTo>
                  <a:lnTo>
                    <a:pt x="3665" y="1504"/>
                  </a:lnTo>
                  <a:lnTo>
                    <a:pt x="3667" y="1717"/>
                  </a:lnTo>
                  <a:lnTo>
                    <a:pt x="3667" y="1562"/>
                  </a:lnTo>
                  <a:lnTo>
                    <a:pt x="3668" y="1892"/>
                  </a:lnTo>
                  <a:lnTo>
                    <a:pt x="3670" y="1563"/>
                  </a:lnTo>
                  <a:lnTo>
                    <a:pt x="3671" y="1712"/>
                  </a:lnTo>
                  <a:lnTo>
                    <a:pt x="3672" y="1695"/>
                  </a:lnTo>
                  <a:lnTo>
                    <a:pt x="3672" y="1794"/>
                  </a:lnTo>
                  <a:lnTo>
                    <a:pt x="3674" y="1718"/>
                  </a:lnTo>
                  <a:lnTo>
                    <a:pt x="3675" y="1855"/>
                  </a:lnTo>
                  <a:lnTo>
                    <a:pt x="3675" y="1660"/>
                  </a:lnTo>
                  <a:lnTo>
                    <a:pt x="3676" y="1706"/>
                  </a:lnTo>
                  <a:lnTo>
                    <a:pt x="3677" y="1475"/>
                  </a:lnTo>
                  <a:lnTo>
                    <a:pt x="3678" y="1688"/>
                  </a:lnTo>
                  <a:lnTo>
                    <a:pt x="3679" y="1580"/>
                  </a:lnTo>
                  <a:lnTo>
                    <a:pt x="3680" y="1751"/>
                  </a:lnTo>
                  <a:lnTo>
                    <a:pt x="3681" y="1362"/>
                  </a:lnTo>
                  <a:lnTo>
                    <a:pt x="3682" y="1727"/>
                  </a:lnTo>
                  <a:lnTo>
                    <a:pt x="3683" y="1608"/>
                  </a:lnTo>
                  <a:lnTo>
                    <a:pt x="3684" y="1705"/>
                  </a:lnTo>
                  <a:lnTo>
                    <a:pt x="3685" y="1461"/>
                  </a:lnTo>
                  <a:lnTo>
                    <a:pt x="3687" y="1775"/>
                  </a:lnTo>
                  <a:lnTo>
                    <a:pt x="3687" y="1552"/>
                  </a:lnTo>
                  <a:lnTo>
                    <a:pt x="3688" y="1673"/>
                  </a:lnTo>
                  <a:lnTo>
                    <a:pt x="3690" y="1486"/>
                  </a:lnTo>
                  <a:lnTo>
                    <a:pt x="3691" y="1922"/>
                  </a:lnTo>
                  <a:lnTo>
                    <a:pt x="3692" y="1608"/>
                  </a:lnTo>
                  <a:lnTo>
                    <a:pt x="3693" y="1861"/>
                  </a:lnTo>
                  <a:lnTo>
                    <a:pt x="3694" y="1477"/>
                  </a:lnTo>
                  <a:lnTo>
                    <a:pt x="3695" y="1938"/>
                  </a:lnTo>
                  <a:lnTo>
                    <a:pt x="3697" y="1638"/>
                  </a:lnTo>
                  <a:lnTo>
                    <a:pt x="3698" y="1979"/>
                  </a:lnTo>
                  <a:lnTo>
                    <a:pt x="3700" y="1566"/>
                  </a:lnTo>
                  <a:lnTo>
                    <a:pt x="3701" y="1779"/>
                  </a:lnTo>
                  <a:lnTo>
                    <a:pt x="3702" y="1726"/>
                  </a:lnTo>
                  <a:lnTo>
                    <a:pt x="3703" y="1860"/>
                  </a:lnTo>
                  <a:lnTo>
                    <a:pt x="3705" y="1464"/>
                  </a:lnTo>
                  <a:lnTo>
                    <a:pt x="3706" y="1914"/>
                  </a:lnTo>
                  <a:lnTo>
                    <a:pt x="3706" y="1578"/>
                  </a:lnTo>
                  <a:lnTo>
                    <a:pt x="3708" y="1852"/>
                  </a:lnTo>
                  <a:lnTo>
                    <a:pt x="3708" y="1771"/>
                  </a:lnTo>
                  <a:lnTo>
                    <a:pt x="3709" y="1608"/>
                  </a:lnTo>
                  <a:lnTo>
                    <a:pt x="3710" y="1683"/>
                  </a:lnTo>
                  <a:lnTo>
                    <a:pt x="3711" y="1481"/>
                  </a:lnTo>
                  <a:lnTo>
                    <a:pt x="3712" y="1733"/>
                  </a:lnTo>
                  <a:lnTo>
                    <a:pt x="3712" y="1592"/>
                  </a:lnTo>
                  <a:lnTo>
                    <a:pt x="3713" y="1612"/>
                  </a:lnTo>
                  <a:lnTo>
                    <a:pt x="3713" y="1572"/>
                  </a:lnTo>
                  <a:lnTo>
                    <a:pt x="3714" y="1714"/>
                  </a:lnTo>
                  <a:lnTo>
                    <a:pt x="3716" y="1503"/>
                  </a:lnTo>
                  <a:lnTo>
                    <a:pt x="3718" y="1812"/>
                  </a:lnTo>
                  <a:lnTo>
                    <a:pt x="3720" y="1383"/>
                  </a:lnTo>
                  <a:lnTo>
                    <a:pt x="3721" y="1839"/>
                  </a:lnTo>
                  <a:lnTo>
                    <a:pt x="3722" y="1690"/>
                  </a:lnTo>
                  <a:lnTo>
                    <a:pt x="3723" y="1847"/>
                  </a:lnTo>
                  <a:lnTo>
                    <a:pt x="3725" y="1519"/>
                  </a:lnTo>
                  <a:lnTo>
                    <a:pt x="3727" y="1856"/>
                  </a:lnTo>
                  <a:lnTo>
                    <a:pt x="3728" y="1461"/>
                  </a:lnTo>
                  <a:lnTo>
                    <a:pt x="3730" y="1667"/>
                  </a:lnTo>
                  <a:lnTo>
                    <a:pt x="3731" y="1427"/>
                  </a:lnTo>
                  <a:lnTo>
                    <a:pt x="3732" y="1782"/>
                  </a:lnTo>
                  <a:lnTo>
                    <a:pt x="3735" y="1514"/>
                  </a:lnTo>
                  <a:lnTo>
                    <a:pt x="3736" y="1722"/>
                  </a:lnTo>
                  <a:lnTo>
                    <a:pt x="3737" y="1573"/>
                  </a:lnTo>
                  <a:lnTo>
                    <a:pt x="3738" y="1775"/>
                  </a:lnTo>
                  <a:lnTo>
                    <a:pt x="3738" y="1675"/>
                  </a:lnTo>
                  <a:lnTo>
                    <a:pt x="3739" y="1774"/>
                  </a:lnTo>
                  <a:lnTo>
                    <a:pt x="3739" y="1736"/>
                  </a:lnTo>
                  <a:lnTo>
                    <a:pt x="3740" y="1810"/>
                  </a:lnTo>
                  <a:lnTo>
                    <a:pt x="3741" y="1585"/>
                  </a:lnTo>
                  <a:lnTo>
                    <a:pt x="3742" y="1702"/>
                  </a:lnTo>
                  <a:lnTo>
                    <a:pt x="3743" y="1544"/>
                  </a:lnTo>
                  <a:lnTo>
                    <a:pt x="3744" y="1698"/>
                  </a:lnTo>
                  <a:lnTo>
                    <a:pt x="3745" y="1583"/>
                  </a:lnTo>
                  <a:lnTo>
                    <a:pt x="3745" y="1687"/>
                  </a:lnTo>
                  <a:lnTo>
                    <a:pt x="3747" y="1568"/>
                  </a:lnTo>
                  <a:lnTo>
                    <a:pt x="3749" y="1970"/>
                  </a:lnTo>
                  <a:lnTo>
                    <a:pt x="3751" y="1563"/>
                  </a:lnTo>
                  <a:lnTo>
                    <a:pt x="3752" y="1741"/>
                  </a:lnTo>
                  <a:lnTo>
                    <a:pt x="3753" y="1623"/>
                  </a:lnTo>
                  <a:lnTo>
                    <a:pt x="3754" y="1963"/>
                  </a:lnTo>
                  <a:lnTo>
                    <a:pt x="3755" y="1616"/>
                  </a:lnTo>
                  <a:lnTo>
                    <a:pt x="3755" y="1713"/>
                  </a:lnTo>
                  <a:lnTo>
                    <a:pt x="3756" y="1618"/>
                  </a:lnTo>
                  <a:lnTo>
                    <a:pt x="3757" y="1892"/>
                  </a:lnTo>
                  <a:lnTo>
                    <a:pt x="3759" y="1560"/>
                  </a:lnTo>
                  <a:lnTo>
                    <a:pt x="3760" y="1862"/>
                  </a:lnTo>
                  <a:lnTo>
                    <a:pt x="3761" y="1474"/>
                  </a:lnTo>
                  <a:lnTo>
                    <a:pt x="3764" y="2069"/>
                  </a:lnTo>
                  <a:lnTo>
                    <a:pt x="3766" y="1413"/>
                  </a:lnTo>
                  <a:lnTo>
                    <a:pt x="3767" y="1682"/>
                  </a:lnTo>
                  <a:lnTo>
                    <a:pt x="3768" y="1356"/>
                  </a:lnTo>
                  <a:lnTo>
                    <a:pt x="3769" y="1748"/>
                  </a:lnTo>
                  <a:lnTo>
                    <a:pt x="3770" y="1382"/>
                  </a:lnTo>
                  <a:lnTo>
                    <a:pt x="3771" y="1874"/>
                  </a:lnTo>
                  <a:lnTo>
                    <a:pt x="3772" y="1564"/>
                  </a:lnTo>
                  <a:lnTo>
                    <a:pt x="3773" y="1871"/>
                  </a:lnTo>
                  <a:lnTo>
                    <a:pt x="3774" y="1560"/>
                  </a:lnTo>
                  <a:lnTo>
                    <a:pt x="3777" y="1869"/>
                  </a:lnTo>
                  <a:lnTo>
                    <a:pt x="3777" y="1662"/>
                  </a:lnTo>
                  <a:lnTo>
                    <a:pt x="3778" y="1730"/>
                  </a:lnTo>
                  <a:lnTo>
                    <a:pt x="3779" y="1352"/>
                  </a:lnTo>
                  <a:lnTo>
                    <a:pt x="3780" y="1691"/>
                  </a:lnTo>
                  <a:lnTo>
                    <a:pt x="3781" y="1456"/>
                  </a:lnTo>
                  <a:lnTo>
                    <a:pt x="3783" y="1910"/>
                  </a:lnTo>
                  <a:lnTo>
                    <a:pt x="3784" y="1548"/>
                  </a:lnTo>
                  <a:lnTo>
                    <a:pt x="3785" y="1878"/>
                  </a:lnTo>
                  <a:lnTo>
                    <a:pt x="3786" y="1619"/>
                  </a:lnTo>
                  <a:lnTo>
                    <a:pt x="3787" y="1712"/>
                  </a:lnTo>
                  <a:lnTo>
                    <a:pt x="3787" y="1630"/>
                  </a:lnTo>
                  <a:lnTo>
                    <a:pt x="3789" y="1759"/>
                  </a:lnTo>
                  <a:lnTo>
                    <a:pt x="3790" y="1591"/>
                  </a:lnTo>
                  <a:lnTo>
                    <a:pt x="3791" y="1928"/>
                  </a:lnTo>
                  <a:lnTo>
                    <a:pt x="3792" y="1614"/>
                  </a:lnTo>
                  <a:lnTo>
                    <a:pt x="3793" y="1996"/>
                  </a:lnTo>
                  <a:lnTo>
                    <a:pt x="3794" y="1737"/>
                  </a:lnTo>
                  <a:lnTo>
                    <a:pt x="3795" y="1750"/>
                  </a:lnTo>
                  <a:lnTo>
                    <a:pt x="3796" y="1669"/>
                  </a:lnTo>
                  <a:lnTo>
                    <a:pt x="3796" y="1788"/>
                  </a:lnTo>
                  <a:lnTo>
                    <a:pt x="3797" y="1695"/>
                  </a:lnTo>
                  <a:lnTo>
                    <a:pt x="3799" y="1832"/>
                  </a:lnTo>
                  <a:lnTo>
                    <a:pt x="3800" y="1611"/>
                  </a:lnTo>
                  <a:lnTo>
                    <a:pt x="3801" y="1992"/>
                  </a:lnTo>
                  <a:lnTo>
                    <a:pt x="3804" y="1620"/>
                  </a:lnTo>
                  <a:lnTo>
                    <a:pt x="3805" y="1808"/>
                  </a:lnTo>
                  <a:lnTo>
                    <a:pt x="3806" y="1611"/>
                  </a:lnTo>
                  <a:lnTo>
                    <a:pt x="3806" y="1771"/>
                  </a:lnTo>
                  <a:lnTo>
                    <a:pt x="3807" y="1589"/>
                  </a:lnTo>
                  <a:lnTo>
                    <a:pt x="3809" y="1874"/>
                  </a:lnTo>
                  <a:lnTo>
                    <a:pt x="3810" y="1658"/>
                  </a:lnTo>
                  <a:lnTo>
                    <a:pt x="3810" y="1794"/>
                  </a:lnTo>
                  <a:lnTo>
                    <a:pt x="3812" y="1518"/>
                  </a:lnTo>
                  <a:lnTo>
                    <a:pt x="3813" y="1980"/>
                  </a:lnTo>
                  <a:lnTo>
                    <a:pt x="3814" y="1661"/>
                  </a:lnTo>
                  <a:lnTo>
                    <a:pt x="3815" y="1699"/>
                  </a:lnTo>
                  <a:lnTo>
                    <a:pt x="3816" y="1693"/>
                  </a:lnTo>
                  <a:lnTo>
                    <a:pt x="3816" y="1979"/>
                  </a:lnTo>
                  <a:lnTo>
                    <a:pt x="3817" y="1441"/>
                  </a:lnTo>
                  <a:lnTo>
                    <a:pt x="3819" y="1985"/>
                  </a:lnTo>
                  <a:lnTo>
                    <a:pt x="3822" y="1570"/>
                  </a:lnTo>
                  <a:lnTo>
                    <a:pt x="3823" y="1785"/>
                  </a:lnTo>
                  <a:lnTo>
                    <a:pt x="3824" y="1525"/>
                  </a:lnTo>
                  <a:lnTo>
                    <a:pt x="3826" y="2028"/>
                  </a:lnTo>
                  <a:lnTo>
                    <a:pt x="3828" y="1682"/>
                  </a:lnTo>
                  <a:lnTo>
                    <a:pt x="3829" y="1820"/>
                  </a:lnTo>
                  <a:lnTo>
                    <a:pt x="3830" y="1694"/>
                  </a:lnTo>
                  <a:lnTo>
                    <a:pt x="3831" y="1821"/>
                  </a:lnTo>
                  <a:lnTo>
                    <a:pt x="3832" y="1503"/>
                  </a:lnTo>
                  <a:lnTo>
                    <a:pt x="3833" y="1791"/>
                  </a:lnTo>
                  <a:lnTo>
                    <a:pt x="3834" y="1543"/>
                  </a:lnTo>
                  <a:lnTo>
                    <a:pt x="3835" y="1894"/>
                  </a:lnTo>
                  <a:lnTo>
                    <a:pt x="3837" y="1694"/>
                  </a:lnTo>
                  <a:lnTo>
                    <a:pt x="3838" y="1778"/>
                  </a:lnTo>
                  <a:lnTo>
                    <a:pt x="3839" y="1635"/>
                  </a:lnTo>
                  <a:lnTo>
                    <a:pt x="3839" y="1792"/>
                  </a:lnTo>
                  <a:lnTo>
                    <a:pt x="3840" y="1563"/>
                  </a:lnTo>
                  <a:lnTo>
                    <a:pt x="3841" y="1798"/>
                  </a:lnTo>
                  <a:lnTo>
                    <a:pt x="3842" y="1640"/>
                  </a:lnTo>
                  <a:lnTo>
                    <a:pt x="3844" y="1799"/>
                  </a:lnTo>
                  <a:lnTo>
                    <a:pt x="3845" y="1570"/>
                  </a:lnTo>
                  <a:lnTo>
                    <a:pt x="3846" y="1760"/>
                  </a:lnTo>
                  <a:lnTo>
                    <a:pt x="3847" y="1505"/>
                  </a:lnTo>
                  <a:lnTo>
                    <a:pt x="3847" y="1571"/>
                  </a:lnTo>
                  <a:lnTo>
                    <a:pt x="3848" y="1560"/>
                  </a:lnTo>
                  <a:lnTo>
                    <a:pt x="3848" y="1662"/>
                  </a:lnTo>
                  <a:lnTo>
                    <a:pt x="3849" y="1606"/>
                  </a:lnTo>
                  <a:lnTo>
                    <a:pt x="3850" y="1627"/>
                  </a:lnTo>
                  <a:lnTo>
                    <a:pt x="3850" y="1418"/>
                  </a:lnTo>
                  <a:lnTo>
                    <a:pt x="3854" y="1907"/>
                  </a:lnTo>
                  <a:lnTo>
                    <a:pt x="3856" y="1458"/>
                  </a:lnTo>
                  <a:lnTo>
                    <a:pt x="3857" y="1820"/>
                  </a:lnTo>
                  <a:lnTo>
                    <a:pt x="3858" y="1625"/>
                  </a:lnTo>
                  <a:lnTo>
                    <a:pt x="3859" y="1783"/>
                  </a:lnTo>
                  <a:lnTo>
                    <a:pt x="3861" y="1499"/>
                  </a:lnTo>
                  <a:lnTo>
                    <a:pt x="3861" y="1819"/>
                  </a:lnTo>
                  <a:lnTo>
                    <a:pt x="3862" y="1616"/>
                  </a:lnTo>
                  <a:lnTo>
                    <a:pt x="3863" y="1711"/>
                  </a:lnTo>
                  <a:lnTo>
                    <a:pt x="3864" y="1513"/>
                  </a:lnTo>
                  <a:lnTo>
                    <a:pt x="3865" y="1669"/>
                  </a:lnTo>
                  <a:lnTo>
                    <a:pt x="3866" y="1336"/>
                  </a:lnTo>
                  <a:lnTo>
                    <a:pt x="3868" y="1781"/>
                  </a:lnTo>
                  <a:lnTo>
                    <a:pt x="3868" y="1658"/>
                  </a:lnTo>
                  <a:lnTo>
                    <a:pt x="3869" y="1680"/>
                  </a:lnTo>
                  <a:lnTo>
                    <a:pt x="3870" y="1519"/>
                  </a:lnTo>
                  <a:lnTo>
                    <a:pt x="3870" y="1750"/>
                  </a:lnTo>
                  <a:lnTo>
                    <a:pt x="3871" y="1629"/>
                  </a:lnTo>
                  <a:lnTo>
                    <a:pt x="3871" y="1678"/>
                  </a:lnTo>
                  <a:lnTo>
                    <a:pt x="3872" y="1562"/>
                  </a:lnTo>
                  <a:lnTo>
                    <a:pt x="3872" y="1716"/>
                  </a:lnTo>
                  <a:lnTo>
                    <a:pt x="3873" y="1675"/>
                  </a:lnTo>
                  <a:lnTo>
                    <a:pt x="3873" y="1803"/>
                  </a:lnTo>
                  <a:lnTo>
                    <a:pt x="3875" y="1529"/>
                  </a:lnTo>
                  <a:lnTo>
                    <a:pt x="3876" y="1771"/>
                  </a:lnTo>
                  <a:lnTo>
                    <a:pt x="3877" y="1611"/>
                  </a:lnTo>
                  <a:lnTo>
                    <a:pt x="3877" y="1676"/>
                  </a:lnTo>
                  <a:lnTo>
                    <a:pt x="3878" y="1631"/>
                  </a:lnTo>
                  <a:lnTo>
                    <a:pt x="3878" y="1679"/>
                  </a:lnTo>
                  <a:lnTo>
                    <a:pt x="3879" y="1662"/>
                  </a:lnTo>
                  <a:lnTo>
                    <a:pt x="3880" y="1760"/>
                  </a:lnTo>
                  <a:lnTo>
                    <a:pt x="3880" y="1650"/>
                  </a:lnTo>
                  <a:lnTo>
                    <a:pt x="3881" y="1738"/>
                  </a:lnTo>
                  <a:lnTo>
                    <a:pt x="3882" y="1620"/>
                  </a:lnTo>
                  <a:lnTo>
                    <a:pt x="3882" y="1663"/>
                  </a:lnTo>
                  <a:lnTo>
                    <a:pt x="3883" y="1653"/>
                  </a:lnTo>
                  <a:lnTo>
                    <a:pt x="3883" y="1908"/>
                  </a:lnTo>
                  <a:lnTo>
                    <a:pt x="3884" y="1617"/>
                  </a:lnTo>
                  <a:lnTo>
                    <a:pt x="3885" y="1784"/>
                  </a:lnTo>
                  <a:lnTo>
                    <a:pt x="3886" y="1571"/>
                  </a:lnTo>
                  <a:lnTo>
                    <a:pt x="3887" y="1740"/>
                  </a:lnTo>
                  <a:lnTo>
                    <a:pt x="3888" y="1627"/>
                  </a:lnTo>
                  <a:lnTo>
                    <a:pt x="3890" y="1815"/>
                  </a:lnTo>
                  <a:lnTo>
                    <a:pt x="3891" y="1439"/>
                  </a:lnTo>
                  <a:lnTo>
                    <a:pt x="3892" y="2040"/>
                  </a:lnTo>
                  <a:lnTo>
                    <a:pt x="3893" y="1580"/>
                  </a:lnTo>
                  <a:lnTo>
                    <a:pt x="3894" y="1725"/>
                  </a:lnTo>
                  <a:lnTo>
                    <a:pt x="3895" y="1439"/>
                  </a:lnTo>
                  <a:lnTo>
                    <a:pt x="3896" y="1604"/>
                  </a:lnTo>
                  <a:lnTo>
                    <a:pt x="3897" y="1494"/>
                  </a:lnTo>
                  <a:lnTo>
                    <a:pt x="3899" y="1904"/>
                  </a:lnTo>
                  <a:lnTo>
                    <a:pt x="3900" y="1574"/>
                  </a:lnTo>
                  <a:lnTo>
                    <a:pt x="3901" y="1797"/>
                  </a:lnTo>
                  <a:lnTo>
                    <a:pt x="3902" y="1722"/>
                  </a:lnTo>
                  <a:lnTo>
                    <a:pt x="3902" y="1800"/>
                  </a:lnTo>
                  <a:lnTo>
                    <a:pt x="3904" y="1423"/>
                  </a:lnTo>
                  <a:lnTo>
                    <a:pt x="3905" y="1840"/>
                  </a:lnTo>
                  <a:lnTo>
                    <a:pt x="3906" y="1540"/>
                  </a:lnTo>
                  <a:lnTo>
                    <a:pt x="3908" y="1719"/>
                  </a:lnTo>
                  <a:lnTo>
                    <a:pt x="3909" y="1454"/>
                  </a:lnTo>
                  <a:lnTo>
                    <a:pt x="3910" y="1683"/>
                  </a:lnTo>
                  <a:lnTo>
                    <a:pt x="3911" y="1581"/>
                  </a:lnTo>
                  <a:lnTo>
                    <a:pt x="3911" y="1759"/>
                  </a:lnTo>
                  <a:lnTo>
                    <a:pt x="3912" y="1362"/>
                  </a:lnTo>
                  <a:lnTo>
                    <a:pt x="3914" y="1926"/>
                  </a:lnTo>
                  <a:lnTo>
                    <a:pt x="3915" y="1523"/>
                  </a:lnTo>
                  <a:lnTo>
                    <a:pt x="3916" y="1868"/>
                  </a:lnTo>
                  <a:lnTo>
                    <a:pt x="3917" y="1704"/>
                  </a:lnTo>
                  <a:lnTo>
                    <a:pt x="3918" y="1866"/>
                  </a:lnTo>
                  <a:lnTo>
                    <a:pt x="3919" y="1635"/>
                  </a:lnTo>
                  <a:lnTo>
                    <a:pt x="3920" y="1885"/>
                  </a:lnTo>
                  <a:lnTo>
                    <a:pt x="3921" y="1602"/>
                  </a:lnTo>
                  <a:lnTo>
                    <a:pt x="3922" y="1714"/>
                  </a:lnTo>
                  <a:lnTo>
                    <a:pt x="3923" y="1478"/>
                  </a:lnTo>
                  <a:lnTo>
                    <a:pt x="3925" y="1777"/>
                  </a:lnTo>
                  <a:lnTo>
                    <a:pt x="3927" y="1489"/>
                  </a:lnTo>
                  <a:lnTo>
                    <a:pt x="3927" y="1544"/>
                  </a:lnTo>
                  <a:lnTo>
                    <a:pt x="3928" y="1541"/>
                  </a:lnTo>
                  <a:lnTo>
                    <a:pt x="3929" y="1660"/>
                  </a:lnTo>
                  <a:lnTo>
                    <a:pt x="3930" y="1627"/>
                  </a:lnTo>
                  <a:lnTo>
                    <a:pt x="3930" y="1781"/>
                  </a:lnTo>
                  <a:lnTo>
                    <a:pt x="3933" y="1696"/>
                  </a:lnTo>
                  <a:lnTo>
                    <a:pt x="3933" y="1885"/>
                  </a:lnTo>
                  <a:lnTo>
                    <a:pt x="3935" y="1593"/>
                  </a:lnTo>
                  <a:lnTo>
                    <a:pt x="3935" y="1650"/>
                  </a:lnTo>
                  <a:lnTo>
                    <a:pt x="3937" y="1593"/>
                  </a:lnTo>
                  <a:lnTo>
                    <a:pt x="3937" y="1680"/>
                  </a:lnTo>
                  <a:lnTo>
                    <a:pt x="3938" y="1577"/>
                  </a:lnTo>
                  <a:lnTo>
                    <a:pt x="3938" y="1641"/>
                  </a:lnTo>
                  <a:lnTo>
                    <a:pt x="3939" y="1635"/>
                  </a:lnTo>
                  <a:lnTo>
                    <a:pt x="3940" y="1885"/>
                  </a:lnTo>
                  <a:lnTo>
                    <a:pt x="3941" y="1478"/>
                  </a:lnTo>
                  <a:lnTo>
                    <a:pt x="3943" y="1887"/>
                  </a:lnTo>
                  <a:lnTo>
                    <a:pt x="3944" y="1628"/>
                  </a:lnTo>
                  <a:lnTo>
                    <a:pt x="3945" y="1828"/>
                  </a:lnTo>
                  <a:lnTo>
                    <a:pt x="3946" y="1602"/>
                  </a:lnTo>
                  <a:lnTo>
                    <a:pt x="3947" y="1825"/>
                  </a:lnTo>
                  <a:lnTo>
                    <a:pt x="3948" y="1719"/>
                  </a:lnTo>
                  <a:lnTo>
                    <a:pt x="3948" y="1801"/>
                  </a:lnTo>
                  <a:lnTo>
                    <a:pt x="3949" y="1585"/>
                  </a:lnTo>
                  <a:lnTo>
                    <a:pt x="3950" y="1800"/>
                  </a:lnTo>
                  <a:lnTo>
                    <a:pt x="3951" y="1704"/>
                  </a:lnTo>
                  <a:lnTo>
                    <a:pt x="3952" y="1773"/>
                  </a:lnTo>
                  <a:lnTo>
                    <a:pt x="3953" y="1580"/>
                  </a:lnTo>
                  <a:lnTo>
                    <a:pt x="3954" y="1707"/>
                  </a:lnTo>
                  <a:lnTo>
                    <a:pt x="3954" y="1611"/>
                  </a:lnTo>
                  <a:lnTo>
                    <a:pt x="3956" y="1845"/>
                  </a:lnTo>
                  <a:lnTo>
                    <a:pt x="3958" y="1521"/>
                  </a:lnTo>
                  <a:lnTo>
                    <a:pt x="3959" y="1860"/>
                  </a:lnTo>
                  <a:lnTo>
                    <a:pt x="3959" y="1759"/>
                  </a:lnTo>
                  <a:lnTo>
                    <a:pt x="3960" y="1803"/>
                  </a:lnTo>
                  <a:lnTo>
                    <a:pt x="3960" y="1647"/>
                  </a:lnTo>
                  <a:lnTo>
                    <a:pt x="3961" y="1745"/>
                  </a:lnTo>
                  <a:lnTo>
                    <a:pt x="3962" y="1651"/>
                  </a:lnTo>
                  <a:lnTo>
                    <a:pt x="3963" y="1816"/>
                  </a:lnTo>
                  <a:lnTo>
                    <a:pt x="3963" y="1799"/>
                  </a:lnTo>
                  <a:lnTo>
                    <a:pt x="3964" y="1840"/>
                  </a:lnTo>
                  <a:lnTo>
                    <a:pt x="3965" y="1561"/>
                  </a:lnTo>
                  <a:lnTo>
                    <a:pt x="3967" y="1985"/>
                  </a:lnTo>
                  <a:lnTo>
                    <a:pt x="3969" y="1663"/>
                  </a:lnTo>
                  <a:lnTo>
                    <a:pt x="3970" y="1785"/>
                  </a:lnTo>
                  <a:lnTo>
                    <a:pt x="3971" y="1621"/>
                  </a:lnTo>
                  <a:lnTo>
                    <a:pt x="3972" y="1737"/>
                  </a:lnTo>
                  <a:lnTo>
                    <a:pt x="3972" y="1707"/>
                  </a:lnTo>
                  <a:lnTo>
                    <a:pt x="3973" y="1850"/>
                  </a:lnTo>
                  <a:lnTo>
                    <a:pt x="3975" y="1508"/>
                  </a:lnTo>
                  <a:lnTo>
                    <a:pt x="3976" y="1721"/>
                  </a:lnTo>
                  <a:lnTo>
                    <a:pt x="3977" y="1647"/>
                  </a:lnTo>
                  <a:lnTo>
                    <a:pt x="3977" y="1779"/>
                  </a:lnTo>
                  <a:lnTo>
                    <a:pt x="3978" y="1582"/>
                  </a:lnTo>
                  <a:lnTo>
                    <a:pt x="3980" y="1884"/>
                  </a:lnTo>
                  <a:lnTo>
                    <a:pt x="3981" y="1855"/>
                  </a:lnTo>
                  <a:lnTo>
                    <a:pt x="3982" y="1958"/>
                  </a:lnTo>
                  <a:lnTo>
                    <a:pt x="3983" y="1709"/>
                  </a:lnTo>
                  <a:lnTo>
                    <a:pt x="3983" y="1856"/>
                  </a:lnTo>
                  <a:lnTo>
                    <a:pt x="3984" y="1661"/>
                  </a:lnTo>
                  <a:lnTo>
                    <a:pt x="3985" y="1719"/>
                  </a:lnTo>
                  <a:lnTo>
                    <a:pt x="3986" y="1539"/>
                  </a:lnTo>
                  <a:lnTo>
                    <a:pt x="3986" y="1946"/>
                  </a:lnTo>
                  <a:lnTo>
                    <a:pt x="3987" y="1446"/>
                  </a:lnTo>
                  <a:lnTo>
                    <a:pt x="3988" y="1833"/>
                  </a:lnTo>
                  <a:lnTo>
                    <a:pt x="3989" y="1610"/>
                  </a:lnTo>
                  <a:lnTo>
                    <a:pt x="3990" y="1921"/>
                  </a:lnTo>
                  <a:lnTo>
                    <a:pt x="3991" y="1563"/>
                  </a:lnTo>
                  <a:lnTo>
                    <a:pt x="3992" y="1771"/>
                  </a:lnTo>
                  <a:lnTo>
                    <a:pt x="3993" y="1696"/>
                  </a:lnTo>
                  <a:lnTo>
                    <a:pt x="3994" y="1798"/>
                  </a:lnTo>
                  <a:lnTo>
                    <a:pt x="3994" y="1662"/>
                  </a:lnTo>
                  <a:lnTo>
                    <a:pt x="3995" y="2012"/>
                  </a:lnTo>
                  <a:lnTo>
                    <a:pt x="3997" y="1660"/>
                  </a:lnTo>
                  <a:lnTo>
                    <a:pt x="3998" y="2050"/>
                  </a:lnTo>
                  <a:lnTo>
                    <a:pt x="3999" y="1744"/>
                  </a:lnTo>
                  <a:lnTo>
                    <a:pt x="4000" y="1922"/>
                  </a:lnTo>
                  <a:lnTo>
                    <a:pt x="4001" y="1660"/>
                  </a:lnTo>
                  <a:lnTo>
                    <a:pt x="4002" y="1830"/>
                  </a:lnTo>
                  <a:lnTo>
                    <a:pt x="4003" y="1605"/>
                  </a:lnTo>
                  <a:lnTo>
                    <a:pt x="4004" y="1817"/>
                  </a:lnTo>
                  <a:lnTo>
                    <a:pt x="4005" y="1494"/>
                  </a:lnTo>
                  <a:lnTo>
                    <a:pt x="4006" y="1643"/>
                  </a:lnTo>
                  <a:lnTo>
                    <a:pt x="4007" y="1438"/>
                  </a:lnTo>
                  <a:lnTo>
                    <a:pt x="4008" y="1697"/>
                  </a:lnTo>
                  <a:lnTo>
                    <a:pt x="4009" y="1674"/>
                  </a:lnTo>
                  <a:lnTo>
                    <a:pt x="4009" y="1701"/>
                  </a:lnTo>
                  <a:lnTo>
                    <a:pt x="4010" y="1451"/>
                  </a:lnTo>
                  <a:lnTo>
                    <a:pt x="4011" y="1746"/>
                  </a:lnTo>
                  <a:lnTo>
                    <a:pt x="4012" y="1446"/>
                  </a:lnTo>
                  <a:lnTo>
                    <a:pt x="4013" y="1813"/>
                  </a:lnTo>
                  <a:lnTo>
                    <a:pt x="4014" y="1591"/>
                  </a:lnTo>
                  <a:lnTo>
                    <a:pt x="4015" y="1851"/>
                  </a:lnTo>
                  <a:lnTo>
                    <a:pt x="4016" y="1549"/>
                  </a:lnTo>
                  <a:lnTo>
                    <a:pt x="4018" y="1985"/>
                  </a:lnTo>
                  <a:lnTo>
                    <a:pt x="4019" y="1582"/>
                  </a:lnTo>
                  <a:lnTo>
                    <a:pt x="4019" y="1760"/>
                  </a:lnTo>
                  <a:lnTo>
                    <a:pt x="4020" y="1703"/>
                  </a:lnTo>
                  <a:lnTo>
                    <a:pt x="4020" y="1743"/>
                  </a:lnTo>
                  <a:lnTo>
                    <a:pt x="4021" y="1640"/>
                  </a:lnTo>
                  <a:lnTo>
                    <a:pt x="4022" y="1672"/>
                  </a:lnTo>
                  <a:lnTo>
                    <a:pt x="4024" y="1490"/>
                  </a:lnTo>
                  <a:lnTo>
                    <a:pt x="4024" y="1544"/>
                  </a:lnTo>
                  <a:lnTo>
                    <a:pt x="4025" y="1528"/>
                  </a:lnTo>
                  <a:lnTo>
                    <a:pt x="4026" y="1794"/>
                  </a:lnTo>
                  <a:lnTo>
                    <a:pt x="4027" y="1597"/>
                  </a:lnTo>
                  <a:lnTo>
                    <a:pt x="4029" y="1921"/>
                  </a:lnTo>
                  <a:lnTo>
                    <a:pt x="4030" y="1618"/>
                  </a:lnTo>
                  <a:lnTo>
                    <a:pt x="4030" y="1767"/>
                  </a:lnTo>
                  <a:lnTo>
                    <a:pt x="4031" y="1756"/>
                  </a:lnTo>
                  <a:lnTo>
                    <a:pt x="4032" y="1918"/>
                  </a:lnTo>
                  <a:lnTo>
                    <a:pt x="4034" y="1586"/>
                  </a:lnTo>
                  <a:lnTo>
                    <a:pt x="4035" y="1958"/>
                  </a:lnTo>
                  <a:lnTo>
                    <a:pt x="4037" y="1673"/>
                  </a:lnTo>
                  <a:lnTo>
                    <a:pt x="4038" y="1736"/>
                  </a:lnTo>
                  <a:lnTo>
                    <a:pt x="4038" y="1665"/>
                  </a:lnTo>
                  <a:lnTo>
                    <a:pt x="4040" y="1876"/>
                  </a:lnTo>
                  <a:lnTo>
                    <a:pt x="4041" y="1701"/>
                  </a:lnTo>
                  <a:lnTo>
                    <a:pt x="4041" y="1796"/>
                  </a:lnTo>
                  <a:lnTo>
                    <a:pt x="4042" y="1696"/>
                  </a:lnTo>
                  <a:lnTo>
                    <a:pt x="4044" y="1822"/>
                  </a:lnTo>
                  <a:lnTo>
                    <a:pt x="4045" y="1343"/>
                  </a:lnTo>
                  <a:lnTo>
                    <a:pt x="4045" y="1524"/>
                  </a:lnTo>
                  <a:lnTo>
                    <a:pt x="4047" y="1704"/>
                  </a:lnTo>
                  <a:lnTo>
                    <a:pt x="4047" y="1612"/>
                  </a:lnTo>
                  <a:lnTo>
                    <a:pt x="4048" y="1855"/>
                  </a:lnTo>
                  <a:lnTo>
                    <a:pt x="4050" y="1503"/>
                  </a:lnTo>
                  <a:lnTo>
                    <a:pt x="4050" y="1815"/>
                  </a:lnTo>
                  <a:lnTo>
                    <a:pt x="4051" y="1710"/>
                  </a:lnTo>
                  <a:lnTo>
                    <a:pt x="4052" y="1978"/>
                  </a:lnTo>
                  <a:lnTo>
                    <a:pt x="4054" y="1572"/>
                  </a:lnTo>
                  <a:lnTo>
                    <a:pt x="4055" y="1818"/>
                  </a:lnTo>
                  <a:lnTo>
                    <a:pt x="4056" y="1388"/>
                  </a:lnTo>
                  <a:lnTo>
                    <a:pt x="4057" y="1880"/>
                  </a:lnTo>
                  <a:lnTo>
                    <a:pt x="4058" y="1719"/>
                  </a:lnTo>
                  <a:lnTo>
                    <a:pt x="4060" y="1913"/>
                  </a:lnTo>
                  <a:lnTo>
                    <a:pt x="4061" y="1394"/>
                  </a:lnTo>
                  <a:lnTo>
                    <a:pt x="4063" y="1879"/>
                  </a:lnTo>
                  <a:lnTo>
                    <a:pt x="4064" y="1678"/>
                  </a:lnTo>
                  <a:lnTo>
                    <a:pt x="4064" y="1719"/>
                  </a:lnTo>
                  <a:lnTo>
                    <a:pt x="4065" y="1661"/>
                  </a:lnTo>
                  <a:lnTo>
                    <a:pt x="4066" y="1976"/>
                  </a:lnTo>
                  <a:lnTo>
                    <a:pt x="4067" y="1675"/>
                  </a:lnTo>
                  <a:lnTo>
                    <a:pt x="4068" y="1833"/>
                  </a:lnTo>
                  <a:lnTo>
                    <a:pt x="4069" y="1556"/>
                  </a:lnTo>
                  <a:lnTo>
                    <a:pt x="4070" y="1982"/>
                  </a:lnTo>
                  <a:lnTo>
                    <a:pt x="4071" y="1606"/>
                  </a:lnTo>
                  <a:lnTo>
                    <a:pt x="4072" y="1883"/>
                  </a:lnTo>
                  <a:lnTo>
                    <a:pt x="4073" y="1634"/>
                  </a:lnTo>
                  <a:lnTo>
                    <a:pt x="4073" y="1707"/>
                  </a:lnTo>
                  <a:lnTo>
                    <a:pt x="4074" y="1584"/>
                  </a:lnTo>
                  <a:lnTo>
                    <a:pt x="4075" y="1926"/>
                  </a:lnTo>
                  <a:lnTo>
                    <a:pt x="4076" y="1708"/>
                  </a:lnTo>
                  <a:lnTo>
                    <a:pt x="4077" y="1854"/>
                  </a:lnTo>
                  <a:lnTo>
                    <a:pt x="4078" y="1552"/>
                  </a:lnTo>
                  <a:lnTo>
                    <a:pt x="4079" y="1995"/>
                  </a:lnTo>
                  <a:lnTo>
                    <a:pt x="4080" y="1595"/>
                  </a:lnTo>
                  <a:lnTo>
                    <a:pt x="4082" y="1858"/>
                  </a:lnTo>
                  <a:lnTo>
                    <a:pt x="4082" y="1801"/>
                  </a:lnTo>
                  <a:lnTo>
                    <a:pt x="4083" y="1847"/>
                  </a:lnTo>
                  <a:lnTo>
                    <a:pt x="4084" y="1684"/>
                  </a:lnTo>
                  <a:lnTo>
                    <a:pt x="4084" y="1737"/>
                  </a:lnTo>
                  <a:lnTo>
                    <a:pt x="4085" y="1659"/>
                  </a:lnTo>
                  <a:lnTo>
                    <a:pt x="4086" y="1998"/>
                  </a:lnTo>
                  <a:lnTo>
                    <a:pt x="4087" y="1603"/>
                  </a:lnTo>
                  <a:lnTo>
                    <a:pt x="4088" y="1920"/>
                  </a:lnTo>
                  <a:lnTo>
                    <a:pt x="4089" y="1554"/>
                  </a:lnTo>
                  <a:lnTo>
                    <a:pt x="4090" y="1666"/>
                  </a:lnTo>
                  <a:lnTo>
                    <a:pt x="4090" y="1624"/>
                  </a:lnTo>
                  <a:lnTo>
                    <a:pt x="4091" y="1859"/>
                  </a:lnTo>
                  <a:lnTo>
                    <a:pt x="4094" y="1597"/>
                  </a:lnTo>
                  <a:lnTo>
                    <a:pt x="4095" y="2009"/>
                  </a:lnTo>
                  <a:lnTo>
                    <a:pt x="4096" y="1683"/>
                  </a:lnTo>
                  <a:lnTo>
                    <a:pt x="4097" y="1691"/>
                  </a:lnTo>
                  <a:lnTo>
                    <a:pt x="4097" y="1595"/>
                  </a:lnTo>
                  <a:lnTo>
                    <a:pt x="4098" y="1735"/>
                  </a:lnTo>
                  <a:lnTo>
                    <a:pt x="4099" y="1725"/>
                  </a:lnTo>
                  <a:lnTo>
                    <a:pt x="4099" y="2025"/>
                  </a:lnTo>
                  <a:lnTo>
                    <a:pt x="4100" y="1627"/>
                  </a:lnTo>
                  <a:lnTo>
                    <a:pt x="4101" y="1915"/>
                  </a:lnTo>
                  <a:lnTo>
                    <a:pt x="4102" y="1760"/>
                  </a:lnTo>
                  <a:lnTo>
                    <a:pt x="4103" y="1904"/>
                  </a:lnTo>
                  <a:lnTo>
                    <a:pt x="4103" y="1774"/>
                  </a:lnTo>
                  <a:lnTo>
                    <a:pt x="4104" y="1835"/>
                  </a:lnTo>
                  <a:lnTo>
                    <a:pt x="4105" y="1640"/>
                  </a:lnTo>
                  <a:lnTo>
                    <a:pt x="4106" y="1877"/>
                  </a:lnTo>
                  <a:lnTo>
                    <a:pt x="4108" y="1724"/>
                  </a:lnTo>
                  <a:lnTo>
                    <a:pt x="4108" y="1783"/>
                  </a:lnTo>
                  <a:lnTo>
                    <a:pt x="4110" y="1563"/>
                  </a:lnTo>
                  <a:lnTo>
                    <a:pt x="4110" y="1739"/>
                  </a:lnTo>
                  <a:lnTo>
                    <a:pt x="4111" y="1556"/>
                  </a:lnTo>
                  <a:lnTo>
                    <a:pt x="4113" y="1868"/>
                  </a:lnTo>
                  <a:lnTo>
                    <a:pt x="4114" y="1536"/>
                  </a:lnTo>
                  <a:lnTo>
                    <a:pt x="4116" y="1827"/>
                  </a:lnTo>
                  <a:lnTo>
                    <a:pt x="4118" y="1502"/>
                  </a:lnTo>
                  <a:lnTo>
                    <a:pt x="4119" y="1754"/>
                  </a:lnTo>
                  <a:lnTo>
                    <a:pt x="4120" y="1738"/>
                  </a:lnTo>
                  <a:lnTo>
                    <a:pt x="4120" y="1770"/>
                  </a:lnTo>
                  <a:lnTo>
                    <a:pt x="4121" y="1737"/>
                  </a:lnTo>
                  <a:lnTo>
                    <a:pt x="4121" y="1787"/>
                  </a:lnTo>
                  <a:lnTo>
                    <a:pt x="4123" y="1588"/>
                  </a:lnTo>
                  <a:lnTo>
                    <a:pt x="4125" y="1775"/>
                  </a:lnTo>
                  <a:lnTo>
                    <a:pt x="4125" y="1736"/>
                  </a:lnTo>
                  <a:lnTo>
                    <a:pt x="4126" y="1944"/>
                  </a:lnTo>
                  <a:lnTo>
                    <a:pt x="4127" y="1537"/>
                  </a:lnTo>
                  <a:lnTo>
                    <a:pt x="4129" y="1807"/>
                  </a:lnTo>
                  <a:lnTo>
                    <a:pt x="4130" y="1689"/>
                  </a:lnTo>
                  <a:lnTo>
                    <a:pt x="4130" y="1916"/>
                  </a:lnTo>
                  <a:lnTo>
                    <a:pt x="4131" y="1738"/>
                  </a:lnTo>
                  <a:lnTo>
                    <a:pt x="4132" y="2011"/>
                  </a:lnTo>
                  <a:lnTo>
                    <a:pt x="4133" y="1671"/>
                  </a:lnTo>
                  <a:lnTo>
                    <a:pt x="4134" y="1828"/>
                  </a:lnTo>
                  <a:lnTo>
                    <a:pt x="4135" y="1755"/>
                  </a:lnTo>
                  <a:lnTo>
                    <a:pt x="4135" y="1787"/>
                  </a:lnTo>
                  <a:lnTo>
                    <a:pt x="4136" y="1559"/>
                  </a:lnTo>
                  <a:lnTo>
                    <a:pt x="4137" y="1871"/>
                  </a:lnTo>
                  <a:lnTo>
                    <a:pt x="4140" y="1516"/>
                  </a:lnTo>
                  <a:lnTo>
                    <a:pt x="4141" y="1847"/>
                  </a:lnTo>
                  <a:lnTo>
                    <a:pt x="4143" y="1555"/>
                  </a:lnTo>
                  <a:lnTo>
                    <a:pt x="4143" y="1666"/>
                  </a:lnTo>
                  <a:lnTo>
                    <a:pt x="4144" y="1603"/>
                  </a:lnTo>
                  <a:lnTo>
                    <a:pt x="4146" y="1965"/>
                  </a:lnTo>
                  <a:lnTo>
                    <a:pt x="4147" y="1615"/>
                  </a:lnTo>
                  <a:lnTo>
                    <a:pt x="4147" y="1658"/>
                  </a:lnTo>
                  <a:lnTo>
                    <a:pt x="4148" y="1560"/>
                  </a:lnTo>
                  <a:lnTo>
                    <a:pt x="4149" y="1799"/>
                  </a:lnTo>
                  <a:lnTo>
                    <a:pt x="4149" y="1677"/>
                  </a:lnTo>
                  <a:lnTo>
                    <a:pt x="4150" y="1743"/>
                  </a:lnTo>
                  <a:lnTo>
                    <a:pt x="4151" y="1719"/>
                  </a:lnTo>
                  <a:lnTo>
                    <a:pt x="4151" y="1765"/>
                  </a:lnTo>
                  <a:lnTo>
                    <a:pt x="4152" y="1621"/>
                  </a:lnTo>
                  <a:lnTo>
                    <a:pt x="4153" y="1881"/>
                  </a:lnTo>
                  <a:lnTo>
                    <a:pt x="4154" y="1708"/>
                  </a:lnTo>
                  <a:lnTo>
                    <a:pt x="4155" y="1908"/>
                  </a:lnTo>
                  <a:lnTo>
                    <a:pt x="4156" y="1487"/>
                  </a:lnTo>
                  <a:lnTo>
                    <a:pt x="4157" y="1903"/>
                  </a:lnTo>
                  <a:lnTo>
                    <a:pt x="4158" y="1831"/>
                  </a:lnTo>
                  <a:lnTo>
                    <a:pt x="4159" y="1896"/>
                  </a:lnTo>
                  <a:lnTo>
                    <a:pt x="4160" y="1577"/>
                  </a:lnTo>
                  <a:lnTo>
                    <a:pt x="4162" y="1958"/>
                  </a:lnTo>
                  <a:lnTo>
                    <a:pt x="4164" y="1620"/>
                  </a:lnTo>
                  <a:lnTo>
                    <a:pt x="4165" y="1882"/>
                  </a:lnTo>
                  <a:lnTo>
                    <a:pt x="4167" y="1718"/>
                  </a:lnTo>
                  <a:lnTo>
                    <a:pt x="4168" y="1811"/>
                  </a:lnTo>
                  <a:lnTo>
                    <a:pt x="4169" y="1558"/>
                  </a:lnTo>
                  <a:lnTo>
                    <a:pt x="4170" y="1962"/>
                  </a:lnTo>
                  <a:lnTo>
                    <a:pt x="4171" y="1694"/>
                  </a:lnTo>
                  <a:lnTo>
                    <a:pt x="4172" y="1846"/>
                  </a:lnTo>
                  <a:lnTo>
                    <a:pt x="4173" y="1658"/>
                  </a:lnTo>
                  <a:lnTo>
                    <a:pt x="4175" y="2051"/>
                  </a:lnTo>
                  <a:lnTo>
                    <a:pt x="4176" y="1622"/>
                  </a:lnTo>
                  <a:lnTo>
                    <a:pt x="4177" y="1838"/>
                  </a:lnTo>
                  <a:lnTo>
                    <a:pt x="4177" y="1608"/>
                  </a:lnTo>
                  <a:lnTo>
                    <a:pt x="4178" y="1730"/>
                  </a:lnTo>
                  <a:lnTo>
                    <a:pt x="4179" y="1585"/>
                  </a:lnTo>
                  <a:lnTo>
                    <a:pt x="4180" y="1641"/>
                  </a:lnTo>
                  <a:lnTo>
                    <a:pt x="4180" y="1586"/>
                  </a:lnTo>
                  <a:lnTo>
                    <a:pt x="4181" y="1683"/>
                  </a:lnTo>
                  <a:lnTo>
                    <a:pt x="4182" y="1495"/>
                  </a:lnTo>
                  <a:lnTo>
                    <a:pt x="4183" y="1832"/>
                  </a:lnTo>
                  <a:lnTo>
                    <a:pt x="4184" y="1598"/>
                  </a:lnTo>
                  <a:lnTo>
                    <a:pt x="4185" y="1885"/>
                  </a:lnTo>
                  <a:lnTo>
                    <a:pt x="4186" y="1604"/>
                  </a:lnTo>
                  <a:lnTo>
                    <a:pt x="4188" y="2061"/>
                  </a:lnTo>
                  <a:lnTo>
                    <a:pt x="4189" y="1535"/>
                  </a:lnTo>
                  <a:lnTo>
                    <a:pt x="4190" y="1968"/>
                  </a:lnTo>
                  <a:lnTo>
                    <a:pt x="4191" y="1556"/>
                  </a:lnTo>
                  <a:lnTo>
                    <a:pt x="4191" y="1723"/>
                  </a:lnTo>
                  <a:lnTo>
                    <a:pt x="4193" y="1489"/>
                  </a:lnTo>
                  <a:lnTo>
                    <a:pt x="4195" y="1761"/>
                  </a:lnTo>
                  <a:lnTo>
                    <a:pt x="4195" y="1618"/>
                  </a:lnTo>
                  <a:lnTo>
                    <a:pt x="4196" y="1928"/>
                  </a:lnTo>
                  <a:lnTo>
                    <a:pt x="4198" y="1603"/>
                  </a:lnTo>
                  <a:lnTo>
                    <a:pt x="4200" y="1920"/>
                  </a:lnTo>
                  <a:lnTo>
                    <a:pt x="4201" y="1680"/>
                  </a:lnTo>
                  <a:lnTo>
                    <a:pt x="4202" y="1813"/>
                  </a:lnTo>
                  <a:lnTo>
                    <a:pt x="4203" y="1807"/>
                  </a:lnTo>
                  <a:lnTo>
                    <a:pt x="4203" y="1843"/>
                  </a:lnTo>
                  <a:lnTo>
                    <a:pt x="4204" y="1654"/>
                  </a:lnTo>
                  <a:lnTo>
                    <a:pt x="4205" y="1705"/>
                  </a:lnTo>
                  <a:lnTo>
                    <a:pt x="4205" y="1638"/>
                  </a:lnTo>
                  <a:lnTo>
                    <a:pt x="4206" y="1728"/>
                  </a:lnTo>
                  <a:lnTo>
                    <a:pt x="4207" y="1597"/>
                  </a:lnTo>
                  <a:lnTo>
                    <a:pt x="4210" y="1771"/>
                  </a:lnTo>
                  <a:lnTo>
                    <a:pt x="4211" y="1619"/>
                  </a:lnTo>
                  <a:lnTo>
                    <a:pt x="4212" y="1914"/>
                  </a:lnTo>
                  <a:lnTo>
                    <a:pt x="4213" y="1611"/>
                  </a:lnTo>
                  <a:lnTo>
                    <a:pt x="4213" y="1831"/>
                  </a:lnTo>
                  <a:lnTo>
                    <a:pt x="4214" y="1583"/>
                  </a:lnTo>
                  <a:lnTo>
                    <a:pt x="4215" y="1745"/>
                  </a:lnTo>
                  <a:lnTo>
                    <a:pt x="4216" y="1480"/>
                  </a:lnTo>
                  <a:lnTo>
                    <a:pt x="4217" y="1893"/>
                  </a:lnTo>
                  <a:lnTo>
                    <a:pt x="4218" y="1846"/>
                  </a:lnTo>
                  <a:lnTo>
                    <a:pt x="4219" y="1924"/>
                  </a:lnTo>
                  <a:lnTo>
                    <a:pt x="4220" y="1437"/>
                  </a:lnTo>
                  <a:lnTo>
                    <a:pt x="4221" y="1829"/>
                  </a:lnTo>
                  <a:lnTo>
                    <a:pt x="4222" y="1686"/>
                  </a:lnTo>
                  <a:lnTo>
                    <a:pt x="4222" y="1770"/>
                  </a:lnTo>
                  <a:lnTo>
                    <a:pt x="4223" y="1707"/>
                  </a:lnTo>
                  <a:lnTo>
                    <a:pt x="4224" y="1962"/>
                  </a:lnTo>
                  <a:lnTo>
                    <a:pt x="4224" y="1814"/>
                  </a:lnTo>
                  <a:lnTo>
                    <a:pt x="4225" y="1845"/>
                  </a:lnTo>
                  <a:lnTo>
                    <a:pt x="4225" y="1773"/>
                  </a:lnTo>
                  <a:lnTo>
                    <a:pt x="4226" y="1886"/>
                  </a:lnTo>
                  <a:lnTo>
                    <a:pt x="4227" y="1653"/>
                  </a:lnTo>
                  <a:lnTo>
                    <a:pt x="4228" y="1794"/>
                  </a:lnTo>
                  <a:lnTo>
                    <a:pt x="4229" y="1768"/>
                  </a:lnTo>
                  <a:lnTo>
                    <a:pt x="4230" y="1896"/>
                  </a:lnTo>
                  <a:lnTo>
                    <a:pt x="4232" y="1463"/>
                  </a:lnTo>
                  <a:lnTo>
                    <a:pt x="4235" y="1815"/>
                  </a:lnTo>
                  <a:lnTo>
                    <a:pt x="4235" y="1691"/>
                  </a:lnTo>
                  <a:lnTo>
                    <a:pt x="4237" y="1823"/>
                  </a:lnTo>
                  <a:lnTo>
                    <a:pt x="4238" y="1716"/>
                  </a:lnTo>
                  <a:lnTo>
                    <a:pt x="4238" y="1883"/>
                  </a:lnTo>
                  <a:lnTo>
                    <a:pt x="4240" y="1569"/>
                  </a:lnTo>
                  <a:lnTo>
                    <a:pt x="4241" y="1889"/>
                  </a:lnTo>
                  <a:lnTo>
                    <a:pt x="4243" y="1380"/>
                  </a:lnTo>
                  <a:lnTo>
                    <a:pt x="4244" y="1806"/>
                  </a:lnTo>
                  <a:lnTo>
                    <a:pt x="4245" y="1610"/>
                  </a:lnTo>
                  <a:lnTo>
                    <a:pt x="4246" y="1870"/>
                  </a:lnTo>
                  <a:lnTo>
                    <a:pt x="4247" y="1602"/>
                  </a:lnTo>
                  <a:lnTo>
                    <a:pt x="4249" y="1923"/>
                  </a:lnTo>
                  <a:lnTo>
                    <a:pt x="4250" y="1597"/>
                  </a:lnTo>
                  <a:lnTo>
                    <a:pt x="4251" y="1827"/>
                  </a:lnTo>
                  <a:lnTo>
                    <a:pt x="4252" y="1540"/>
                  </a:lnTo>
                  <a:lnTo>
                    <a:pt x="4253" y="1932"/>
                  </a:lnTo>
                  <a:lnTo>
                    <a:pt x="4254" y="1603"/>
                  </a:lnTo>
                  <a:lnTo>
                    <a:pt x="4255" y="1880"/>
                  </a:lnTo>
                  <a:lnTo>
                    <a:pt x="4256" y="1747"/>
                  </a:lnTo>
                  <a:lnTo>
                    <a:pt x="4257" y="1793"/>
                  </a:lnTo>
                  <a:lnTo>
                    <a:pt x="4257" y="1675"/>
                  </a:lnTo>
                  <a:lnTo>
                    <a:pt x="4258" y="1722"/>
                  </a:lnTo>
                  <a:lnTo>
                    <a:pt x="4258" y="1678"/>
                  </a:lnTo>
                  <a:lnTo>
                    <a:pt x="4259" y="1849"/>
                  </a:lnTo>
                  <a:lnTo>
                    <a:pt x="4260" y="1717"/>
                  </a:lnTo>
                  <a:lnTo>
                    <a:pt x="4261" y="1931"/>
                  </a:lnTo>
                  <a:lnTo>
                    <a:pt x="4262" y="1877"/>
                  </a:lnTo>
                  <a:lnTo>
                    <a:pt x="4262" y="1977"/>
                  </a:lnTo>
                  <a:lnTo>
                    <a:pt x="4264" y="1794"/>
                  </a:lnTo>
                  <a:lnTo>
                    <a:pt x="4264" y="1913"/>
                  </a:lnTo>
                  <a:lnTo>
                    <a:pt x="4265" y="1751"/>
                  </a:lnTo>
                  <a:lnTo>
                    <a:pt x="4266" y="1829"/>
                  </a:lnTo>
                  <a:lnTo>
                    <a:pt x="4268" y="1451"/>
                  </a:lnTo>
                  <a:lnTo>
                    <a:pt x="4268" y="1677"/>
                  </a:lnTo>
                  <a:lnTo>
                    <a:pt x="4269" y="1560"/>
                  </a:lnTo>
                  <a:lnTo>
                    <a:pt x="4270" y="1684"/>
                  </a:lnTo>
                  <a:lnTo>
                    <a:pt x="4271" y="1679"/>
                  </a:lnTo>
                  <a:lnTo>
                    <a:pt x="4272" y="1917"/>
                  </a:lnTo>
                  <a:lnTo>
                    <a:pt x="4274" y="1614"/>
                  </a:lnTo>
                  <a:lnTo>
                    <a:pt x="4275" y="1860"/>
                  </a:lnTo>
                  <a:lnTo>
                    <a:pt x="4275" y="1683"/>
                  </a:lnTo>
                  <a:lnTo>
                    <a:pt x="4276" y="1896"/>
                  </a:lnTo>
                  <a:lnTo>
                    <a:pt x="4277" y="1648"/>
                  </a:lnTo>
                  <a:lnTo>
                    <a:pt x="4278" y="1886"/>
                  </a:lnTo>
                  <a:lnTo>
                    <a:pt x="4279" y="1805"/>
                  </a:lnTo>
                  <a:lnTo>
                    <a:pt x="4280" y="1980"/>
                  </a:lnTo>
                  <a:lnTo>
                    <a:pt x="4281" y="1736"/>
                  </a:lnTo>
                  <a:lnTo>
                    <a:pt x="4282" y="1940"/>
                  </a:lnTo>
                  <a:lnTo>
                    <a:pt x="4283" y="1599"/>
                  </a:lnTo>
                  <a:lnTo>
                    <a:pt x="4283" y="1661"/>
                  </a:lnTo>
                  <a:lnTo>
                    <a:pt x="4284" y="1513"/>
                  </a:lnTo>
                  <a:lnTo>
                    <a:pt x="4285" y="1594"/>
                  </a:lnTo>
                  <a:lnTo>
                    <a:pt x="4286" y="1530"/>
                  </a:lnTo>
                  <a:lnTo>
                    <a:pt x="4286" y="1636"/>
                  </a:lnTo>
                  <a:lnTo>
                    <a:pt x="4287" y="1540"/>
                  </a:lnTo>
                  <a:lnTo>
                    <a:pt x="4289" y="1874"/>
                  </a:lnTo>
                  <a:lnTo>
                    <a:pt x="4290" y="1651"/>
                  </a:lnTo>
                  <a:lnTo>
                    <a:pt x="4290" y="1855"/>
                  </a:lnTo>
                  <a:lnTo>
                    <a:pt x="4291" y="1661"/>
                  </a:lnTo>
                  <a:lnTo>
                    <a:pt x="4292" y="1847"/>
                  </a:lnTo>
                  <a:lnTo>
                    <a:pt x="4293" y="1642"/>
                  </a:lnTo>
                  <a:lnTo>
                    <a:pt x="4293" y="1751"/>
                  </a:lnTo>
                  <a:lnTo>
                    <a:pt x="4294" y="1725"/>
                  </a:lnTo>
                  <a:lnTo>
                    <a:pt x="4294" y="1747"/>
                  </a:lnTo>
                  <a:lnTo>
                    <a:pt x="4295" y="1742"/>
                  </a:lnTo>
                  <a:lnTo>
                    <a:pt x="4295" y="1912"/>
                  </a:lnTo>
                  <a:lnTo>
                    <a:pt x="4296" y="1684"/>
                  </a:lnTo>
                  <a:lnTo>
                    <a:pt x="4297" y="1751"/>
                  </a:lnTo>
                  <a:lnTo>
                    <a:pt x="4298" y="1808"/>
                  </a:lnTo>
                  <a:lnTo>
                    <a:pt x="4299" y="1805"/>
                  </a:lnTo>
                  <a:lnTo>
                    <a:pt x="4299" y="1947"/>
                  </a:lnTo>
                  <a:lnTo>
                    <a:pt x="4300" y="1510"/>
                  </a:lnTo>
                  <a:lnTo>
                    <a:pt x="4302" y="1733"/>
                  </a:lnTo>
                  <a:lnTo>
                    <a:pt x="4303" y="1492"/>
                  </a:lnTo>
                  <a:lnTo>
                    <a:pt x="4304" y="1875"/>
                  </a:lnTo>
                  <a:lnTo>
                    <a:pt x="4305" y="1642"/>
                  </a:lnTo>
                  <a:lnTo>
                    <a:pt x="4306" y="1899"/>
                  </a:lnTo>
                  <a:lnTo>
                    <a:pt x="4307" y="1384"/>
                  </a:lnTo>
                  <a:lnTo>
                    <a:pt x="4309" y="1744"/>
                  </a:lnTo>
                  <a:lnTo>
                    <a:pt x="4310" y="1731"/>
                  </a:lnTo>
                  <a:lnTo>
                    <a:pt x="4310" y="1903"/>
                  </a:lnTo>
                  <a:lnTo>
                    <a:pt x="4311" y="1429"/>
                  </a:lnTo>
                  <a:lnTo>
                    <a:pt x="4313" y="1774"/>
                  </a:lnTo>
                  <a:lnTo>
                    <a:pt x="4313" y="1628"/>
                  </a:lnTo>
                  <a:lnTo>
                    <a:pt x="4315" y="1926"/>
                  </a:lnTo>
                  <a:lnTo>
                    <a:pt x="4316" y="1677"/>
                  </a:lnTo>
                  <a:lnTo>
                    <a:pt x="4316" y="1734"/>
                  </a:lnTo>
                  <a:lnTo>
                    <a:pt x="4317" y="1558"/>
                  </a:lnTo>
                  <a:lnTo>
                    <a:pt x="4318" y="1782"/>
                  </a:lnTo>
                  <a:lnTo>
                    <a:pt x="4319" y="1695"/>
                  </a:lnTo>
                  <a:lnTo>
                    <a:pt x="4320" y="1775"/>
                  </a:lnTo>
                  <a:lnTo>
                    <a:pt x="4320" y="1629"/>
                  </a:lnTo>
                  <a:lnTo>
                    <a:pt x="4322" y="1957"/>
                  </a:lnTo>
                  <a:lnTo>
                    <a:pt x="4323" y="1356"/>
                  </a:lnTo>
                  <a:lnTo>
                    <a:pt x="4324" y="1969"/>
                  </a:lnTo>
                  <a:lnTo>
                    <a:pt x="4325" y="1572"/>
                  </a:lnTo>
                  <a:lnTo>
                    <a:pt x="4326" y="1841"/>
                  </a:lnTo>
                  <a:lnTo>
                    <a:pt x="4328" y="1571"/>
                  </a:lnTo>
                  <a:lnTo>
                    <a:pt x="4329" y="1640"/>
                  </a:lnTo>
                  <a:lnTo>
                    <a:pt x="4330" y="1469"/>
                  </a:lnTo>
                  <a:lnTo>
                    <a:pt x="4331" y="1883"/>
                  </a:lnTo>
                  <a:lnTo>
                    <a:pt x="4332" y="1550"/>
                  </a:lnTo>
                  <a:lnTo>
                    <a:pt x="4333" y="1861"/>
                  </a:lnTo>
                  <a:lnTo>
                    <a:pt x="4334" y="1492"/>
                  </a:lnTo>
                  <a:lnTo>
                    <a:pt x="4335" y="1837"/>
                  </a:lnTo>
                  <a:lnTo>
                    <a:pt x="4337" y="1676"/>
                  </a:lnTo>
                  <a:lnTo>
                    <a:pt x="4337" y="1705"/>
                  </a:lnTo>
                  <a:lnTo>
                    <a:pt x="4338" y="1615"/>
                  </a:lnTo>
                  <a:lnTo>
                    <a:pt x="4339" y="1932"/>
                  </a:lnTo>
                  <a:lnTo>
                    <a:pt x="4341" y="1573"/>
                  </a:lnTo>
                  <a:lnTo>
                    <a:pt x="4342" y="1742"/>
                  </a:lnTo>
                  <a:lnTo>
                    <a:pt x="4343" y="1547"/>
                  </a:lnTo>
                  <a:lnTo>
                    <a:pt x="4344" y="1854"/>
                  </a:lnTo>
                  <a:lnTo>
                    <a:pt x="4345" y="1666"/>
                  </a:lnTo>
                  <a:lnTo>
                    <a:pt x="4346" y="1772"/>
                  </a:lnTo>
                  <a:lnTo>
                    <a:pt x="4347" y="1639"/>
                  </a:lnTo>
                  <a:lnTo>
                    <a:pt x="4348" y="1837"/>
                  </a:lnTo>
                  <a:lnTo>
                    <a:pt x="4348" y="1737"/>
                  </a:lnTo>
                  <a:lnTo>
                    <a:pt x="4349" y="1803"/>
                  </a:lnTo>
                  <a:lnTo>
                    <a:pt x="4349" y="1646"/>
                  </a:lnTo>
                  <a:lnTo>
                    <a:pt x="4351" y="1852"/>
                  </a:lnTo>
                  <a:lnTo>
                    <a:pt x="4352" y="1720"/>
                  </a:lnTo>
                  <a:lnTo>
                    <a:pt x="4353" y="1855"/>
                  </a:lnTo>
                  <a:lnTo>
                    <a:pt x="4355" y="1707"/>
                  </a:lnTo>
                  <a:lnTo>
                    <a:pt x="4355" y="1870"/>
                  </a:lnTo>
                  <a:lnTo>
                    <a:pt x="4357" y="1565"/>
                  </a:lnTo>
                  <a:lnTo>
                    <a:pt x="4358" y="1881"/>
                  </a:lnTo>
                  <a:lnTo>
                    <a:pt x="4359" y="1576"/>
                  </a:lnTo>
                  <a:lnTo>
                    <a:pt x="4362" y="1959"/>
                  </a:lnTo>
                  <a:lnTo>
                    <a:pt x="4363" y="1770"/>
                  </a:lnTo>
                  <a:lnTo>
                    <a:pt x="4364" y="1925"/>
                  </a:lnTo>
                  <a:lnTo>
                    <a:pt x="4365" y="1631"/>
                  </a:lnTo>
                  <a:lnTo>
                    <a:pt x="4366" y="1804"/>
                  </a:lnTo>
                  <a:lnTo>
                    <a:pt x="4366" y="1669"/>
                  </a:lnTo>
                  <a:lnTo>
                    <a:pt x="4368" y="1879"/>
                  </a:lnTo>
                  <a:lnTo>
                    <a:pt x="4369" y="1588"/>
                  </a:lnTo>
                  <a:lnTo>
                    <a:pt x="4370" y="1810"/>
                  </a:lnTo>
                  <a:lnTo>
                    <a:pt x="4370" y="1703"/>
                  </a:lnTo>
                  <a:lnTo>
                    <a:pt x="4371" y="1792"/>
                  </a:lnTo>
                  <a:lnTo>
                    <a:pt x="4372" y="1560"/>
                  </a:lnTo>
                  <a:lnTo>
                    <a:pt x="4373" y="1942"/>
                  </a:lnTo>
                  <a:lnTo>
                    <a:pt x="4375" y="1668"/>
                  </a:lnTo>
                  <a:lnTo>
                    <a:pt x="4376" y="1879"/>
                  </a:lnTo>
                  <a:lnTo>
                    <a:pt x="4376" y="1657"/>
                  </a:lnTo>
                  <a:lnTo>
                    <a:pt x="4377" y="1827"/>
                  </a:lnTo>
                  <a:lnTo>
                    <a:pt x="4379" y="1566"/>
                  </a:lnTo>
                  <a:lnTo>
                    <a:pt x="4381" y="1942"/>
                  </a:lnTo>
                  <a:lnTo>
                    <a:pt x="4381" y="1874"/>
                  </a:lnTo>
                  <a:lnTo>
                    <a:pt x="4382" y="1986"/>
                  </a:lnTo>
                  <a:lnTo>
                    <a:pt x="4383" y="1844"/>
                  </a:lnTo>
                  <a:lnTo>
                    <a:pt x="4384" y="1897"/>
                  </a:lnTo>
                  <a:lnTo>
                    <a:pt x="4385" y="1541"/>
                  </a:lnTo>
                  <a:lnTo>
                    <a:pt x="4387" y="1860"/>
                  </a:lnTo>
                  <a:lnTo>
                    <a:pt x="4390" y="1671"/>
                  </a:lnTo>
                  <a:lnTo>
                    <a:pt x="4390" y="1789"/>
                  </a:lnTo>
                  <a:lnTo>
                    <a:pt x="4391" y="1679"/>
                  </a:lnTo>
                  <a:lnTo>
                    <a:pt x="4393" y="1843"/>
                  </a:lnTo>
                  <a:lnTo>
                    <a:pt x="4394" y="1499"/>
                  </a:lnTo>
                  <a:lnTo>
                    <a:pt x="4395" y="2021"/>
                  </a:lnTo>
                  <a:lnTo>
                    <a:pt x="4396" y="1672"/>
                  </a:lnTo>
                  <a:lnTo>
                    <a:pt x="4397" y="1930"/>
                  </a:lnTo>
                  <a:lnTo>
                    <a:pt x="4398" y="1599"/>
                  </a:lnTo>
                  <a:lnTo>
                    <a:pt x="4399" y="1894"/>
                  </a:lnTo>
                  <a:lnTo>
                    <a:pt x="4400" y="1513"/>
                  </a:lnTo>
                  <a:lnTo>
                    <a:pt x="4402" y="1903"/>
                  </a:lnTo>
                  <a:lnTo>
                    <a:pt x="4403" y="1526"/>
                  </a:lnTo>
                  <a:lnTo>
                    <a:pt x="4406" y="1877"/>
                  </a:lnTo>
                  <a:lnTo>
                    <a:pt x="4407" y="1809"/>
                  </a:lnTo>
                  <a:lnTo>
                    <a:pt x="4407" y="1879"/>
                  </a:lnTo>
                  <a:lnTo>
                    <a:pt x="4408" y="1700"/>
                  </a:lnTo>
                  <a:lnTo>
                    <a:pt x="4409" y="1987"/>
                  </a:lnTo>
                  <a:lnTo>
                    <a:pt x="4410" y="1829"/>
                  </a:lnTo>
                  <a:lnTo>
                    <a:pt x="4411" y="1910"/>
                  </a:lnTo>
                  <a:lnTo>
                    <a:pt x="4412" y="1655"/>
                  </a:lnTo>
                  <a:lnTo>
                    <a:pt x="4413" y="1770"/>
                  </a:lnTo>
                  <a:lnTo>
                    <a:pt x="4414" y="1383"/>
                  </a:lnTo>
                  <a:lnTo>
                    <a:pt x="4416" y="1779"/>
                  </a:lnTo>
                  <a:lnTo>
                    <a:pt x="4417" y="1615"/>
                  </a:lnTo>
                  <a:lnTo>
                    <a:pt x="4417" y="1712"/>
                  </a:lnTo>
                  <a:lnTo>
                    <a:pt x="4418" y="1643"/>
                  </a:lnTo>
                  <a:lnTo>
                    <a:pt x="4420" y="1885"/>
                  </a:lnTo>
                  <a:lnTo>
                    <a:pt x="4421" y="1632"/>
                  </a:lnTo>
                  <a:lnTo>
                    <a:pt x="4422" y="1813"/>
                  </a:lnTo>
                  <a:lnTo>
                    <a:pt x="4423" y="1772"/>
                  </a:lnTo>
                  <a:lnTo>
                    <a:pt x="4424" y="1845"/>
                  </a:lnTo>
                  <a:lnTo>
                    <a:pt x="4424" y="1769"/>
                  </a:lnTo>
                  <a:lnTo>
                    <a:pt x="4425" y="1864"/>
                  </a:lnTo>
                  <a:lnTo>
                    <a:pt x="4426" y="1702"/>
                  </a:lnTo>
                  <a:lnTo>
                    <a:pt x="4427" y="1964"/>
                  </a:lnTo>
                  <a:lnTo>
                    <a:pt x="4428" y="1513"/>
                  </a:lnTo>
                  <a:lnTo>
                    <a:pt x="4429" y="1711"/>
                  </a:lnTo>
                  <a:lnTo>
                    <a:pt x="4430" y="1477"/>
                  </a:lnTo>
                  <a:lnTo>
                    <a:pt x="4431" y="1780"/>
                  </a:lnTo>
                  <a:lnTo>
                    <a:pt x="4432" y="1605"/>
                  </a:lnTo>
                  <a:lnTo>
                    <a:pt x="4432" y="1732"/>
                  </a:lnTo>
                  <a:lnTo>
                    <a:pt x="4435" y="1517"/>
                  </a:lnTo>
                  <a:lnTo>
                    <a:pt x="4435" y="1790"/>
                  </a:lnTo>
                  <a:lnTo>
                    <a:pt x="4437" y="1494"/>
                  </a:lnTo>
                  <a:lnTo>
                    <a:pt x="4438" y="1891"/>
                  </a:lnTo>
                  <a:lnTo>
                    <a:pt x="4439" y="1489"/>
                  </a:lnTo>
                  <a:lnTo>
                    <a:pt x="4440" y="1866"/>
                  </a:lnTo>
                  <a:lnTo>
                    <a:pt x="4441" y="1668"/>
                  </a:lnTo>
                  <a:lnTo>
                    <a:pt x="4443" y="2069"/>
                  </a:lnTo>
                  <a:lnTo>
                    <a:pt x="4444" y="1736"/>
                  </a:lnTo>
                  <a:lnTo>
                    <a:pt x="4444" y="1998"/>
                  </a:lnTo>
                  <a:lnTo>
                    <a:pt x="4446" y="1652"/>
                  </a:lnTo>
                  <a:lnTo>
                    <a:pt x="4447" y="1898"/>
                  </a:lnTo>
                  <a:lnTo>
                    <a:pt x="4449" y="1695"/>
                  </a:lnTo>
                  <a:lnTo>
                    <a:pt x="4449" y="1733"/>
                  </a:lnTo>
                  <a:lnTo>
                    <a:pt x="4450" y="1690"/>
                  </a:lnTo>
                  <a:lnTo>
                    <a:pt x="4451" y="1708"/>
                  </a:lnTo>
                  <a:lnTo>
                    <a:pt x="4452" y="1592"/>
                  </a:lnTo>
                  <a:lnTo>
                    <a:pt x="4453" y="2030"/>
                  </a:lnTo>
                  <a:lnTo>
                    <a:pt x="4455" y="1674"/>
                  </a:lnTo>
                  <a:lnTo>
                    <a:pt x="4456" y="1841"/>
                  </a:lnTo>
                  <a:lnTo>
                    <a:pt x="4456" y="1544"/>
                  </a:lnTo>
                  <a:lnTo>
                    <a:pt x="4458" y="1938"/>
                  </a:lnTo>
                  <a:lnTo>
                    <a:pt x="4459" y="1591"/>
                  </a:lnTo>
                  <a:lnTo>
                    <a:pt x="4459" y="1632"/>
                  </a:lnTo>
                  <a:lnTo>
                    <a:pt x="4460" y="1561"/>
                  </a:lnTo>
                  <a:lnTo>
                    <a:pt x="4461" y="1650"/>
                  </a:lnTo>
                  <a:lnTo>
                    <a:pt x="4462" y="1458"/>
                  </a:lnTo>
                  <a:lnTo>
                    <a:pt x="4463" y="1754"/>
                  </a:lnTo>
                  <a:lnTo>
                    <a:pt x="4464" y="1717"/>
                  </a:lnTo>
                  <a:lnTo>
                    <a:pt x="4465" y="1820"/>
                  </a:lnTo>
                  <a:lnTo>
                    <a:pt x="4466" y="1614"/>
                  </a:lnTo>
                  <a:lnTo>
                    <a:pt x="4467" y="1838"/>
                  </a:lnTo>
                  <a:lnTo>
                    <a:pt x="4467" y="1585"/>
                  </a:lnTo>
                  <a:lnTo>
                    <a:pt x="4469" y="1895"/>
                  </a:lnTo>
                  <a:lnTo>
                    <a:pt x="4470" y="1577"/>
                  </a:lnTo>
                  <a:lnTo>
                    <a:pt x="4471" y="1834"/>
                  </a:lnTo>
                  <a:lnTo>
                    <a:pt x="4472" y="1629"/>
                  </a:lnTo>
                  <a:lnTo>
                    <a:pt x="4473" y="1781"/>
                  </a:lnTo>
                  <a:lnTo>
                    <a:pt x="4473" y="1671"/>
                  </a:lnTo>
                  <a:lnTo>
                    <a:pt x="4474" y="1680"/>
                  </a:lnTo>
                  <a:lnTo>
                    <a:pt x="4475" y="1490"/>
                  </a:lnTo>
                  <a:lnTo>
                    <a:pt x="4476" y="1773"/>
                  </a:lnTo>
                  <a:lnTo>
                    <a:pt x="4477" y="1640"/>
                  </a:lnTo>
                  <a:lnTo>
                    <a:pt x="4478" y="1896"/>
                  </a:lnTo>
                  <a:lnTo>
                    <a:pt x="4479" y="1637"/>
                  </a:lnTo>
                  <a:lnTo>
                    <a:pt x="4480" y="1698"/>
                  </a:lnTo>
                  <a:lnTo>
                    <a:pt x="4480" y="1637"/>
                  </a:lnTo>
                  <a:lnTo>
                    <a:pt x="4482" y="1895"/>
                  </a:lnTo>
                  <a:lnTo>
                    <a:pt x="4483" y="1740"/>
                  </a:lnTo>
                  <a:lnTo>
                    <a:pt x="4484" y="1757"/>
                  </a:lnTo>
                  <a:lnTo>
                    <a:pt x="4484" y="1590"/>
                  </a:lnTo>
                  <a:lnTo>
                    <a:pt x="4485" y="1735"/>
                  </a:lnTo>
                  <a:lnTo>
                    <a:pt x="4486" y="1555"/>
                  </a:lnTo>
                  <a:lnTo>
                    <a:pt x="4487" y="1958"/>
                  </a:lnTo>
                  <a:lnTo>
                    <a:pt x="4489" y="1509"/>
                  </a:lnTo>
                  <a:lnTo>
                    <a:pt x="4489" y="1573"/>
                  </a:lnTo>
                  <a:lnTo>
                    <a:pt x="4490" y="1557"/>
                  </a:lnTo>
                  <a:lnTo>
                    <a:pt x="4490" y="1613"/>
                  </a:lnTo>
                  <a:lnTo>
                    <a:pt x="4491" y="1597"/>
                  </a:lnTo>
                  <a:lnTo>
                    <a:pt x="4492" y="1975"/>
                  </a:lnTo>
                  <a:lnTo>
                    <a:pt x="4494" y="1718"/>
                  </a:lnTo>
                  <a:lnTo>
                    <a:pt x="4495" y="1812"/>
                  </a:lnTo>
                  <a:lnTo>
                    <a:pt x="4495" y="1742"/>
                  </a:lnTo>
                  <a:lnTo>
                    <a:pt x="4496" y="1803"/>
                  </a:lnTo>
                  <a:lnTo>
                    <a:pt x="4497" y="1603"/>
                  </a:lnTo>
                  <a:lnTo>
                    <a:pt x="4498" y="1649"/>
                  </a:lnTo>
                  <a:lnTo>
                    <a:pt x="4498" y="1481"/>
                  </a:lnTo>
                  <a:lnTo>
                    <a:pt x="4499" y="1486"/>
                  </a:lnTo>
                  <a:lnTo>
                    <a:pt x="4499" y="1435"/>
                  </a:lnTo>
                  <a:lnTo>
                    <a:pt x="4501" y="1799"/>
                  </a:lnTo>
                  <a:lnTo>
                    <a:pt x="4502" y="1685"/>
                  </a:lnTo>
                  <a:lnTo>
                    <a:pt x="4503" y="1845"/>
                  </a:lnTo>
                  <a:lnTo>
                    <a:pt x="4505" y="1573"/>
                  </a:lnTo>
                  <a:lnTo>
                    <a:pt x="4505" y="1860"/>
                  </a:lnTo>
                  <a:lnTo>
                    <a:pt x="4506" y="1632"/>
                  </a:lnTo>
                  <a:lnTo>
                    <a:pt x="4507" y="1906"/>
                  </a:lnTo>
                  <a:lnTo>
                    <a:pt x="4509" y="1568"/>
                  </a:lnTo>
                  <a:lnTo>
                    <a:pt x="4510" y="1897"/>
                  </a:lnTo>
                  <a:lnTo>
                    <a:pt x="4511" y="1700"/>
                  </a:lnTo>
                  <a:lnTo>
                    <a:pt x="4512" y="1954"/>
                  </a:lnTo>
                  <a:lnTo>
                    <a:pt x="4513" y="1461"/>
                  </a:lnTo>
                  <a:lnTo>
                    <a:pt x="4515" y="2069"/>
                  </a:lnTo>
                  <a:lnTo>
                    <a:pt x="4515" y="1754"/>
                  </a:lnTo>
                  <a:lnTo>
                    <a:pt x="4516" y="1849"/>
                  </a:lnTo>
                  <a:lnTo>
                    <a:pt x="4517" y="1645"/>
                  </a:lnTo>
                  <a:lnTo>
                    <a:pt x="4518" y="1683"/>
                  </a:lnTo>
                  <a:lnTo>
                    <a:pt x="4519" y="1601"/>
                  </a:lnTo>
                  <a:lnTo>
                    <a:pt x="4519" y="1638"/>
                  </a:lnTo>
                  <a:lnTo>
                    <a:pt x="4520" y="1615"/>
                  </a:lnTo>
                  <a:lnTo>
                    <a:pt x="4521" y="1829"/>
                  </a:lnTo>
                  <a:lnTo>
                    <a:pt x="4521" y="1735"/>
                  </a:lnTo>
                  <a:lnTo>
                    <a:pt x="4522" y="1958"/>
                  </a:lnTo>
                  <a:lnTo>
                    <a:pt x="4524" y="1658"/>
                  </a:lnTo>
                  <a:lnTo>
                    <a:pt x="4525" y="1774"/>
                  </a:lnTo>
                  <a:lnTo>
                    <a:pt x="4526" y="1624"/>
                  </a:lnTo>
                  <a:lnTo>
                    <a:pt x="4527" y="1906"/>
                  </a:lnTo>
                  <a:lnTo>
                    <a:pt x="4528" y="1545"/>
                  </a:lnTo>
                  <a:lnTo>
                    <a:pt x="4529" y="1632"/>
                  </a:lnTo>
                  <a:lnTo>
                    <a:pt x="4531" y="1792"/>
                  </a:lnTo>
                  <a:lnTo>
                    <a:pt x="4533" y="1535"/>
                  </a:lnTo>
                  <a:lnTo>
                    <a:pt x="4535" y="1683"/>
                  </a:lnTo>
                  <a:lnTo>
                    <a:pt x="4535" y="1540"/>
                  </a:lnTo>
                  <a:lnTo>
                    <a:pt x="4537" y="1850"/>
                  </a:lnTo>
                  <a:lnTo>
                    <a:pt x="4538" y="1669"/>
                  </a:lnTo>
                  <a:lnTo>
                    <a:pt x="4539" y="1838"/>
                  </a:lnTo>
                  <a:lnTo>
                    <a:pt x="4539" y="1797"/>
                  </a:lnTo>
                  <a:lnTo>
                    <a:pt x="4540" y="1904"/>
                  </a:lnTo>
                  <a:lnTo>
                    <a:pt x="4541" y="1550"/>
                  </a:lnTo>
                  <a:lnTo>
                    <a:pt x="4543" y="1823"/>
                  </a:lnTo>
                  <a:lnTo>
                    <a:pt x="4544" y="1588"/>
                  </a:lnTo>
                  <a:lnTo>
                    <a:pt x="4544" y="1749"/>
                  </a:lnTo>
                  <a:lnTo>
                    <a:pt x="4545" y="1694"/>
                  </a:lnTo>
                  <a:lnTo>
                    <a:pt x="4545" y="1759"/>
                  </a:lnTo>
                  <a:lnTo>
                    <a:pt x="4546" y="1601"/>
                  </a:lnTo>
                  <a:lnTo>
                    <a:pt x="4547" y="1854"/>
                  </a:lnTo>
                  <a:lnTo>
                    <a:pt x="4548" y="1596"/>
                  </a:lnTo>
                  <a:lnTo>
                    <a:pt x="4549" y="1821"/>
                  </a:lnTo>
                  <a:lnTo>
                    <a:pt x="4550" y="1709"/>
                  </a:lnTo>
                  <a:lnTo>
                    <a:pt x="4550" y="1867"/>
                  </a:lnTo>
                  <a:lnTo>
                    <a:pt x="4551" y="1730"/>
                  </a:lnTo>
                  <a:lnTo>
                    <a:pt x="4552" y="2028"/>
                  </a:lnTo>
                  <a:lnTo>
                    <a:pt x="4553" y="1795"/>
                  </a:lnTo>
                  <a:lnTo>
                    <a:pt x="4554" y="1956"/>
                  </a:lnTo>
                  <a:lnTo>
                    <a:pt x="4556" y="1644"/>
                  </a:lnTo>
                  <a:lnTo>
                    <a:pt x="4557" y="1739"/>
                  </a:lnTo>
                  <a:lnTo>
                    <a:pt x="4557" y="1680"/>
                  </a:lnTo>
                  <a:lnTo>
                    <a:pt x="4558" y="1799"/>
                  </a:lnTo>
                  <a:lnTo>
                    <a:pt x="4558" y="1720"/>
                  </a:lnTo>
                  <a:lnTo>
                    <a:pt x="4559" y="1731"/>
                  </a:lnTo>
                  <a:lnTo>
                    <a:pt x="4559" y="1632"/>
                  </a:lnTo>
                  <a:lnTo>
                    <a:pt x="4560" y="1786"/>
                  </a:lnTo>
                  <a:lnTo>
                    <a:pt x="4561" y="1707"/>
                  </a:lnTo>
                  <a:lnTo>
                    <a:pt x="4562" y="1838"/>
                  </a:lnTo>
                  <a:lnTo>
                    <a:pt x="4562" y="1786"/>
                  </a:lnTo>
                  <a:lnTo>
                    <a:pt x="4563" y="1835"/>
                  </a:lnTo>
                  <a:lnTo>
                    <a:pt x="4564" y="1760"/>
                  </a:lnTo>
                  <a:lnTo>
                    <a:pt x="4565" y="1953"/>
                  </a:lnTo>
                  <a:lnTo>
                    <a:pt x="4566" y="1632"/>
                  </a:lnTo>
                  <a:lnTo>
                    <a:pt x="4568" y="1970"/>
                  </a:lnTo>
                  <a:lnTo>
                    <a:pt x="4569" y="1530"/>
                  </a:lnTo>
                  <a:lnTo>
                    <a:pt x="4570" y="1922"/>
                  </a:lnTo>
                  <a:lnTo>
                    <a:pt x="4572" y="1581"/>
                  </a:lnTo>
                  <a:lnTo>
                    <a:pt x="4573" y="2038"/>
                  </a:lnTo>
                  <a:lnTo>
                    <a:pt x="4575" y="1629"/>
                  </a:lnTo>
                  <a:lnTo>
                    <a:pt x="4576" y="1855"/>
                  </a:lnTo>
                  <a:lnTo>
                    <a:pt x="4576" y="1624"/>
                  </a:lnTo>
                  <a:lnTo>
                    <a:pt x="4577" y="1675"/>
                  </a:lnTo>
                  <a:lnTo>
                    <a:pt x="4578" y="1461"/>
                  </a:lnTo>
                  <a:lnTo>
                    <a:pt x="4579" y="1780"/>
                  </a:lnTo>
                  <a:lnTo>
                    <a:pt x="4580" y="1369"/>
                  </a:lnTo>
                  <a:lnTo>
                    <a:pt x="4582" y="1982"/>
                  </a:lnTo>
                  <a:lnTo>
                    <a:pt x="4583" y="1652"/>
                  </a:lnTo>
                  <a:lnTo>
                    <a:pt x="4584" y="1844"/>
                  </a:lnTo>
                  <a:lnTo>
                    <a:pt x="4585" y="1634"/>
                  </a:lnTo>
                  <a:lnTo>
                    <a:pt x="4586" y="1723"/>
                  </a:lnTo>
                  <a:lnTo>
                    <a:pt x="4587" y="1544"/>
                  </a:lnTo>
                  <a:lnTo>
                    <a:pt x="4588" y="1858"/>
                  </a:lnTo>
                  <a:lnTo>
                    <a:pt x="4589" y="1701"/>
                  </a:lnTo>
                  <a:lnTo>
                    <a:pt x="4591" y="1870"/>
                  </a:lnTo>
                  <a:lnTo>
                    <a:pt x="4592" y="1626"/>
                  </a:lnTo>
                  <a:lnTo>
                    <a:pt x="4593" y="1808"/>
                  </a:lnTo>
                  <a:lnTo>
                    <a:pt x="4593" y="1645"/>
                  </a:lnTo>
                  <a:lnTo>
                    <a:pt x="4594" y="1767"/>
                  </a:lnTo>
                  <a:lnTo>
                    <a:pt x="4595" y="1597"/>
                  </a:lnTo>
                  <a:lnTo>
                    <a:pt x="4596" y="1901"/>
                  </a:lnTo>
                  <a:lnTo>
                    <a:pt x="4597" y="1828"/>
                  </a:lnTo>
                  <a:lnTo>
                    <a:pt x="4597" y="1923"/>
                  </a:lnTo>
                  <a:lnTo>
                    <a:pt x="4598" y="1537"/>
                  </a:lnTo>
                  <a:lnTo>
                    <a:pt x="4600" y="1869"/>
                  </a:lnTo>
                  <a:lnTo>
                    <a:pt x="4601" y="1682"/>
                  </a:lnTo>
                  <a:lnTo>
                    <a:pt x="4601" y="1771"/>
                  </a:lnTo>
                  <a:lnTo>
                    <a:pt x="4602" y="1694"/>
                  </a:lnTo>
                  <a:lnTo>
                    <a:pt x="4603" y="1852"/>
                  </a:lnTo>
                  <a:lnTo>
                    <a:pt x="4604" y="1521"/>
                  </a:lnTo>
                  <a:lnTo>
                    <a:pt x="4605" y="1799"/>
                  </a:lnTo>
                  <a:lnTo>
                    <a:pt x="4606" y="1525"/>
                  </a:lnTo>
                  <a:lnTo>
                    <a:pt x="4606" y="1647"/>
                  </a:lnTo>
                  <a:lnTo>
                    <a:pt x="4607" y="1554"/>
                  </a:lnTo>
                  <a:lnTo>
                    <a:pt x="4609" y="1963"/>
                  </a:lnTo>
                  <a:lnTo>
                    <a:pt x="4610" y="1499"/>
                  </a:lnTo>
                  <a:lnTo>
                    <a:pt x="4611" y="1993"/>
                  </a:lnTo>
                  <a:lnTo>
                    <a:pt x="4612" y="1706"/>
                  </a:lnTo>
                  <a:lnTo>
                    <a:pt x="4613" y="1886"/>
                  </a:lnTo>
                  <a:lnTo>
                    <a:pt x="4613" y="1718"/>
                  </a:lnTo>
                  <a:lnTo>
                    <a:pt x="4614" y="1774"/>
                  </a:lnTo>
                  <a:lnTo>
                    <a:pt x="4614" y="1610"/>
                  </a:lnTo>
                  <a:lnTo>
                    <a:pt x="4615" y="1752"/>
                  </a:lnTo>
                  <a:lnTo>
                    <a:pt x="4616" y="1675"/>
                  </a:lnTo>
                  <a:lnTo>
                    <a:pt x="4616" y="1763"/>
                  </a:lnTo>
                  <a:lnTo>
                    <a:pt x="4617" y="1711"/>
                  </a:lnTo>
                  <a:lnTo>
                    <a:pt x="4618" y="1817"/>
                  </a:lnTo>
                  <a:lnTo>
                    <a:pt x="4618" y="1767"/>
                  </a:lnTo>
                  <a:lnTo>
                    <a:pt x="4619" y="1807"/>
                  </a:lnTo>
                  <a:lnTo>
                    <a:pt x="4620" y="1599"/>
                  </a:lnTo>
                  <a:lnTo>
                    <a:pt x="4621" y="1769"/>
                  </a:lnTo>
                  <a:lnTo>
                    <a:pt x="4622" y="1704"/>
                  </a:lnTo>
                  <a:lnTo>
                    <a:pt x="4622" y="1733"/>
                  </a:lnTo>
                  <a:lnTo>
                    <a:pt x="4623" y="1564"/>
                  </a:lnTo>
                  <a:lnTo>
                    <a:pt x="4624" y="1857"/>
                  </a:lnTo>
                  <a:lnTo>
                    <a:pt x="4625" y="1411"/>
                  </a:lnTo>
                  <a:lnTo>
                    <a:pt x="4628" y="1867"/>
                  </a:lnTo>
                  <a:lnTo>
                    <a:pt x="4629" y="1548"/>
                  </a:lnTo>
                  <a:lnTo>
                    <a:pt x="4631" y="1875"/>
                  </a:lnTo>
                  <a:lnTo>
                    <a:pt x="4633" y="1399"/>
                  </a:lnTo>
                  <a:lnTo>
                    <a:pt x="4634" y="1667"/>
                  </a:lnTo>
                  <a:lnTo>
                    <a:pt x="4634" y="1585"/>
                  </a:lnTo>
                  <a:lnTo>
                    <a:pt x="4636" y="1889"/>
                  </a:lnTo>
                  <a:lnTo>
                    <a:pt x="4637" y="1695"/>
                  </a:lnTo>
                  <a:lnTo>
                    <a:pt x="4638" y="1936"/>
                  </a:lnTo>
                  <a:lnTo>
                    <a:pt x="4638" y="1526"/>
                  </a:lnTo>
                  <a:lnTo>
                    <a:pt x="4639" y="1790"/>
                  </a:lnTo>
                  <a:lnTo>
                    <a:pt x="4640" y="1775"/>
                  </a:lnTo>
                  <a:lnTo>
                    <a:pt x="4641" y="1905"/>
                  </a:lnTo>
                  <a:lnTo>
                    <a:pt x="4641" y="1674"/>
                  </a:lnTo>
                  <a:lnTo>
                    <a:pt x="4642" y="1806"/>
                  </a:lnTo>
                  <a:lnTo>
                    <a:pt x="4644" y="1542"/>
                  </a:lnTo>
                  <a:lnTo>
                    <a:pt x="4644" y="1658"/>
                  </a:lnTo>
                  <a:lnTo>
                    <a:pt x="4645" y="1578"/>
                  </a:lnTo>
                  <a:lnTo>
                    <a:pt x="4646" y="1697"/>
                  </a:lnTo>
                  <a:lnTo>
                    <a:pt x="4646" y="1651"/>
                  </a:lnTo>
                  <a:lnTo>
                    <a:pt x="4647" y="1853"/>
                  </a:lnTo>
                  <a:lnTo>
                    <a:pt x="4648" y="1624"/>
                  </a:lnTo>
                  <a:lnTo>
                    <a:pt x="4649" y="1954"/>
                  </a:lnTo>
                  <a:lnTo>
                    <a:pt x="4650" y="1690"/>
                  </a:lnTo>
                  <a:lnTo>
                    <a:pt x="4652" y="1940"/>
                  </a:lnTo>
                  <a:lnTo>
                    <a:pt x="4653" y="1532"/>
                  </a:lnTo>
                  <a:lnTo>
                    <a:pt x="4655" y="1880"/>
                  </a:lnTo>
                  <a:lnTo>
                    <a:pt x="4657" y="1624"/>
                  </a:lnTo>
                  <a:lnTo>
                    <a:pt x="4658" y="1919"/>
                  </a:lnTo>
                  <a:lnTo>
                    <a:pt x="4659" y="1432"/>
                  </a:lnTo>
                  <a:lnTo>
                    <a:pt x="4660" y="1682"/>
                  </a:lnTo>
                  <a:lnTo>
                    <a:pt x="4662" y="1493"/>
                  </a:lnTo>
                  <a:lnTo>
                    <a:pt x="4663" y="1795"/>
                  </a:lnTo>
                  <a:lnTo>
                    <a:pt x="4664" y="1728"/>
                  </a:lnTo>
                  <a:lnTo>
                    <a:pt x="4664" y="1853"/>
                  </a:lnTo>
                  <a:lnTo>
                    <a:pt x="4666" y="1585"/>
                  </a:lnTo>
                  <a:lnTo>
                    <a:pt x="4667" y="1774"/>
                  </a:lnTo>
                  <a:lnTo>
                    <a:pt x="4668" y="1397"/>
                  </a:lnTo>
                  <a:lnTo>
                    <a:pt x="4669" y="1846"/>
                  </a:lnTo>
                  <a:lnTo>
                    <a:pt x="4671" y="1481"/>
                  </a:lnTo>
                  <a:lnTo>
                    <a:pt x="4672" y="1941"/>
                  </a:lnTo>
                  <a:lnTo>
                    <a:pt x="4673" y="1591"/>
                  </a:lnTo>
                  <a:lnTo>
                    <a:pt x="4673" y="1909"/>
                  </a:lnTo>
                  <a:lnTo>
                    <a:pt x="4675" y="1590"/>
                  </a:lnTo>
                  <a:lnTo>
                    <a:pt x="4677" y="1922"/>
                  </a:lnTo>
                  <a:lnTo>
                    <a:pt x="4678" y="1568"/>
                  </a:lnTo>
                  <a:lnTo>
                    <a:pt x="4679" y="1756"/>
                  </a:lnTo>
                  <a:lnTo>
                    <a:pt x="4679" y="1646"/>
                  </a:lnTo>
                  <a:lnTo>
                    <a:pt x="4681" y="1787"/>
                  </a:lnTo>
                  <a:lnTo>
                    <a:pt x="4681" y="1680"/>
                  </a:lnTo>
                  <a:lnTo>
                    <a:pt x="4683" y="1780"/>
                  </a:lnTo>
                  <a:lnTo>
                    <a:pt x="4684" y="1451"/>
                  </a:lnTo>
                  <a:lnTo>
                    <a:pt x="4685" y="1792"/>
                  </a:lnTo>
                  <a:lnTo>
                    <a:pt x="4686" y="1739"/>
                  </a:lnTo>
                  <a:lnTo>
                    <a:pt x="4687" y="2016"/>
                  </a:lnTo>
                  <a:lnTo>
                    <a:pt x="4688" y="1604"/>
                  </a:lnTo>
                  <a:lnTo>
                    <a:pt x="4689" y="1829"/>
                  </a:lnTo>
                  <a:lnTo>
                    <a:pt x="4690" y="1544"/>
                  </a:lnTo>
                  <a:lnTo>
                    <a:pt x="4691" y="1714"/>
                  </a:lnTo>
                  <a:lnTo>
                    <a:pt x="4692" y="1705"/>
                  </a:lnTo>
                  <a:lnTo>
                    <a:pt x="4692" y="1806"/>
                  </a:lnTo>
                  <a:lnTo>
                    <a:pt x="4693" y="1721"/>
                  </a:lnTo>
                  <a:lnTo>
                    <a:pt x="4694" y="1816"/>
                  </a:lnTo>
                  <a:lnTo>
                    <a:pt x="4695" y="1591"/>
                  </a:lnTo>
                  <a:lnTo>
                    <a:pt x="4695" y="1750"/>
                  </a:lnTo>
                  <a:lnTo>
                    <a:pt x="4696" y="1710"/>
                  </a:lnTo>
                  <a:lnTo>
                    <a:pt x="4697" y="1992"/>
                  </a:lnTo>
                  <a:lnTo>
                    <a:pt x="4697" y="1958"/>
                  </a:lnTo>
                  <a:lnTo>
                    <a:pt x="4698" y="1988"/>
                  </a:lnTo>
                  <a:lnTo>
                    <a:pt x="4699" y="1741"/>
                  </a:lnTo>
                  <a:lnTo>
                    <a:pt x="4699" y="1912"/>
                  </a:lnTo>
                  <a:lnTo>
                    <a:pt x="4701" y="1742"/>
                  </a:lnTo>
                  <a:lnTo>
                    <a:pt x="4702" y="1876"/>
                  </a:lnTo>
                  <a:lnTo>
                    <a:pt x="4703" y="1757"/>
                  </a:lnTo>
                  <a:lnTo>
                    <a:pt x="4704" y="2069"/>
                  </a:lnTo>
                  <a:lnTo>
                    <a:pt x="4706" y="1552"/>
                  </a:lnTo>
                  <a:lnTo>
                    <a:pt x="4707" y="1816"/>
                  </a:lnTo>
                  <a:lnTo>
                    <a:pt x="4708" y="1429"/>
                  </a:lnTo>
                  <a:lnTo>
                    <a:pt x="4710" y="1864"/>
                  </a:lnTo>
                  <a:lnTo>
                    <a:pt x="4711" y="1697"/>
                  </a:lnTo>
                  <a:lnTo>
                    <a:pt x="4712" y="1746"/>
                  </a:lnTo>
                  <a:lnTo>
                    <a:pt x="4713" y="1674"/>
                  </a:lnTo>
                  <a:lnTo>
                    <a:pt x="4714" y="1925"/>
                  </a:lnTo>
                  <a:lnTo>
                    <a:pt x="4715" y="1726"/>
                  </a:lnTo>
                  <a:lnTo>
                    <a:pt x="4717" y="1880"/>
                  </a:lnTo>
                  <a:lnTo>
                    <a:pt x="4717" y="1803"/>
                  </a:lnTo>
                  <a:lnTo>
                    <a:pt x="4718" y="1896"/>
                  </a:lnTo>
                  <a:lnTo>
                    <a:pt x="4718" y="1801"/>
                  </a:lnTo>
                  <a:lnTo>
                    <a:pt x="4719" y="1857"/>
                  </a:lnTo>
                  <a:lnTo>
                    <a:pt x="4720" y="1667"/>
                  </a:lnTo>
                  <a:lnTo>
                    <a:pt x="4721" y="1864"/>
                  </a:lnTo>
                  <a:lnTo>
                    <a:pt x="4723" y="1530"/>
                  </a:lnTo>
                  <a:lnTo>
                    <a:pt x="4724" y="1755"/>
                  </a:lnTo>
                  <a:lnTo>
                    <a:pt x="4724" y="1715"/>
                  </a:lnTo>
                  <a:lnTo>
                    <a:pt x="4725" y="1774"/>
                  </a:lnTo>
                  <a:lnTo>
                    <a:pt x="4725" y="1722"/>
                  </a:lnTo>
                  <a:lnTo>
                    <a:pt x="4726" y="1756"/>
                  </a:lnTo>
                  <a:lnTo>
                    <a:pt x="4726" y="1541"/>
                  </a:lnTo>
                  <a:lnTo>
                    <a:pt x="4728" y="1861"/>
                  </a:lnTo>
                  <a:lnTo>
                    <a:pt x="4729" y="1610"/>
                  </a:lnTo>
                  <a:lnTo>
                    <a:pt x="4730" y="1815"/>
                  </a:lnTo>
                  <a:lnTo>
                    <a:pt x="4731" y="1595"/>
                  </a:lnTo>
                  <a:lnTo>
                    <a:pt x="4732" y="1953"/>
                  </a:lnTo>
                  <a:lnTo>
                    <a:pt x="4736" y="1517"/>
                  </a:lnTo>
                  <a:lnTo>
                    <a:pt x="4736" y="1611"/>
                  </a:lnTo>
                  <a:lnTo>
                    <a:pt x="4737" y="1568"/>
                  </a:lnTo>
                  <a:lnTo>
                    <a:pt x="4738" y="1674"/>
                  </a:lnTo>
                  <a:lnTo>
                    <a:pt x="4739" y="1628"/>
                  </a:lnTo>
                  <a:lnTo>
                    <a:pt x="4740" y="1848"/>
                  </a:lnTo>
                  <a:lnTo>
                    <a:pt x="4740" y="1606"/>
                  </a:lnTo>
                  <a:lnTo>
                    <a:pt x="4741" y="1631"/>
                  </a:lnTo>
                  <a:lnTo>
                    <a:pt x="4742" y="1520"/>
                  </a:lnTo>
                  <a:lnTo>
                    <a:pt x="4743" y="1731"/>
                  </a:lnTo>
                  <a:lnTo>
                    <a:pt x="4744" y="1539"/>
                  </a:lnTo>
                  <a:lnTo>
                    <a:pt x="4747" y="1879"/>
                  </a:lnTo>
                  <a:lnTo>
                    <a:pt x="4750" y="1451"/>
                  </a:lnTo>
                  <a:lnTo>
                    <a:pt x="4751" y="1769"/>
                  </a:lnTo>
                  <a:lnTo>
                    <a:pt x="4752" y="1593"/>
                  </a:lnTo>
                  <a:lnTo>
                    <a:pt x="4753" y="1859"/>
                  </a:lnTo>
                  <a:lnTo>
                    <a:pt x="4754" y="1565"/>
                  </a:lnTo>
                  <a:lnTo>
                    <a:pt x="4755" y="1954"/>
                  </a:lnTo>
                  <a:lnTo>
                    <a:pt x="4756" y="1666"/>
                  </a:lnTo>
                  <a:lnTo>
                    <a:pt x="4757" y="1679"/>
                  </a:lnTo>
                  <a:lnTo>
                    <a:pt x="4757" y="1595"/>
                  </a:lnTo>
                  <a:lnTo>
                    <a:pt x="4758" y="1605"/>
                  </a:lnTo>
                  <a:lnTo>
                    <a:pt x="4758" y="1486"/>
                  </a:lnTo>
                  <a:lnTo>
                    <a:pt x="4759" y="1693"/>
                  </a:lnTo>
                  <a:lnTo>
                    <a:pt x="4760" y="1581"/>
                  </a:lnTo>
                  <a:lnTo>
                    <a:pt x="4761" y="1854"/>
                  </a:lnTo>
                  <a:lnTo>
                    <a:pt x="4762" y="1618"/>
                  </a:lnTo>
                  <a:lnTo>
                    <a:pt x="4763" y="1749"/>
                  </a:lnTo>
                  <a:lnTo>
                    <a:pt x="4763" y="1637"/>
                  </a:lnTo>
                  <a:lnTo>
                    <a:pt x="4764" y="1854"/>
                  </a:lnTo>
                  <a:lnTo>
                    <a:pt x="4765" y="1646"/>
                  </a:lnTo>
                  <a:lnTo>
                    <a:pt x="4766" y="1831"/>
                  </a:lnTo>
                  <a:lnTo>
                    <a:pt x="4767" y="1640"/>
                  </a:lnTo>
                  <a:lnTo>
                    <a:pt x="4768" y="1776"/>
                  </a:lnTo>
                  <a:lnTo>
                    <a:pt x="4769" y="1631"/>
                  </a:lnTo>
                  <a:lnTo>
                    <a:pt x="4769" y="1728"/>
                  </a:lnTo>
                  <a:lnTo>
                    <a:pt x="4770" y="1640"/>
                  </a:lnTo>
                  <a:lnTo>
                    <a:pt x="4771" y="1984"/>
                  </a:lnTo>
                  <a:lnTo>
                    <a:pt x="4772" y="1657"/>
                  </a:lnTo>
                  <a:lnTo>
                    <a:pt x="4773" y="1758"/>
                  </a:lnTo>
                  <a:lnTo>
                    <a:pt x="4774" y="1583"/>
                  </a:lnTo>
                  <a:lnTo>
                    <a:pt x="4775" y="1828"/>
                  </a:lnTo>
                  <a:lnTo>
                    <a:pt x="4775" y="1797"/>
                  </a:lnTo>
                  <a:lnTo>
                    <a:pt x="4776" y="1847"/>
                  </a:lnTo>
                  <a:lnTo>
                    <a:pt x="4777" y="1498"/>
                  </a:lnTo>
                  <a:lnTo>
                    <a:pt x="4779" y="1850"/>
                  </a:lnTo>
                  <a:lnTo>
                    <a:pt x="4779" y="1687"/>
                  </a:lnTo>
                  <a:lnTo>
                    <a:pt x="4780" y="1863"/>
                  </a:lnTo>
                  <a:lnTo>
                    <a:pt x="4781" y="1680"/>
                  </a:lnTo>
                  <a:lnTo>
                    <a:pt x="4782" y="1737"/>
                  </a:lnTo>
                  <a:lnTo>
                    <a:pt x="4783" y="1696"/>
                  </a:lnTo>
                  <a:lnTo>
                    <a:pt x="4785" y="2033"/>
                  </a:lnTo>
                  <a:lnTo>
                    <a:pt x="4786" y="1667"/>
                  </a:lnTo>
                  <a:lnTo>
                    <a:pt x="4787" y="1761"/>
                  </a:lnTo>
                  <a:lnTo>
                    <a:pt x="4787" y="1545"/>
                  </a:lnTo>
                  <a:lnTo>
                    <a:pt x="4788" y="1754"/>
                  </a:lnTo>
                  <a:lnTo>
                    <a:pt x="4789" y="1672"/>
                  </a:lnTo>
                  <a:lnTo>
                    <a:pt x="4790" y="1762"/>
                  </a:lnTo>
                  <a:lnTo>
                    <a:pt x="4790" y="1703"/>
                  </a:lnTo>
                  <a:lnTo>
                    <a:pt x="4791" y="1797"/>
                  </a:lnTo>
                  <a:lnTo>
                    <a:pt x="4792" y="1656"/>
                  </a:lnTo>
                  <a:lnTo>
                    <a:pt x="4793" y="1764"/>
                  </a:lnTo>
                  <a:lnTo>
                    <a:pt x="4794" y="1681"/>
                  </a:lnTo>
                  <a:lnTo>
                    <a:pt x="4796" y="1768"/>
                  </a:lnTo>
                  <a:lnTo>
                    <a:pt x="4796" y="1752"/>
                  </a:lnTo>
                  <a:lnTo>
                    <a:pt x="4797" y="1713"/>
                  </a:lnTo>
                  <a:lnTo>
                    <a:pt x="4799" y="1921"/>
                  </a:lnTo>
                  <a:lnTo>
                    <a:pt x="4800" y="1763"/>
                  </a:lnTo>
                  <a:lnTo>
                    <a:pt x="4801" y="1826"/>
                  </a:lnTo>
                  <a:lnTo>
                    <a:pt x="4802" y="1622"/>
                  </a:lnTo>
                  <a:lnTo>
                    <a:pt x="4803" y="1875"/>
                  </a:lnTo>
                  <a:lnTo>
                    <a:pt x="4804" y="1512"/>
                  </a:lnTo>
                  <a:lnTo>
                    <a:pt x="4806" y="1920"/>
                  </a:lnTo>
                  <a:lnTo>
                    <a:pt x="4807" y="1488"/>
                  </a:lnTo>
                  <a:lnTo>
                    <a:pt x="4808" y="1709"/>
                  </a:lnTo>
                  <a:lnTo>
                    <a:pt x="4808" y="1648"/>
                  </a:lnTo>
                  <a:lnTo>
                    <a:pt x="4810" y="1898"/>
                  </a:lnTo>
                  <a:lnTo>
                    <a:pt x="4811" y="1566"/>
                  </a:lnTo>
                  <a:lnTo>
                    <a:pt x="4813" y="1897"/>
                  </a:lnTo>
                  <a:lnTo>
                    <a:pt x="4814" y="1491"/>
                  </a:lnTo>
                  <a:lnTo>
                    <a:pt x="4816" y="1786"/>
                  </a:lnTo>
                  <a:lnTo>
                    <a:pt x="4816" y="1627"/>
                  </a:lnTo>
                  <a:lnTo>
                    <a:pt x="4817" y="1852"/>
                  </a:lnTo>
                  <a:lnTo>
                    <a:pt x="4819" y="1637"/>
                  </a:lnTo>
                  <a:lnTo>
                    <a:pt x="4820" y="1924"/>
                  </a:lnTo>
                  <a:lnTo>
                    <a:pt x="4822" y="1726"/>
                  </a:lnTo>
                  <a:lnTo>
                    <a:pt x="4823" y="1771"/>
                  </a:lnTo>
                  <a:lnTo>
                    <a:pt x="4824" y="1517"/>
                  </a:lnTo>
                  <a:lnTo>
                    <a:pt x="4824" y="1751"/>
                  </a:lnTo>
                  <a:lnTo>
                    <a:pt x="4825" y="1671"/>
                  </a:lnTo>
                  <a:lnTo>
                    <a:pt x="4826" y="1950"/>
                  </a:lnTo>
                  <a:lnTo>
                    <a:pt x="4827" y="1406"/>
                  </a:lnTo>
                  <a:lnTo>
                    <a:pt x="4829" y="1780"/>
                  </a:lnTo>
                  <a:lnTo>
                    <a:pt x="4830" y="1752"/>
                  </a:lnTo>
                  <a:lnTo>
                    <a:pt x="4830" y="1867"/>
                  </a:lnTo>
                  <a:lnTo>
                    <a:pt x="4831" y="1610"/>
                  </a:lnTo>
                  <a:lnTo>
                    <a:pt x="4833" y="1871"/>
                  </a:lnTo>
                  <a:lnTo>
                    <a:pt x="4834" y="1679"/>
                  </a:lnTo>
                  <a:lnTo>
                    <a:pt x="4835" y="1820"/>
                  </a:lnTo>
                  <a:lnTo>
                    <a:pt x="4836" y="1660"/>
                  </a:lnTo>
                  <a:lnTo>
                    <a:pt x="4837" y="1850"/>
                  </a:lnTo>
                  <a:lnTo>
                    <a:pt x="4838" y="1623"/>
                  </a:lnTo>
                  <a:lnTo>
                    <a:pt x="4839" y="1849"/>
                  </a:lnTo>
                  <a:lnTo>
                    <a:pt x="4840" y="1590"/>
                  </a:lnTo>
                  <a:lnTo>
                    <a:pt x="4841" y="1646"/>
                  </a:lnTo>
                  <a:lnTo>
                    <a:pt x="4842" y="1572"/>
                  </a:lnTo>
                  <a:lnTo>
                    <a:pt x="4843" y="1810"/>
                  </a:lnTo>
                  <a:lnTo>
                    <a:pt x="4844" y="1598"/>
                  </a:lnTo>
                  <a:lnTo>
                    <a:pt x="4845" y="1944"/>
                  </a:lnTo>
                  <a:lnTo>
                    <a:pt x="4847" y="1591"/>
                  </a:lnTo>
                  <a:lnTo>
                    <a:pt x="4848" y="1813"/>
                  </a:lnTo>
                  <a:lnTo>
                    <a:pt x="4849" y="1691"/>
                  </a:lnTo>
                  <a:lnTo>
                    <a:pt x="4850" y="1830"/>
                  </a:lnTo>
                  <a:lnTo>
                    <a:pt x="4851" y="1506"/>
                  </a:lnTo>
                  <a:lnTo>
                    <a:pt x="4853" y="1882"/>
                  </a:lnTo>
                  <a:lnTo>
                    <a:pt x="4854" y="1700"/>
                  </a:lnTo>
                  <a:lnTo>
                    <a:pt x="4855" y="1937"/>
                  </a:lnTo>
                  <a:lnTo>
                    <a:pt x="4856" y="1738"/>
                  </a:lnTo>
                  <a:lnTo>
                    <a:pt x="4856" y="1855"/>
                  </a:lnTo>
                  <a:lnTo>
                    <a:pt x="4857" y="1425"/>
                  </a:lnTo>
                  <a:lnTo>
                    <a:pt x="4859" y="1804"/>
                  </a:lnTo>
                  <a:lnTo>
                    <a:pt x="4860" y="1587"/>
                  </a:lnTo>
                  <a:lnTo>
                    <a:pt x="4861" y="1815"/>
                  </a:lnTo>
                  <a:lnTo>
                    <a:pt x="4862" y="1474"/>
                  </a:lnTo>
                  <a:lnTo>
                    <a:pt x="4863" y="1932"/>
                  </a:lnTo>
                  <a:lnTo>
                    <a:pt x="4865" y="1630"/>
                  </a:lnTo>
                  <a:lnTo>
                    <a:pt x="4865" y="1781"/>
                  </a:lnTo>
                  <a:lnTo>
                    <a:pt x="4866" y="1769"/>
                  </a:lnTo>
                  <a:lnTo>
                    <a:pt x="4867" y="1982"/>
                  </a:lnTo>
                  <a:lnTo>
                    <a:pt x="4868" y="1615"/>
                  </a:lnTo>
                  <a:lnTo>
                    <a:pt x="4869" y="1872"/>
                  </a:lnTo>
                  <a:lnTo>
                    <a:pt x="4870" y="1579"/>
                  </a:lnTo>
                  <a:lnTo>
                    <a:pt x="4871" y="1954"/>
                  </a:lnTo>
                  <a:lnTo>
                    <a:pt x="4872" y="1484"/>
                  </a:lnTo>
                  <a:lnTo>
                    <a:pt x="4873" y="1807"/>
                  </a:lnTo>
                  <a:lnTo>
                    <a:pt x="4874" y="1799"/>
                  </a:lnTo>
                  <a:lnTo>
                    <a:pt x="4874" y="1871"/>
                  </a:lnTo>
                  <a:lnTo>
                    <a:pt x="4875" y="1703"/>
                  </a:lnTo>
                  <a:lnTo>
                    <a:pt x="4876" y="1745"/>
                  </a:lnTo>
                  <a:lnTo>
                    <a:pt x="4877" y="1477"/>
                  </a:lnTo>
                  <a:lnTo>
                    <a:pt x="4878" y="1672"/>
                  </a:lnTo>
                  <a:lnTo>
                    <a:pt x="4879" y="1471"/>
                  </a:lnTo>
                  <a:lnTo>
                    <a:pt x="4880" y="1493"/>
                  </a:lnTo>
                  <a:lnTo>
                    <a:pt x="4881" y="1310"/>
                  </a:lnTo>
                  <a:lnTo>
                    <a:pt x="4883" y="1764"/>
                  </a:lnTo>
                  <a:lnTo>
                    <a:pt x="4884" y="1537"/>
                  </a:lnTo>
                  <a:lnTo>
                    <a:pt x="4885" y="1726"/>
                  </a:lnTo>
                  <a:lnTo>
                    <a:pt x="4886" y="1575"/>
                  </a:lnTo>
                  <a:lnTo>
                    <a:pt x="4887" y="1856"/>
                  </a:lnTo>
                  <a:lnTo>
                    <a:pt x="4888" y="1592"/>
                  </a:lnTo>
                  <a:lnTo>
                    <a:pt x="4889" y="1855"/>
                  </a:lnTo>
                  <a:lnTo>
                    <a:pt x="4890" y="1695"/>
                  </a:lnTo>
                  <a:lnTo>
                    <a:pt x="4891" y="1833"/>
                  </a:lnTo>
                  <a:lnTo>
                    <a:pt x="4892" y="1660"/>
                  </a:lnTo>
                  <a:lnTo>
                    <a:pt x="4892" y="1742"/>
                  </a:lnTo>
                  <a:lnTo>
                    <a:pt x="4893" y="1604"/>
                  </a:lnTo>
                  <a:lnTo>
                    <a:pt x="4894" y="1682"/>
                  </a:lnTo>
                  <a:lnTo>
                    <a:pt x="4894" y="1652"/>
                  </a:lnTo>
                  <a:lnTo>
                    <a:pt x="4895" y="1864"/>
                  </a:lnTo>
                  <a:lnTo>
                    <a:pt x="4897" y="1581"/>
                  </a:lnTo>
                  <a:lnTo>
                    <a:pt x="4897" y="1757"/>
                  </a:lnTo>
                  <a:lnTo>
                    <a:pt x="4898" y="1746"/>
                  </a:lnTo>
                  <a:lnTo>
                    <a:pt x="4898" y="1813"/>
                  </a:lnTo>
                  <a:lnTo>
                    <a:pt x="4899" y="1640"/>
                  </a:lnTo>
                  <a:lnTo>
                    <a:pt x="4901" y="2069"/>
                  </a:lnTo>
                  <a:lnTo>
                    <a:pt x="4902" y="1532"/>
                  </a:lnTo>
                  <a:lnTo>
                    <a:pt x="4903" y="1792"/>
                  </a:lnTo>
                  <a:lnTo>
                    <a:pt x="4903" y="1693"/>
                  </a:lnTo>
                  <a:lnTo>
                    <a:pt x="4904" y="1820"/>
                  </a:lnTo>
                  <a:lnTo>
                    <a:pt x="4905" y="1773"/>
                  </a:lnTo>
                  <a:lnTo>
                    <a:pt x="4906" y="1789"/>
                  </a:lnTo>
                  <a:lnTo>
                    <a:pt x="4906" y="1591"/>
                  </a:lnTo>
                  <a:lnTo>
                    <a:pt x="4908" y="1955"/>
                  </a:lnTo>
                  <a:lnTo>
                    <a:pt x="4908" y="1859"/>
                  </a:lnTo>
                  <a:lnTo>
                    <a:pt x="4909" y="1924"/>
                  </a:lnTo>
                  <a:lnTo>
                    <a:pt x="4909" y="1819"/>
                  </a:lnTo>
                  <a:lnTo>
                    <a:pt x="4910" y="1827"/>
                  </a:lnTo>
                  <a:lnTo>
                    <a:pt x="4910" y="1744"/>
                  </a:lnTo>
                  <a:lnTo>
                    <a:pt x="4911" y="1883"/>
                  </a:lnTo>
                  <a:lnTo>
                    <a:pt x="4912" y="1794"/>
                  </a:lnTo>
                  <a:lnTo>
                    <a:pt x="4912" y="1851"/>
                  </a:lnTo>
                  <a:lnTo>
                    <a:pt x="4913" y="1757"/>
                  </a:lnTo>
                  <a:lnTo>
                    <a:pt x="4914" y="1895"/>
                  </a:lnTo>
                  <a:lnTo>
                    <a:pt x="4915" y="1626"/>
                  </a:lnTo>
                  <a:lnTo>
                    <a:pt x="4916" y="1862"/>
                  </a:lnTo>
                  <a:lnTo>
                    <a:pt x="4917" y="1682"/>
                  </a:lnTo>
                  <a:lnTo>
                    <a:pt x="4918" y="1729"/>
                  </a:lnTo>
                  <a:lnTo>
                    <a:pt x="4918" y="1650"/>
                  </a:lnTo>
                  <a:lnTo>
                    <a:pt x="4919" y="1890"/>
                  </a:lnTo>
                  <a:lnTo>
                    <a:pt x="4920" y="1569"/>
                  </a:lnTo>
                  <a:lnTo>
                    <a:pt x="4922" y="2023"/>
                  </a:lnTo>
                  <a:lnTo>
                    <a:pt x="4922" y="1726"/>
                  </a:lnTo>
                  <a:lnTo>
                    <a:pt x="4923" y="1831"/>
                  </a:lnTo>
                  <a:lnTo>
                    <a:pt x="4924" y="1570"/>
                  </a:lnTo>
                  <a:lnTo>
                    <a:pt x="4926" y="1948"/>
                  </a:lnTo>
                  <a:lnTo>
                    <a:pt x="4927" y="1638"/>
                  </a:lnTo>
                  <a:lnTo>
                    <a:pt x="4928" y="1771"/>
                  </a:lnTo>
                  <a:lnTo>
                    <a:pt x="4929" y="1732"/>
                  </a:lnTo>
                  <a:lnTo>
                    <a:pt x="4930" y="1777"/>
                  </a:lnTo>
                  <a:lnTo>
                    <a:pt x="4931" y="1591"/>
                  </a:lnTo>
                  <a:lnTo>
                    <a:pt x="4932" y="1807"/>
                  </a:lnTo>
                  <a:lnTo>
                    <a:pt x="4935" y="1571"/>
                  </a:lnTo>
                  <a:lnTo>
                    <a:pt x="4936" y="1855"/>
                  </a:lnTo>
                  <a:lnTo>
                    <a:pt x="4938" y="1593"/>
                  </a:lnTo>
                  <a:lnTo>
                    <a:pt x="4940" y="1993"/>
                  </a:lnTo>
                  <a:lnTo>
                    <a:pt x="4941" y="1481"/>
                  </a:lnTo>
                  <a:lnTo>
                    <a:pt x="4942" y="1755"/>
                  </a:lnTo>
                  <a:lnTo>
                    <a:pt x="4943" y="1662"/>
                  </a:lnTo>
                  <a:lnTo>
                    <a:pt x="4945" y="1844"/>
                  </a:lnTo>
                  <a:lnTo>
                    <a:pt x="4945" y="1744"/>
                  </a:lnTo>
                  <a:lnTo>
                    <a:pt x="4946" y="1904"/>
                  </a:lnTo>
                  <a:lnTo>
                    <a:pt x="4947" y="1802"/>
                  </a:lnTo>
                  <a:lnTo>
                    <a:pt x="4948" y="1838"/>
                  </a:lnTo>
                  <a:lnTo>
                    <a:pt x="4948" y="1675"/>
                  </a:lnTo>
                  <a:lnTo>
                    <a:pt x="4949" y="1788"/>
                  </a:lnTo>
                  <a:lnTo>
                    <a:pt x="4950" y="1687"/>
                  </a:lnTo>
                  <a:lnTo>
                    <a:pt x="4951" y="1788"/>
                  </a:lnTo>
                  <a:lnTo>
                    <a:pt x="4951" y="1722"/>
                  </a:lnTo>
                  <a:lnTo>
                    <a:pt x="4953" y="1889"/>
                  </a:lnTo>
                  <a:lnTo>
                    <a:pt x="4953" y="1805"/>
                  </a:lnTo>
                  <a:lnTo>
                    <a:pt x="4954" y="1855"/>
                  </a:lnTo>
                  <a:lnTo>
                    <a:pt x="4955" y="1766"/>
                  </a:lnTo>
                  <a:lnTo>
                    <a:pt x="4955" y="1820"/>
                  </a:lnTo>
                  <a:lnTo>
                    <a:pt x="4956" y="1625"/>
                  </a:lnTo>
                  <a:lnTo>
                    <a:pt x="4957" y="1934"/>
                  </a:lnTo>
                  <a:lnTo>
                    <a:pt x="4958" y="1454"/>
                  </a:lnTo>
                  <a:lnTo>
                    <a:pt x="4959" y="1785"/>
                  </a:lnTo>
                  <a:lnTo>
                    <a:pt x="4960" y="1600"/>
                  </a:lnTo>
                  <a:lnTo>
                    <a:pt x="4961" y="1963"/>
                  </a:lnTo>
                  <a:lnTo>
                    <a:pt x="4963" y="1483"/>
                  </a:lnTo>
                  <a:lnTo>
                    <a:pt x="4965" y="1816"/>
                  </a:lnTo>
                  <a:lnTo>
                    <a:pt x="4966" y="1643"/>
                  </a:lnTo>
                  <a:lnTo>
                    <a:pt x="4966" y="1721"/>
                  </a:lnTo>
                  <a:lnTo>
                    <a:pt x="4967" y="1409"/>
                  </a:lnTo>
                  <a:lnTo>
                    <a:pt x="4969" y="1831"/>
                  </a:lnTo>
                  <a:lnTo>
                    <a:pt x="4970" y="1451"/>
                  </a:lnTo>
                  <a:lnTo>
                    <a:pt x="4971" y="1842"/>
                  </a:lnTo>
                  <a:lnTo>
                    <a:pt x="4972" y="1705"/>
                  </a:lnTo>
                  <a:lnTo>
                    <a:pt x="4973" y="1763"/>
                  </a:lnTo>
                  <a:lnTo>
                    <a:pt x="4973" y="1670"/>
                  </a:lnTo>
                  <a:lnTo>
                    <a:pt x="4975" y="1849"/>
                  </a:lnTo>
                  <a:lnTo>
                    <a:pt x="4975" y="1791"/>
                  </a:lnTo>
                  <a:lnTo>
                    <a:pt x="4976" y="1839"/>
                  </a:lnTo>
                  <a:lnTo>
                    <a:pt x="4977" y="1568"/>
                  </a:lnTo>
                  <a:lnTo>
                    <a:pt x="4979" y="1991"/>
                  </a:lnTo>
                  <a:lnTo>
                    <a:pt x="4980" y="1790"/>
                  </a:lnTo>
                  <a:lnTo>
                    <a:pt x="4980" y="1864"/>
                  </a:lnTo>
                  <a:lnTo>
                    <a:pt x="4981" y="1638"/>
                  </a:lnTo>
                  <a:lnTo>
                    <a:pt x="4982" y="2063"/>
                  </a:lnTo>
                  <a:lnTo>
                    <a:pt x="4983" y="1551"/>
                  </a:lnTo>
                  <a:lnTo>
                    <a:pt x="4985" y="1929"/>
                  </a:lnTo>
                  <a:lnTo>
                    <a:pt x="4986" y="1552"/>
                  </a:lnTo>
                  <a:lnTo>
                    <a:pt x="4987" y="1876"/>
                  </a:lnTo>
                  <a:lnTo>
                    <a:pt x="4988" y="1698"/>
                  </a:lnTo>
                  <a:lnTo>
                    <a:pt x="4989" y="1831"/>
                  </a:lnTo>
                  <a:lnTo>
                    <a:pt x="4990" y="1609"/>
                  </a:lnTo>
                  <a:lnTo>
                    <a:pt x="4992" y="1824"/>
                  </a:lnTo>
                  <a:lnTo>
                    <a:pt x="4993" y="1646"/>
                  </a:lnTo>
                  <a:lnTo>
                    <a:pt x="4993" y="1823"/>
                  </a:lnTo>
                  <a:lnTo>
                    <a:pt x="4994" y="1542"/>
                  </a:lnTo>
                  <a:lnTo>
                    <a:pt x="4996" y="2013"/>
                  </a:lnTo>
                  <a:lnTo>
                    <a:pt x="4997" y="1659"/>
                  </a:lnTo>
                  <a:lnTo>
                    <a:pt x="4998" y="1862"/>
                  </a:lnTo>
                  <a:lnTo>
                    <a:pt x="4999" y="1583"/>
                  </a:lnTo>
                  <a:lnTo>
                    <a:pt x="5000" y="1735"/>
                  </a:lnTo>
                  <a:lnTo>
                    <a:pt x="5001" y="1509"/>
                  </a:lnTo>
                  <a:lnTo>
                    <a:pt x="5002" y="1633"/>
                  </a:lnTo>
                  <a:lnTo>
                    <a:pt x="5003" y="1478"/>
                  </a:lnTo>
                  <a:lnTo>
                    <a:pt x="5004" y="1747"/>
                  </a:lnTo>
                  <a:lnTo>
                    <a:pt x="5004" y="1629"/>
                  </a:lnTo>
                  <a:lnTo>
                    <a:pt x="5005" y="1710"/>
                  </a:lnTo>
                  <a:lnTo>
                    <a:pt x="5007" y="1465"/>
                  </a:lnTo>
                  <a:lnTo>
                    <a:pt x="5008" y="1841"/>
                  </a:lnTo>
                  <a:lnTo>
                    <a:pt x="5009" y="1832"/>
                  </a:lnTo>
                  <a:lnTo>
                    <a:pt x="5010" y="1881"/>
                  </a:lnTo>
                  <a:lnTo>
                    <a:pt x="5011" y="1587"/>
                  </a:lnTo>
                  <a:lnTo>
                    <a:pt x="5012" y="1816"/>
                  </a:lnTo>
                  <a:lnTo>
                    <a:pt x="5013" y="1737"/>
                  </a:lnTo>
                  <a:lnTo>
                    <a:pt x="5015" y="1966"/>
                  </a:lnTo>
                  <a:lnTo>
                    <a:pt x="5016" y="1698"/>
                  </a:lnTo>
                  <a:lnTo>
                    <a:pt x="5016" y="1896"/>
                  </a:lnTo>
                  <a:lnTo>
                    <a:pt x="5017" y="1837"/>
                  </a:lnTo>
                  <a:lnTo>
                    <a:pt x="5017" y="1932"/>
                  </a:lnTo>
                  <a:lnTo>
                    <a:pt x="5019" y="1642"/>
                  </a:lnTo>
                  <a:lnTo>
                    <a:pt x="5019" y="1849"/>
                  </a:lnTo>
                  <a:lnTo>
                    <a:pt x="5020" y="1751"/>
                  </a:lnTo>
                  <a:lnTo>
                    <a:pt x="5021" y="1874"/>
                  </a:lnTo>
                  <a:lnTo>
                    <a:pt x="5022" y="1635"/>
                  </a:lnTo>
                  <a:lnTo>
                    <a:pt x="5023" y="1902"/>
                  </a:lnTo>
                  <a:lnTo>
                    <a:pt x="5025" y="1776"/>
                  </a:lnTo>
                  <a:lnTo>
                    <a:pt x="5025" y="2054"/>
                  </a:lnTo>
                  <a:lnTo>
                    <a:pt x="5027" y="1688"/>
                  </a:lnTo>
                  <a:lnTo>
                    <a:pt x="5028" y="1713"/>
                  </a:lnTo>
                  <a:lnTo>
                    <a:pt x="5029" y="1578"/>
                  </a:lnTo>
                  <a:lnTo>
                    <a:pt x="5029" y="1685"/>
                  </a:lnTo>
                  <a:lnTo>
                    <a:pt x="5030" y="1646"/>
                  </a:lnTo>
                  <a:lnTo>
                    <a:pt x="5031" y="1895"/>
                  </a:lnTo>
                  <a:lnTo>
                    <a:pt x="5031" y="1725"/>
                  </a:lnTo>
                  <a:lnTo>
                    <a:pt x="5032" y="1926"/>
                  </a:lnTo>
                  <a:lnTo>
                    <a:pt x="5034" y="1785"/>
                  </a:lnTo>
                  <a:lnTo>
                    <a:pt x="5034" y="1811"/>
                  </a:lnTo>
                  <a:lnTo>
                    <a:pt x="5035" y="1766"/>
                  </a:lnTo>
                  <a:lnTo>
                    <a:pt x="5035" y="1956"/>
                  </a:lnTo>
                  <a:lnTo>
                    <a:pt x="5036" y="1638"/>
                  </a:lnTo>
                  <a:lnTo>
                    <a:pt x="5037" y="1673"/>
                  </a:lnTo>
                  <a:lnTo>
                    <a:pt x="5038" y="1619"/>
                  </a:lnTo>
                  <a:lnTo>
                    <a:pt x="5038" y="1788"/>
                  </a:lnTo>
                  <a:lnTo>
                    <a:pt x="5039" y="1577"/>
                  </a:lnTo>
                  <a:lnTo>
                    <a:pt x="5040" y="1756"/>
                  </a:lnTo>
                  <a:lnTo>
                    <a:pt x="5041" y="1745"/>
                  </a:lnTo>
                  <a:lnTo>
                    <a:pt x="5041" y="2054"/>
                  </a:lnTo>
                  <a:lnTo>
                    <a:pt x="5043" y="1663"/>
                  </a:lnTo>
                  <a:lnTo>
                    <a:pt x="5044" y="1902"/>
                  </a:lnTo>
                  <a:lnTo>
                    <a:pt x="5045" y="1614"/>
                  </a:lnTo>
                  <a:lnTo>
                    <a:pt x="5046" y="1823"/>
                  </a:lnTo>
                  <a:lnTo>
                    <a:pt x="5047" y="1729"/>
                  </a:lnTo>
                  <a:lnTo>
                    <a:pt x="5048" y="1900"/>
                  </a:lnTo>
                  <a:lnTo>
                    <a:pt x="5048" y="1812"/>
                  </a:lnTo>
                  <a:lnTo>
                    <a:pt x="5049" y="1830"/>
                  </a:lnTo>
                  <a:lnTo>
                    <a:pt x="5050" y="1489"/>
                  </a:lnTo>
                  <a:lnTo>
                    <a:pt x="5051" y="2020"/>
                  </a:lnTo>
                  <a:lnTo>
                    <a:pt x="5052" y="1670"/>
                  </a:lnTo>
                  <a:lnTo>
                    <a:pt x="5054" y="2069"/>
                  </a:lnTo>
                  <a:lnTo>
                    <a:pt x="5056" y="1538"/>
                  </a:lnTo>
                  <a:lnTo>
                    <a:pt x="5058" y="1991"/>
                  </a:lnTo>
                  <a:lnTo>
                    <a:pt x="5059" y="1699"/>
                  </a:lnTo>
                  <a:lnTo>
                    <a:pt x="5060" y="1739"/>
                  </a:lnTo>
                  <a:lnTo>
                    <a:pt x="5060" y="1563"/>
                  </a:lnTo>
                  <a:lnTo>
                    <a:pt x="5062" y="1870"/>
                  </a:lnTo>
                  <a:lnTo>
                    <a:pt x="5064" y="1545"/>
                  </a:lnTo>
                  <a:lnTo>
                    <a:pt x="5065" y="1804"/>
                  </a:lnTo>
                  <a:lnTo>
                    <a:pt x="5065" y="1613"/>
                  </a:lnTo>
                  <a:lnTo>
                    <a:pt x="5066" y="1850"/>
                  </a:lnTo>
                  <a:lnTo>
                    <a:pt x="5067" y="1616"/>
                  </a:lnTo>
                  <a:lnTo>
                    <a:pt x="5068" y="1850"/>
                  </a:lnTo>
                  <a:lnTo>
                    <a:pt x="5069" y="1664"/>
                  </a:lnTo>
                  <a:lnTo>
                    <a:pt x="5069" y="1802"/>
                  </a:lnTo>
                  <a:lnTo>
                    <a:pt x="5071" y="1638"/>
                  </a:lnTo>
                  <a:lnTo>
                    <a:pt x="5072" y="1766"/>
                  </a:lnTo>
                  <a:lnTo>
                    <a:pt x="5073" y="1697"/>
                  </a:lnTo>
                  <a:lnTo>
                    <a:pt x="5073" y="1763"/>
                  </a:lnTo>
                  <a:lnTo>
                    <a:pt x="5074" y="1718"/>
                  </a:lnTo>
                  <a:lnTo>
                    <a:pt x="5074" y="1805"/>
                  </a:lnTo>
                  <a:lnTo>
                    <a:pt x="5075" y="1660"/>
                  </a:lnTo>
                  <a:lnTo>
                    <a:pt x="5077" y="1959"/>
                  </a:lnTo>
                  <a:lnTo>
                    <a:pt x="5078" y="1713"/>
                  </a:lnTo>
                  <a:lnTo>
                    <a:pt x="5079" y="1839"/>
                  </a:lnTo>
                  <a:lnTo>
                    <a:pt x="5080" y="1646"/>
                  </a:lnTo>
                  <a:lnTo>
                    <a:pt x="5081" y="1956"/>
                  </a:lnTo>
                  <a:lnTo>
                    <a:pt x="5082" y="1776"/>
                  </a:lnTo>
                  <a:lnTo>
                    <a:pt x="5083" y="1840"/>
                  </a:lnTo>
                  <a:lnTo>
                    <a:pt x="5083" y="1712"/>
                  </a:lnTo>
                  <a:lnTo>
                    <a:pt x="5084" y="1720"/>
                  </a:lnTo>
                  <a:lnTo>
                    <a:pt x="5084" y="1582"/>
                  </a:lnTo>
                  <a:lnTo>
                    <a:pt x="5085" y="1779"/>
                  </a:lnTo>
                  <a:lnTo>
                    <a:pt x="5086" y="1539"/>
                  </a:lnTo>
                  <a:lnTo>
                    <a:pt x="5087" y="1903"/>
                  </a:lnTo>
                  <a:lnTo>
                    <a:pt x="5088" y="1749"/>
                  </a:lnTo>
                  <a:lnTo>
                    <a:pt x="5089" y="1778"/>
                  </a:lnTo>
                  <a:lnTo>
                    <a:pt x="5090" y="1659"/>
                  </a:lnTo>
                  <a:lnTo>
                    <a:pt x="5091" y="1829"/>
                  </a:lnTo>
                  <a:lnTo>
                    <a:pt x="5091" y="1785"/>
                  </a:lnTo>
                  <a:lnTo>
                    <a:pt x="5092" y="1811"/>
                  </a:lnTo>
                  <a:lnTo>
                    <a:pt x="5092" y="1573"/>
                  </a:lnTo>
                  <a:lnTo>
                    <a:pt x="5093" y="1921"/>
                  </a:lnTo>
                  <a:lnTo>
                    <a:pt x="5094" y="1766"/>
                  </a:lnTo>
                  <a:lnTo>
                    <a:pt x="5095" y="1905"/>
                  </a:lnTo>
                  <a:lnTo>
                    <a:pt x="5097" y="1672"/>
                  </a:lnTo>
                  <a:lnTo>
                    <a:pt x="5098" y="1817"/>
                  </a:lnTo>
                  <a:lnTo>
                    <a:pt x="5099" y="1702"/>
                  </a:lnTo>
                  <a:lnTo>
                    <a:pt x="5099" y="1842"/>
                  </a:lnTo>
                  <a:lnTo>
                    <a:pt x="5100" y="1709"/>
                  </a:lnTo>
                  <a:lnTo>
                    <a:pt x="5101" y="2002"/>
                  </a:lnTo>
                  <a:lnTo>
                    <a:pt x="5102" y="1726"/>
                  </a:lnTo>
                  <a:lnTo>
                    <a:pt x="5103" y="1826"/>
                  </a:lnTo>
                  <a:lnTo>
                    <a:pt x="5105" y="1587"/>
                  </a:lnTo>
                  <a:lnTo>
                    <a:pt x="5106" y="1827"/>
                  </a:lnTo>
                  <a:lnTo>
                    <a:pt x="5106" y="1674"/>
                  </a:lnTo>
                  <a:lnTo>
                    <a:pt x="5107" y="1806"/>
                  </a:lnTo>
                  <a:lnTo>
                    <a:pt x="5108" y="1762"/>
                  </a:lnTo>
                  <a:lnTo>
                    <a:pt x="5108" y="1873"/>
                  </a:lnTo>
                  <a:lnTo>
                    <a:pt x="5110" y="1709"/>
                  </a:lnTo>
                  <a:lnTo>
                    <a:pt x="5110" y="1845"/>
                  </a:lnTo>
                  <a:lnTo>
                    <a:pt x="5112" y="1667"/>
                  </a:lnTo>
                  <a:lnTo>
                    <a:pt x="5113" y="1845"/>
                  </a:lnTo>
                  <a:lnTo>
                    <a:pt x="5114" y="1677"/>
                  </a:lnTo>
                  <a:lnTo>
                    <a:pt x="5114" y="1753"/>
                  </a:lnTo>
                  <a:lnTo>
                    <a:pt x="5115" y="1621"/>
                  </a:lnTo>
                  <a:lnTo>
                    <a:pt x="5117" y="1935"/>
                  </a:lnTo>
                  <a:lnTo>
                    <a:pt x="5118" y="1754"/>
                  </a:lnTo>
                  <a:lnTo>
                    <a:pt x="5119" y="1907"/>
                  </a:lnTo>
                  <a:lnTo>
                    <a:pt x="5120" y="1690"/>
                  </a:lnTo>
                  <a:lnTo>
                    <a:pt x="5120" y="1762"/>
                  </a:lnTo>
                  <a:lnTo>
                    <a:pt x="5121" y="1543"/>
                  </a:lnTo>
                  <a:lnTo>
                    <a:pt x="5122" y="1861"/>
                  </a:lnTo>
                  <a:lnTo>
                    <a:pt x="5124" y="1623"/>
                  </a:lnTo>
                  <a:lnTo>
                    <a:pt x="5125" y="1798"/>
                  </a:lnTo>
                  <a:lnTo>
                    <a:pt x="5125" y="1671"/>
                  </a:lnTo>
                  <a:lnTo>
                    <a:pt x="5127" y="1888"/>
                  </a:lnTo>
                  <a:lnTo>
                    <a:pt x="5127" y="1790"/>
                  </a:lnTo>
                  <a:lnTo>
                    <a:pt x="5128" y="1827"/>
                  </a:lnTo>
                  <a:lnTo>
                    <a:pt x="5130" y="1543"/>
                  </a:lnTo>
                  <a:lnTo>
                    <a:pt x="5131" y="1747"/>
                  </a:lnTo>
                  <a:lnTo>
                    <a:pt x="5131" y="1658"/>
                  </a:lnTo>
                  <a:lnTo>
                    <a:pt x="5132" y="1757"/>
                  </a:lnTo>
                  <a:lnTo>
                    <a:pt x="5133" y="1658"/>
                  </a:lnTo>
                  <a:lnTo>
                    <a:pt x="5133" y="1711"/>
                  </a:lnTo>
                  <a:lnTo>
                    <a:pt x="5134" y="1569"/>
                  </a:lnTo>
                  <a:lnTo>
                    <a:pt x="5135" y="1890"/>
                  </a:lnTo>
                  <a:lnTo>
                    <a:pt x="5137" y="1636"/>
                  </a:lnTo>
                  <a:lnTo>
                    <a:pt x="5137" y="1731"/>
                  </a:lnTo>
                  <a:lnTo>
                    <a:pt x="5138" y="1527"/>
                  </a:lnTo>
                  <a:lnTo>
                    <a:pt x="5140" y="1966"/>
                  </a:lnTo>
                  <a:lnTo>
                    <a:pt x="5140" y="1844"/>
                  </a:lnTo>
                  <a:lnTo>
                    <a:pt x="5141" y="1880"/>
                  </a:lnTo>
                  <a:lnTo>
                    <a:pt x="5141" y="1819"/>
                  </a:lnTo>
                  <a:lnTo>
                    <a:pt x="5142" y="1821"/>
                  </a:lnTo>
                  <a:lnTo>
                    <a:pt x="5142" y="1730"/>
                  </a:lnTo>
                  <a:lnTo>
                    <a:pt x="5143" y="1861"/>
                  </a:lnTo>
                  <a:lnTo>
                    <a:pt x="5143" y="1748"/>
                  </a:lnTo>
                  <a:lnTo>
                    <a:pt x="5145" y="1916"/>
                  </a:lnTo>
                  <a:lnTo>
                    <a:pt x="5146" y="1800"/>
                  </a:lnTo>
                  <a:lnTo>
                    <a:pt x="5147" y="1926"/>
                  </a:lnTo>
                  <a:lnTo>
                    <a:pt x="5147" y="1862"/>
                  </a:lnTo>
                  <a:lnTo>
                    <a:pt x="5148" y="1867"/>
                  </a:lnTo>
                  <a:lnTo>
                    <a:pt x="5149" y="1622"/>
                  </a:lnTo>
                  <a:lnTo>
                    <a:pt x="5150" y="1837"/>
                  </a:lnTo>
                  <a:lnTo>
                    <a:pt x="5151" y="1646"/>
                  </a:lnTo>
                  <a:lnTo>
                    <a:pt x="5151" y="1759"/>
                  </a:lnTo>
                  <a:lnTo>
                    <a:pt x="5152" y="1467"/>
                  </a:lnTo>
                  <a:lnTo>
                    <a:pt x="5153" y="1709"/>
                  </a:lnTo>
                  <a:lnTo>
                    <a:pt x="5154" y="1649"/>
                  </a:lnTo>
                  <a:lnTo>
                    <a:pt x="5154" y="1736"/>
                  </a:lnTo>
                  <a:lnTo>
                    <a:pt x="5155" y="1561"/>
                  </a:lnTo>
                  <a:lnTo>
                    <a:pt x="5156" y="1844"/>
                  </a:lnTo>
                  <a:lnTo>
                    <a:pt x="5157" y="1671"/>
                  </a:lnTo>
                  <a:lnTo>
                    <a:pt x="5157" y="1744"/>
                  </a:lnTo>
                  <a:lnTo>
                    <a:pt x="5158" y="1510"/>
                  </a:lnTo>
                  <a:lnTo>
                    <a:pt x="5159" y="1816"/>
                  </a:lnTo>
                  <a:lnTo>
                    <a:pt x="5160" y="1707"/>
                  </a:lnTo>
                  <a:lnTo>
                    <a:pt x="5161" y="1806"/>
                  </a:lnTo>
                  <a:lnTo>
                    <a:pt x="5161" y="1728"/>
                  </a:lnTo>
                  <a:lnTo>
                    <a:pt x="5163" y="1993"/>
                  </a:lnTo>
                  <a:lnTo>
                    <a:pt x="5164" y="1663"/>
                  </a:lnTo>
                  <a:lnTo>
                    <a:pt x="5164" y="1689"/>
                  </a:lnTo>
                  <a:lnTo>
                    <a:pt x="5165" y="1683"/>
                  </a:lnTo>
                  <a:lnTo>
                    <a:pt x="5165" y="1809"/>
                  </a:lnTo>
                  <a:lnTo>
                    <a:pt x="5166" y="1722"/>
                  </a:lnTo>
                  <a:lnTo>
                    <a:pt x="5167" y="1826"/>
                  </a:lnTo>
                  <a:lnTo>
                    <a:pt x="5169" y="1499"/>
                  </a:lnTo>
                  <a:lnTo>
                    <a:pt x="5170" y="1834"/>
                  </a:lnTo>
                  <a:lnTo>
                    <a:pt x="5171" y="1615"/>
                  </a:lnTo>
                  <a:lnTo>
                    <a:pt x="5171" y="1739"/>
                  </a:lnTo>
                  <a:lnTo>
                    <a:pt x="5172" y="1733"/>
                  </a:lnTo>
                  <a:lnTo>
                    <a:pt x="5172" y="1862"/>
                  </a:lnTo>
                  <a:lnTo>
                    <a:pt x="5174" y="1595"/>
                  </a:lnTo>
                  <a:lnTo>
                    <a:pt x="5175" y="1900"/>
                  </a:lnTo>
                  <a:lnTo>
                    <a:pt x="5176" y="1678"/>
                  </a:lnTo>
                  <a:lnTo>
                    <a:pt x="5176" y="1934"/>
                  </a:lnTo>
                  <a:lnTo>
                    <a:pt x="5178" y="1511"/>
                  </a:lnTo>
                  <a:lnTo>
                    <a:pt x="5179" y="1789"/>
                  </a:lnTo>
                  <a:lnTo>
                    <a:pt x="5180" y="1774"/>
                  </a:lnTo>
                  <a:lnTo>
                    <a:pt x="5181" y="1856"/>
                  </a:lnTo>
                  <a:lnTo>
                    <a:pt x="5181" y="1753"/>
                  </a:lnTo>
                  <a:lnTo>
                    <a:pt x="5182" y="1801"/>
                  </a:lnTo>
                  <a:lnTo>
                    <a:pt x="5182" y="1724"/>
                  </a:lnTo>
                  <a:lnTo>
                    <a:pt x="5183" y="1777"/>
                  </a:lnTo>
                  <a:lnTo>
                    <a:pt x="5184" y="1586"/>
                  </a:lnTo>
                  <a:lnTo>
                    <a:pt x="5185" y="1768"/>
                  </a:lnTo>
                  <a:lnTo>
                    <a:pt x="5186" y="1493"/>
                  </a:lnTo>
                  <a:lnTo>
                    <a:pt x="5187" y="1959"/>
                  </a:lnTo>
                  <a:lnTo>
                    <a:pt x="5189" y="1678"/>
                  </a:lnTo>
                  <a:lnTo>
                    <a:pt x="5189" y="1719"/>
                  </a:lnTo>
                  <a:lnTo>
                    <a:pt x="5190" y="1691"/>
                  </a:lnTo>
                  <a:lnTo>
                    <a:pt x="5190" y="1820"/>
                  </a:lnTo>
                  <a:lnTo>
                    <a:pt x="5192" y="1563"/>
                  </a:lnTo>
                  <a:lnTo>
                    <a:pt x="5193" y="1836"/>
                  </a:lnTo>
                  <a:lnTo>
                    <a:pt x="5194" y="1480"/>
                  </a:lnTo>
                  <a:lnTo>
                    <a:pt x="5195" y="1615"/>
                  </a:lnTo>
                  <a:lnTo>
                    <a:pt x="5196" y="1529"/>
                  </a:lnTo>
                  <a:lnTo>
                    <a:pt x="5197" y="1852"/>
                  </a:lnTo>
                  <a:lnTo>
                    <a:pt x="5198" y="1754"/>
                  </a:lnTo>
                  <a:lnTo>
                    <a:pt x="5198" y="1973"/>
                  </a:lnTo>
                  <a:lnTo>
                    <a:pt x="5199" y="1813"/>
                  </a:lnTo>
                  <a:lnTo>
                    <a:pt x="5200" y="1899"/>
                  </a:lnTo>
                  <a:lnTo>
                    <a:pt x="5201" y="1536"/>
                  </a:lnTo>
                  <a:lnTo>
                    <a:pt x="5202" y="1956"/>
                  </a:lnTo>
                  <a:lnTo>
                    <a:pt x="5203" y="1754"/>
                  </a:lnTo>
                  <a:lnTo>
                    <a:pt x="5203" y="1820"/>
                  </a:lnTo>
                  <a:lnTo>
                    <a:pt x="5204" y="1609"/>
                  </a:lnTo>
                  <a:lnTo>
                    <a:pt x="5205" y="1693"/>
                  </a:lnTo>
                  <a:lnTo>
                    <a:pt x="5206" y="1491"/>
                  </a:lnTo>
                  <a:lnTo>
                    <a:pt x="5207" y="2048"/>
                  </a:lnTo>
                  <a:lnTo>
                    <a:pt x="5208" y="1677"/>
                  </a:lnTo>
                  <a:lnTo>
                    <a:pt x="5209" y="1834"/>
                  </a:lnTo>
                  <a:lnTo>
                    <a:pt x="5209" y="1767"/>
                  </a:lnTo>
                  <a:lnTo>
                    <a:pt x="5211" y="1990"/>
                  </a:lnTo>
                  <a:lnTo>
                    <a:pt x="5212" y="1634"/>
                  </a:lnTo>
                  <a:lnTo>
                    <a:pt x="5213" y="1869"/>
                  </a:lnTo>
                  <a:lnTo>
                    <a:pt x="5215" y="1689"/>
                  </a:lnTo>
                  <a:lnTo>
                    <a:pt x="5216" y="1806"/>
                  </a:lnTo>
                  <a:lnTo>
                    <a:pt x="5217" y="1684"/>
                  </a:lnTo>
                  <a:lnTo>
                    <a:pt x="5218" y="1874"/>
                  </a:lnTo>
                  <a:lnTo>
                    <a:pt x="5219" y="1661"/>
                  </a:lnTo>
                  <a:lnTo>
                    <a:pt x="5220" y="1750"/>
                  </a:lnTo>
                  <a:lnTo>
                    <a:pt x="5220" y="1670"/>
                  </a:lnTo>
                  <a:lnTo>
                    <a:pt x="5221" y="1735"/>
                  </a:lnTo>
                  <a:lnTo>
                    <a:pt x="5221" y="1588"/>
                  </a:lnTo>
                  <a:lnTo>
                    <a:pt x="5223" y="1871"/>
                  </a:lnTo>
                  <a:lnTo>
                    <a:pt x="5226" y="1573"/>
                  </a:lnTo>
                  <a:lnTo>
                    <a:pt x="5226" y="1815"/>
                  </a:lnTo>
                  <a:lnTo>
                    <a:pt x="5227" y="1744"/>
                  </a:lnTo>
                  <a:lnTo>
                    <a:pt x="5228" y="1908"/>
                  </a:lnTo>
                  <a:lnTo>
                    <a:pt x="5229" y="1691"/>
                  </a:lnTo>
                  <a:lnTo>
                    <a:pt x="5230" y="1732"/>
                  </a:lnTo>
                  <a:lnTo>
                    <a:pt x="5230" y="1673"/>
                  </a:lnTo>
                  <a:lnTo>
                    <a:pt x="5231" y="1846"/>
                  </a:lnTo>
                  <a:lnTo>
                    <a:pt x="5231" y="1765"/>
                  </a:lnTo>
                  <a:lnTo>
                    <a:pt x="5232" y="1862"/>
                  </a:lnTo>
                  <a:lnTo>
                    <a:pt x="5233" y="1685"/>
                  </a:lnTo>
                  <a:lnTo>
                    <a:pt x="5234" y="1860"/>
                  </a:lnTo>
                  <a:lnTo>
                    <a:pt x="5235" y="1587"/>
                  </a:lnTo>
                  <a:lnTo>
                    <a:pt x="5237" y="1831"/>
                  </a:lnTo>
                  <a:lnTo>
                    <a:pt x="5238" y="1572"/>
                  </a:lnTo>
                  <a:lnTo>
                    <a:pt x="5238" y="1836"/>
                  </a:lnTo>
                  <a:lnTo>
                    <a:pt x="5239" y="1740"/>
                  </a:lnTo>
                  <a:lnTo>
                    <a:pt x="5240" y="1796"/>
                  </a:lnTo>
                  <a:lnTo>
                    <a:pt x="5240" y="1614"/>
                  </a:lnTo>
                  <a:lnTo>
                    <a:pt x="5241" y="1861"/>
                  </a:lnTo>
                  <a:lnTo>
                    <a:pt x="5242" y="1783"/>
                  </a:lnTo>
                  <a:lnTo>
                    <a:pt x="5243" y="2024"/>
                  </a:lnTo>
                  <a:lnTo>
                    <a:pt x="5244" y="1700"/>
                  </a:lnTo>
                  <a:lnTo>
                    <a:pt x="5245" y="1818"/>
                  </a:lnTo>
                  <a:lnTo>
                    <a:pt x="5245" y="1788"/>
                  </a:lnTo>
                  <a:lnTo>
                    <a:pt x="5246" y="1922"/>
                  </a:lnTo>
                  <a:lnTo>
                    <a:pt x="5247" y="1498"/>
                  </a:lnTo>
                  <a:lnTo>
                    <a:pt x="5248" y="1927"/>
                  </a:lnTo>
                  <a:lnTo>
                    <a:pt x="5249" y="1819"/>
                  </a:lnTo>
                  <a:lnTo>
                    <a:pt x="5250" y="2040"/>
                  </a:lnTo>
                  <a:lnTo>
                    <a:pt x="5251" y="1706"/>
                  </a:lnTo>
                  <a:lnTo>
                    <a:pt x="5252" y="1818"/>
                  </a:lnTo>
                  <a:lnTo>
                    <a:pt x="5253" y="1688"/>
                  </a:lnTo>
                  <a:lnTo>
                    <a:pt x="5254" y="1810"/>
                  </a:lnTo>
                  <a:lnTo>
                    <a:pt x="5256" y="1652"/>
                  </a:lnTo>
                  <a:lnTo>
                    <a:pt x="5257" y="1743"/>
                  </a:lnTo>
                  <a:lnTo>
                    <a:pt x="5258" y="1595"/>
                  </a:lnTo>
                  <a:lnTo>
                    <a:pt x="5259" y="1620"/>
                  </a:lnTo>
                  <a:lnTo>
                    <a:pt x="5259" y="1586"/>
                  </a:lnTo>
                  <a:lnTo>
                    <a:pt x="5260" y="1933"/>
                  </a:lnTo>
                  <a:lnTo>
                    <a:pt x="5261" y="1673"/>
                  </a:lnTo>
                  <a:lnTo>
                    <a:pt x="5262" y="1858"/>
                  </a:lnTo>
                  <a:lnTo>
                    <a:pt x="5263" y="1616"/>
                  </a:lnTo>
                  <a:lnTo>
                    <a:pt x="5264" y="1926"/>
                  </a:lnTo>
                  <a:lnTo>
                    <a:pt x="5265" y="1743"/>
                  </a:lnTo>
                  <a:lnTo>
                    <a:pt x="5267" y="1929"/>
                  </a:lnTo>
                  <a:lnTo>
                    <a:pt x="5268" y="1701"/>
                  </a:lnTo>
                  <a:lnTo>
                    <a:pt x="5269" y="1731"/>
                  </a:lnTo>
                  <a:lnTo>
                    <a:pt x="5269" y="1573"/>
                  </a:lnTo>
                  <a:lnTo>
                    <a:pt x="5270" y="1923"/>
                  </a:lnTo>
                  <a:lnTo>
                    <a:pt x="5272" y="1582"/>
                  </a:lnTo>
                  <a:lnTo>
                    <a:pt x="5273" y="2038"/>
                  </a:lnTo>
                  <a:lnTo>
                    <a:pt x="5274" y="1550"/>
                  </a:lnTo>
                  <a:lnTo>
                    <a:pt x="5275" y="1646"/>
                  </a:lnTo>
                  <a:lnTo>
                    <a:pt x="5276" y="1638"/>
                  </a:lnTo>
                  <a:lnTo>
                    <a:pt x="5276" y="1689"/>
                  </a:lnTo>
                  <a:lnTo>
                    <a:pt x="5277" y="1647"/>
                  </a:lnTo>
                  <a:lnTo>
                    <a:pt x="5278" y="1892"/>
                  </a:lnTo>
                  <a:lnTo>
                    <a:pt x="5279" y="1438"/>
                  </a:lnTo>
                  <a:lnTo>
                    <a:pt x="5280" y="1949"/>
                  </a:lnTo>
                  <a:lnTo>
                    <a:pt x="5282" y="1687"/>
                  </a:lnTo>
                  <a:lnTo>
                    <a:pt x="5283" y="2022"/>
                  </a:lnTo>
                  <a:lnTo>
                    <a:pt x="5284" y="1699"/>
                  </a:lnTo>
                  <a:lnTo>
                    <a:pt x="5285" y="1843"/>
                  </a:lnTo>
                  <a:lnTo>
                    <a:pt x="5285" y="1599"/>
                  </a:lnTo>
                  <a:lnTo>
                    <a:pt x="5286" y="1770"/>
                  </a:lnTo>
                  <a:lnTo>
                    <a:pt x="5287" y="1625"/>
                  </a:lnTo>
                  <a:lnTo>
                    <a:pt x="5288" y="1712"/>
                  </a:lnTo>
                  <a:lnTo>
                    <a:pt x="5288" y="1631"/>
                  </a:lnTo>
                  <a:lnTo>
                    <a:pt x="5290" y="1977"/>
                  </a:lnTo>
                  <a:lnTo>
                    <a:pt x="5291" y="1598"/>
                  </a:lnTo>
                  <a:lnTo>
                    <a:pt x="5293" y="1938"/>
                  </a:lnTo>
                  <a:lnTo>
                    <a:pt x="5293" y="1888"/>
                  </a:lnTo>
                  <a:lnTo>
                    <a:pt x="5294" y="1891"/>
                  </a:lnTo>
                  <a:lnTo>
                    <a:pt x="5294" y="1780"/>
                  </a:lnTo>
                  <a:lnTo>
                    <a:pt x="5295" y="1824"/>
                  </a:lnTo>
                  <a:lnTo>
                    <a:pt x="5296" y="1652"/>
                  </a:lnTo>
                  <a:lnTo>
                    <a:pt x="5299" y="1919"/>
                  </a:lnTo>
                  <a:lnTo>
                    <a:pt x="5299" y="1808"/>
                  </a:lnTo>
                  <a:lnTo>
                    <a:pt x="5301" y="1981"/>
                  </a:lnTo>
                  <a:lnTo>
                    <a:pt x="5302" y="1677"/>
                  </a:lnTo>
                  <a:lnTo>
                    <a:pt x="5303" y="1938"/>
                  </a:lnTo>
                  <a:lnTo>
                    <a:pt x="5304" y="1570"/>
                  </a:lnTo>
                  <a:lnTo>
                    <a:pt x="5306" y="1748"/>
                  </a:lnTo>
                  <a:lnTo>
                    <a:pt x="5306" y="1655"/>
                  </a:lnTo>
                  <a:lnTo>
                    <a:pt x="5307" y="1870"/>
                  </a:lnTo>
                  <a:lnTo>
                    <a:pt x="5308" y="1613"/>
                  </a:lnTo>
                  <a:lnTo>
                    <a:pt x="5309" y="1662"/>
                  </a:lnTo>
                  <a:lnTo>
                    <a:pt x="5310" y="1614"/>
                  </a:lnTo>
                  <a:lnTo>
                    <a:pt x="5310" y="1748"/>
                  </a:lnTo>
                  <a:lnTo>
                    <a:pt x="5311" y="1663"/>
                  </a:lnTo>
                  <a:lnTo>
                    <a:pt x="5312" y="1803"/>
                  </a:lnTo>
                  <a:lnTo>
                    <a:pt x="5314" y="1569"/>
                  </a:lnTo>
                  <a:lnTo>
                    <a:pt x="5315" y="1851"/>
                  </a:lnTo>
                  <a:lnTo>
                    <a:pt x="5316" y="1547"/>
                  </a:lnTo>
                  <a:lnTo>
                    <a:pt x="5317" y="1841"/>
                  </a:lnTo>
                  <a:lnTo>
                    <a:pt x="5319" y="1538"/>
                  </a:lnTo>
                  <a:lnTo>
                    <a:pt x="5319" y="1854"/>
                  </a:lnTo>
                  <a:lnTo>
                    <a:pt x="5320" y="1683"/>
                  </a:lnTo>
                  <a:lnTo>
                    <a:pt x="5321" y="1822"/>
                  </a:lnTo>
                  <a:lnTo>
                    <a:pt x="5322" y="1487"/>
                  </a:lnTo>
                  <a:lnTo>
                    <a:pt x="5323" y="1761"/>
                  </a:lnTo>
                  <a:lnTo>
                    <a:pt x="5324" y="1695"/>
                  </a:lnTo>
                  <a:lnTo>
                    <a:pt x="5325" y="1841"/>
                  </a:lnTo>
                  <a:lnTo>
                    <a:pt x="5326" y="1763"/>
                  </a:lnTo>
                  <a:lnTo>
                    <a:pt x="5326" y="1819"/>
                  </a:lnTo>
                  <a:lnTo>
                    <a:pt x="5328" y="1591"/>
                  </a:lnTo>
                  <a:lnTo>
                    <a:pt x="5328" y="1746"/>
                  </a:lnTo>
                  <a:lnTo>
                    <a:pt x="5330" y="1616"/>
                  </a:lnTo>
                  <a:lnTo>
                    <a:pt x="5331" y="1836"/>
                  </a:lnTo>
                  <a:lnTo>
                    <a:pt x="5332" y="1554"/>
                  </a:lnTo>
                  <a:lnTo>
                    <a:pt x="5334" y="1793"/>
                  </a:lnTo>
                  <a:lnTo>
                    <a:pt x="5334" y="1688"/>
                  </a:lnTo>
                  <a:lnTo>
                    <a:pt x="5337" y="2069"/>
                  </a:lnTo>
                  <a:lnTo>
                    <a:pt x="5338" y="1648"/>
                  </a:lnTo>
                  <a:lnTo>
                    <a:pt x="5339" y="1872"/>
                  </a:lnTo>
                  <a:lnTo>
                    <a:pt x="5341" y="1557"/>
                  </a:lnTo>
                  <a:lnTo>
                    <a:pt x="5342" y="1944"/>
                  </a:lnTo>
                  <a:lnTo>
                    <a:pt x="5343" y="1717"/>
                  </a:lnTo>
                  <a:lnTo>
                    <a:pt x="5344" y="1932"/>
                  </a:lnTo>
                  <a:lnTo>
                    <a:pt x="5345" y="1626"/>
                  </a:lnTo>
                  <a:lnTo>
                    <a:pt x="5347" y="1990"/>
                  </a:lnTo>
                  <a:lnTo>
                    <a:pt x="5349" y="1655"/>
                  </a:lnTo>
                  <a:lnTo>
                    <a:pt x="5349" y="1836"/>
                  </a:lnTo>
                  <a:lnTo>
                    <a:pt x="5351" y="1672"/>
                  </a:lnTo>
                  <a:lnTo>
                    <a:pt x="5352" y="1719"/>
                  </a:lnTo>
                  <a:lnTo>
                    <a:pt x="5353" y="1592"/>
                  </a:lnTo>
                  <a:lnTo>
                    <a:pt x="5353" y="1651"/>
                  </a:lnTo>
                  <a:lnTo>
                    <a:pt x="5354" y="1641"/>
                  </a:lnTo>
                  <a:lnTo>
                    <a:pt x="5355" y="1793"/>
                  </a:lnTo>
                  <a:lnTo>
                    <a:pt x="5355" y="1630"/>
                  </a:lnTo>
                  <a:lnTo>
                    <a:pt x="5356" y="1906"/>
                  </a:lnTo>
                  <a:lnTo>
                    <a:pt x="5357" y="1711"/>
                  </a:lnTo>
                  <a:lnTo>
                    <a:pt x="5358" y="1947"/>
                  </a:lnTo>
                  <a:lnTo>
                    <a:pt x="5359" y="1646"/>
                  </a:lnTo>
                  <a:lnTo>
                    <a:pt x="5361" y="2009"/>
                  </a:lnTo>
                  <a:lnTo>
                    <a:pt x="5362" y="1778"/>
                  </a:lnTo>
                  <a:lnTo>
                    <a:pt x="5363" y="1896"/>
                  </a:lnTo>
                  <a:lnTo>
                    <a:pt x="5364" y="1713"/>
                  </a:lnTo>
                  <a:lnTo>
                    <a:pt x="5365" y="1912"/>
                  </a:lnTo>
                  <a:lnTo>
                    <a:pt x="5367" y="1635"/>
                  </a:lnTo>
                  <a:lnTo>
                    <a:pt x="5368" y="1899"/>
                  </a:lnTo>
                  <a:lnTo>
                    <a:pt x="5369" y="1646"/>
                  </a:lnTo>
                  <a:lnTo>
                    <a:pt x="5370" y="1992"/>
                  </a:lnTo>
                  <a:lnTo>
                    <a:pt x="5371" y="1581"/>
                  </a:lnTo>
                  <a:lnTo>
                    <a:pt x="5372" y="1837"/>
                  </a:lnTo>
                  <a:lnTo>
                    <a:pt x="5373" y="1759"/>
                  </a:lnTo>
                  <a:lnTo>
                    <a:pt x="5373" y="1855"/>
                  </a:lnTo>
                  <a:lnTo>
                    <a:pt x="5374" y="1810"/>
                  </a:lnTo>
                  <a:lnTo>
                    <a:pt x="5374" y="1886"/>
                  </a:lnTo>
                  <a:lnTo>
                    <a:pt x="5375" y="1680"/>
                  </a:lnTo>
                  <a:lnTo>
                    <a:pt x="5375" y="1742"/>
                  </a:lnTo>
                  <a:lnTo>
                    <a:pt x="5376" y="1692"/>
                  </a:lnTo>
                  <a:lnTo>
                    <a:pt x="5377" y="2069"/>
                  </a:lnTo>
                  <a:lnTo>
                    <a:pt x="5377" y="1801"/>
                  </a:lnTo>
                  <a:lnTo>
                    <a:pt x="5378" y="1860"/>
                  </a:lnTo>
                  <a:lnTo>
                    <a:pt x="5379" y="1785"/>
                  </a:lnTo>
                  <a:lnTo>
                    <a:pt x="5381" y="2057"/>
                  </a:lnTo>
                  <a:lnTo>
                    <a:pt x="5381" y="1688"/>
                  </a:lnTo>
                  <a:lnTo>
                    <a:pt x="5383" y="1963"/>
                  </a:lnTo>
                  <a:lnTo>
                    <a:pt x="5384" y="1921"/>
                  </a:lnTo>
                  <a:lnTo>
                    <a:pt x="5384" y="2007"/>
                  </a:lnTo>
                  <a:lnTo>
                    <a:pt x="5385" y="1773"/>
                  </a:lnTo>
                  <a:lnTo>
                    <a:pt x="5386" y="2059"/>
                  </a:lnTo>
                  <a:lnTo>
                    <a:pt x="5387" y="1793"/>
                  </a:lnTo>
                  <a:lnTo>
                    <a:pt x="5388" y="1959"/>
                  </a:lnTo>
                  <a:lnTo>
                    <a:pt x="5390" y="1586"/>
                  </a:lnTo>
                  <a:lnTo>
                    <a:pt x="5391" y="1840"/>
                  </a:lnTo>
                  <a:lnTo>
                    <a:pt x="5392" y="1612"/>
                  </a:lnTo>
                  <a:lnTo>
                    <a:pt x="5393" y="1874"/>
                  </a:lnTo>
                  <a:lnTo>
                    <a:pt x="5394" y="1579"/>
                  </a:lnTo>
                  <a:lnTo>
                    <a:pt x="5396" y="1725"/>
                  </a:lnTo>
                  <a:lnTo>
                    <a:pt x="5397" y="1658"/>
                  </a:lnTo>
                  <a:lnTo>
                    <a:pt x="5397" y="1784"/>
                  </a:lnTo>
                  <a:lnTo>
                    <a:pt x="5398" y="1606"/>
                  </a:lnTo>
                  <a:lnTo>
                    <a:pt x="5400" y="1902"/>
                  </a:lnTo>
                  <a:lnTo>
                    <a:pt x="5400" y="1753"/>
                  </a:lnTo>
                  <a:lnTo>
                    <a:pt x="5401" y="1804"/>
                  </a:lnTo>
                  <a:lnTo>
                    <a:pt x="5402" y="1555"/>
                  </a:lnTo>
                  <a:lnTo>
                    <a:pt x="5403" y="1723"/>
                  </a:lnTo>
                  <a:lnTo>
                    <a:pt x="5404" y="1482"/>
                  </a:lnTo>
                  <a:lnTo>
                    <a:pt x="5405" y="1902"/>
                  </a:lnTo>
                  <a:lnTo>
                    <a:pt x="5407" y="1702"/>
                  </a:lnTo>
                  <a:lnTo>
                    <a:pt x="5408" y="1789"/>
                  </a:lnTo>
                  <a:lnTo>
                    <a:pt x="5408" y="1617"/>
                  </a:lnTo>
                  <a:lnTo>
                    <a:pt x="5409" y="1944"/>
                  </a:lnTo>
                  <a:lnTo>
                    <a:pt x="5410" y="1638"/>
                  </a:lnTo>
                  <a:lnTo>
                    <a:pt x="5411" y="1896"/>
                  </a:lnTo>
                  <a:lnTo>
                    <a:pt x="5412" y="1703"/>
                  </a:lnTo>
                  <a:lnTo>
                    <a:pt x="5414" y="2007"/>
                  </a:lnTo>
                  <a:lnTo>
                    <a:pt x="5415" y="1767"/>
                  </a:lnTo>
                  <a:lnTo>
                    <a:pt x="5415" y="1859"/>
                  </a:lnTo>
                  <a:lnTo>
                    <a:pt x="5417" y="1656"/>
                  </a:lnTo>
                  <a:lnTo>
                    <a:pt x="5419" y="1888"/>
                  </a:lnTo>
                  <a:lnTo>
                    <a:pt x="5420" y="1789"/>
                  </a:lnTo>
                  <a:lnTo>
                    <a:pt x="5420" y="1938"/>
                  </a:lnTo>
                  <a:lnTo>
                    <a:pt x="5422" y="1699"/>
                  </a:lnTo>
                  <a:lnTo>
                    <a:pt x="5422" y="1718"/>
                  </a:lnTo>
                  <a:lnTo>
                    <a:pt x="5423" y="1666"/>
                  </a:lnTo>
                  <a:lnTo>
                    <a:pt x="5424" y="1883"/>
                  </a:lnTo>
                  <a:lnTo>
                    <a:pt x="5425" y="1722"/>
                  </a:lnTo>
                  <a:lnTo>
                    <a:pt x="5426" y="1842"/>
                  </a:lnTo>
                  <a:lnTo>
                    <a:pt x="5426" y="1760"/>
                  </a:lnTo>
                  <a:lnTo>
                    <a:pt x="5427" y="1927"/>
                  </a:lnTo>
                  <a:lnTo>
                    <a:pt x="5428" y="1579"/>
                  </a:lnTo>
                  <a:lnTo>
                    <a:pt x="5429" y="1900"/>
                  </a:lnTo>
                  <a:lnTo>
                    <a:pt x="5430" y="1747"/>
                  </a:lnTo>
                  <a:lnTo>
                    <a:pt x="5431" y="1870"/>
                  </a:lnTo>
                  <a:lnTo>
                    <a:pt x="5432" y="1838"/>
                  </a:lnTo>
                  <a:lnTo>
                    <a:pt x="5432" y="1904"/>
                  </a:lnTo>
                  <a:lnTo>
                    <a:pt x="5433" y="1731"/>
                  </a:lnTo>
                  <a:lnTo>
                    <a:pt x="5435" y="2056"/>
                  </a:lnTo>
                  <a:lnTo>
                    <a:pt x="5435" y="1766"/>
                  </a:lnTo>
                  <a:lnTo>
                    <a:pt x="5436" y="1966"/>
                  </a:lnTo>
                  <a:lnTo>
                    <a:pt x="5438" y="1671"/>
                  </a:lnTo>
                  <a:lnTo>
                    <a:pt x="5439" y="1808"/>
                  </a:lnTo>
                  <a:lnTo>
                    <a:pt x="5439" y="1710"/>
                  </a:lnTo>
                  <a:lnTo>
                    <a:pt x="5440" y="1727"/>
                  </a:lnTo>
                  <a:lnTo>
                    <a:pt x="5440" y="1606"/>
                  </a:lnTo>
                  <a:lnTo>
                    <a:pt x="5441" y="1987"/>
                  </a:lnTo>
                  <a:lnTo>
                    <a:pt x="5443" y="1704"/>
                  </a:lnTo>
                  <a:lnTo>
                    <a:pt x="5444" y="1732"/>
                  </a:lnTo>
                  <a:lnTo>
                    <a:pt x="5444" y="1629"/>
                  </a:lnTo>
                  <a:lnTo>
                    <a:pt x="5445" y="1670"/>
                  </a:lnTo>
                  <a:lnTo>
                    <a:pt x="5446" y="1603"/>
                  </a:lnTo>
                  <a:lnTo>
                    <a:pt x="5446" y="1935"/>
                  </a:lnTo>
                  <a:lnTo>
                    <a:pt x="5448" y="1665"/>
                  </a:lnTo>
                  <a:lnTo>
                    <a:pt x="5448" y="1802"/>
                  </a:lnTo>
                  <a:lnTo>
                    <a:pt x="5449" y="1706"/>
                  </a:lnTo>
                  <a:lnTo>
                    <a:pt x="5450" y="1959"/>
                  </a:lnTo>
                  <a:lnTo>
                    <a:pt x="5452" y="1705"/>
                  </a:lnTo>
                  <a:lnTo>
                    <a:pt x="5453" y="1841"/>
                  </a:lnTo>
                  <a:lnTo>
                    <a:pt x="5454" y="1705"/>
                  </a:lnTo>
                  <a:lnTo>
                    <a:pt x="5456" y="2069"/>
                  </a:lnTo>
                  <a:lnTo>
                    <a:pt x="5457" y="1833"/>
                  </a:lnTo>
                  <a:lnTo>
                    <a:pt x="5458" y="1998"/>
                  </a:lnTo>
                  <a:lnTo>
                    <a:pt x="5459" y="1525"/>
                  </a:lnTo>
                  <a:lnTo>
                    <a:pt x="5460" y="1952"/>
                  </a:lnTo>
                  <a:lnTo>
                    <a:pt x="5462" y="1640"/>
                  </a:lnTo>
                  <a:lnTo>
                    <a:pt x="5463" y="1896"/>
                  </a:lnTo>
                  <a:lnTo>
                    <a:pt x="5464" y="1756"/>
                  </a:lnTo>
                  <a:lnTo>
                    <a:pt x="5465" y="2023"/>
                  </a:lnTo>
                  <a:lnTo>
                    <a:pt x="5466" y="1828"/>
                  </a:lnTo>
                  <a:lnTo>
                    <a:pt x="5467" y="1872"/>
                  </a:lnTo>
                  <a:lnTo>
                    <a:pt x="5467" y="1748"/>
                  </a:lnTo>
                  <a:lnTo>
                    <a:pt x="5468" y="1787"/>
                  </a:lnTo>
                  <a:lnTo>
                    <a:pt x="5468" y="1642"/>
                  </a:lnTo>
                  <a:lnTo>
                    <a:pt x="5469" y="1692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54" name="Text Box 74"/>
            <p:cNvSpPr txBox="1">
              <a:spLocks noChangeArrowheads="1"/>
            </p:cNvSpPr>
            <p:nvPr/>
          </p:nvSpPr>
          <p:spPr bwMode="auto">
            <a:xfrm>
              <a:off x="1519" y="618"/>
              <a:ext cx="8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chemeClr val="accent2"/>
                  </a:solidFill>
                </a:rPr>
                <a:t>PNGase A</a:t>
              </a:r>
            </a:p>
          </p:txBody>
        </p:sp>
      </p:grpSp>
      <p:grpSp>
        <p:nvGrpSpPr>
          <p:cNvPr id="174155" name="Group 75"/>
          <p:cNvGrpSpPr>
            <a:grpSpLocks/>
          </p:cNvGrpSpPr>
          <p:nvPr/>
        </p:nvGrpSpPr>
        <p:grpSpPr bwMode="auto">
          <a:xfrm>
            <a:off x="1763713" y="1844675"/>
            <a:ext cx="6480175" cy="792163"/>
            <a:chOff x="1111" y="1162"/>
            <a:chExt cx="4082" cy="499"/>
          </a:xfrm>
        </p:grpSpPr>
        <p:sp>
          <p:nvSpPr>
            <p:cNvPr id="174156" name="Text Box 76"/>
            <p:cNvSpPr txBox="1">
              <a:spLocks noChangeArrowheads="1"/>
            </p:cNvSpPr>
            <p:nvPr/>
          </p:nvSpPr>
          <p:spPr bwMode="auto">
            <a:xfrm>
              <a:off x="4058" y="1449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600" b="1">
                  <a:solidFill>
                    <a:schemeClr val="accent2"/>
                  </a:solidFill>
                </a:rPr>
                <a:t>peptid 3966 zmizel</a:t>
              </a:r>
            </a:p>
          </p:txBody>
        </p:sp>
        <p:sp>
          <p:nvSpPr>
            <p:cNvPr id="174157" name="Text Box 77"/>
            <p:cNvSpPr txBox="1">
              <a:spLocks noChangeArrowheads="1"/>
            </p:cNvSpPr>
            <p:nvPr/>
          </p:nvSpPr>
          <p:spPr bwMode="auto">
            <a:xfrm>
              <a:off x="1111" y="1162"/>
              <a:ext cx="2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600" b="1">
                  <a:solidFill>
                    <a:schemeClr val="accent2"/>
                  </a:solidFill>
                </a:rPr>
                <a:t>objevil se peptid 2797, vedle peptidu 2795</a:t>
              </a:r>
            </a:p>
          </p:txBody>
        </p:sp>
      </p:grpSp>
      <p:sp>
        <p:nvSpPr>
          <p:cNvPr id="174158" name="Text Box 78"/>
          <p:cNvSpPr txBox="1">
            <a:spLocks noChangeArrowheads="1"/>
          </p:cNvSpPr>
          <p:nvPr/>
        </p:nvSpPr>
        <p:spPr bwMode="auto">
          <a:xfrm>
            <a:off x="6084888" y="908050"/>
            <a:ext cx="2168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b="1"/>
              <a:t>  N-glykosylace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b="1"/>
              <a:t>  </a:t>
            </a:r>
            <a:r>
              <a:rPr lang="en-US" altLang="cs-CZ" b="1">
                <a:latin typeface="Symbol" panose="05050102010706020507" pitchFamily="18" charset="2"/>
              </a:rPr>
              <a:t>D</a:t>
            </a:r>
            <a:r>
              <a:rPr lang="en-US" altLang="cs-CZ" b="1" baseline="-25000"/>
              <a:t>aver</a:t>
            </a:r>
            <a:r>
              <a:rPr lang="en-US" altLang="cs-CZ" b="1">
                <a:latin typeface="Symbol" panose="05050102010706020507" pitchFamily="18" charset="2"/>
              </a:rPr>
              <a:t> = 1</a:t>
            </a:r>
            <a:r>
              <a:rPr lang="cs-CZ" altLang="cs-CZ" b="1">
                <a:latin typeface="Symbol" panose="05050102010706020507" pitchFamily="18" charset="2"/>
              </a:rPr>
              <a:t>169</a:t>
            </a:r>
            <a:r>
              <a:rPr lang="en-US" altLang="cs-CZ" b="1">
                <a:latin typeface="Symbol" panose="05050102010706020507" pitchFamily="18" charset="2"/>
              </a:rPr>
              <a:t> </a:t>
            </a:r>
            <a:r>
              <a:rPr lang="en-US" altLang="cs-CZ" b="1"/>
              <a:t>Da</a:t>
            </a:r>
            <a:r>
              <a:rPr lang="en-US" altLang="cs-CZ" b="1">
                <a:latin typeface="Symbol" panose="05050102010706020507" pitchFamily="18" charset="2"/>
              </a:rPr>
              <a:t> </a:t>
            </a:r>
            <a:endParaRPr lang="cs-CZ" altLang="cs-CZ" b="1">
              <a:latin typeface="Symbol" panose="05050102010706020507" pitchFamily="18" charset="2"/>
            </a:endParaRPr>
          </a:p>
        </p:txBody>
      </p:sp>
      <p:sp>
        <p:nvSpPr>
          <p:cNvPr id="174160" name="Text Box 80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827088" y="692150"/>
            <a:ext cx="7561262" cy="5818188"/>
            <a:chOff x="521" y="436"/>
            <a:chExt cx="4763" cy="3665"/>
          </a:xfrm>
        </p:grpSpPr>
        <p:sp>
          <p:nvSpPr>
            <p:cNvPr id="1751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1" y="436"/>
              <a:ext cx="4763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08" name="Rectangle 4"/>
            <p:cNvSpPr>
              <a:spLocks noChangeArrowheads="1"/>
            </p:cNvSpPr>
            <p:nvPr/>
          </p:nvSpPr>
          <p:spPr bwMode="auto">
            <a:xfrm>
              <a:off x="521" y="436"/>
              <a:ext cx="4756" cy="36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>
              <a:off x="854" y="1352"/>
              <a:ext cx="4375" cy="2210"/>
            </a:xfrm>
            <a:custGeom>
              <a:avLst/>
              <a:gdLst>
                <a:gd name="T0" fmla="*/ 85 w 5469"/>
                <a:gd name="T1" fmla="*/ 2408 h 2762"/>
                <a:gd name="T2" fmla="*/ 161 w 5469"/>
                <a:gd name="T3" fmla="*/ 2564 h 2762"/>
                <a:gd name="T4" fmla="*/ 244 w 5469"/>
                <a:gd name="T5" fmla="*/ 2179 h 2762"/>
                <a:gd name="T6" fmla="*/ 327 w 5469"/>
                <a:gd name="T7" fmla="*/ 2533 h 2762"/>
                <a:gd name="T8" fmla="*/ 409 w 5469"/>
                <a:gd name="T9" fmla="*/ 2592 h 2762"/>
                <a:gd name="T10" fmla="*/ 498 w 5469"/>
                <a:gd name="T11" fmla="*/ 2566 h 2762"/>
                <a:gd name="T12" fmla="*/ 593 w 5469"/>
                <a:gd name="T13" fmla="*/ 2455 h 2762"/>
                <a:gd name="T14" fmla="*/ 682 w 5469"/>
                <a:gd name="T15" fmla="*/ 2564 h 2762"/>
                <a:gd name="T16" fmla="*/ 774 w 5469"/>
                <a:gd name="T17" fmla="*/ 2316 h 2762"/>
                <a:gd name="T18" fmla="*/ 860 w 5469"/>
                <a:gd name="T19" fmla="*/ 2550 h 2762"/>
                <a:gd name="T20" fmla="*/ 936 w 5469"/>
                <a:gd name="T21" fmla="*/ 2488 h 2762"/>
                <a:gd name="T22" fmla="*/ 1047 w 5469"/>
                <a:gd name="T23" fmla="*/ 2441 h 2762"/>
                <a:gd name="T24" fmla="*/ 1129 w 5469"/>
                <a:gd name="T25" fmla="*/ 2466 h 2762"/>
                <a:gd name="T26" fmla="*/ 1228 w 5469"/>
                <a:gd name="T27" fmla="*/ 2528 h 2762"/>
                <a:gd name="T28" fmla="*/ 1332 w 5469"/>
                <a:gd name="T29" fmla="*/ 2642 h 2762"/>
                <a:gd name="T30" fmla="*/ 1430 w 5469"/>
                <a:gd name="T31" fmla="*/ 2580 h 2762"/>
                <a:gd name="T32" fmla="*/ 1504 w 5469"/>
                <a:gd name="T33" fmla="*/ 2366 h 2762"/>
                <a:gd name="T34" fmla="*/ 1559 w 5469"/>
                <a:gd name="T35" fmla="*/ 2521 h 2762"/>
                <a:gd name="T36" fmla="*/ 1633 w 5469"/>
                <a:gd name="T37" fmla="*/ 2509 h 2762"/>
                <a:gd name="T38" fmla="*/ 1716 w 5469"/>
                <a:gd name="T39" fmla="*/ 2447 h 2762"/>
                <a:gd name="T40" fmla="*/ 1802 w 5469"/>
                <a:gd name="T41" fmla="*/ 2417 h 2762"/>
                <a:gd name="T42" fmla="*/ 1894 w 5469"/>
                <a:gd name="T43" fmla="*/ 2376 h 2762"/>
                <a:gd name="T44" fmla="*/ 1967 w 5469"/>
                <a:gd name="T45" fmla="*/ 2251 h 2762"/>
                <a:gd name="T46" fmla="*/ 2035 w 5469"/>
                <a:gd name="T47" fmla="*/ 2245 h 2762"/>
                <a:gd name="T48" fmla="*/ 2112 w 5469"/>
                <a:gd name="T49" fmla="*/ 2216 h 2762"/>
                <a:gd name="T50" fmla="*/ 2232 w 5469"/>
                <a:gd name="T51" fmla="*/ 0 h 2762"/>
                <a:gd name="T52" fmla="*/ 2358 w 5469"/>
                <a:gd name="T53" fmla="*/ 1515 h 2762"/>
                <a:gd name="T54" fmla="*/ 2444 w 5469"/>
                <a:gd name="T55" fmla="*/ 1743 h 2762"/>
                <a:gd name="T56" fmla="*/ 2545 w 5469"/>
                <a:gd name="T57" fmla="*/ 2222 h 2762"/>
                <a:gd name="T58" fmla="*/ 2635 w 5469"/>
                <a:gd name="T59" fmla="*/ 2339 h 2762"/>
                <a:gd name="T60" fmla="*/ 2736 w 5469"/>
                <a:gd name="T61" fmla="*/ 2447 h 2762"/>
                <a:gd name="T62" fmla="*/ 2822 w 5469"/>
                <a:gd name="T63" fmla="*/ 2170 h 2762"/>
                <a:gd name="T64" fmla="*/ 2893 w 5469"/>
                <a:gd name="T65" fmla="*/ 2421 h 2762"/>
                <a:gd name="T66" fmla="*/ 2964 w 5469"/>
                <a:gd name="T67" fmla="*/ 2392 h 2762"/>
                <a:gd name="T68" fmla="*/ 3044 w 5469"/>
                <a:gd name="T69" fmla="*/ 2318 h 2762"/>
                <a:gd name="T70" fmla="*/ 3140 w 5469"/>
                <a:gd name="T71" fmla="*/ 1580 h 2762"/>
                <a:gd name="T72" fmla="*/ 3263 w 5469"/>
                <a:gd name="T73" fmla="*/ 1918 h 2762"/>
                <a:gd name="T74" fmla="*/ 3368 w 5469"/>
                <a:gd name="T75" fmla="*/ 2447 h 2762"/>
                <a:gd name="T76" fmla="*/ 3466 w 5469"/>
                <a:gd name="T77" fmla="*/ 2343 h 2762"/>
                <a:gd name="T78" fmla="*/ 3556 w 5469"/>
                <a:gd name="T79" fmla="*/ 2156 h 2762"/>
                <a:gd name="T80" fmla="*/ 3664 w 5469"/>
                <a:gd name="T81" fmla="*/ 2470 h 2762"/>
                <a:gd name="T82" fmla="*/ 3735 w 5469"/>
                <a:gd name="T83" fmla="*/ 2338 h 2762"/>
                <a:gd name="T84" fmla="*/ 3806 w 5469"/>
                <a:gd name="T85" fmla="*/ 2243 h 2762"/>
                <a:gd name="T86" fmla="*/ 3898 w 5469"/>
                <a:gd name="T87" fmla="*/ 2441 h 2762"/>
                <a:gd name="T88" fmla="*/ 3972 w 5469"/>
                <a:gd name="T89" fmla="*/ 2400 h 2762"/>
                <a:gd name="T90" fmla="*/ 4062 w 5469"/>
                <a:gd name="T91" fmla="*/ 2400 h 2762"/>
                <a:gd name="T92" fmla="*/ 4130 w 5469"/>
                <a:gd name="T93" fmla="*/ 2263 h 2762"/>
                <a:gd name="T94" fmla="*/ 4219 w 5469"/>
                <a:gd name="T95" fmla="*/ 2447 h 2762"/>
                <a:gd name="T96" fmla="*/ 4296 w 5469"/>
                <a:gd name="T97" fmla="*/ 2309 h 2762"/>
                <a:gd name="T98" fmla="*/ 4364 w 5469"/>
                <a:gd name="T99" fmla="*/ 2303 h 2762"/>
                <a:gd name="T100" fmla="*/ 4460 w 5469"/>
                <a:gd name="T101" fmla="*/ 2516 h 2762"/>
                <a:gd name="T102" fmla="*/ 4550 w 5469"/>
                <a:gd name="T103" fmla="*/ 2284 h 2762"/>
                <a:gd name="T104" fmla="*/ 4624 w 5469"/>
                <a:gd name="T105" fmla="*/ 2492 h 2762"/>
                <a:gd name="T106" fmla="*/ 4717 w 5469"/>
                <a:gd name="T107" fmla="*/ 2399 h 2762"/>
                <a:gd name="T108" fmla="*/ 4810 w 5469"/>
                <a:gd name="T109" fmla="*/ 2225 h 2762"/>
                <a:gd name="T110" fmla="*/ 4908 w 5469"/>
                <a:gd name="T111" fmla="*/ 2458 h 2762"/>
                <a:gd name="T112" fmla="*/ 4980 w 5469"/>
                <a:gd name="T113" fmla="*/ 2420 h 2762"/>
                <a:gd name="T114" fmla="*/ 5042 w 5469"/>
                <a:gd name="T115" fmla="*/ 2172 h 2762"/>
                <a:gd name="T116" fmla="*/ 5128 w 5469"/>
                <a:gd name="T117" fmla="*/ 2620 h 2762"/>
                <a:gd name="T118" fmla="*/ 5196 w 5469"/>
                <a:gd name="T119" fmla="*/ 2443 h 2762"/>
                <a:gd name="T120" fmla="*/ 5286 w 5469"/>
                <a:gd name="T121" fmla="*/ 2376 h 2762"/>
                <a:gd name="T122" fmla="*/ 5367 w 5469"/>
                <a:gd name="T123" fmla="*/ 2414 h 2762"/>
                <a:gd name="T124" fmla="*/ 5447 w 5469"/>
                <a:gd name="T125" fmla="*/ 2345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9" h="2762">
                  <a:moveTo>
                    <a:pt x="0" y="2402"/>
                  </a:moveTo>
                  <a:lnTo>
                    <a:pt x="2" y="2393"/>
                  </a:lnTo>
                  <a:lnTo>
                    <a:pt x="5" y="2526"/>
                  </a:lnTo>
                  <a:lnTo>
                    <a:pt x="9" y="2516"/>
                  </a:lnTo>
                  <a:lnTo>
                    <a:pt x="15" y="2318"/>
                  </a:lnTo>
                  <a:lnTo>
                    <a:pt x="21" y="2430"/>
                  </a:lnTo>
                  <a:lnTo>
                    <a:pt x="24" y="2462"/>
                  </a:lnTo>
                  <a:lnTo>
                    <a:pt x="27" y="2425"/>
                  </a:lnTo>
                  <a:lnTo>
                    <a:pt x="30" y="2454"/>
                  </a:lnTo>
                  <a:lnTo>
                    <a:pt x="36" y="2380"/>
                  </a:lnTo>
                  <a:lnTo>
                    <a:pt x="42" y="2484"/>
                  </a:lnTo>
                  <a:lnTo>
                    <a:pt x="45" y="2464"/>
                  </a:lnTo>
                  <a:lnTo>
                    <a:pt x="48" y="2518"/>
                  </a:lnTo>
                  <a:lnTo>
                    <a:pt x="57" y="2316"/>
                  </a:lnTo>
                  <a:lnTo>
                    <a:pt x="64" y="2253"/>
                  </a:lnTo>
                  <a:lnTo>
                    <a:pt x="79" y="2628"/>
                  </a:lnTo>
                  <a:lnTo>
                    <a:pt x="85" y="2408"/>
                  </a:lnTo>
                  <a:lnTo>
                    <a:pt x="88" y="2497"/>
                  </a:lnTo>
                  <a:lnTo>
                    <a:pt x="94" y="2454"/>
                  </a:lnTo>
                  <a:lnTo>
                    <a:pt x="97" y="2382"/>
                  </a:lnTo>
                  <a:lnTo>
                    <a:pt x="103" y="2617"/>
                  </a:lnTo>
                  <a:lnTo>
                    <a:pt x="106" y="2603"/>
                  </a:lnTo>
                  <a:lnTo>
                    <a:pt x="109" y="2413"/>
                  </a:lnTo>
                  <a:lnTo>
                    <a:pt x="113" y="2374"/>
                  </a:lnTo>
                  <a:lnTo>
                    <a:pt x="119" y="2605"/>
                  </a:lnTo>
                  <a:lnTo>
                    <a:pt x="125" y="2360"/>
                  </a:lnTo>
                  <a:lnTo>
                    <a:pt x="131" y="2509"/>
                  </a:lnTo>
                  <a:lnTo>
                    <a:pt x="134" y="2492"/>
                  </a:lnTo>
                  <a:lnTo>
                    <a:pt x="140" y="2570"/>
                  </a:lnTo>
                  <a:lnTo>
                    <a:pt x="143" y="2459"/>
                  </a:lnTo>
                  <a:lnTo>
                    <a:pt x="146" y="2454"/>
                  </a:lnTo>
                  <a:lnTo>
                    <a:pt x="152" y="2653"/>
                  </a:lnTo>
                  <a:lnTo>
                    <a:pt x="158" y="2449"/>
                  </a:lnTo>
                  <a:lnTo>
                    <a:pt x="161" y="2564"/>
                  </a:lnTo>
                  <a:lnTo>
                    <a:pt x="165" y="2568"/>
                  </a:lnTo>
                  <a:lnTo>
                    <a:pt x="171" y="2375"/>
                  </a:lnTo>
                  <a:lnTo>
                    <a:pt x="174" y="2554"/>
                  </a:lnTo>
                  <a:lnTo>
                    <a:pt x="183" y="2295"/>
                  </a:lnTo>
                  <a:lnTo>
                    <a:pt x="186" y="2528"/>
                  </a:lnTo>
                  <a:lnTo>
                    <a:pt x="192" y="2395"/>
                  </a:lnTo>
                  <a:lnTo>
                    <a:pt x="195" y="2187"/>
                  </a:lnTo>
                  <a:lnTo>
                    <a:pt x="204" y="2489"/>
                  </a:lnTo>
                  <a:lnTo>
                    <a:pt x="207" y="2310"/>
                  </a:lnTo>
                  <a:lnTo>
                    <a:pt x="214" y="2359"/>
                  </a:lnTo>
                  <a:lnTo>
                    <a:pt x="220" y="2643"/>
                  </a:lnTo>
                  <a:lnTo>
                    <a:pt x="223" y="2655"/>
                  </a:lnTo>
                  <a:lnTo>
                    <a:pt x="232" y="2364"/>
                  </a:lnTo>
                  <a:lnTo>
                    <a:pt x="235" y="2413"/>
                  </a:lnTo>
                  <a:lnTo>
                    <a:pt x="238" y="2358"/>
                  </a:lnTo>
                  <a:lnTo>
                    <a:pt x="241" y="2391"/>
                  </a:lnTo>
                  <a:lnTo>
                    <a:pt x="244" y="2179"/>
                  </a:lnTo>
                  <a:lnTo>
                    <a:pt x="253" y="2478"/>
                  </a:lnTo>
                  <a:lnTo>
                    <a:pt x="259" y="2229"/>
                  </a:lnTo>
                  <a:lnTo>
                    <a:pt x="266" y="2439"/>
                  </a:lnTo>
                  <a:lnTo>
                    <a:pt x="272" y="2309"/>
                  </a:lnTo>
                  <a:lnTo>
                    <a:pt x="278" y="2426"/>
                  </a:lnTo>
                  <a:lnTo>
                    <a:pt x="281" y="2400"/>
                  </a:lnTo>
                  <a:lnTo>
                    <a:pt x="287" y="2628"/>
                  </a:lnTo>
                  <a:lnTo>
                    <a:pt x="290" y="2641"/>
                  </a:lnTo>
                  <a:lnTo>
                    <a:pt x="293" y="2416"/>
                  </a:lnTo>
                  <a:lnTo>
                    <a:pt x="296" y="2507"/>
                  </a:lnTo>
                  <a:lnTo>
                    <a:pt x="299" y="2500"/>
                  </a:lnTo>
                  <a:lnTo>
                    <a:pt x="302" y="2579"/>
                  </a:lnTo>
                  <a:lnTo>
                    <a:pt x="305" y="2396"/>
                  </a:lnTo>
                  <a:lnTo>
                    <a:pt x="311" y="2408"/>
                  </a:lnTo>
                  <a:lnTo>
                    <a:pt x="314" y="2495"/>
                  </a:lnTo>
                  <a:lnTo>
                    <a:pt x="321" y="2478"/>
                  </a:lnTo>
                  <a:lnTo>
                    <a:pt x="327" y="2533"/>
                  </a:lnTo>
                  <a:lnTo>
                    <a:pt x="330" y="2505"/>
                  </a:lnTo>
                  <a:lnTo>
                    <a:pt x="333" y="2537"/>
                  </a:lnTo>
                  <a:lnTo>
                    <a:pt x="345" y="2388"/>
                  </a:lnTo>
                  <a:lnTo>
                    <a:pt x="351" y="2434"/>
                  </a:lnTo>
                  <a:lnTo>
                    <a:pt x="357" y="2538"/>
                  </a:lnTo>
                  <a:lnTo>
                    <a:pt x="363" y="2393"/>
                  </a:lnTo>
                  <a:lnTo>
                    <a:pt x="367" y="2420"/>
                  </a:lnTo>
                  <a:lnTo>
                    <a:pt x="370" y="2534"/>
                  </a:lnTo>
                  <a:lnTo>
                    <a:pt x="376" y="2418"/>
                  </a:lnTo>
                  <a:lnTo>
                    <a:pt x="382" y="2586"/>
                  </a:lnTo>
                  <a:lnTo>
                    <a:pt x="388" y="2458"/>
                  </a:lnTo>
                  <a:lnTo>
                    <a:pt x="391" y="2432"/>
                  </a:lnTo>
                  <a:lnTo>
                    <a:pt x="394" y="2521"/>
                  </a:lnTo>
                  <a:lnTo>
                    <a:pt x="397" y="2507"/>
                  </a:lnTo>
                  <a:lnTo>
                    <a:pt x="400" y="2593"/>
                  </a:lnTo>
                  <a:lnTo>
                    <a:pt x="406" y="2537"/>
                  </a:lnTo>
                  <a:lnTo>
                    <a:pt x="409" y="2592"/>
                  </a:lnTo>
                  <a:lnTo>
                    <a:pt x="412" y="2586"/>
                  </a:lnTo>
                  <a:lnTo>
                    <a:pt x="419" y="2341"/>
                  </a:lnTo>
                  <a:lnTo>
                    <a:pt x="425" y="2471"/>
                  </a:lnTo>
                  <a:lnTo>
                    <a:pt x="434" y="2324"/>
                  </a:lnTo>
                  <a:lnTo>
                    <a:pt x="437" y="2420"/>
                  </a:lnTo>
                  <a:lnTo>
                    <a:pt x="440" y="2380"/>
                  </a:lnTo>
                  <a:lnTo>
                    <a:pt x="443" y="2551"/>
                  </a:lnTo>
                  <a:lnTo>
                    <a:pt x="446" y="2568"/>
                  </a:lnTo>
                  <a:lnTo>
                    <a:pt x="452" y="2354"/>
                  </a:lnTo>
                  <a:lnTo>
                    <a:pt x="458" y="2542"/>
                  </a:lnTo>
                  <a:lnTo>
                    <a:pt x="461" y="2547"/>
                  </a:lnTo>
                  <a:lnTo>
                    <a:pt x="465" y="2508"/>
                  </a:lnTo>
                  <a:lnTo>
                    <a:pt x="471" y="2260"/>
                  </a:lnTo>
                  <a:lnTo>
                    <a:pt x="480" y="2455"/>
                  </a:lnTo>
                  <a:lnTo>
                    <a:pt x="486" y="2561"/>
                  </a:lnTo>
                  <a:lnTo>
                    <a:pt x="492" y="2412"/>
                  </a:lnTo>
                  <a:lnTo>
                    <a:pt x="498" y="2566"/>
                  </a:lnTo>
                  <a:lnTo>
                    <a:pt x="507" y="2321"/>
                  </a:lnTo>
                  <a:lnTo>
                    <a:pt x="513" y="2347"/>
                  </a:lnTo>
                  <a:lnTo>
                    <a:pt x="520" y="2545"/>
                  </a:lnTo>
                  <a:lnTo>
                    <a:pt x="526" y="2312"/>
                  </a:lnTo>
                  <a:lnTo>
                    <a:pt x="529" y="2449"/>
                  </a:lnTo>
                  <a:lnTo>
                    <a:pt x="535" y="2433"/>
                  </a:lnTo>
                  <a:lnTo>
                    <a:pt x="538" y="2358"/>
                  </a:lnTo>
                  <a:lnTo>
                    <a:pt x="541" y="2522"/>
                  </a:lnTo>
                  <a:lnTo>
                    <a:pt x="550" y="2270"/>
                  </a:lnTo>
                  <a:lnTo>
                    <a:pt x="556" y="2376"/>
                  </a:lnTo>
                  <a:lnTo>
                    <a:pt x="559" y="2345"/>
                  </a:lnTo>
                  <a:lnTo>
                    <a:pt x="562" y="2378"/>
                  </a:lnTo>
                  <a:lnTo>
                    <a:pt x="566" y="2364"/>
                  </a:lnTo>
                  <a:lnTo>
                    <a:pt x="575" y="2470"/>
                  </a:lnTo>
                  <a:lnTo>
                    <a:pt x="581" y="2264"/>
                  </a:lnTo>
                  <a:lnTo>
                    <a:pt x="584" y="2270"/>
                  </a:lnTo>
                  <a:lnTo>
                    <a:pt x="593" y="2455"/>
                  </a:lnTo>
                  <a:lnTo>
                    <a:pt x="596" y="2387"/>
                  </a:lnTo>
                  <a:lnTo>
                    <a:pt x="602" y="2534"/>
                  </a:lnTo>
                  <a:lnTo>
                    <a:pt x="605" y="2541"/>
                  </a:lnTo>
                  <a:lnTo>
                    <a:pt x="608" y="2430"/>
                  </a:lnTo>
                  <a:lnTo>
                    <a:pt x="621" y="2566"/>
                  </a:lnTo>
                  <a:lnTo>
                    <a:pt x="630" y="2396"/>
                  </a:lnTo>
                  <a:lnTo>
                    <a:pt x="633" y="2512"/>
                  </a:lnTo>
                  <a:lnTo>
                    <a:pt x="636" y="2455"/>
                  </a:lnTo>
                  <a:lnTo>
                    <a:pt x="642" y="2524"/>
                  </a:lnTo>
                  <a:lnTo>
                    <a:pt x="645" y="2655"/>
                  </a:lnTo>
                  <a:lnTo>
                    <a:pt x="648" y="2482"/>
                  </a:lnTo>
                  <a:lnTo>
                    <a:pt x="657" y="2611"/>
                  </a:lnTo>
                  <a:lnTo>
                    <a:pt x="664" y="2363"/>
                  </a:lnTo>
                  <a:lnTo>
                    <a:pt x="670" y="2445"/>
                  </a:lnTo>
                  <a:lnTo>
                    <a:pt x="673" y="2428"/>
                  </a:lnTo>
                  <a:lnTo>
                    <a:pt x="679" y="2557"/>
                  </a:lnTo>
                  <a:lnTo>
                    <a:pt x="682" y="2564"/>
                  </a:lnTo>
                  <a:lnTo>
                    <a:pt x="685" y="2505"/>
                  </a:lnTo>
                  <a:lnTo>
                    <a:pt x="688" y="2558"/>
                  </a:lnTo>
                  <a:lnTo>
                    <a:pt x="691" y="2551"/>
                  </a:lnTo>
                  <a:lnTo>
                    <a:pt x="697" y="2204"/>
                  </a:lnTo>
                  <a:lnTo>
                    <a:pt x="706" y="2582"/>
                  </a:lnTo>
                  <a:lnTo>
                    <a:pt x="710" y="2435"/>
                  </a:lnTo>
                  <a:lnTo>
                    <a:pt x="716" y="2537"/>
                  </a:lnTo>
                  <a:lnTo>
                    <a:pt x="719" y="2536"/>
                  </a:lnTo>
                  <a:lnTo>
                    <a:pt x="731" y="2382"/>
                  </a:lnTo>
                  <a:lnTo>
                    <a:pt x="737" y="2495"/>
                  </a:lnTo>
                  <a:lnTo>
                    <a:pt x="740" y="2432"/>
                  </a:lnTo>
                  <a:lnTo>
                    <a:pt x="746" y="2583"/>
                  </a:lnTo>
                  <a:lnTo>
                    <a:pt x="749" y="2584"/>
                  </a:lnTo>
                  <a:lnTo>
                    <a:pt x="755" y="2367"/>
                  </a:lnTo>
                  <a:lnTo>
                    <a:pt x="762" y="2397"/>
                  </a:lnTo>
                  <a:lnTo>
                    <a:pt x="768" y="2455"/>
                  </a:lnTo>
                  <a:lnTo>
                    <a:pt x="774" y="2316"/>
                  </a:lnTo>
                  <a:lnTo>
                    <a:pt x="780" y="2458"/>
                  </a:lnTo>
                  <a:lnTo>
                    <a:pt x="789" y="2376"/>
                  </a:lnTo>
                  <a:lnTo>
                    <a:pt x="795" y="2362"/>
                  </a:lnTo>
                  <a:lnTo>
                    <a:pt x="801" y="2472"/>
                  </a:lnTo>
                  <a:lnTo>
                    <a:pt x="808" y="2267"/>
                  </a:lnTo>
                  <a:lnTo>
                    <a:pt x="811" y="2258"/>
                  </a:lnTo>
                  <a:lnTo>
                    <a:pt x="817" y="2446"/>
                  </a:lnTo>
                  <a:lnTo>
                    <a:pt x="823" y="2268"/>
                  </a:lnTo>
                  <a:lnTo>
                    <a:pt x="832" y="2541"/>
                  </a:lnTo>
                  <a:lnTo>
                    <a:pt x="835" y="2595"/>
                  </a:lnTo>
                  <a:lnTo>
                    <a:pt x="841" y="2555"/>
                  </a:lnTo>
                  <a:lnTo>
                    <a:pt x="844" y="2426"/>
                  </a:lnTo>
                  <a:lnTo>
                    <a:pt x="847" y="2467"/>
                  </a:lnTo>
                  <a:lnTo>
                    <a:pt x="850" y="2439"/>
                  </a:lnTo>
                  <a:lnTo>
                    <a:pt x="854" y="2496"/>
                  </a:lnTo>
                  <a:lnTo>
                    <a:pt x="857" y="2450"/>
                  </a:lnTo>
                  <a:lnTo>
                    <a:pt x="860" y="2550"/>
                  </a:lnTo>
                  <a:lnTo>
                    <a:pt x="863" y="2512"/>
                  </a:lnTo>
                  <a:lnTo>
                    <a:pt x="866" y="2529"/>
                  </a:lnTo>
                  <a:lnTo>
                    <a:pt x="869" y="2480"/>
                  </a:lnTo>
                  <a:lnTo>
                    <a:pt x="872" y="2586"/>
                  </a:lnTo>
                  <a:lnTo>
                    <a:pt x="878" y="2331"/>
                  </a:lnTo>
                  <a:lnTo>
                    <a:pt x="884" y="2561"/>
                  </a:lnTo>
                  <a:lnTo>
                    <a:pt x="887" y="2566"/>
                  </a:lnTo>
                  <a:lnTo>
                    <a:pt x="893" y="2368"/>
                  </a:lnTo>
                  <a:lnTo>
                    <a:pt x="899" y="2464"/>
                  </a:lnTo>
                  <a:lnTo>
                    <a:pt x="906" y="2337"/>
                  </a:lnTo>
                  <a:lnTo>
                    <a:pt x="909" y="2371"/>
                  </a:lnTo>
                  <a:lnTo>
                    <a:pt x="912" y="2372"/>
                  </a:lnTo>
                  <a:lnTo>
                    <a:pt x="915" y="2447"/>
                  </a:lnTo>
                  <a:lnTo>
                    <a:pt x="921" y="2326"/>
                  </a:lnTo>
                  <a:lnTo>
                    <a:pt x="927" y="2590"/>
                  </a:lnTo>
                  <a:lnTo>
                    <a:pt x="933" y="2424"/>
                  </a:lnTo>
                  <a:lnTo>
                    <a:pt x="936" y="2488"/>
                  </a:lnTo>
                  <a:lnTo>
                    <a:pt x="942" y="2371"/>
                  </a:lnTo>
                  <a:lnTo>
                    <a:pt x="945" y="2455"/>
                  </a:lnTo>
                  <a:lnTo>
                    <a:pt x="952" y="2364"/>
                  </a:lnTo>
                  <a:lnTo>
                    <a:pt x="958" y="2547"/>
                  </a:lnTo>
                  <a:lnTo>
                    <a:pt x="964" y="2424"/>
                  </a:lnTo>
                  <a:lnTo>
                    <a:pt x="967" y="2467"/>
                  </a:lnTo>
                  <a:lnTo>
                    <a:pt x="979" y="2135"/>
                  </a:lnTo>
                  <a:lnTo>
                    <a:pt x="985" y="2421"/>
                  </a:lnTo>
                  <a:lnTo>
                    <a:pt x="991" y="2235"/>
                  </a:lnTo>
                  <a:lnTo>
                    <a:pt x="1001" y="2538"/>
                  </a:lnTo>
                  <a:lnTo>
                    <a:pt x="1007" y="2267"/>
                  </a:lnTo>
                  <a:lnTo>
                    <a:pt x="1013" y="2462"/>
                  </a:lnTo>
                  <a:lnTo>
                    <a:pt x="1022" y="2312"/>
                  </a:lnTo>
                  <a:lnTo>
                    <a:pt x="1028" y="2395"/>
                  </a:lnTo>
                  <a:lnTo>
                    <a:pt x="1031" y="2576"/>
                  </a:lnTo>
                  <a:lnTo>
                    <a:pt x="1041" y="2258"/>
                  </a:lnTo>
                  <a:lnTo>
                    <a:pt x="1047" y="2441"/>
                  </a:lnTo>
                  <a:lnTo>
                    <a:pt x="1053" y="2214"/>
                  </a:lnTo>
                  <a:lnTo>
                    <a:pt x="1062" y="2328"/>
                  </a:lnTo>
                  <a:lnTo>
                    <a:pt x="1065" y="2357"/>
                  </a:lnTo>
                  <a:lnTo>
                    <a:pt x="1068" y="2355"/>
                  </a:lnTo>
                  <a:lnTo>
                    <a:pt x="1077" y="2667"/>
                  </a:lnTo>
                  <a:lnTo>
                    <a:pt x="1086" y="2355"/>
                  </a:lnTo>
                  <a:lnTo>
                    <a:pt x="1093" y="2301"/>
                  </a:lnTo>
                  <a:lnTo>
                    <a:pt x="1096" y="2333"/>
                  </a:lnTo>
                  <a:lnTo>
                    <a:pt x="1102" y="2296"/>
                  </a:lnTo>
                  <a:lnTo>
                    <a:pt x="1105" y="2405"/>
                  </a:lnTo>
                  <a:lnTo>
                    <a:pt x="1111" y="2278"/>
                  </a:lnTo>
                  <a:lnTo>
                    <a:pt x="1114" y="2275"/>
                  </a:lnTo>
                  <a:lnTo>
                    <a:pt x="1117" y="2471"/>
                  </a:lnTo>
                  <a:lnTo>
                    <a:pt x="1120" y="2439"/>
                  </a:lnTo>
                  <a:lnTo>
                    <a:pt x="1123" y="2450"/>
                  </a:lnTo>
                  <a:lnTo>
                    <a:pt x="1126" y="2366"/>
                  </a:lnTo>
                  <a:lnTo>
                    <a:pt x="1129" y="2466"/>
                  </a:lnTo>
                  <a:lnTo>
                    <a:pt x="1132" y="2372"/>
                  </a:lnTo>
                  <a:lnTo>
                    <a:pt x="1136" y="2382"/>
                  </a:lnTo>
                  <a:lnTo>
                    <a:pt x="1139" y="2266"/>
                  </a:lnTo>
                  <a:lnTo>
                    <a:pt x="1145" y="2621"/>
                  </a:lnTo>
                  <a:lnTo>
                    <a:pt x="1154" y="2268"/>
                  </a:lnTo>
                  <a:lnTo>
                    <a:pt x="1166" y="2555"/>
                  </a:lnTo>
                  <a:lnTo>
                    <a:pt x="1175" y="2330"/>
                  </a:lnTo>
                  <a:lnTo>
                    <a:pt x="1178" y="2380"/>
                  </a:lnTo>
                  <a:lnTo>
                    <a:pt x="1182" y="2303"/>
                  </a:lnTo>
                  <a:lnTo>
                    <a:pt x="1188" y="2350"/>
                  </a:lnTo>
                  <a:lnTo>
                    <a:pt x="1191" y="2439"/>
                  </a:lnTo>
                  <a:lnTo>
                    <a:pt x="1194" y="2437"/>
                  </a:lnTo>
                  <a:lnTo>
                    <a:pt x="1200" y="2218"/>
                  </a:lnTo>
                  <a:lnTo>
                    <a:pt x="1209" y="2551"/>
                  </a:lnTo>
                  <a:lnTo>
                    <a:pt x="1215" y="2354"/>
                  </a:lnTo>
                  <a:lnTo>
                    <a:pt x="1225" y="2541"/>
                  </a:lnTo>
                  <a:lnTo>
                    <a:pt x="1228" y="2528"/>
                  </a:lnTo>
                  <a:lnTo>
                    <a:pt x="1231" y="2580"/>
                  </a:lnTo>
                  <a:lnTo>
                    <a:pt x="1240" y="2202"/>
                  </a:lnTo>
                  <a:lnTo>
                    <a:pt x="1249" y="2525"/>
                  </a:lnTo>
                  <a:lnTo>
                    <a:pt x="1255" y="2441"/>
                  </a:lnTo>
                  <a:lnTo>
                    <a:pt x="1258" y="2305"/>
                  </a:lnTo>
                  <a:lnTo>
                    <a:pt x="1264" y="2472"/>
                  </a:lnTo>
                  <a:lnTo>
                    <a:pt x="1271" y="2412"/>
                  </a:lnTo>
                  <a:lnTo>
                    <a:pt x="1274" y="2309"/>
                  </a:lnTo>
                  <a:lnTo>
                    <a:pt x="1280" y="2591"/>
                  </a:lnTo>
                  <a:lnTo>
                    <a:pt x="1289" y="2403"/>
                  </a:lnTo>
                  <a:lnTo>
                    <a:pt x="1301" y="2762"/>
                  </a:lnTo>
                  <a:lnTo>
                    <a:pt x="1304" y="2755"/>
                  </a:lnTo>
                  <a:lnTo>
                    <a:pt x="1313" y="2395"/>
                  </a:lnTo>
                  <a:lnTo>
                    <a:pt x="1317" y="2375"/>
                  </a:lnTo>
                  <a:lnTo>
                    <a:pt x="1320" y="2491"/>
                  </a:lnTo>
                  <a:lnTo>
                    <a:pt x="1323" y="2489"/>
                  </a:lnTo>
                  <a:lnTo>
                    <a:pt x="1332" y="2642"/>
                  </a:lnTo>
                  <a:lnTo>
                    <a:pt x="1338" y="2479"/>
                  </a:lnTo>
                  <a:lnTo>
                    <a:pt x="1341" y="2475"/>
                  </a:lnTo>
                  <a:lnTo>
                    <a:pt x="1344" y="2489"/>
                  </a:lnTo>
                  <a:lnTo>
                    <a:pt x="1347" y="2438"/>
                  </a:lnTo>
                  <a:lnTo>
                    <a:pt x="1356" y="2554"/>
                  </a:lnTo>
                  <a:lnTo>
                    <a:pt x="1366" y="2227"/>
                  </a:lnTo>
                  <a:lnTo>
                    <a:pt x="1378" y="2391"/>
                  </a:lnTo>
                  <a:lnTo>
                    <a:pt x="1384" y="2587"/>
                  </a:lnTo>
                  <a:lnTo>
                    <a:pt x="1393" y="2330"/>
                  </a:lnTo>
                  <a:lnTo>
                    <a:pt x="1402" y="2467"/>
                  </a:lnTo>
                  <a:lnTo>
                    <a:pt x="1412" y="2542"/>
                  </a:lnTo>
                  <a:lnTo>
                    <a:pt x="1415" y="2520"/>
                  </a:lnTo>
                  <a:lnTo>
                    <a:pt x="1418" y="2562"/>
                  </a:lnTo>
                  <a:lnTo>
                    <a:pt x="1421" y="2482"/>
                  </a:lnTo>
                  <a:lnTo>
                    <a:pt x="1424" y="2603"/>
                  </a:lnTo>
                  <a:lnTo>
                    <a:pt x="1427" y="2557"/>
                  </a:lnTo>
                  <a:lnTo>
                    <a:pt x="1430" y="2580"/>
                  </a:lnTo>
                  <a:lnTo>
                    <a:pt x="1433" y="2372"/>
                  </a:lnTo>
                  <a:lnTo>
                    <a:pt x="1436" y="2414"/>
                  </a:lnTo>
                  <a:lnTo>
                    <a:pt x="1439" y="2384"/>
                  </a:lnTo>
                  <a:lnTo>
                    <a:pt x="1442" y="2414"/>
                  </a:lnTo>
                  <a:lnTo>
                    <a:pt x="1445" y="2409"/>
                  </a:lnTo>
                  <a:lnTo>
                    <a:pt x="1448" y="2532"/>
                  </a:lnTo>
                  <a:lnTo>
                    <a:pt x="1452" y="2546"/>
                  </a:lnTo>
                  <a:lnTo>
                    <a:pt x="1458" y="2493"/>
                  </a:lnTo>
                  <a:lnTo>
                    <a:pt x="1461" y="2586"/>
                  </a:lnTo>
                  <a:lnTo>
                    <a:pt x="1467" y="2489"/>
                  </a:lnTo>
                  <a:lnTo>
                    <a:pt x="1470" y="2492"/>
                  </a:lnTo>
                  <a:lnTo>
                    <a:pt x="1476" y="2417"/>
                  </a:lnTo>
                  <a:lnTo>
                    <a:pt x="1482" y="2484"/>
                  </a:lnTo>
                  <a:lnTo>
                    <a:pt x="1488" y="2434"/>
                  </a:lnTo>
                  <a:lnTo>
                    <a:pt x="1495" y="2555"/>
                  </a:lnTo>
                  <a:lnTo>
                    <a:pt x="1498" y="2575"/>
                  </a:lnTo>
                  <a:lnTo>
                    <a:pt x="1504" y="2366"/>
                  </a:lnTo>
                  <a:lnTo>
                    <a:pt x="1507" y="2324"/>
                  </a:lnTo>
                  <a:lnTo>
                    <a:pt x="1510" y="2410"/>
                  </a:lnTo>
                  <a:lnTo>
                    <a:pt x="1513" y="2383"/>
                  </a:lnTo>
                  <a:lnTo>
                    <a:pt x="1516" y="2491"/>
                  </a:lnTo>
                  <a:lnTo>
                    <a:pt x="1519" y="2420"/>
                  </a:lnTo>
                  <a:lnTo>
                    <a:pt x="1525" y="2347"/>
                  </a:lnTo>
                  <a:lnTo>
                    <a:pt x="1528" y="2363"/>
                  </a:lnTo>
                  <a:lnTo>
                    <a:pt x="1531" y="2304"/>
                  </a:lnTo>
                  <a:lnTo>
                    <a:pt x="1534" y="2409"/>
                  </a:lnTo>
                  <a:lnTo>
                    <a:pt x="1537" y="2370"/>
                  </a:lnTo>
                  <a:lnTo>
                    <a:pt x="1541" y="2409"/>
                  </a:lnTo>
                  <a:lnTo>
                    <a:pt x="1544" y="2360"/>
                  </a:lnTo>
                  <a:lnTo>
                    <a:pt x="1547" y="2470"/>
                  </a:lnTo>
                  <a:lnTo>
                    <a:pt x="1550" y="2439"/>
                  </a:lnTo>
                  <a:lnTo>
                    <a:pt x="1553" y="2513"/>
                  </a:lnTo>
                  <a:lnTo>
                    <a:pt x="1556" y="2457"/>
                  </a:lnTo>
                  <a:lnTo>
                    <a:pt x="1559" y="2521"/>
                  </a:lnTo>
                  <a:lnTo>
                    <a:pt x="1565" y="2479"/>
                  </a:lnTo>
                  <a:lnTo>
                    <a:pt x="1568" y="2317"/>
                  </a:lnTo>
                  <a:lnTo>
                    <a:pt x="1577" y="2647"/>
                  </a:lnTo>
                  <a:lnTo>
                    <a:pt x="1580" y="2522"/>
                  </a:lnTo>
                  <a:lnTo>
                    <a:pt x="1584" y="2538"/>
                  </a:lnTo>
                  <a:lnTo>
                    <a:pt x="1590" y="2359"/>
                  </a:lnTo>
                  <a:lnTo>
                    <a:pt x="1593" y="2320"/>
                  </a:lnTo>
                  <a:lnTo>
                    <a:pt x="1596" y="2497"/>
                  </a:lnTo>
                  <a:lnTo>
                    <a:pt x="1599" y="2496"/>
                  </a:lnTo>
                  <a:lnTo>
                    <a:pt x="1602" y="2400"/>
                  </a:lnTo>
                  <a:lnTo>
                    <a:pt x="1605" y="2392"/>
                  </a:lnTo>
                  <a:lnTo>
                    <a:pt x="1608" y="2557"/>
                  </a:lnTo>
                  <a:lnTo>
                    <a:pt x="1611" y="2554"/>
                  </a:lnTo>
                  <a:lnTo>
                    <a:pt x="1617" y="2279"/>
                  </a:lnTo>
                  <a:lnTo>
                    <a:pt x="1626" y="2379"/>
                  </a:lnTo>
                  <a:lnTo>
                    <a:pt x="1630" y="2343"/>
                  </a:lnTo>
                  <a:lnTo>
                    <a:pt x="1633" y="2509"/>
                  </a:lnTo>
                  <a:lnTo>
                    <a:pt x="1639" y="2463"/>
                  </a:lnTo>
                  <a:lnTo>
                    <a:pt x="1642" y="2281"/>
                  </a:lnTo>
                  <a:lnTo>
                    <a:pt x="1648" y="2586"/>
                  </a:lnTo>
                  <a:lnTo>
                    <a:pt x="1651" y="2609"/>
                  </a:lnTo>
                  <a:lnTo>
                    <a:pt x="1654" y="2306"/>
                  </a:lnTo>
                  <a:lnTo>
                    <a:pt x="1660" y="2410"/>
                  </a:lnTo>
                  <a:lnTo>
                    <a:pt x="1663" y="2595"/>
                  </a:lnTo>
                  <a:lnTo>
                    <a:pt x="1666" y="2513"/>
                  </a:lnTo>
                  <a:lnTo>
                    <a:pt x="1669" y="2626"/>
                  </a:lnTo>
                  <a:lnTo>
                    <a:pt x="1673" y="2611"/>
                  </a:lnTo>
                  <a:lnTo>
                    <a:pt x="1676" y="2658"/>
                  </a:lnTo>
                  <a:lnTo>
                    <a:pt x="1685" y="2430"/>
                  </a:lnTo>
                  <a:lnTo>
                    <a:pt x="1688" y="2447"/>
                  </a:lnTo>
                  <a:lnTo>
                    <a:pt x="1694" y="2451"/>
                  </a:lnTo>
                  <a:lnTo>
                    <a:pt x="1703" y="2238"/>
                  </a:lnTo>
                  <a:lnTo>
                    <a:pt x="1712" y="2417"/>
                  </a:lnTo>
                  <a:lnTo>
                    <a:pt x="1716" y="2447"/>
                  </a:lnTo>
                  <a:lnTo>
                    <a:pt x="1725" y="2328"/>
                  </a:lnTo>
                  <a:lnTo>
                    <a:pt x="1728" y="2391"/>
                  </a:lnTo>
                  <a:lnTo>
                    <a:pt x="1731" y="2303"/>
                  </a:lnTo>
                  <a:lnTo>
                    <a:pt x="1740" y="2458"/>
                  </a:lnTo>
                  <a:lnTo>
                    <a:pt x="1743" y="2458"/>
                  </a:lnTo>
                  <a:lnTo>
                    <a:pt x="1746" y="2357"/>
                  </a:lnTo>
                  <a:lnTo>
                    <a:pt x="1752" y="2458"/>
                  </a:lnTo>
                  <a:lnTo>
                    <a:pt x="1755" y="2622"/>
                  </a:lnTo>
                  <a:lnTo>
                    <a:pt x="1759" y="2546"/>
                  </a:lnTo>
                  <a:lnTo>
                    <a:pt x="1762" y="2550"/>
                  </a:lnTo>
                  <a:lnTo>
                    <a:pt x="1765" y="2416"/>
                  </a:lnTo>
                  <a:lnTo>
                    <a:pt x="1768" y="2438"/>
                  </a:lnTo>
                  <a:lnTo>
                    <a:pt x="1771" y="2331"/>
                  </a:lnTo>
                  <a:lnTo>
                    <a:pt x="1780" y="2625"/>
                  </a:lnTo>
                  <a:lnTo>
                    <a:pt x="1789" y="2197"/>
                  </a:lnTo>
                  <a:lnTo>
                    <a:pt x="1795" y="2613"/>
                  </a:lnTo>
                  <a:lnTo>
                    <a:pt x="1802" y="2417"/>
                  </a:lnTo>
                  <a:lnTo>
                    <a:pt x="1811" y="2532"/>
                  </a:lnTo>
                  <a:lnTo>
                    <a:pt x="1814" y="2468"/>
                  </a:lnTo>
                  <a:lnTo>
                    <a:pt x="1823" y="2686"/>
                  </a:lnTo>
                  <a:lnTo>
                    <a:pt x="1832" y="2596"/>
                  </a:lnTo>
                  <a:lnTo>
                    <a:pt x="1838" y="2349"/>
                  </a:lnTo>
                  <a:lnTo>
                    <a:pt x="1841" y="2400"/>
                  </a:lnTo>
                  <a:lnTo>
                    <a:pt x="1848" y="2358"/>
                  </a:lnTo>
                  <a:lnTo>
                    <a:pt x="1851" y="2217"/>
                  </a:lnTo>
                  <a:lnTo>
                    <a:pt x="1860" y="2641"/>
                  </a:lnTo>
                  <a:lnTo>
                    <a:pt x="1863" y="2435"/>
                  </a:lnTo>
                  <a:lnTo>
                    <a:pt x="1869" y="2434"/>
                  </a:lnTo>
                  <a:lnTo>
                    <a:pt x="1872" y="2596"/>
                  </a:lnTo>
                  <a:lnTo>
                    <a:pt x="1878" y="2447"/>
                  </a:lnTo>
                  <a:lnTo>
                    <a:pt x="1881" y="2382"/>
                  </a:lnTo>
                  <a:lnTo>
                    <a:pt x="1884" y="2471"/>
                  </a:lnTo>
                  <a:lnTo>
                    <a:pt x="1888" y="2407"/>
                  </a:lnTo>
                  <a:lnTo>
                    <a:pt x="1894" y="2376"/>
                  </a:lnTo>
                  <a:lnTo>
                    <a:pt x="1903" y="2578"/>
                  </a:lnTo>
                  <a:lnTo>
                    <a:pt x="1909" y="2520"/>
                  </a:lnTo>
                  <a:lnTo>
                    <a:pt x="1915" y="2549"/>
                  </a:lnTo>
                  <a:lnTo>
                    <a:pt x="1921" y="2357"/>
                  </a:lnTo>
                  <a:lnTo>
                    <a:pt x="1927" y="2439"/>
                  </a:lnTo>
                  <a:lnTo>
                    <a:pt x="1934" y="2385"/>
                  </a:lnTo>
                  <a:lnTo>
                    <a:pt x="1937" y="2303"/>
                  </a:lnTo>
                  <a:lnTo>
                    <a:pt x="1940" y="2354"/>
                  </a:lnTo>
                  <a:lnTo>
                    <a:pt x="1943" y="2249"/>
                  </a:lnTo>
                  <a:lnTo>
                    <a:pt x="1946" y="2256"/>
                  </a:lnTo>
                  <a:lnTo>
                    <a:pt x="1949" y="2212"/>
                  </a:lnTo>
                  <a:lnTo>
                    <a:pt x="1952" y="2349"/>
                  </a:lnTo>
                  <a:lnTo>
                    <a:pt x="1955" y="2318"/>
                  </a:lnTo>
                  <a:lnTo>
                    <a:pt x="1958" y="2347"/>
                  </a:lnTo>
                  <a:lnTo>
                    <a:pt x="1961" y="2260"/>
                  </a:lnTo>
                  <a:lnTo>
                    <a:pt x="1964" y="2276"/>
                  </a:lnTo>
                  <a:lnTo>
                    <a:pt x="1967" y="2251"/>
                  </a:lnTo>
                  <a:lnTo>
                    <a:pt x="1970" y="2253"/>
                  </a:lnTo>
                  <a:lnTo>
                    <a:pt x="1974" y="2204"/>
                  </a:lnTo>
                  <a:lnTo>
                    <a:pt x="1977" y="2216"/>
                  </a:lnTo>
                  <a:lnTo>
                    <a:pt x="1983" y="1962"/>
                  </a:lnTo>
                  <a:lnTo>
                    <a:pt x="1992" y="2276"/>
                  </a:lnTo>
                  <a:lnTo>
                    <a:pt x="1998" y="2127"/>
                  </a:lnTo>
                  <a:lnTo>
                    <a:pt x="2001" y="2177"/>
                  </a:lnTo>
                  <a:lnTo>
                    <a:pt x="2004" y="2077"/>
                  </a:lnTo>
                  <a:lnTo>
                    <a:pt x="2007" y="2237"/>
                  </a:lnTo>
                  <a:lnTo>
                    <a:pt x="2010" y="2159"/>
                  </a:lnTo>
                  <a:lnTo>
                    <a:pt x="2014" y="2152"/>
                  </a:lnTo>
                  <a:lnTo>
                    <a:pt x="2017" y="2087"/>
                  </a:lnTo>
                  <a:lnTo>
                    <a:pt x="2020" y="2263"/>
                  </a:lnTo>
                  <a:lnTo>
                    <a:pt x="2026" y="2166"/>
                  </a:lnTo>
                  <a:lnTo>
                    <a:pt x="2029" y="2171"/>
                  </a:lnTo>
                  <a:lnTo>
                    <a:pt x="2032" y="2291"/>
                  </a:lnTo>
                  <a:lnTo>
                    <a:pt x="2035" y="2245"/>
                  </a:lnTo>
                  <a:lnTo>
                    <a:pt x="2041" y="2242"/>
                  </a:lnTo>
                  <a:lnTo>
                    <a:pt x="2044" y="2246"/>
                  </a:lnTo>
                  <a:lnTo>
                    <a:pt x="2047" y="2225"/>
                  </a:lnTo>
                  <a:lnTo>
                    <a:pt x="2050" y="2266"/>
                  </a:lnTo>
                  <a:lnTo>
                    <a:pt x="2060" y="1931"/>
                  </a:lnTo>
                  <a:lnTo>
                    <a:pt x="2063" y="2009"/>
                  </a:lnTo>
                  <a:lnTo>
                    <a:pt x="2069" y="1844"/>
                  </a:lnTo>
                  <a:lnTo>
                    <a:pt x="2075" y="1937"/>
                  </a:lnTo>
                  <a:lnTo>
                    <a:pt x="2078" y="1937"/>
                  </a:lnTo>
                  <a:lnTo>
                    <a:pt x="2081" y="2066"/>
                  </a:lnTo>
                  <a:lnTo>
                    <a:pt x="2084" y="2080"/>
                  </a:lnTo>
                  <a:lnTo>
                    <a:pt x="2087" y="2010"/>
                  </a:lnTo>
                  <a:lnTo>
                    <a:pt x="2096" y="2188"/>
                  </a:lnTo>
                  <a:lnTo>
                    <a:pt x="2100" y="2210"/>
                  </a:lnTo>
                  <a:lnTo>
                    <a:pt x="2106" y="2164"/>
                  </a:lnTo>
                  <a:lnTo>
                    <a:pt x="2109" y="2162"/>
                  </a:lnTo>
                  <a:lnTo>
                    <a:pt x="2112" y="2216"/>
                  </a:lnTo>
                  <a:lnTo>
                    <a:pt x="2133" y="1115"/>
                  </a:lnTo>
                  <a:lnTo>
                    <a:pt x="2136" y="851"/>
                  </a:lnTo>
                  <a:lnTo>
                    <a:pt x="2140" y="770"/>
                  </a:lnTo>
                  <a:lnTo>
                    <a:pt x="2143" y="840"/>
                  </a:lnTo>
                  <a:lnTo>
                    <a:pt x="2152" y="487"/>
                  </a:lnTo>
                  <a:lnTo>
                    <a:pt x="2161" y="931"/>
                  </a:lnTo>
                  <a:lnTo>
                    <a:pt x="2176" y="1885"/>
                  </a:lnTo>
                  <a:lnTo>
                    <a:pt x="2179" y="1930"/>
                  </a:lnTo>
                  <a:lnTo>
                    <a:pt x="2189" y="1709"/>
                  </a:lnTo>
                  <a:lnTo>
                    <a:pt x="2192" y="1852"/>
                  </a:lnTo>
                  <a:lnTo>
                    <a:pt x="2207" y="810"/>
                  </a:lnTo>
                  <a:lnTo>
                    <a:pt x="2213" y="357"/>
                  </a:lnTo>
                  <a:lnTo>
                    <a:pt x="2216" y="427"/>
                  </a:lnTo>
                  <a:lnTo>
                    <a:pt x="2219" y="323"/>
                  </a:lnTo>
                  <a:lnTo>
                    <a:pt x="2223" y="420"/>
                  </a:lnTo>
                  <a:lnTo>
                    <a:pt x="2229" y="288"/>
                  </a:lnTo>
                  <a:lnTo>
                    <a:pt x="2232" y="0"/>
                  </a:lnTo>
                  <a:lnTo>
                    <a:pt x="2250" y="1571"/>
                  </a:lnTo>
                  <a:lnTo>
                    <a:pt x="2253" y="1683"/>
                  </a:lnTo>
                  <a:lnTo>
                    <a:pt x="2256" y="1677"/>
                  </a:lnTo>
                  <a:lnTo>
                    <a:pt x="2262" y="1692"/>
                  </a:lnTo>
                  <a:lnTo>
                    <a:pt x="2269" y="1947"/>
                  </a:lnTo>
                  <a:lnTo>
                    <a:pt x="2281" y="1111"/>
                  </a:lnTo>
                  <a:lnTo>
                    <a:pt x="2284" y="1105"/>
                  </a:lnTo>
                  <a:lnTo>
                    <a:pt x="2293" y="253"/>
                  </a:lnTo>
                  <a:lnTo>
                    <a:pt x="2299" y="444"/>
                  </a:lnTo>
                  <a:lnTo>
                    <a:pt x="2306" y="382"/>
                  </a:lnTo>
                  <a:lnTo>
                    <a:pt x="2318" y="957"/>
                  </a:lnTo>
                  <a:lnTo>
                    <a:pt x="2336" y="2091"/>
                  </a:lnTo>
                  <a:lnTo>
                    <a:pt x="2339" y="2000"/>
                  </a:lnTo>
                  <a:lnTo>
                    <a:pt x="2342" y="2006"/>
                  </a:lnTo>
                  <a:lnTo>
                    <a:pt x="2345" y="2066"/>
                  </a:lnTo>
                  <a:lnTo>
                    <a:pt x="2349" y="2042"/>
                  </a:lnTo>
                  <a:lnTo>
                    <a:pt x="2358" y="1515"/>
                  </a:lnTo>
                  <a:lnTo>
                    <a:pt x="2361" y="1519"/>
                  </a:lnTo>
                  <a:lnTo>
                    <a:pt x="2367" y="1409"/>
                  </a:lnTo>
                  <a:lnTo>
                    <a:pt x="2373" y="1500"/>
                  </a:lnTo>
                  <a:lnTo>
                    <a:pt x="2382" y="1103"/>
                  </a:lnTo>
                  <a:lnTo>
                    <a:pt x="2389" y="1293"/>
                  </a:lnTo>
                  <a:lnTo>
                    <a:pt x="2392" y="1231"/>
                  </a:lnTo>
                  <a:lnTo>
                    <a:pt x="2407" y="2122"/>
                  </a:lnTo>
                  <a:lnTo>
                    <a:pt x="2410" y="2052"/>
                  </a:lnTo>
                  <a:lnTo>
                    <a:pt x="2413" y="2100"/>
                  </a:lnTo>
                  <a:lnTo>
                    <a:pt x="2416" y="2055"/>
                  </a:lnTo>
                  <a:lnTo>
                    <a:pt x="2419" y="2108"/>
                  </a:lnTo>
                  <a:lnTo>
                    <a:pt x="2422" y="2098"/>
                  </a:lnTo>
                  <a:lnTo>
                    <a:pt x="2425" y="2202"/>
                  </a:lnTo>
                  <a:lnTo>
                    <a:pt x="2435" y="1914"/>
                  </a:lnTo>
                  <a:lnTo>
                    <a:pt x="2438" y="1955"/>
                  </a:lnTo>
                  <a:lnTo>
                    <a:pt x="2441" y="1765"/>
                  </a:lnTo>
                  <a:lnTo>
                    <a:pt x="2444" y="1743"/>
                  </a:lnTo>
                  <a:lnTo>
                    <a:pt x="2450" y="1987"/>
                  </a:lnTo>
                  <a:lnTo>
                    <a:pt x="2453" y="1802"/>
                  </a:lnTo>
                  <a:lnTo>
                    <a:pt x="2459" y="1844"/>
                  </a:lnTo>
                  <a:lnTo>
                    <a:pt x="2462" y="2050"/>
                  </a:lnTo>
                  <a:lnTo>
                    <a:pt x="2472" y="1689"/>
                  </a:lnTo>
                  <a:lnTo>
                    <a:pt x="2484" y="2224"/>
                  </a:lnTo>
                  <a:lnTo>
                    <a:pt x="2487" y="2241"/>
                  </a:lnTo>
                  <a:lnTo>
                    <a:pt x="2490" y="2172"/>
                  </a:lnTo>
                  <a:lnTo>
                    <a:pt x="2493" y="2174"/>
                  </a:lnTo>
                  <a:lnTo>
                    <a:pt x="2499" y="2063"/>
                  </a:lnTo>
                  <a:lnTo>
                    <a:pt x="2505" y="2351"/>
                  </a:lnTo>
                  <a:lnTo>
                    <a:pt x="2515" y="2055"/>
                  </a:lnTo>
                  <a:lnTo>
                    <a:pt x="2524" y="2291"/>
                  </a:lnTo>
                  <a:lnTo>
                    <a:pt x="2530" y="2146"/>
                  </a:lnTo>
                  <a:lnTo>
                    <a:pt x="2536" y="2291"/>
                  </a:lnTo>
                  <a:lnTo>
                    <a:pt x="2539" y="2238"/>
                  </a:lnTo>
                  <a:lnTo>
                    <a:pt x="2545" y="2222"/>
                  </a:lnTo>
                  <a:lnTo>
                    <a:pt x="2549" y="2224"/>
                  </a:lnTo>
                  <a:lnTo>
                    <a:pt x="2552" y="2021"/>
                  </a:lnTo>
                  <a:lnTo>
                    <a:pt x="2564" y="2193"/>
                  </a:lnTo>
                  <a:lnTo>
                    <a:pt x="2567" y="2397"/>
                  </a:lnTo>
                  <a:lnTo>
                    <a:pt x="2576" y="2179"/>
                  </a:lnTo>
                  <a:lnTo>
                    <a:pt x="2579" y="2370"/>
                  </a:lnTo>
                  <a:lnTo>
                    <a:pt x="2589" y="2192"/>
                  </a:lnTo>
                  <a:lnTo>
                    <a:pt x="2592" y="2280"/>
                  </a:lnTo>
                  <a:lnTo>
                    <a:pt x="2598" y="2339"/>
                  </a:lnTo>
                  <a:lnTo>
                    <a:pt x="2601" y="2289"/>
                  </a:lnTo>
                  <a:lnTo>
                    <a:pt x="2604" y="2407"/>
                  </a:lnTo>
                  <a:lnTo>
                    <a:pt x="2607" y="2371"/>
                  </a:lnTo>
                  <a:lnTo>
                    <a:pt x="2610" y="2391"/>
                  </a:lnTo>
                  <a:lnTo>
                    <a:pt x="2613" y="2263"/>
                  </a:lnTo>
                  <a:lnTo>
                    <a:pt x="2622" y="2512"/>
                  </a:lnTo>
                  <a:lnTo>
                    <a:pt x="2632" y="2304"/>
                  </a:lnTo>
                  <a:lnTo>
                    <a:pt x="2635" y="2339"/>
                  </a:lnTo>
                  <a:lnTo>
                    <a:pt x="2644" y="2242"/>
                  </a:lnTo>
                  <a:lnTo>
                    <a:pt x="2650" y="2288"/>
                  </a:lnTo>
                  <a:lnTo>
                    <a:pt x="2656" y="2601"/>
                  </a:lnTo>
                  <a:lnTo>
                    <a:pt x="2659" y="2588"/>
                  </a:lnTo>
                  <a:lnTo>
                    <a:pt x="2662" y="2378"/>
                  </a:lnTo>
                  <a:lnTo>
                    <a:pt x="2672" y="2525"/>
                  </a:lnTo>
                  <a:lnTo>
                    <a:pt x="2675" y="2301"/>
                  </a:lnTo>
                  <a:lnTo>
                    <a:pt x="2681" y="2376"/>
                  </a:lnTo>
                  <a:lnTo>
                    <a:pt x="2684" y="2511"/>
                  </a:lnTo>
                  <a:lnTo>
                    <a:pt x="2690" y="2314"/>
                  </a:lnTo>
                  <a:lnTo>
                    <a:pt x="2696" y="2418"/>
                  </a:lnTo>
                  <a:lnTo>
                    <a:pt x="2699" y="2421"/>
                  </a:lnTo>
                  <a:lnTo>
                    <a:pt x="2709" y="2105"/>
                  </a:lnTo>
                  <a:lnTo>
                    <a:pt x="2718" y="2372"/>
                  </a:lnTo>
                  <a:lnTo>
                    <a:pt x="2724" y="2303"/>
                  </a:lnTo>
                  <a:lnTo>
                    <a:pt x="2733" y="2446"/>
                  </a:lnTo>
                  <a:lnTo>
                    <a:pt x="2736" y="2447"/>
                  </a:lnTo>
                  <a:lnTo>
                    <a:pt x="2739" y="2468"/>
                  </a:lnTo>
                  <a:lnTo>
                    <a:pt x="2742" y="2434"/>
                  </a:lnTo>
                  <a:lnTo>
                    <a:pt x="2749" y="2467"/>
                  </a:lnTo>
                  <a:lnTo>
                    <a:pt x="2755" y="2321"/>
                  </a:lnTo>
                  <a:lnTo>
                    <a:pt x="2761" y="2582"/>
                  </a:lnTo>
                  <a:lnTo>
                    <a:pt x="2767" y="2313"/>
                  </a:lnTo>
                  <a:lnTo>
                    <a:pt x="2770" y="2400"/>
                  </a:lnTo>
                  <a:lnTo>
                    <a:pt x="2779" y="2241"/>
                  </a:lnTo>
                  <a:lnTo>
                    <a:pt x="2782" y="2343"/>
                  </a:lnTo>
                  <a:lnTo>
                    <a:pt x="2785" y="2253"/>
                  </a:lnTo>
                  <a:lnTo>
                    <a:pt x="2795" y="2467"/>
                  </a:lnTo>
                  <a:lnTo>
                    <a:pt x="2798" y="2364"/>
                  </a:lnTo>
                  <a:lnTo>
                    <a:pt x="2801" y="2371"/>
                  </a:lnTo>
                  <a:lnTo>
                    <a:pt x="2807" y="2449"/>
                  </a:lnTo>
                  <a:lnTo>
                    <a:pt x="2810" y="2363"/>
                  </a:lnTo>
                  <a:lnTo>
                    <a:pt x="2813" y="2421"/>
                  </a:lnTo>
                  <a:lnTo>
                    <a:pt x="2822" y="2170"/>
                  </a:lnTo>
                  <a:lnTo>
                    <a:pt x="2825" y="2350"/>
                  </a:lnTo>
                  <a:lnTo>
                    <a:pt x="2832" y="2405"/>
                  </a:lnTo>
                  <a:lnTo>
                    <a:pt x="2835" y="2324"/>
                  </a:lnTo>
                  <a:lnTo>
                    <a:pt x="2838" y="2370"/>
                  </a:lnTo>
                  <a:lnTo>
                    <a:pt x="2841" y="2372"/>
                  </a:lnTo>
                  <a:lnTo>
                    <a:pt x="2847" y="2213"/>
                  </a:lnTo>
                  <a:lnTo>
                    <a:pt x="2850" y="2246"/>
                  </a:lnTo>
                  <a:lnTo>
                    <a:pt x="2853" y="2230"/>
                  </a:lnTo>
                  <a:lnTo>
                    <a:pt x="2862" y="2483"/>
                  </a:lnTo>
                  <a:lnTo>
                    <a:pt x="2869" y="2370"/>
                  </a:lnTo>
                  <a:lnTo>
                    <a:pt x="2872" y="2468"/>
                  </a:lnTo>
                  <a:lnTo>
                    <a:pt x="2875" y="2454"/>
                  </a:lnTo>
                  <a:lnTo>
                    <a:pt x="2878" y="2284"/>
                  </a:lnTo>
                  <a:lnTo>
                    <a:pt x="2884" y="2358"/>
                  </a:lnTo>
                  <a:lnTo>
                    <a:pt x="2887" y="2472"/>
                  </a:lnTo>
                  <a:lnTo>
                    <a:pt x="2890" y="2417"/>
                  </a:lnTo>
                  <a:lnTo>
                    <a:pt x="2893" y="2421"/>
                  </a:lnTo>
                  <a:lnTo>
                    <a:pt x="2896" y="2303"/>
                  </a:lnTo>
                  <a:lnTo>
                    <a:pt x="2899" y="2291"/>
                  </a:lnTo>
                  <a:lnTo>
                    <a:pt x="2909" y="2379"/>
                  </a:lnTo>
                  <a:lnTo>
                    <a:pt x="2918" y="2507"/>
                  </a:lnTo>
                  <a:lnTo>
                    <a:pt x="2921" y="2504"/>
                  </a:lnTo>
                  <a:lnTo>
                    <a:pt x="2924" y="2653"/>
                  </a:lnTo>
                  <a:lnTo>
                    <a:pt x="2927" y="2647"/>
                  </a:lnTo>
                  <a:lnTo>
                    <a:pt x="2930" y="2653"/>
                  </a:lnTo>
                  <a:lnTo>
                    <a:pt x="2933" y="2483"/>
                  </a:lnTo>
                  <a:lnTo>
                    <a:pt x="2936" y="2504"/>
                  </a:lnTo>
                  <a:lnTo>
                    <a:pt x="2939" y="2359"/>
                  </a:lnTo>
                  <a:lnTo>
                    <a:pt x="2942" y="2418"/>
                  </a:lnTo>
                  <a:lnTo>
                    <a:pt x="2949" y="2195"/>
                  </a:lnTo>
                  <a:lnTo>
                    <a:pt x="2952" y="2174"/>
                  </a:lnTo>
                  <a:lnTo>
                    <a:pt x="2958" y="2368"/>
                  </a:lnTo>
                  <a:lnTo>
                    <a:pt x="2961" y="2424"/>
                  </a:lnTo>
                  <a:lnTo>
                    <a:pt x="2964" y="2392"/>
                  </a:lnTo>
                  <a:lnTo>
                    <a:pt x="2967" y="2397"/>
                  </a:lnTo>
                  <a:lnTo>
                    <a:pt x="2970" y="2337"/>
                  </a:lnTo>
                  <a:lnTo>
                    <a:pt x="2979" y="2453"/>
                  </a:lnTo>
                  <a:lnTo>
                    <a:pt x="2983" y="2359"/>
                  </a:lnTo>
                  <a:lnTo>
                    <a:pt x="2989" y="2517"/>
                  </a:lnTo>
                  <a:lnTo>
                    <a:pt x="2995" y="2418"/>
                  </a:lnTo>
                  <a:lnTo>
                    <a:pt x="3001" y="2492"/>
                  </a:lnTo>
                  <a:lnTo>
                    <a:pt x="3007" y="2321"/>
                  </a:lnTo>
                  <a:lnTo>
                    <a:pt x="3010" y="2316"/>
                  </a:lnTo>
                  <a:lnTo>
                    <a:pt x="3013" y="2246"/>
                  </a:lnTo>
                  <a:lnTo>
                    <a:pt x="3016" y="2339"/>
                  </a:lnTo>
                  <a:lnTo>
                    <a:pt x="3019" y="2296"/>
                  </a:lnTo>
                  <a:lnTo>
                    <a:pt x="3023" y="2509"/>
                  </a:lnTo>
                  <a:lnTo>
                    <a:pt x="3029" y="2397"/>
                  </a:lnTo>
                  <a:lnTo>
                    <a:pt x="3032" y="2155"/>
                  </a:lnTo>
                  <a:lnTo>
                    <a:pt x="3041" y="2421"/>
                  </a:lnTo>
                  <a:lnTo>
                    <a:pt x="3044" y="2318"/>
                  </a:lnTo>
                  <a:lnTo>
                    <a:pt x="3047" y="2345"/>
                  </a:lnTo>
                  <a:lnTo>
                    <a:pt x="3050" y="2309"/>
                  </a:lnTo>
                  <a:lnTo>
                    <a:pt x="3053" y="2338"/>
                  </a:lnTo>
                  <a:lnTo>
                    <a:pt x="3063" y="1935"/>
                  </a:lnTo>
                  <a:lnTo>
                    <a:pt x="3066" y="2059"/>
                  </a:lnTo>
                  <a:lnTo>
                    <a:pt x="3075" y="1605"/>
                  </a:lnTo>
                  <a:lnTo>
                    <a:pt x="3081" y="1539"/>
                  </a:lnTo>
                  <a:lnTo>
                    <a:pt x="3084" y="1452"/>
                  </a:lnTo>
                  <a:lnTo>
                    <a:pt x="3087" y="1535"/>
                  </a:lnTo>
                  <a:lnTo>
                    <a:pt x="3090" y="1503"/>
                  </a:lnTo>
                  <a:lnTo>
                    <a:pt x="3096" y="1602"/>
                  </a:lnTo>
                  <a:lnTo>
                    <a:pt x="3103" y="1983"/>
                  </a:lnTo>
                  <a:lnTo>
                    <a:pt x="3106" y="1913"/>
                  </a:lnTo>
                  <a:lnTo>
                    <a:pt x="3115" y="2152"/>
                  </a:lnTo>
                  <a:lnTo>
                    <a:pt x="3118" y="2097"/>
                  </a:lnTo>
                  <a:lnTo>
                    <a:pt x="3124" y="2217"/>
                  </a:lnTo>
                  <a:lnTo>
                    <a:pt x="3140" y="1580"/>
                  </a:lnTo>
                  <a:lnTo>
                    <a:pt x="3158" y="245"/>
                  </a:lnTo>
                  <a:lnTo>
                    <a:pt x="3161" y="198"/>
                  </a:lnTo>
                  <a:lnTo>
                    <a:pt x="3177" y="1289"/>
                  </a:lnTo>
                  <a:lnTo>
                    <a:pt x="3180" y="1111"/>
                  </a:lnTo>
                  <a:lnTo>
                    <a:pt x="3189" y="1798"/>
                  </a:lnTo>
                  <a:lnTo>
                    <a:pt x="3192" y="1694"/>
                  </a:lnTo>
                  <a:lnTo>
                    <a:pt x="3201" y="2017"/>
                  </a:lnTo>
                  <a:lnTo>
                    <a:pt x="3207" y="1761"/>
                  </a:lnTo>
                  <a:lnTo>
                    <a:pt x="3210" y="1744"/>
                  </a:lnTo>
                  <a:lnTo>
                    <a:pt x="3217" y="1901"/>
                  </a:lnTo>
                  <a:lnTo>
                    <a:pt x="3235" y="619"/>
                  </a:lnTo>
                  <a:lnTo>
                    <a:pt x="3238" y="631"/>
                  </a:lnTo>
                  <a:lnTo>
                    <a:pt x="3241" y="546"/>
                  </a:lnTo>
                  <a:lnTo>
                    <a:pt x="3244" y="816"/>
                  </a:lnTo>
                  <a:lnTo>
                    <a:pt x="3251" y="1045"/>
                  </a:lnTo>
                  <a:lnTo>
                    <a:pt x="3254" y="1032"/>
                  </a:lnTo>
                  <a:lnTo>
                    <a:pt x="3263" y="1918"/>
                  </a:lnTo>
                  <a:lnTo>
                    <a:pt x="3266" y="1748"/>
                  </a:lnTo>
                  <a:lnTo>
                    <a:pt x="3275" y="2029"/>
                  </a:lnTo>
                  <a:lnTo>
                    <a:pt x="3278" y="1992"/>
                  </a:lnTo>
                  <a:lnTo>
                    <a:pt x="3281" y="2030"/>
                  </a:lnTo>
                  <a:lnTo>
                    <a:pt x="3288" y="1938"/>
                  </a:lnTo>
                  <a:lnTo>
                    <a:pt x="3294" y="2018"/>
                  </a:lnTo>
                  <a:lnTo>
                    <a:pt x="3309" y="1505"/>
                  </a:lnTo>
                  <a:lnTo>
                    <a:pt x="3315" y="1393"/>
                  </a:lnTo>
                  <a:lnTo>
                    <a:pt x="3318" y="1453"/>
                  </a:lnTo>
                  <a:lnTo>
                    <a:pt x="3321" y="1442"/>
                  </a:lnTo>
                  <a:lnTo>
                    <a:pt x="3340" y="1992"/>
                  </a:lnTo>
                  <a:lnTo>
                    <a:pt x="3346" y="2043"/>
                  </a:lnTo>
                  <a:lnTo>
                    <a:pt x="3349" y="2147"/>
                  </a:lnTo>
                  <a:lnTo>
                    <a:pt x="3352" y="2067"/>
                  </a:lnTo>
                  <a:lnTo>
                    <a:pt x="3358" y="2174"/>
                  </a:lnTo>
                  <a:lnTo>
                    <a:pt x="3361" y="2391"/>
                  </a:lnTo>
                  <a:lnTo>
                    <a:pt x="3368" y="2447"/>
                  </a:lnTo>
                  <a:lnTo>
                    <a:pt x="3377" y="2113"/>
                  </a:lnTo>
                  <a:lnTo>
                    <a:pt x="3380" y="2234"/>
                  </a:lnTo>
                  <a:lnTo>
                    <a:pt x="3389" y="1931"/>
                  </a:lnTo>
                  <a:lnTo>
                    <a:pt x="3398" y="2175"/>
                  </a:lnTo>
                  <a:lnTo>
                    <a:pt x="3405" y="1927"/>
                  </a:lnTo>
                  <a:lnTo>
                    <a:pt x="3432" y="2338"/>
                  </a:lnTo>
                  <a:lnTo>
                    <a:pt x="3435" y="2450"/>
                  </a:lnTo>
                  <a:lnTo>
                    <a:pt x="3439" y="2426"/>
                  </a:lnTo>
                  <a:lnTo>
                    <a:pt x="3442" y="2441"/>
                  </a:lnTo>
                  <a:lnTo>
                    <a:pt x="3445" y="2382"/>
                  </a:lnTo>
                  <a:lnTo>
                    <a:pt x="3448" y="2432"/>
                  </a:lnTo>
                  <a:lnTo>
                    <a:pt x="3451" y="2217"/>
                  </a:lnTo>
                  <a:lnTo>
                    <a:pt x="3454" y="2224"/>
                  </a:lnTo>
                  <a:lnTo>
                    <a:pt x="3457" y="2206"/>
                  </a:lnTo>
                  <a:lnTo>
                    <a:pt x="3460" y="2357"/>
                  </a:lnTo>
                  <a:lnTo>
                    <a:pt x="3463" y="2288"/>
                  </a:lnTo>
                  <a:lnTo>
                    <a:pt x="3466" y="2343"/>
                  </a:lnTo>
                  <a:lnTo>
                    <a:pt x="3469" y="2299"/>
                  </a:lnTo>
                  <a:lnTo>
                    <a:pt x="3476" y="2325"/>
                  </a:lnTo>
                  <a:lnTo>
                    <a:pt x="3479" y="2363"/>
                  </a:lnTo>
                  <a:lnTo>
                    <a:pt x="3482" y="2272"/>
                  </a:lnTo>
                  <a:lnTo>
                    <a:pt x="3488" y="2303"/>
                  </a:lnTo>
                  <a:lnTo>
                    <a:pt x="3494" y="2197"/>
                  </a:lnTo>
                  <a:lnTo>
                    <a:pt x="3500" y="2526"/>
                  </a:lnTo>
                  <a:lnTo>
                    <a:pt x="3506" y="2266"/>
                  </a:lnTo>
                  <a:lnTo>
                    <a:pt x="3509" y="2246"/>
                  </a:lnTo>
                  <a:lnTo>
                    <a:pt x="3516" y="2347"/>
                  </a:lnTo>
                  <a:lnTo>
                    <a:pt x="3522" y="2388"/>
                  </a:lnTo>
                  <a:lnTo>
                    <a:pt x="3531" y="2297"/>
                  </a:lnTo>
                  <a:lnTo>
                    <a:pt x="3534" y="2430"/>
                  </a:lnTo>
                  <a:lnTo>
                    <a:pt x="3540" y="2441"/>
                  </a:lnTo>
                  <a:lnTo>
                    <a:pt x="3546" y="2154"/>
                  </a:lnTo>
                  <a:lnTo>
                    <a:pt x="3553" y="2188"/>
                  </a:lnTo>
                  <a:lnTo>
                    <a:pt x="3556" y="2156"/>
                  </a:lnTo>
                  <a:lnTo>
                    <a:pt x="3562" y="2309"/>
                  </a:lnTo>
                  <a:lnTo>
                    <a:pt x="3565" y="2210"/>
                  </a:lnTo>
                  <a:lnTo>
                    <a:pt x="3571" y="2388"/>
                  </a:lnTo>
                  <a:lnTo>
                    <a:pt x="3577" y="2220"/>
                  </a:lnTo>
                  <a:lnTo>
                    <a:pt x="3587" y="2421"/>
                  </a:lnTo>
                  <a:lnTo>
                    <a:pt x="3596" y="2337"/>
                  </a:lnTo>
                  <a:lnTo>
                    <a:pt x="3599" y="2353"/>
                  </a:lnTo>
                  <a:lnTo>
                    <a:pt x="3605" y="2201"/>
                  </a:lnTo>
                  <a:lnTo>
                    <a:pt x="3614" y="2488"/>
                  </a:lnTo>
                  <a:lnTo>
                    <a:pt x="3620" y="2393"/>
                  </a:lnTo>
                  <a:lnTo>
                    <a:pt x="3627" y="2048"/>
                  </a:lnTo>
                  <a:lnTo>
                    <a:pt x="3636" y="2345"/>
                  </a:lnTo>
                  <a:lnTo>
                    <a:pt x="3639" y="2337"/>
                  </a:lnTo>
                  <a:lnTo>
                    <a:pt x="3645" y="2360"/>
                  </a:lnTo>
                  <a:lnTo>
                    <a:pt x="3651" y="2185"/>
                  </a:lnTo>
                  <a:lnTo>
                    <a:pt x="3661" y="2454"/>
                  </a:lnTo>
                  <a:lnTo>
                    <a:pt x="3664" y="2470"/>
                  </a:lnTo>
                  <a:lnTo>
                    <a:pt x="3667" y="2407"/>
                  </a:lnTo>
                  <a:lnTo>
                    <a:pt x="3670" y="2403"/>
                  </a:lnTo>
                  <a:lnTo>
                    <a:pt x="3673" y="2320"/>
                  </a:lnTo>
                  <a:lnTo>
                    <a:pt x="3676" y="2491"/>
                  </a:lnTo>
                  <a:lnTo>
                    <a:pt x="3685" y="2250"/>
                  </a:lnTo>
                  <a:lnTo>
                    <a:pt x="3688" y="2384"/>
                  </a:lnTo>
                  <a:lnTo>
                    <a:pt x="3691" y="2400"/>
                  </a:lnTo>
                  <a:lnTo>
                    <a:pt x="3698" y="2230"/>
                  </a:lnTo>
                  <a:lnTo>
                    <a:pt x="3701" y="2276"/>
                  </a:lnTo>
                  <a:lnTo>
                    <a:pt x="3704" y="2278"/>
                  </a:lnTo>
                  <a:lnTo>
                    <a:pt x="3707" y="2272"/>
                  </a:lnTo>
                  <a:lnTo>
                    <a:pt x="3710" y="2172"/>
                  </a:lnTo>
                  <a:lnTo>
                    <a:pt x="3719" y="2387"/>
                  </a:lnTo>
                  <a:lnTo>
                    <a:pt x="3722" y="2145"/>
                  </a:lnTo>
                  <a:lnTo>
                    <a:pt x="3725" y="2120"/>
                  </a:lnTo>
                  <a:lnTo>
                    <a:pt x="3732" y="2495"/>
                  </a:lnTo>
                  <a:lnTo>
                    <a:pt x="3735" y="2338"/>
                  </a:lnTo>
                  <a:lnTo>
                    <a:pt x="3741" y="2375"/>
                  </a:lnTo>
                  <a:lnTo>
                    <a:pt x="3744" y="2460"/>
                  </a:lnTo>
                  <a:lnTo>
                    <a:pt x="3747" y="2412"/>
                  </a:lnTo>
                  <a:lnTo>
                    <a:pt x="3750" y="2543"/>
                  </a:lnTo>
                  <a:lnTo>
                    <a:pt x="3756" y="2564"/>
                  </a:lnTo>
                  <a:lnTo>
                    <a:pt x="3759" y="2403"/>
                  </a:lnTo>
                  <a:lnTo>
                    <a:pt x="3762" y="2405"/>
                  </a:lnTo>
                  <a:lnTo>
                    <a:pt x="3765" y="2353"/>
                  </a:lnTo>
                  <a:lnTo>
                    <a:pt x="3769" y="2407"/>
                  </a:lnTo>
                  <a:lnTo>
                    <a:pt x="3778" y="2197"/>
                  </a:lnTo>
                  <a:lnTo>
                    <a:pt x="3781" y="2342"/>
                  </a:lnTo>
                  <a:lnTo>
                    <a:pt x="3784" y="2312"/>
                  </a:lnTo>
                  <a:lnTo>
                    <a:pt x="3787" y="2378"/>
                  </a:lnTo>
                  <a:lnTo>
                    <a:pt x="3793" y="2220"/>
                  </a:lnTo>
                  <a:lnTo>
                    <a:pt x="3796" y="2164"/>
                  </a:lnTo>
                  <a:lnTo>
                    <a:pt x="3802" y="2253"/>
                  </a:lnTo>
                  <a:lnTo>
                    <a:pt x="3806" y="2243"/>
                  </a:lnTo>
                  <a:lnTo>
                    <a:pt x="3815" y="2496"/>
                  </a:lnTo>
                  <a:lnTo>
                    <a:pt x="3821" y="2308"/>
                  </a:lnTo>
                  <a:lnTo>
                    <a:pt x="3827" y="2395"/>
                  </a:lnTo>
                  <a:lnTo>
                    <a:pt x="3830" y="2405"/>
                  </a:lnTo>
                  <a:lnTo>
                    <a:pt x="3833" y="2297"/>
                  </a:lnTo>
                  <a:lnTo>
                    <a:pt x="3840" y="2279"/>
                  </a:lnTo>
                  <a:lnTo>
                    <a:pt x="3849" y="2536"/>
                  </a:lnTo>
                  <a:lnTo>
                    <a:pt x="3858" y="2221"/>
                  </a:lnTo>
                  <a:lnTo>
                    <a:pt x="3861" y="2343"/>
                  </a:lnTo>
                  <a:lnTo>
                    <a:pt x="3864" y="2220"/>
                  </a:lnTo>
                  <a:lnTo>
                    <a:pt x="3867" y="2328"/>
                  </a:lnTo>
                  <a:lnTo>
                    <a:pt x="3870" y="2308"/>
                  </a:lnTo>
                  <a:lnTo>
                    <a:pt x="3873" y="2380"/>
                  </a:lnTo>
                  <a:lnTo>
                    <a:pt x="3877" y="2341"/>
                  </a:lnTo>
                  <a:lnTo>
                    <a:pt x="3889" y="2497"/>
                  </a:lnTo>
                  <a:lnTo>
                    <a:pt x="3895" y="2457"/>
                  </a:lnTo>
                  <a:lnTo>
                    <a:pt x="3898" y="2441"/>
                  </a:lnTo>
                  <a:lnTo>
                    <a:pt x="3901" y="2462"/>
                  </a:lnTo>
                  <a:lnTo>
                    <a:pt x="3907" y="2379"/>
                  </a:lnTo>
                  <a:lnTo>
                    <a:pt x="3910" y="2446"/>
                  </a:lnTo>
                  <a:lnTo>
                    <a:pt x="3914" y="2442"/>
                  </a:lnTo>
                  <a:lnTo>
                    <a:pt x="3917" y="2484"/>
                  </a:lnTo>
                  <a:lnTo>
                    <a:pt x="3920" y="2339"/>
                  </a:lnTo>
                  <a:lnTo>
                    <a:pt x="3923" y="2408"/>
                  </a:lnTo>
                  <a:lnTo>
                    <a:pt x="3926" y="2412"/>
                  </a:lnTo>
                  <a:lnTo>
                    <a:pt x="3929" y="2518"/>
                  </a:lnTo>
                  <a:lnTo>
                    <a:pt x="3932" y="2435"/>
                  </a:lnTo>
                  <a:lnTo>
                    <a:pt x="3941" y="2538"/>
                  </a:lnTo>
                  <a:lnTo>
                    <a:pt x="3948" y="2345"/>
                  </a:lnTo>
                  <a:lnTo>
                    <a:pt x="3954" y="2287"/>
                  </a:lnTo>
                  <a:lnTo>
                    <a:pt x="3957" y="2184"/>
                  </a:lnTo>
                  <a:lnTo>
                    <a:pt x="3966" y="2303"/>
                  </a:lnTo>
                  <a:lnTo>
                    <a:pt x="3969" y="2271"/>
                  </a:lnTo>
                  <a:lnTo>
                    <a:pt x="3972" y="2400"/>
                  </a:lnTo>
                  <a:lnTo>
                    <a:pt x="3975" y="2380"/>
                  </a:lnTo>
                  <a:lnTo>
                    <a:pt x="3978" y="2420"/>
                  </a:lnTo>
                  <a:lnTo>
                    <a:pt x="3981" y="2351"/>
                  </a:lnTo>
                  <a:lnTo>
                    <a:pt x="3985" y="2437"/>
                  </a:lnTo>
                  <a:lnTo>
                    <a:pt x="3994" y="2271"/>
                  </a:lnTo>
                  <a:lnTo>
                    <a:pt x="4000" y="2354"/>
                  </a:lnTo>
                  <a:lnTo>
                    <a:pt x="4012" y="2110"/>
                  </a:lnTo>
                  <a:lnTo>
                    <a:pt x="4022" y="2303"/>
                  </a:lnTo>
                  <a:lnTo>
                    <a:pt x="4025" y="2287"/>
                  </a:lnTo>
                  <a:lnTo>
                    <a:pt x="4031" y="2338"/>
                  </a:lnTo>
                  <a:lnTo>
                    <a:pt x="4034" y="2435"/>
                  </a:lnTo>
                  <a:lnTo>
                    <a:pt x="4040" y="2263"/>
                  </a:lnTo>
                  <a:lnTo>
                    <a:pt x="4049" y="2438"/>
                  </a:lnTo>
                  <a:lnTo>
                    <a:pt x="4052" y="2347"/>
                  </a:lnTo>
                  <a:lnTo>
                    <a:pt x="4056" y="2349"/>
                  </a:lnTo>
                  <a:lnTo>
                    <a:pt x="4059" y="2338"/>
                  </a:lnTo>
                  <a:lnTo>
                    <a:pt x="4062" y="2400"/>
                  </a:lnTo>
                  <a:lnTo>
                    <a:pt x="4068" y="2313"/>
                  </a:lnTo>
                  <a:lnTo>
                    <a:pt x="4074" y="2491"/>
                  </a:lnTo>
                  <a:lnTo>
                    <a:pt x="4083" y="2226"/>
                  </a:lnTo>
                  <a:lnTo>
                    <a:pt x="4086" y="2210"/>
                  </a:lnTo>
                  <a:lnTo>
                    <a:pt x="4090" y="2235"/>
                  </a:lnTo>
                  <a:lnTo>
                    <a:pt x="4093" y="2092"/>
                  </a:lnTo>
                  <a:lnTo>
                    <a:pt x="4099" y="2139"/>
                  </a:lnTo>
                  <a:lnTo>
                    <a:pt x="4102" y="2238"/>
                  </a:lnTo>
                  <a:lnTo>
                    <a:pt x="4105" y="2175"/>
                  </a:lnTo>
                  <a:lnTo>
                    <a:pt x="4108" y="2214"/>
                  </a:lnTo>
                  <a:lnTo>
                    <a:pt x="4111" y="2206"/>
                  </a:lnTo>
                  <a:lnTo>
                    <a:pt x="4114" y="2353"/>
                  </a:lnTo>
                  <a:lnTo>
                    <a:pt x="4117" y="2320"/>
                  </a:lnTo>
                  <a:lnTo>
                    <a:pt x="4120" y="2320"/>
                  </a:lnTo>
                  <a:lnTo>
                    <a:pt x="4124" y="2259"/>
                  </a:lnTo>
                  <a:lnTo>
                    <a:pt x="4127" y="2349"/>
                  </a:lnTo>
                  <a:lnTo>
                    <a:pt x="4130" y="2263"/>
                  </a:lnTo>
                  <a:lnTo>
                    <a:pt x="4133" y="2308"/>
                  </a:lnTo>
                  <a:lnTo>
                    <a:pt x="4136" y="2266"/>
                  </a:lnTo>
                  <a:lnTo>
                    <a:pt x="4142" y="2403"/>
                  </a:lnTo>
                  <a:lnTo>
                    <a:pt x="4151" y="2342"/>
                  </a:lnTo>
                  <a:lnTo>
                    <a:pt x="4154" y="2407"/>
                  </a:lnTo>
                  <a:lnTo>
                    <a:pt x="4161" y="2264"/>
                  </a:lnTo>
                  <a:lnTo>
                    <a:pt x="4167" y="2045"/>
                  </a:lnTo>
                  <a:lnTo>
                    <a:pt x="4176" y="2280"/>
                  </a:lnTo>
                  <a:lnTo>
                    <a:pt x="4185" y="2443"/>
                  </a:lnTo>
                  <a:lnTo>
                    <a:pt x="4191" y="2375"/>
                  </a:lnTo>
                  <a:lnTo>
                    <a:pt x="4195" y="2371"/>
                  </a:lnTo>
                  <a:lnTo>
                    <a:pt x="4198" y="2379"/>
                  </a:lnTo>
                  <a:lnTo>
                    <a:pt x="4201" y="2326"/>
                  </a:lnTo>
                  <a:lnTo>
                    <a:pt x="4207" y="2316"/>
                  </a:lnTo>
                  <a:lnTo>
                    <a:pt x="4213" y="2500"/>
                  </a:lnTo>
                  <a:lnTo>
                    <a:pt x="4216" y="2508"/>
                  </a:lnTo>
                  <a:lnTo>
                    <a:pt x="4219" y="2447"/>
                  </a:lnTo>
                  <a:lnTo>
                    <a:pt x="4222" y="2501"/>
                  </a:lnTo>
                  <a:lnTo>
                    <a:pt x="4228" y="2526"/>
                  </a:lnTo>
                  <a:lnTo>
                    <a:pt x="4235" y="2254"/>
                  </a:lnTo>
                  <a:lnTo>
                    <a:pt x="4238" y="2283"/>
                  </a:lnTo>
                  <a:lnTo>
                    <a:pt x="4241" y="2284"/>
                  </a:lnTo>
                  <a:lnTo>
                    <a:pt x="4247" y="2177"/>
                  </a:lnTo>
                  <a:lnTo>
                    <a:pt x="4250" y="2293"/>
                  </a:lnTo>
                  <a:lnTo>
                    <a:pt x="4253" y="2288"/>
                  </a:lnTo>
                  <a:lnTo>
                    <a:pt x="4256" y="2416"/>
                  </a:lnTo>
                  <a:lnTo>
                    <a:pt x="4259" y="2393"/>
                  </a:lnTo>
                  <a:lnTo>
                    <a:pt x="4262" y="2413"/>
                  </a:lnTo>
                  <a:lnTo>
                    <a:pt x="4266" y="2268"/>
                  </a:lnTo>
                  <a:lnTo>
                    <a:pt x="4275" y="2453"/>
                  </a:lnTo>
                  <a:lnTo>
                    <a:pt x="4284" y="2270"/>
                  </a:lnTo>
                  <a:lnTo>
                    <a:pt x="4290" y="2468"/>
                  </a:lnTo>
                  <a:lnTo>
                    <a:pt x="4293" y="2462"/>
                  </a:lnTo>
                  <a:lnTo>
                    <a:pt x="4296" y="2309"/>
                  </a:lnTo>
                  <a:lnTo>
                    <a:pt x="4303" y="2364"/>
                  </a:lnTo>
                  <a:lnTo>
                    <a:pt x="4306" y="2493"/>
                  </a:lnTo>
                  <a:lnTo>
                    <a:pt x="4312" y="2453"/>
                  </a:lnTo>
                  <a:lnTo>
                    <a:pt x="4315" y="2457"/>
                  </a:lnTo>
                  <a:lnTo>
                    <a:pt x="4318" y="2504"/>
                  </a:lnTo>
                  <a:lnTo>
                    <a:pt x="4321" y="2360"/>
                  </a:lnTo>
                  <a:lnTo>
                    <a:pt x="4324" y="2350"/>
                  </a:lnTo>
                  <a:lnTo>
                    <a:pt x="4330" y="2422"/>
                  </a:lnTo>
                  <a:lnTo>
                    <a:pt x="4334" y="2325"/>
                  </a:lnTo>
                  <a:lnTo>
                    <a:pt x="4337" y="2337"/>
                  </a:lnTo>
                  <a:lnTo>
                    <a:pt x="4340" y="2299"/>
                  </a:lnTo>
                  <a:lnTo>
                    <a:pt x="4343" y="2488"/>
                  </a:lnTo>
                  <a:lnTo>
                    <a:pt x="4346" y="2495"/>
                  </a:lnTo>
                  <a:lnTo>
                    <a:pt x="4352" y="2281"/>
                  </a:lnTo>
                  <a:lnTo>
                    <a:pt x="4355" y="2520"/>
                  </a:lnTo>
                  <a:lnTo>
                    <a:pt x="4361" y="2317"/>
                  </a:lnTo>
                  <a:lnTo>
                    <a:pt x="4364" y="2303"/>
                  </a:lnTo>
                  <a:lnTo>
                    <a:pt x="4371" y="2568"/>
                  </a:lnTo>
                  <a:lnTo>
                    <a:pt x="4377" y="2366"/>
                  </a:lnTo>
                  <a:lnTo>
                    <a:pt x="4383" y="2434"/>
                  </a:lnTo>
                  <a:lnTo>
                    <a:pt x="4386" y="2539"/>
                  </a:lnTo>
                  <a:lnTo>
                    <a:pt x="4395" y="2376"/>
                  </a:lnTo>
                  <a:lnTo>
                    <a:pt x="4398" y="2416"/>
                  </a:lnTo>
                  <a:lnTo>
                    <a:pt x="4401" y="2392"/>
                  </a:lnTo>
                  <a:lnTo>
                    <a:pt x="4405" y="2405"/>
                  </a:lnTo>
                  <a:lnTo>
                    <a:pt x="4411" y="2268"/>
                  </a:lnTo>
                  <a:lnTo>
                    <a:pt x="4417" y="2549"/>
                  </a:lnTo>
                  <a:lnTo>
                    <a:pt x="4423" y="2374"/>
                  </a:lnTo>
                  <a:lnTo>
                    <a:pt x="4429" y="2559"/>
                  </a:lnTo>
                  <a:lnTo>
                    <a:pt x="4435" y="2493"/>
                  </a:lnTo>
                  <a:lnTo>
                    <a:pt x="4442" y="2266"/>
                  </a:lnTo>
                  <a:lnTo>
                    <a:pt x="4448" y="2478"/>
                  </a:lnTo>
                  <a:lnTo>
                    <a:pt x="4451" y="2403"/>
                  </a:lnTo>
                  <a:lnTo>
                    <a:pt x="4460" y="2516"/>
                  </a:lnTo>
                  <a:lnTo>
                    <a:pt x="4466" y="2246"/>
                  </a:lnTo>
                  <a:lnTo>
                    <a:pt x="4473" y="2422"/>
                  </a:lnTo>
                  <a:lnTo>
                    <a:pt x="4476" y="2375"/>
                  </a:lnTo>
                  <a:lnTo>
                    <a:pt x="4479" y="2376"/>
                  </a:lnTo>
                  <a:lnTo>
                    <a:pt x="4485" y="2499"/>
                  </a:lnTo>
                  <a:lnTo>
                    <a:pt x="4488" y="2501"/>
                  </a:lnTo>
                  <a:lnTo>
                    <a:pt x="4491" y="2464"/>
                  </a:lnTo>
                  <a:lnTo>
                    <a:pt x="4494" y="2493"/>
                  </a:lnTo>
                  <a:lnTo>
                    <a:pt x="4503" y="2366"/>
                  </a:lnTo>
                  <a:lnTo>
                    <a:pt x="4507" y="2470"/>
                  </a:lnTo>
                  <a:lnTo>
                    <a:pt x="4513" y="2468"/>
                  </a:lnTo>
                  <a:lnTo>
                    <a:pt x="4516" y="2455"/>
                  </a:lnTo>
                  <a:lnTo>
                    <a:pt x="4519" y="2591"/>
                  </a:lnTo>
                  <a:lnTo>
                    <a:pt x="4522" y="2601"/>
                  </a:lnTo>
                  <a:lnTo>
                    <a:pt x="4531" y="2367"/>
                  </a:lnTo>
                  <a:lnTo>
                    <a:pt x="4541" y="2582"/>
                  </a:lnTo>
                  <a:lnTo>
                    <a:pt x="4550" y="2284"/>
                  </a:lnTo>
                  <a:lnTo>
                    <a:pt x="4556" y="2489"/>
                  </a:lnTo>
                  <a:lnTo>
                    <a:pt x="4559" y="2491"/>
                  </a:lnTo>
                  <a:lnTo>
                    <a:pt x="4562" y="2321"/>
                  </a:lnTo>
                  <a:lnTo>
                    <a:pt x="4568" y="2393"/>
                  </a:lnTo>
                  <a:lnTo>
                    <a:pt x="4571" y="2521"/>
                  </a:lnTo>
                  <a:lnTo>
                    <a:pt x="4578" y="2478"/>
                  </a:lnTo>
                  <a:lnTo>
                    <a:pt x="4584" y="2366"/>
                  </a:lnTo>
                  <a:lnTo>
                    <a:pt x="4587" y="2362"/>
                  </a:lnTo>
                  <a:lnTo>
                    <a:pt x="4590" y="2432"/>
                  </a:lnTo>
                  <a:lnTo>
                    <a:pt x="4593" y="2425"/>
                  </a:lnTo>
                  <a:lnTo>
                    <a:pt x="4596" y="2496"/>
                  </a:lnTo>
                  <a:lnTo>
                    <a:pt x="4602" y="2393"/>
                  </a:lnTo>
                  <a:lnTo>
                    <a:pt x="4605" y="2387"/>
                  </a:lnTo>
                  <a:lnTo>
                    <a:pt x="4609" y="2468"/>
                  </a:lnTo>
                  <a:lnTo>
                    <a:pt x="4615" y="2353"/>
                  </a:lnTo>
                  <a:lnTo>
                    <a:pt x="4621" y="2400"/>
                  </a:lnTo>
                  <a:lnTo>
                    <a:pt x="4624" y="2492"/>
                  </a:lnTo>
                  <a:lnTo>
                    <a:pt x="4627" y="2476"/>
                  </a:lnTo>
                  <a:lnTo>
                    <a:pt x="4630" y="2479"/>
                  </a:lnTo>
                  <a:lnTo>
                    <a:pt x="4639" y="2295"/>
                  </a:lnTo>
                  <a:lnTo>
                    <a:pt x="4655" y="2587"/>
                  </a:lnTo>
                  <a:lnTo>
                    <a:pt x="4664" y="2480"/>
                  </a:lnTo>
                  <a:lnTo>
                    <a:pt x="4667" y="2476"/>
                  </a:lnTo>
                  <a:lnTo>
                    <a:pt x="4670" y="2424"/>
                  </a:lnTo>
                  <a:lnTo>
                    <a:pt x="4677" y="2574"/>
                  </a:lnTo>
                  <a:lnTo>
                    <a:pt x="4683" y="2376"/>
                  </a:lnTo>
                  <a:lnTo>
                    <a:pt x="4689" y="2437"/>
                  </a:lnTo>
                  <a:lnTo>
                    <a:pt x="4692" y="2439"/>
                  </a:lnTo>
                  <a:lnTo>
                    <a:pt x="4695" y="2400"/>
                  </a:lnTo>
                  <a:lnTo>
                    <a:pt x="4701" y="2509"/>
                  </a:lnTo>
                  <a:lnTo>
                    <a:pt x="4707" y="2368"/>
                  </a:lnTo>
                  <a:lnTo>
                    <a:pt x="4711" y="2368"/>
                  </a:lnTo>
                  <a:lnTo>
                    <a:pt x="4714" y="2475"/>
                  </a:lnTo>
                  <a:lnTo>
                    <a:pt x="4717" y="2399"/>
                  </a:lnTo>
                  <a:lnTo>
                    <a:pt x="4720" y="2392"/>
                  </a:lnTo>
                  <a:lnTo>
                    <a:pt x="4723" y="2272"/>
                  </a:lnTo>
                  <a:lnTo>
                    <a:pt x="4732" y="2410"/>
                  </a:lnTo>
                  <a:lnTo>
                    <a:pt x="4738" y="2382"/>
                  </a:lnTo>
                  <a:lnTo>
                    <a:pt x="4741" y="2422"/>
                  </a:lnTo>
                  <a:lnTo>
                    <a:pt x="4745" y="2420"/>
                  </a:lnTo>
                  <a:lnTo>
                    <a:pt x="4754" y="2259"/>
                  </a:lnTo>
                  <a:lnTo>
                    <a:pt x="4763" y="2395"/>
                  </a:lnTo>
                  <a:lnTo>
                    <a:pt x="4766" y="2281"/>
                  </a:lnTo>
                  <a:lnTo>
                    <a:pt x="4772" y="2293"/>
                  </a:lnTo>
                  <a:lnTo>
                    <a:pt x="4776" y="2343"/>
                  </a:lnTo>
                  <a:lnTo>
                    <a:pt x="4779" y="2293"/>
                  </a:lnTo>
                  <a:lnTo>
                    <a:pt x="4782" y="2374"/>
                  </a:lnTo>
                  <a:lnTo>
                    <a:pt x="4788" y="2220"/>
                  </a:lnTo>
                  <a:lnTo>
                    <a:pt x="4794" y="2458"/>
                  </a:lnTo>
                  <a:lnTo>
                    <a:pt x="4800" y="2475"/>
                  </a:lnTo>
                  <a:lnTo>
                    <a:pt x="4810" y="2225"/>
                  </a:lnTo>
                  <a:lnTo>
                    <a:pt x="4816" y="2353"/>
                  </a:lnTo>
                  <a:lnTo>
                    <a:pt x="4822" y="2279"/>
                  </a:lnTo>
                  <a:lnTo>
                    <a:pt x="4831" y="2559"/>
                  </a:lnTo>
                  <a:lnTo>
                    <a:pt x="4834" y="2487"/>
                  </a:lnTo>
                  <a:lnTo>
                    <a:pt x="4837" y="2499"/>
                  </a:lnTo>
                  <a:lnTo>
                    <a:pt x="4847" y="2216"/>
                  </a:lnTo>
                  <a:lnTo>
                    <a:pt x="4853" y="2310"/>
                  </a:lnTo>
                  <a:lnTo>
                    <a:pt x="4859" y="2183"/>
                  </a:lnTo>
                  <a:lnTo>
                    <a:pt x="4862" y="2183"/>
                  </a:lnTo>
                  <a:lnTo>
                    <a:pt x="4865" y="2271"/>
                  </a:lnTo>
                  <a:lnTo>
                    <a:pt x="4868" y="2263"/>
                  </a:lnTo>
                  <a:lnTo>
                    <a:pt x="4871" y="2177"/>
                  </a:lnTo>
                  <a:lnTo>
                    <a:pt x="4874" y="2275"/>
                  </a:lnTo>
                  <a:lnTo>
                    <a:pt x="4884" y="2108"/>
                  </a:lnTo>
                  <a:lnTo>
                    <a:pt x="4890" y="2326"/>
                  </a:lnTo>
                  <a:lnTo>
                    <a:pt x="4905" y="2484"/>
                  </a:lnTo>
                  <a:lnTo>
                    <a:pt x="4908" y="2458"/>
                  </a:lnTo>
                  <a:lnTo>
                    <a:pt x="4918" y="2591"/>
                  </a:lnTo>
                  <a:lnTo>
                    <a:pt x="4927" y="2221"/>
                  </a:lnTo>
                  <a:lnTo>
                    <a:pt x="4930" y="2229"/>
                  </a:lnTo>
                  <a:lnTo>
                    <a:pt x="4933" y="2220"/>
                  </a:lnTo>
                  <a:lnTo>
                    <a:pt x="4936" y="2246"/>
                  </a:lnTo>
                  <a:lnTo>
                    <a:pt x="4939" y="2158"/>
                  </a:lnTo>
                  <a:lnTo>
                    <a:pt x="4943" y="2204"/>
                  </a:lnTo>
                  <a:lnTo>
                    <a:pt x="4946" y="2164"/>
                  </a:lnTo>
                  <a:lnTo>
                    <a:pt x="4949" y="2195"/>
                  </a:lnTo>
                  <a:lnTo>
                    <a:pt x="4952" y="2143"/>
                  </a:lnTo>
                  <a:lnTo>
                    <a:pt x="4955" y="2163"/>
                  </a:lnTo>
                  <a:lnTo>
                    <a:pt x="4958" y="1969"/>
                  </a:lnTo>
                  <a:lnTo>
                    <a:pt x="4961" y="1956"/>
                  </a:lnTo>
                  <a:lnTo>
                    <a:pt x="4967" y="2342"/>
                  </a:lnTo>
                  <a:lnTo>
                    <a:pt x="4970" y="2339"/>
                  </a:lnTo>
                  <a:lnTo>
                    <a:pt x="4973" y="2267"/>
                  </a:lnTo>
                  <a:lnTo>
                    <a:pt x="4980" y="2420"/>
                  </a:lnTo>
                  <a:lnTo>
                    <a:pt x="4986" y="2434"/>
                  </a:lnTo>
                  <a:lnTo>
                    <a:pt x="4989" y="2362"/>
                  </a:lnTo>
                  <a:lnTo>
                    <a:pt x="4992" y="2493"/>
                  </a:lnTo>
                  <a:lnTo>
                    <a:pt x="4995" y="2425"/>
                  </a:lnTo>
                  <a:lnTo>
                    <a:pt x="4998" y="2459"/>
                  </a:lnTo>
                  <a:lnTo>
                    <a:pt x="5001" y="2389"/>
                  </a:lnTo>
                  <a:lnTo>
                    <a:pt x="5004" y="2447"/>
                  </a:lnTo>
                  <a:lnTo>
                    <a:pt x="5007" y="2330"/>
                  </a:lnTo>
                  <a:lnTo>
                    <a:pt x="5011" y="2341"/>
                  </a:lnTo>
                  <a:lnTo>
                    <a:pt x="5014" y="2297"/>
                  </a:lnTo>
                  <a:lnTo>
                    <a:pt x="5017" y="2366"/>
                  </a:lnTo>
                  <a:lnTo>
                    <a:pt x="5020" y="2280"/>
                  </a:lnTo>
                  <a:lnTo>
                    <a:pt x="5023" y="2383"/>
                  </a:lnTo>
                  <a:lnTo>
                    <a:pt x="5032" y="2092"/>
                  </a:lnTo>
                  <a:lnTo>
                    <a:pt x="5035" y="2167"/>
                  </a:lnTo>
                  <a:lnTo>
                    <a:pt x="5038" y="2145"/>
                  </a:lnTo>
                  <a:lnTo>
                    <a:pt x="5042" y="2172"/>
                  </a:lnTo>
                  <a:lnTo>
                    <a:pt x="5051" y="2438"/>
                  </a:lnTo>
                  <a:lnTo>
                    <a:pt x="5054" y="2401"/>
                  </a:lnTo>
                  <a:lnTo>
                    <a:pt x="5057" y="2409"/>
                  </a:lnTo>
                  <a:lnTo>
                    <a:pt x="5060" y="2350"/>
                  </a:lnTo>
                  <a:lnTo>
                    <a:pt x="5063" y="2451"/>
                  </a:lnTo>
                  <a:lnTo>
                    <a:pt x="5066" y="2451"/>
                  </a:lnTo>
                  <a:lnTo>
                    <a:pt x="5072" y="2374"/>
                  </a:lnTo>
                  <a:lnTo>
                    <a:pt x="5076" y="2367"/>
                  </a:lnTo>
                  <a:lnTo>
                    <a:pt x="5082" y="2229"/>
                  </a:lnTo>
                  <a:lnTo>
                    <a:pt x="5085" y="2424"/>
                  </a:lnTo>
                  <a:lnTo>
                    <a:pt x="5091" y="2375"/>
                  </a:lnTo>
                  <a:lnTo>
                    <a:pt x="5094" y="2209"/>
                  </a:lnTo>
                  <a:lnTo>
                    <a:pt x="5100" y="2191"/>
                  </a:lnTo>
                  <a:lnTo>
                    <a:pt x="5110" y="2042"/>
                  </a:lnTo>
                  <a:lnTo>
                    <a:pt x="5116" y="2278"/>
                  </a:lnTo>
                  <a:lnTo>
                    <a:pt x="5122" y="2392"/>
                  </a:lnTo>
                  <a:lnTo>
                    <a:pt x="5128" y="2620"/>
                  </a:lnTo>
                  <a:lnTo>
                    <a:pt x="5131" y="2433"/>
                  </a:lnTo>
                  <a:lnTo>
                    <a:pt x="5137" y="2407"/>
                  </a:lnTo>
                  <a:lnTo>
                    <a:pt x="5141" y="2450"/>
                  </a:lnTo>
                  <a:lnTo>
                    <a:pt x="5144" y="2391"/>
                  </a:lnTo>
                  <a:lnTo>
                    <a:pt x="5147" y="2478"/>
                  </a:lnTo>
                  <a:lnTo>
                    <a:pt x="5150" y="2472"/>
                  </a:lnTo>
                  <a:lnTo>
                    <a:pt x="5153" y="2575"/>
                  </a:lnTo>
                  <a:lnTo>
                    <a:pt x="5156" y="2546"/>
                  </a:lnTo>
                  <a:lnTo>
                    <a:pt x="5159" y="2590"/>
                  </a:lnTo>
                  <a:lnTo>
                    <a:pt x="5162" y="2421"/>
                  </a:lnTo>
                  <a:lnTo>
                    <a:pt x="5165" y="2449"/>
                  </a:lnTo>
                  <a:lnTo>
                    <a:pt x="5168" y="2368"/>
                  </a:lnTo>
                  <a:lnTo>
                    <a:pt x="5172" y="2492"/>
                  </a:lnTo>
                  <a:lnTo>
                    <a:pt x="5181" y="2141"/>
                  </a:lnTo>
                  <a:lnTo>
                    <a:pt x="5190" y="2496"/>
                  </a:lnTo>
                  <a:lnTo>
                    <a:pt x="5193" y="2424"/>
                  </a:lnTo>
                  <a:lnTo>
                    <a:pt x="5196" y="2443"/>
                  </a:lnTo>
                  <a:lnTo>
                    <a:pt x="5202" y="2384"/>
                  </a:lnTo>
                  <a:lnTo>
                    <a:pt x="5209" y="2422"/>
                  </a:lnTo>
                  <a:lnTo>
                    <a:pt x="5215" y="2579"/>
                  </a:lnTo>
                  <a:lnTo>
                    <a:pt x="5218" y="2583"/>
                  </a:lnTo>
                  <a:lnTo>
                    <a:pt x="5224" y="2508"/>
                  </a:lnTo>
                  <a:lnTo>
                    <a:pt x="5227" y="2545"/>
                  </a:lnTo>
                  <a:lnTo>
                    <a:pt x="5230" y="2429"/>
                  </a:lnTo>
                  <a:lnTo>
                    <a:pt x="5233" y="2437"/>
                  </a:lnTo>
                  <a:lnTo>
                    <a:pt x="5243" y="2284"/>
                  </a:lnTo>
                  <a:lnTo>
                    <a:pt x="5252" y="2559"/>
                  </a:lnTo>
                  <a:lnTo>
                    <a:pt x="5258" y="2260"/>
                  </a:lnTo>
                  <a:lnTo>
                    <a:pt x="5261" y="2285"/>
                  </a:lnTo>
                  <a:lnTo>
                    <a:pt x="5267" y="2592"/>
                  </a:lnTo>
                  <a:lnTo>
                    <a:pt x="5274" y="2268"/>
                  </a:lnTo>
                  <a:lnTo>
                    <a:pt x="5277" y="2260"/>
                  </a:lnTo>
                  <a:lnTo>
                    <a:pt x="5283" y="2430"/>
                  </a:lnTo>
                  <a:lnTo>
                    <a:pt x="5286" y="2376"/>
                  </a:lnTo>
                  <a:lnTo>
                    <a:pt x="5292" y="2504"/>
                  </a:lnTo>
                  <a:lnTo>
                    <a:pt x="5298" y="2467"/>
                  </a:lnTo>
                  <a:lnTo>
                    <a:pt x="5302" y="2599"/>
                  </a:lnTo>
                  <a:lnTo>
                    <a:pt x="5308" y="2450"/>
                  </a:lnTo>
                  <a:lnTo>
                    <a:pt x="5314" y="2647"/>
                  </a:lnTo>
                  <a:lnTo>
                    <a:pt x="5317" y="2330"/>
                  </a:lnTo>
                  <a:lnTo>
                    <a:pt x="5320" y="2304"/>
                  </a:lnTo>
                  <a:lnTo>
                    <a:pt x="5326" y="2450"/>
                  </a:lnTo>
                  <a:lnTo>
                    <a:pt x="5329" y="2401"/>
                  </a:lnTo>
                  <a:lnTo>
                    <a:pt x="5332" y="2409"/>
                  </a:lnTo>
                  <a:lnTo>
                    <a:pt x="5336" y="2358"/>
                  </a:lnTo>
                  <a:lnTo>
                    <a:pt x="5339" y="2416"/>
                  </a:lnTo>
                  <a:lnTo>
                    <a:pt x="5342" y="2407"/>
                  </a:lnTo>
                  <a:lnTo>
                    <a:pt x="5351" y="2570"/>
                  </a:lnTo>
                  <a:lnTo>
                    <a:pt x="5354" y="2421"/>
                  </a:lnTo>
                  <a:lnTo>
                    <a:pt x="5363" y="2563"/>
                  </a:lnTo>
                  <a:lnTo>
                    <a:pt x="5367" y="2414"/>
                  </a:lnTo>
                  <a:lnTo>
                    <a:pt x="5370" y="2445"/>
                  </a:lnTo>
                  <a:lnTo>
                    <a:pt x="5376" y="2437"/>
                  </a:lnTo>
                  <a:lnTo>
                    <a:pt x="5379" y="2287"/>
                  </a:lnTo>
                  <a:lnTo>
                    <a:pt x="5388" y="2428"/>
                  </a:lnTo>
                  <a:lnTo>
                    <a:pt x="5394" y="2334"/>
                  </a:lnTo>
                  <a:lnTo>
                    <a:pt x="5398" y="2331"/>
                  </a:lnTo>
                  <a:lnTo>
                    <a:pt x="5404" y="2179"/>
                  </a:lnTo>
                  <a:lnTo>
                    <a:pt x="5410" y="2335"/>
                  </a:lnTo>
                  <a:lnTo>
                    <a:pt x="5413" y="2520"/>
                  </a:lnTo>
                  <a:lnTo>
                    <a:pt x="5416" y="2536"/>
                  </a:lnTo>
                  <a:lnTo>
                    <a:pt x="5422" y="2401"/>
                  </a:lnTo>
                  <a:lnTo>
                    <a:pt x="5425" y="2429"/>
                  </a:lnTo>
                  <a:lnTo>
                    <a:pt x="5428" y="2357"/>
                  </a:lnTo>
                  <a:lnTo>
                    <a:pt x="5432" y="2359"/>
                  </a:lnTo>
                  <a:lnTo>
                    <a:pt x="5435" y="2318"/>
                  </a:lnTo>
                  <a:lnTo>
                    <a:pt x="5441" y="2399"/>
                  </a:lnTo>
                  <a:lnTo>
                    <a:pt x="5447" y="2345"/>
                  </a:lnTo>
                  <a:lnTo>
                    <a:pt x="5453" y="2379"/>
                  </a:lnTo>
                  <a:lnTo>
                    <a:pt x="5456" y="2435"/>
                  </a:lnTo>
                  <a:lnTo>
                    <a:pt x="5459" y="2408"/>
                  </a:lnTo>
                  <a:lnTo>
                    <a:pt x="5463" y="2421"/>
                  </a:lnTo>
                  <a:lnTo>
                    <a:pt x="5466" y="2364"/>
                  </a:lnTo>
                  <a:lnTo>
                    <a:pt x="5469" y="244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0" name="Rectangle 6"/>
            <p:cNvSpPr>
              <a:spLocks noChangeArrowheads="1"/>
            </p:cNvSpPr>
            <p:nvPr/>
          </p:nvSpPr>
          <p:spPr bwMode="auto">
            <a:xfrm>
              <a:off x="5224" y="3304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854" y="3272"/>
              <a:ext cx="4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auto">
            <a:xfrm>
              <a:off x="2205" y="1604"/>
              <a:ext cx="25" cy="48"/>
            </a:xfrm>
            <a:custGeom>
              <a:avLst/>
              <a:gdLst>
                <a:gd name="T0" fmla="*/ 2 w 31"/>
                <a:gd name="T1" fmla="*/ 15 h 60"/>
                <a:gd name="T2" fmla="*/ 2 w 31"/>
                <a:gd name="T3" fmla="*/ 12 h 60"/>
                <a:gd name="T4" fmla="*/ 4 w 31"/>
                <a:gd name="T5" fmla="*/ 6 h 60"/>
                <a:gd name="T6" fmla="*/ 11 w 31"/>
                <a:gd name="T7" fmla="*/ 0 h 60"/>
                <a:gd name="T8" fmla="*/ 24 w 31"/>
                <a:gd name="T9" fmla="*/ 3 h 60"/>
                <a:gd name="T10" fmla="*/ 29 w 31"/>
                <a:gd name="T11" fmla="*/ 12 h 60"/>
                <a:gd name="T12" fmla="*/ 22 w 31"/>
                <a:gd name="T13" fmla="*/ 32 h 60"/>
                <a:gd name="T14" fmla="*/ 0 w 31"/>
                <a:gd name="T15" fmla="*/ 60 h 60"/>
                <a:gd name="T16" fmla="*/ 31 w 3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0">
                  <a:moveTo>
                    <a:pt x="2" y="15"/>
                  </a:moveTo>
                  <a:lnTo>
                    <a:pt x="2" y="12"/>
                  </a:lnTo>
                  <a:lnTo>
                    <a:pt x="4" y="6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29" y="12"/>
                  </a:lnTo>
                  <a:lnTo>
                    <a:pt x="22" y="32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3" name="Line 9"/>
            <p:cNvSpPr>
              <a:spLocks noChangeShapeType="1"/>
            </p:cNvSpPr>
            <p:nvPr/>
          </p:nvSpPr>
          <p:spPr bwMode="auto">
            <a:xfrm flipH="1">
              <a:off x="2265" y="1604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2258" y="160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2311" y="1604"/>
              <a:ext cx="23" cy="48"/>
            </a:xfrm>
            <a:custGeom>
              <a:avLst/>
              <a:gdLst>
                <a:gd name="T0" fmla="*/ 11 w 29"/>
                <a:gd name="T1" fmla="*/ 0 h 60"/>
                <a:gd name="T2" fmla="*/ 5 w 29"/>
                <a:gd name="T3" fmla="*/ 3 h 60"/>
                <a:gd name="T4" fmla="*/ 5 w 29"/>
                <a:gd name="T5" fmla="*/ 20 h 60"/>
                <a:gd name="T6" fmla="*/ 9 w 29"/>
                <a:gd name="T7" fmla="*/ 23 h 60"/>
                <a:gd name="T8" fmla="*/ 18 w 29"/>
                <a:gd name="T9" fmla="*/ 26 h 60"/>
                <a:gd name="T10" fmla="*/ 29 w 29"/>
                <a:gd name="T11" fmla="*/ 34 h 60"/>
                <a:gd name="T12" fmla="*/ 29 w 29"/>
                <a:gd name="T13" fmla="*/ 54 h 60"/>
                <a:gd name="T14" fmla="*/ 27 w 29"/>
                <a:gd name="T15" fmla="*/ 57 h 60"/>
                <a:gd name="T16" fmla="*/ 20 w 29"/>
                <a:gd name="T17" fmla="*/ 60 h 60"/>
                <a:gd name="T18" fmla="*/ 5 w 29"/>
                <a:gd name="T19" fmla="*/ 57 h 60"/>
                <a:gd name="T20" fmla="*/ 0 w 29"/>
                <a:gd name="T21" fmla="*/ 49 h 60"/>
                <a:gd name="T22" fmla="*/ 0 w 29"/>
                <a:gd name="T23" fmla="*/ 40 h 60"/>
                <a:gd name="T24" fmla="*/ 2 w 29"/>
                <a:gd name="T25" fmla="*/ 34 h 60"/>
                <a:gd name="T26" fmla="*/ 14 w 29"/>
                <a:gd name="T27" fmla="*/ 26 h 60"/>
                <a:gd name="T28" fmla="*/ 22 w 29"/>
                <a:gd name="T29" fmla="*/ 23 h 60"/>
                <a:gd name="T30" fmla="*/ 29 w 29"/>
                <a:gd name="T31" fmla="*/ 15 h 60"/>
                <a:gd name="T32" fmla="*/ 29 w 29"/>
                <a:gd name="T33" fmla="*/ 9 h 60"/>
                <a:gd name="T34" fmla="*/ 27 w 29"/>
                <a:gd name="T35" fmla="*/ 3 h 60"/>
                <a:gd name="T36" fmla="*/ 20 w 29"/>
                <a:gd name="T37" fmla="*/ 0 h 60"/>
                <a:gd name="T38" fmla="*/ 11 w 29"/>
                <a:gd name="T3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60">
                  <a:moveTo>
                    <a:pt x="11" y="0"/>
                  </a:moveTo>
                  <a:lnTo>
                    <a:pt x="5" y="3"/>
                  </a:lnTo>
                  <a:lnTo>
                    <a:pt x="5" y="20"/>
                  </a:lnTo>
                  <a:lnTo>
                    <a:pt x="9" y="23"/>
                  </a:lnTo>
                  <a:lnTo>
                    <a:pt x="18" y="26"/>
                  </a:lnTo>
                  <a:lnTo>
                    <a:pt x="29" y="34"/>
                  </a:lnTo>
                  <a:lnTo>
                    <a:pt x="29" y="54"/>
                  </a:lnTo>
                  <a:lnTo>
                    <a:pt x="27" y="57"/>
                  </a:lnTo>
                  <a:lnTo>
                    <a:pt x="20" y="60"/>
                  </a:lnTo>
                  <a:lnTo>
                    <a:pt x="5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4" y="26"/>
                  </a:lnTo>
                  <a:lnTo>
                    <a:pt x="22" y="23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2363" y="1604"/>
              <a:ext cx="24" cy="48"/>
            </a:xfrm>
            <a:custGeom>
              <a:avLst/>
              <a:gdLst>
                <a:gd name="T0" fmla="*/ 5 w 29"/>
                <a:gd name="T1" fmla="*/ 0 h 60"/>
                <a:gd name="T2" fmla="*/ 29 w 29"/>
                <a:gd name="T3" fmla="*/ 0 h 60"/>
                <a:gd name="T4" fmla="*/ 16 w 29"/>
                <a:gd name="T5" fmla="*/ 23 h 60"/>
                <a:gd name="T6" fmla="*/ 22 w 29"/>
                <a:gd name="T7" fmla="*/ 23 h 60"/>
                <a:gd name="T8" fmla="*/ 29 w 29"/>
                <a:gd name="T9" fmla="*/ 29 h 60"/>
                <a:gd name="T10" fmla="*/ 29 w 29"/>
                <a:gd name="T11" fmla="*/ 52 h 60"/>
                <a:gd name="T12" fmla="*/ 25 w 29"/>
                <a:gd name="T13" fmla="*/ 57 h 60"/>
                <a:gd name="T14" fmla="*/ 11 w 29"/>
                <a:gd name="T15" fmla="*/ 60 h 60"/>
                <a:gd name="T16" fmla="*/ 3 w 29"/>
                <a:gd name="T17" fmla="*/ 54 h 60"/>
                <a:gd name="T18" fmla="*/ 0 w 29"/>
                <a:gd name="T19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0">
                  <a:moveTo>
                    <a:pt x="5" y="0"/>
                  </a:moveTo>
                  <a:lnTo>
                    <a:pt x="29" y="0"/>
                  </a:lnTo>
                  <a:lnTo>
                    <a:pt x="16" y="23"/>
                  </a:lnTo>
                  <a:lnTo>
                    <a:pt x="22" y="23"/>
                  </a:lnTo>
                  <a:lnTo>
                    <a:pt x="29" y="29"/>
                  </a:lnTo>
                  <a:lnTo>
                    <a:pt x="29" y="52"/>
                  </a:lnTo>
                  <a:lnTo>
                    <a:pt x="25" y="57"/>
                  </a:lnTo>
                  <a:lnTo>
                    <a:pt x="11" y="60"/>
                  </a:lnTo>
                  <a:lnTo>
                    <a:pt x="3" y="54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2427" y="1641"/>
              <a:ext cx="4" cy="5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3 h 6"/>
                <a:gd name="T4" fmla="*/ 2 w 4"/>
                <a:gd name="T5" fmla="*/ 6 h 6"/>
                <a:gd name="T6" fmla="*/ 4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2475" y="1604"/>
              <a:ext cx="8" cy="48"/>
            </a:xfrm>
            <a:custGeom>
              <a:avLst/>
              <a:gdLst>
                <a:gd name="T0" fmla="*/ 0 w 11"/>
                <a:gd name="T1" fmla="*/ 12 h 60"/>
                <a:gd name="T2" fmla="*/ 5 w 11"/>
                <a:gd name="T3" fmla="*/ 9 h 60"/>
                <a:gd name="T4" fmla="*/ 11 w 11"/>
                <a:gd name="T5" fmla="*/ 0 h 60"/>
                <a:gd name="T6" fmla="*/ 11 w 1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0">
                  <a:moveTo>
                    <a:pt x="0" y="12"/>
                  </a:moveTo>
                  <a:lnTo>
                    <a:pt x="5" y="9"/>
                  </a:ln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auto">
            <a:xfrm>
              <a:off x="2523" y="1604"/>
              <a:ext cx="23" cy="48"/>
            </a:xfrm>
            <a:custGeom>
              <a:avLst/>
              <a:gdLst>
                <a:gd name="T0" fmla="*/ 11 w 29"/>
                <a:gd name="T1" fmla="*/ 0 h 60"/>
                <a:gd name="T2" fmla="*/ 4 w 29"/>
                <a:gd name="T3" fmla="*/ 3 h 60"/>
                <a:gd name="T4" fmla="*/ 4 w 29"/>
                <a:gd name="T5" fmla="*/ 20 h 60"/>
                <a:gd name="T6" fmla="*/ 9 w 29"/>
                <a:gd name="T7" fmla="*/ 23 h 60"/>
                <a:gd name="T8" fmla="*/ 18 w 29"/>
                <a:gd name="T9" fmla="*/ 26 h 60"/>
                <a:gd name="T10" fmla="*/ 29 w 29"/>
                <a:gd name="T11" fmla="*/ 34 h 60"/>
                <a:gd name="T12" fmla="*/ 29 w 29"/>
                <a:gd name="T13" fmla="*/ 54 h 60"/>
                <a:gd name="T14" fmla="*/ 26 w 29"/>
                <a:gd name="T15" fmla="*/ 57 h 60"/>
                <a:gd name="T16" fmla="*/ 20 w 29"/>
                <a:gd name="T17" fmla="*/ 60 h 60"/>
                <a:gd name="T18" fmla="*/ 4 w 29"/>
                <a:gd name="T19" fmla="*/ 57 h 60"/>
                <a:gd name="T20" fmla="*/ 0 w 29"/>
                <a:gd name="T21" fmla="*/ 49 h 60"/>
                <a:gd name="T22" fmla="*/ 0 w 29"/>
                <a:gd name="T23" fmla="*/ 40 h 60"/>
                <a:gd name="T24" fmla="*/ 2 w 29"/>
                <a:gd name="T25" fmla="*/ 34 h 60"/>
                <a:gd name="T26" fmla="*/ 13 w 29"/>
                <a:gd name="T27" fmla="*/ 26 h 60"/>
                <a:gd name="T28" fmla="*/ 22 w 29"/>
                <a:gd name="T29" fmla="*/ 23 h 60"/>
                <a:gd name="T30" fmla="*/ 29 w 29"/>
                <a:gd name="T31" fmla="*/ 15 h 60"/>
                <a:gd name="T32" fmla="*/ 29 w 29"/>
                <a:gd name="T33" fmla="*/ 9 h 60"/>
                <a:gd name="T34" fmla="*/ 26 w 29"/>
                <a:gd name="T35" fmla="*/ 3 h 60"/>
                <a:gd name="T36" fmla="*/ 20 w 29"/>
                <a:gd name="T37" fmla="*/ 0 h 60"/>
                <a:gd name="T38" fmla="*/ 11 w 29"/>
                <a:gd name="T3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60">
                  <a:moveTo>
                    <a:pt x="11" y="0"/>
                  </a:moveTo>
                  <a:lnTo>
                    <a:pt x="4" y="3"/>
                  </a:lnTo>
                  <a:lnTo>
                    <a:pt x="4" y="20"/>
                  </a:lnTo>
                  <a:lnTo>
                    <a:pt x="9" y="23"/>
                  </a:lnTo>
                  <a:lnTo>
                    <a:pt x="18" y="26"/>
                  </a:lnTo>
                  <a:lnTo>
                    <a:pt x="29" y="34"/>
                  </a:lnTo>
                  <a:lnTo>
                    <a:pt x="29" y="54"/>
                  </a:lnTo>
                  <a:lnTo>
                    <a:pt x="26" y="57"/>
                  </a:lnTo>
                  <a:lnTo>
                    <a:pt x="20" y="60"/>
                  </a:lnTo>
                  <a:lnTo>
                    <a:pt x="4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3" y="26"/>
                  </a:lnTo>
                  <a:lnTo>
                    <a:pt x="22" y="23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2575" y="1604"/>
              <a:ext cx="25" cy="48"/>
            </a:xfrm>
            <a:custGeom>
              <a:avLst/>
              <a:gdLst>
                <a:gd name="T0" fmla="*/ 13 w 31"/>
                <a:gd name="T1" fmla="*/ 0 h 60"/>
                <a:gd name="T2" fmla="*/ 7 w 31"/>
                <a:gd name="T3" fmla="*/ 3 h 60"/>
                <a:gd name="T4" fmla="*/ 0 w 31"/>
                <a:gd name="T5" fmla="*/ 26 h 60"/>
                <a:gd name="T6" fmla="*/ 2 w 31"/>
                <a:gd name="T7" fmla="*/ 49 h 60"/>
                <a:gd name="T8" fmla="*/ 7 w 31"/>
                <a:gd name="T9" fmla="*/ 57 h 60"/>
                <a:gd name="T10" fmla="*/ 18 w 31"/>
                <a:gd name="T11" fmla="*/ 60 h 60"/>
                <a:gd name="T12" fmla="*/ 24 w 31"/>
                <a:gd name="T13" fmla="*/ 57 h 60"/>
                <a:gd name="T14" fmla="*/ 29 w 31"/>
                <a:gd name="T15" fmla="*/ 49 h 60"/>
                <a:gd name="T16" fmla="*/ 31 w 31"/>
                <a:gd name="T17" fmla="*/ 26 h 60"/>
                <a:gd name="T18" fmla="*/ 29 w 31"/>
                <a:gd name="T19" fmla="*/ 12 h 60"/>
                <a:gd name="T20" fmla="*/ 24 w 31"/>
                <a:gd name="T21" fmla="*/ 3 h 60"/>
                <a:gd name="T22" fmla="*/ 13 w 31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0">
                  <a:moveTo>
                    <a:pt x="13" y="0"/>
                  </a:moveTo>
                  <a:lnTo>
                    <a:pt x="7" y="3"/>
                  </a:lnTo>
                  <a:lnTo>
                    <a:pt x="0" y="26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8" y="60"/>
                  </a:lnTo>
                  <a:lnTo>
                    <a:pt x="24" y="57"/>
                  </a:lnTo>
                  <a:lnTo>
                    <a:pt x="29" y="49"/>
                  </a:lnTo>
                  <a:lnTo>
                    <a:pt x="31" y="26"/>
                  </a:lnTo>
                  <a:lnTo>
                    <a:pt x="29" y="12"/>
                  </a:lnTo>
                  <a:lnTo>
                    <a:pt x="24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auto">
            <a:xfrm>
              <a:off x="2954" y="2377"/>
              <a:ext cx="25" cy="48"/>
            </a:xfrm>
            <a:custGeom>
              <a:avLst/>
              <a:gdLst>
                <a:gd name="T0" fmla="*/ 2 w 31"/>
                <a:gd name="T1" fmla="*/ 14 h 60"/>
                <a:gd name="T2" fmla="*/ 2 w 31"/>
                <a:gd name="T3" fmla="*/ 12 h 60"/>
                <a:gd name="T4" fmla="*/ 4 w 31"/>
                <a:gd name="T5" fmla="*/ 6 h 60"/>
                <a:gd name="T6" fmla="*/ 11 w 31"/>
                <a:gd name="T7" fmla="*/ 0 h 60"/>
                <a:gd name="T8" fmla="*/ 24 w 31"/>
                <a:gd name="T9" fmla="*/ 3 h 60"/>
                <a:gd name="T10" fmla="*/ 29 w 31"/>
                <a:gd name="T11" fmla="*/ 12 h 60"/>
                <a:gd name="T12" fmla="*/ 22 w 31"/>
                <a:gd name="T13" fmla="*/ 32 h 60"/>
                <a:gd name="T14" fmla="*/ 0 w 31"/>
                <a:gd name="T15" fmla="*/ 60 h 60"/>
                <a:gd name="T16" fmla="*/ 31 w 3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0">
                  <a:moveTo>
                    <a:pt x="2" y="14"/>
                  </a:moveTo>
                  <a:lnTo>
                    <a:pt x="2" y="12"/>
                  </a:lnTo>
                  <a:lnTo>
                    <a:pt x="4" y="6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29" y="12"/>
                  </a:lnTo>
                  <a:lnTo>
                    <a:pt x="22" y="32"/>
                  </a:lnTo>
                  <a:lnTo>
                    <a:pt x="0" y="60"/>
                  </a:lnTo>
                  <a:lnTo>
                    <a:pt x="3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2" name="Line 18"/>
            <p:cNvSpPr>
              <a:spLocks noChangeShapeType="1"/>
            </p:cNvSpPr>
            <p:nvPr/>
          </p:nvSpPr>
          <p:spPr bwMode="auto">
            <a:xfrm flipH="1">
              <a:off x="3014" y="2377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3007" y="237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auto">
            <a:xfrm>
              <a:off x="3060" y="2377"/>
              <a:ext cx="23" cy="48"/>
            </a:xfrm>
            <a:custGeom>
              <a:avLst/>
              <a:gdLst>
                <a:gd name="T0" fmla="*/ 29 w 29"/>
                <a:gd name="T1" fmla="*/ 20 h 60"/>
                <a:gd name="T2" fmla="*/ 22 w 29"/>
                <a:gd name="T3" fmla="*/ 34 h 60"/>
                <a:gd name="T4" fmla="*/ 16 w 29"/>
                <a:gd name="T5" fmla="*/ 37 h 60"/>
                <a:gd name="T6" fmla="*/ 14 w 29"/>
                <a:gd name="T7" fmla="*/ 37 h 60"/>
                <a:gd name="T8" fmla="*/ 7 w 29"/>
                <a:gd name="T9" fmla="*/ 34 h 60"/>
                <a:gd name="T10" fmla="*/ 0 w 29"/>
                <a:gd name="T11" fmla="*/ 17 h 60"/>
                <a:gd name="T12" fmla="*/ 7 w 29"/>
                <a:gd name="T13" fmla="*/ 3 h 60"/>
                <a:gd name="T14" fmla="*/ 16 w 29"/>
                <a:gd name="T15" fmla="*/ 0 h 60"/>
                <a:gd name="T16" fmla="*/ 22 w 29"/>
                <a:gd name="T17" fmla="*/ 3 h 60"/>
                <a:gd name="T18" fmla="*/ 27 w 29"/>
                <a:gd name="T19" fmla="*/ 9 h 60"/>
                <a:gd name="T20" fmla="*/ 29 w 29"/>
                <a:gd name="T21" fmla="*/ 20 h 60"/>
                <a:gd name="T22" fmla="*/ 27 w 29"/>
                <a:gd name="T23" fmla="*/ 49 h 60"/>
                <a:gd name="T24" fmla="*/ 22 w 29"/>
                <a:gd name="T25" fmla="*/ 57 h 60"/>
                <a:gd name="T26" fmla="*/ 16 w 29"/>
                <a:gd name="T27" fmla="*/ 60 h 60"/>
                <a:gd name="T28" fmla="*/ 5 w 29"/>
                <a:gd name="T29" fmla="*/ 57 h 60"/>
                <a:gd name="T30" fmla="*/ 3 w 29"/>
                <a:gd name="T31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0">
                  <a:moveTo>
                    <a:pt x="29" y="20"/>
                  </a:moveTo>
                  <a:lnTo>
                    <a:pt x="22" y="34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7" y="34"/>
                  </a:lnTo>
                  <a:lnTo>
                    <a:pt x="0" y="17"/>
                  </a:lnTo>
                  <a:lnTo>
                    <a:pt x="7" y="3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7" y="9"/>
                  </a:lnTo>
                  <a:lnTo>
                    <a:pt x="29" y="20"/>
                  </a:lnTo>
                  <a:lnTo>
                    <a:pt x="27" y="49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5" y="57"/>
                  </a:lnTo>
                  <a:lnTo>
                    <a:pt x="3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5" name="Freeform 21"/>
            <p:cNvSpPr>
              <a:spLocks/>
            </p:cNvSpPr>
            <p:nvPr/>
          </p:nvSpPr>
          <p:spPr bwMode="auto">
            <a:xfrm>
              <a:off x="3112" y="2377"/>
              <a:ext cx="25" cy="48"/>
            </a:xfrm>
            <a:custGeom>
              <a:avLst/>
              <a:gdLst>
                <a:gd name="T0" fmla="*/ 27 w 31"/>
                <a:gd name="T1" fmla="*/ 0 h 60"/>
                <a:gd name="T2" fmla="*/ 5 w 31"/>
                <a:gd name="T3" fmla="*/ 0 h 60"/>
                <a:gd name="T4" fmla="*/ 3 w 31"/>
                <a:gd name="T5" fmla="*/ 26 h 60"/>
                <a:gd name="T6" fmla="*/ 5 w 31"/>
                <a:gd name="T7" fmla="*/ 23 h 60"/>
                <a:gd name="T8" fmla="*/ 12 w 31"/>
                <a:gd name="T9" fmla="*/ 20 h 60"/>
                <a:gd name="T10" fmla="*/ 18 w 31"/>
                <a:gd name="T11" fmla="*/ 20 h 60"/>
                <a:gd name="T12" fmla="*/ 29 w 31"/>
                <a:gd name="T13" fmla="*/ 29 h 60"/>
                <a:gd name="T14" fmla="*/ 31 w 31"/>
                <a:gd name="T15" fmla="*/ 37 h 60"/>
                <a:gd name="T16" fmla="*/ 31 w 31"/>
                <a:gd name="T17" fmla="*/ 43 h 60"/>
                <a:gd name="T18" fmla="*/ 25 w 31"/>
                <a:gd name="T19" fmla="*/ 57 h 60"/>
                <a:gd name="T20" fmla="*/ 12 w 31"/>
                <a:gd name="T21" fmla="*/ 60 h 60"/>
                <a:gd name="T22" fmla="*/ 3 w 31"/>
                <a:gd name="T23" fmla="*/ 54 h 60"/>
                <a:gd name="T24" fmla="*/ 0 w 31"/>
                <a:gd name="T2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60">
                  <a:moveTo>
                    <a:pt x="27" y="0"/>
                  </a:moveTo>
                  <a:lnTo>
                    <a:pt x="5" y="0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9" y="29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25" y="57"/>
                  </a:lnTo>
                  <a:lnTo>
                    <a:pt x="12" y="60"/>
                  </a:lnTo>
                  <a:lnTo>
                    <a:pt x="3" y="54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6" name="Freeform 22"/>
            <p:cNvSpPr>
              <a:spLocks/>
            </p:cNvSpPr>
            <p:nvPr/>
          </p:nvSpPr>
          <p:spPr bwMode="auto">
            <a:xfrm>
              <a:off x="3176" y="2413"/>
              <a:ext cx="2" cy="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3 h 6"/>
                <a:gd name="T4" fmla="*/ 2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7" name="Freeform 23"/>
            <p:cNvSpPr>
              <a:spLocks/>
            </p:cNvSpPr>
            <p:nvPr/>
          </p:nvSpPr>
          <p:spPr bwMode="auto">
            <a:xfrm>
              <a:off x="3224" y="2377"/>
              <a:ext cx="8" cy="48"/>
            </a:xfrm>
            <a:custGeom>
              <a:avLst/>
              <a:gdLst>
                <a:gd name="T0" fmla="*/ 0 w 11"/>
                <a:gd name="T1" fmla="*/ 12 h 60"/>
                <a:gd name="T2" fmla="*/ 5 w 11"/>
                <a:gd name="T3" fmla="*/ 9 h 60"/>
                <a:gd name="T4" fmla="*/ 11 w 11"/>
                <a:gd name="T5" fmla="*/ 0 h 60"/>
                <a:gd name="T6" fmla="*/ 11 w 1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0">
                  <a:moveTo>
                    <a:pt x="0" y="12"/>
                  </a:moveTo>
                  <a:lnTo>
                    <a:pt x="5" y="9"/>
                  </a:lnTo>
                  <a:lnTo>
                    <a:pt x="11" y="0"/>
                  </a:lnTo>
                  <a:lnTo>
                    <a:pt x="11" y="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8" name="Freeform 24"/>
            <p:cNvSpPr>
              <a:spLocks/>
            </p:cNvSpPr>
            <p:nvPr/>
          </p:nvSpPr>
          <p:spPr bwMode="auto">
            <a:xfrm>
              <a:off x="3272" y="2377"/>
              <a:ext cx="23" cy="48"/>
            </a:xfrm>
            <a:custGeom>
              <a:avLst/>
              <a:gdLst>
                <a:gd name="T0" fmla="*/ 29 w 29"/>
                <a:gd name="T1" fmla="*/ 20 h 60"/>
                <a:gd name="T2" fmla="*/ 22 w 29"/>
                <a:gd name="T3" fmla="*/ 34 h 60"/>
                <a:gd name="T4" fmla="*/ 15 w 29"/>
                <a:gd name="T5" fmla="*/ 37 h 60"/>
                <a:gd name="T6" fmla="*/ 13 w 29"/>
                <a:gd name="T7" fmla="*/ 37 h 60"/>
                <a:gd name="T8" fmla="*/ 7 w 29"/>
                <a:gd name="T9" fmla="*/ 34 h 60"/>
                <a:gd name="T10" fmla="*/ 0 w 29"/>
                <a:gd name="T11" fmla="*/ 17 h 60"/>
                <a:gd name="T12" fmla="*/ 7 w 29"/>
                <a:gd name="T13" fmla="*/ 3 h 60"/>
                <a:gd name="T14" fmla="*/ 15 w 29"/>
                <a:gd name="T15" fmla="*/ 0 h 60"/>
                <a:gd name="T16" fmla="*/ 22 w 29"/>
                <a:gd name="T17" fmla="*/ 3 h 60"/>
                <a:gd name="T18" fmla="*/ 26 w 29"/>
                <a:gd name="T19" fmla="*/ 9 h 60"/>
                <a:gd name="T20" fmla="*/ 29 w 29"/>
                <a:gd name="T21" fmla="*/ 20 h 60"/>
                <a:gd name="T22" fmla="*/ 26 w 29"/>
                <a:gd name="T23" fmla="*/ 49 h 60"/>
                <a:gd name="T24" fmla="*/ 22 w 29"/>
                <a:gd name="T25" fmla="*/ 57 h 60"/>
                <a:gd name="T26" fmla="*/ 15 w 29"/>
                <a:gd name="T27" fmla="*/ 60 h 60"/>
                <a:gd name="T28" fmla="*/ 4 w 29"/>
                <a:gd name="T29" fmla="*/ 57 h 60"/>
                <a:gd name="T30" fmla="*/ 2 w 29"/>
                <a:gd name="T31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0">
                  <a:moveTo>
                    <a:pt x="29" y="20"/>
                  </a:moveTo>
                  <a:lnTo>
                    <a:pt x="22" y="34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7" y="34"/>
                  </a:lnTo>
                  <a:lnTo>
                    <a:pt x="0" y="1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9" y="20"/>
                  </a:lnTo>
                  <a:lnTo>
                    <a:pt x="26" y="49"/>
                  </a:lnTo>
                  <a:lnTo>
                    <a:pt x="22" y="57"/>
                  </a:lnTo>
                  <a:lnTo>
                    <a:pt x="15" y="60"/>
                  </a:lnTo>
                  <a:lnTo>
                    <a:pt x="4" y="57"/>
                  </a:lnTo>
                  <a:lnTo>
                    <a:pt x="2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29" name="Freeform 25"/>
            <p:cNvSpPr>
              <a:spLocks/>
            </p:cNvSpPr>
            <p:nvPr/>
          </p:nvSpPr>
          <p:spPr bwMode="auto">
            <a:xfrm>
              <a:off x="3324" y="2377"/>
              <a:ext cx="24" cy="48"/>
            </a:xfrm>
            <a:custGeom>
              <a:avLst/>
              <a:gdLst>
                <a:gd name="T0" fmla="*/ 29 w 29"/>
                <a:gd name="T1" fmla="*/ 20 h 60"/>
                <a:gd name="T2" fmla="*/ 22 w 29"/>
                <a:gd name="T3" fmla="*/ 34 h 60"/>
                <a:gd name="T4" fmla="*/ 16 w 29"/>
                <a:gd name="T5" fmla="*/ 37 h 60"/>
                <a:gd name="T6" fmla="*/ 13 w 29"/>
                <a:gd name="T7" fmla="*/ 37 h 60"/>
                <a:gd name="T8" fmla="*/ 7 w 29"/>
                <a:gd name="T9" fmla="*/ 34 h 60"/>
                <a:gd name="T10" fmla="*/ 0 w 29"/>
                <a:gd name="T11" fmla="*/ 17 h 60"/>
                <a:gd name="T12" fmla="*/ 7 w 29"/>
                <a:gd name="T13" fmla="*/ 3 h 60"/>
                <a:gd name="T14" fmla="*/ 16 w 29"/>
                <a:gd name="T15" fmla="*/ 0 h 60"/>
                <a:gd name="T16" fmla="*/ 22 w 29"/>
                <a:gd name="T17" fmla="*/ 3 h 60"/>
                <a:gd name="T18" fmla="*/ 27 w 29"/>
                <a:gd name="T19" fmla="*/ 9 h 60"/>
                <a:gd name="T20" fmla="*/ 29 w 29"/>
                <a:gd name="T21" fmla="*/ 20 h 60"/>
                <a:gd name="T22" fmla="*/ 27 w 29"/>
                <a:gd name="T23" fmla="*/ 49 h 60"/>
                <a:gd name="T24" fmla="*/ 22 w 29"/>
                <a:gd name="T25" fmla="*/ 57 h 60"/>
                <a:gd name="T26" fmla="*/ 16 w 29"/>
                <a:gd name="T27" fmla="*/ 60 h 60"/>
                <a:gd name="T28" fmla="*/ 5 w 29"/>
                <a:gd name="T29" fmla="*/ 57 h 60"/>
                <a:gd name="T30" fmla="*/ 2 w 29"/>
                <a:gd name="T31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0">
                  <a:moveTo>
                    <a:pt x="29" y="20"/>
                  </a:moveTo>
                  <a:lnTo>
                    <a:pt x="22" y="34"/>
                  </a:lnTo>
                  <a:lnTo>
                    <a:pt x="16" y="37"/>
                  </a:lnTo>
                  <a:lnTo>
                    <a:pt x="13" y="37"/>
                  </a:lnTo>
                  <a:lnTo>
                    <a:pt x="7" y="34"/>
                  </a:lnTo>
                  <a:lnTo>
                    <a:pt x="0" y="17"/>
                  </a:lnTo>
                  <a:lnTo>
                    <a:pt x="7" y="3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7" y="9"/>
                  </a:lnTo>
                  <a:lnTo>
                    <a:pt x="29" y="20"/>
                  </a:lnTo>
                  <a:lnTo>
                    <a:pt x="27" y="49"/>
                  </a:lnTo>
                  <a:lnTo>
                    <a:pt x="22" y="57"/>
                  </a:lnTo>
                  <a:lnTo>
                    <a:pt x="16" y="60"/>
                  </a:lnTo>
                  <a:lnTo>
                    <a:pt x="5" y="57"/>
                  </a:lnTo>
                  <a:lnTo>
                    <a:pt x="2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3311" y="285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1" name="Freeform 27"/>
            <p:cNvSpPr>
              <a:spLocks/>
            </p:cNvSpPr>
            <p:nvPr/>
          </p:nvSpPr>
          <p:spPr bwMode="auto">
            <a:xfrm>
              <a:off x="2941" y="2441"/>
              <a:ext cx="420" cy="44"/>
            </a:xfrm>
            <a:custGeom>
              <a:avLst/>
              <a:gdLst>
                <a:gd name="T0" fmla="*/ 477 w 525"/>
                <a:gd name="T1" fmla="*/ 56 h 56"/>
                <a:gd name="T2" fmla="*/ 477 w 525"/>
                <a:gd name="T3" fmla="*/ 0 h 56"/>
                <a:gd name="T4" fmla="*/ 0 w 525"/>
                <a:gd name="T5" fmla="*/ 0 h 56"/>
                <a:gd name="T6" fmla="*/ 525 w 52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6">
                  <a:moveTo>
                    <a:pt x="477" y="56"/>
                  </a:moveTo>
                  <a:lnTo>
                    <a:pt x="477" y="0"/>
                  </a:lnTo>
                  <a:lnTo>
                    <a:pt x="0" y="0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2560" y="223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3" name="Freeform 29"/>
            <p:cNvSpPr>
              <a:spLocks/>
            </p:cNvSpPr>
            <p:nvPr/>
          </p:nvSpPr>
          <p:spPr bwMode="auto">
            <a:xfrm>
              <a:off x="2192" y="1668"/>
              <a:ext cx="420" cy="45"/>
            </a:xfrm>
            <a:custGeom>
              <a:avLst/>
              <a:gdLst>
                <a:gd name="T0" fmla="*/ 476 w 525"/>
                <a:gd name="T1" fmla="*/ 56 h 56"/>
                <a:gd name="T2" fmla="*/ 476 w 525"/>
                <a:gd name="T3" fmla="*/ 0 h 56"/>
                <a:gd name="T4" fmla="*/ 0 w 525"/>
                <a:gd name="T5" fmla="*/ 0 h 56"/>
                <a:gd name="T6" fmla="*/ 525 w 52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6">
                  <a:moveTo>
                    <a:pt x="476" y="56"/>
                  </a:moveTo>
                  <a:lnTo>
                    <a:pt x="476" y="0"/>
                  </a:lnTo>
                  <a:lnTo>
                    <a:pt x="0" y="0"/>
                  </a:lnTo>
                  <a:lnTo>
                    <a:pt x="5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4" name="Freeform 30"/>
            <p:cNvSpPr>
              <a:spLocks/>
            </p:cNvSpPr>
            <p:nvPr/>
          </p:nvSpPr>
          <p:spPr bwMode="auto">
            <a:xfrm>
              <a:off x="854" y="3863"/>
              <a:ext cx="4375" cy="40"/>
            </a:xfrm>
            <a:custGeom>
              <a:avLst/>
              <a:gdLst>
                <a:gd name="T0" fmla="*/ 0 w 5469"/>
                <a:gd name="T1" fmla="*/ 0 h 51"/>
                <a:gd name="T2" fmla="*/ 344 w 5469"/>
                <a:gd name="T3" fmla="*/ 0 h 51"/>
                <a:gd name="T4" fmla="*/ 344 w 5469"/>
                <a:gd name="T5" fmla="*/ 41 h 51"/>
                <a:gd name="T6" fmla="*/ 344 w 5469"/>
                <a:gd name="T7" fmla="*/ 0 h 51"/>
                <a:gd name="T8" fmla="*/ 734 w 5469"/>
                <a:gd name="T9" fmla="*/ 0 h 51"/>
                <a:gd name="T10" fmla="*/ 734 w 5469"/>
                <a:gd name="T11" fmla="*/ 26 h 51"/>
                <a:gd name="T12" fmla="*/ 734 w 5469"/>
                <a:gd name="T13" fmla="*/ 0 h 51"/>
                <a:gd name="T14" fmla="*/ 1123 w 5469"/>
                <a:gd name="T15" fmla="*/ 0 h 51"/>
                <a:gd name="T16" fmla="*/ 1123 w 5469"/>
                <a:gd name="T17" fmla="*/ 51 h 51"/>
                <a:gd name="T18" fmla="*/ 1123 w 5469"/>
                <a:gd name="T19" fmla="*/ 0 h 51"/>
                <a:gd name="T20" fmla="*/ 1512 w 5469"/>
                <a:gd name="T21" fmla="*/ 0 h 51"/>
                <a:gd name="T22" fmla="*/ 1512 w 5469"/>
                <a:gd name="T23" fmla="*/ 26 h 51"/>
                <a:gd name="T24" fmla="*/ 1512 w 5469"/>
                <a:gd name="T25" fmla="*/ 0 h 51"/>
                <a:gd name="T26" fmla="*/ 1902 w 5469"/>
                <a:gd name="T27" fmla="*/ 0 h 51"/>
                <a:gd name="T28" fmla="*/ 1902 w 5469"/>
                <a:gd name="T29" fmla="*/ 41 h 51"/>
                <a:gd name="T30" fmla="*/ 1902 w 5469"/>
                <a:gd name="T31" fmla="*/ 0 h 51"/>
                <a:gd name="T32" fmla="*/ 2291 w 5469"/>
                <a:gd name="T33" fmla="*/ 0 h 51"/>
                <a:gd name="T34" fmla="*/ 2291 w 5469"/>
                <a:gd name="T35" fmla="*/ 26 h 51"/>
                <a:gd name="T36" fmla="*/ 2291 w 5469"/>
                <a:gd name="T37" fmla="*/ 0 h 51"/>
                <a:gd name="T38" fmla="*/ 2681 w 5469"/>
                <a:gd name="T39" fmla="*/ 0 h 51"/>
                <a:gd name="T40" fmla="*/ 2681 w 5469"/>
                <a:gd name="T41" fmla="*/ 51 h 51"/>
                <a:gd name="T42" fmla="*/ 2681 w 5469"/>
                <a:gd name="T43" fmla="*/ 0 h 51"/>
                <a:gd name="T44" fmla="*/ 3070 w 5469"/>
                <a:gd name="T45" fmla="*/ 0 h 51"/>
                <a:gd name="T46" fmla="*/ 3070 w 5469"/>
                <a:gd name="T47" fmla="*/ 26 h 51"/>
                <a:gd name="T48" fmla="*/ 3070 w 5469"/>
                <a:gd name="T49" fmla="*/ 0 h 51"/>
                <a:gd name="T50" fmla="*/ 3459 w 5469"/>
                <a:gd name="T51" fmla="*/ 0 h 51"/>
                <a:gd name="T52" fmla="*/ 3459 w 5469"/>
                <a:gd name="T53" fmla="*/ 41 h 51"/>
                <a:gd name="T54" fmla="*/ 3459 w 5469"/>
                <a:gd name="T55" fmla="*/ 0 h 51"/>
                <a:gd name="T56" fmla="*/ 3849 w 5469"/>
                <a:gd name="T57" fmla="*/ 0 h 51"/>
                <a:gd name="T58" fmla="*/ 3849 w 5469"/>
                <a:gd name="T59" fmla="*/ 26 h 51"/>
                <a:gd name="T60" fmla="*/ 3849 w 5469"/>
                <a:gd name="T61" fmla="*/ 0 h 51"/>
                <a:gd name="T62" fmla="*/ 4238 w 5469"/>
                <a:gd name="T63" fmla="*/ 0 h 51"/>
                <a:gd name="T64" fmla="*/ 4238 w 5469"/>
                <a:gd name="T65" fmla="*/ 51 h 51"/>
                <a:gd name="T66" fmla="*/ 4238 w 5469"/>
                <a:gd name="T67" fmla="*/ 0 h 51"/>
                <a:gd name="T68" fmla="*/ 4628 w 5469"/>
                <a:gd name="T69" fmla="*/ 0 h 51"/>
                <a:gd name="T70" fmla="*/ 4628 w 5469"/>
                <a:gd name="T71" fmla="*/ 26 h 51"/>
                <a:gd name="T72" fmla="*/ 4628 w 5469"/>
                <a:gd name="T73" fmla="*/ 0 h 51"/>
                <a:gd name="T74" fmla="*/ 5017 w 5469"/>
                <a:gd name="T75" fmla="*/ 0 h 51"/>
                <a:gd name="T76" fmla="*/ 5017 w 5469"/>
                <a:gd name="T77" fmla="*/ 41 h 51"/>
                <a:gd name="T78" fmla="*/ 5017 w 5469"/>
                <a:gd name="T79" fmla="*/ 0 h 51"/>
                <a:gd name="T80" fmla="*/ 5407 w 5469"/>
                <a:gd name="T81" fmla="*/ 0 h 51"/>
                <a:gd name="T82" fmla="*/ 5407 w 5469"/>
                <a:gd name="T83" fmla="*/ 26 h 51"/>
                <a:gd name="T84" fmla="*/ 5407 w 5469"/>
                <a:gd name="T85" fmla="*/ 0 h 51"/>
                <a:gd name="T86" fmla="*/ 5469 w 5469"/>
                <a:gd name="T8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9" h="51">
                  <a:moveTo>
                    <a:pt x="0" y="0"/>
                  </a:moveTo>
                  <a:lnTo>
                    <a:pt x="344" y="0"/>
                  </a:lnTo>
                  <a:lnTo>
                    <a:pt x="344" y="41"/>
                  </a:lnTo>
                  <a:lnTo>
                    <a:pt x="344" y="0"/>
                  </a:lnTo>
                  <a:lnTo>
                    <a:pt x="734" y="0"/>
                  </a:lnTo>
                  <a:lnTo>
                    <a:pt x="734" y="26"/>
                  </a:lnTo>
                  <a:lnTo>
                    <a:pt x="734" y="0"/>
                  </a:lnTo>
                  <a:lnTo>
                    <a:pt x="1123" y="0"/>
                  </a:lnTo>
                  <a:lnTo>
                    <a:pt x="1123" y="51"/>
                  </a:lnTo>
                  <a:lnTo>
                    <a:pt x="1123" y="0"/>
                  </a:lnTo>
                  <a:lnTo>
                    <a:pt x="1512" y="0"/>
                  </a:lnTo>
                  <a:lnTo>
                    <a:pt x="1512" y="26"/>
                  </a:lnTo>
                  <a:lnTo>
                    <a:pt x="1512" y="0"/>
                  </a:lnTo>
                  <a:lnTo>
                    <a:pt x="1902" y="0"/>
                  </a:lnTo>
                  <a:lnTo>
                    <a:pt x="1902" y="41"/>
                  </a:lnTo>
                  <a:lnTo>
                    <a:pt x="1902" y="0"/>
                  </a:lnTo>
                  <a:lnTo>
                    <a:pt x="2291" y="0"/>
                  </a:lnTo>
                  <a:lnTo>
                    <a:pt x="2291" y="26"/>
                  </a:lnTo>
                  <a:lnTo>
                    <a:pt x="2291" y="0"/>
                  </a:lnTo>
                  <a:lnTo>
                    <a:pt x="2681" y="0"/>
                  </a:lnTo>
                  <a:lnTo>
                    <a:pt x="2681" y="51"/>
                  </a:lnTo>
                  <a:lnTo>
                    <a:pt x="2681" y="0"/>
                  </a:lnTo>
                  <a:lnTo>
                    <a:pt x="3070" y="0"/>
                  </a:lnTo>
                  <a:lnTo>
                    <a:pt x="3070" y="26"/>
                  </a:lnTo>
                  <a:lnTo>
                    <a:pt x="3070" y="0"/>
                  </a:lnTo>
                  <a:lnTo>
                    <a:pt x="3459" y="0"/>
                  </a:lnTo>
                  <a:lnTo>
                    <a:pt x="3459" y="41"/>
                  </a:lnTo>
                  <a:lnTo>
                    <a:pt x="3459" y="0"/>
                  </a:lnTo>
                  <a:lnTo>
                    <a:pt x="3849" y="0"/>
                  </a:lnTo>
                  <a:lnTo>
                    <a:pt x="3849" y="26"/>
                  </a:lnTo>
                  <a:lnTo>
                    <a:pt x="3849" y="0"/>
                  </a:lnTo>
                  <a:lnTo>
                    <a:pt x="4238" y="0"/>
                  </a:lnTo>
                  <a:lnTo>
                    <a:pt x="4238" y="51"/>
                  </a:lnTo>
                  <a:lnTo>
                    <a:pt x="4238" y="0"/>
                  </a:lnTo>
                  <a:lnTo>
                    <a:pt x="4628" y="0"/>
                  </a:lnTo>
                  <a:lnTo>
                    <a:pt x="4628" y="26"/>
                  </a:lnTo>
                  <a:lnTo>
                    <a:pt x="4628" y="0"/>
                  </a:lnTo>
                  <a:lnTo>
                    <a:pt x="5017" y="0"/>
                  </a:lnTo>
                  <a:lnTo>
                    <a:pt x="5017" y="41"/>
                  </a:lnTo>
                  <a:lnTo>
                    <a:pt x="5017" y="0"/>
                  </a:lnTo>
                  <a:lnTo>
                    <a:pt x="5407" y="0"/>
                  </a:lnTo>
                  <a:lnTo>
                    <a:pt x="5407" y="26"/>
                  </a:lnTo>
                  <a:lnTo>
                    <a:pt x="5407" y="0"/>
                  </a:lnTo>
                  <a:lnTo>
                    <a:pt x="5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1670" y="391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2770</a:t>
              </a:r>
              <a:endParaRPr lang="cs-CZ" altLang="cs-CZ"/>
            </a:p>
          </p:txBody>
        </p:sp>
        <p:sp>
          <p:nvSpPr>
            <p:cNvPr id="175136" name="Rectangle 32"/>
            <p:cNvSpPr>
              <a:spLocks noChangeArrowheads="1"/>
            </p:cNvSpPr>
            <p:nvPr/>
          </p:nvSpPr>
          <p:spPr bwMode="auto">
            <a:xfrm>
              <a:off x="2916" y="391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2790</a:t>
              </a:r>
              <a:endParaRPr lang="cs-CZ" altLang="cs-CZ"/>
            </a:p>
          </p:txBody>
        </p:sp>
        <p:sp>
          <p:nvSpPr>
            <p:cNvPr id="175137" name="Rectangle 33"/>
            <p:cNvSpPr>
              <a:spLocks noChangeArrowheads="1"/>
            </p:cNvSpPr>
            <p:nvPr/>
          </p:nvSpPr>
          <p:spPr bwMode="auto">
            <a:xfrm>
              <a:off x="4163" y="391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2810</a:t>
              </a:r>
              <a:endParaRPr lang="cs-CZ" altLang="cs-CZ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5107" y="39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m/z</a:t>
              </a:r>
              <a:endParaRPr lang="cs-CZ" altLang="cs-CZ"/>
            </a:p>
          </p:txBody>
        </p:sp>
        <p:sp>
          <p:nvSpPr>
            <p:cNvPr id="175139" name="Freeform 35"/>
            <p:cNvSpPr>
              <a:spLocks/>
            </p:cNvSpPr>
            <p:nvPr/>
          </p:nvSpPr>
          <p:spPr bwMode="auto">
            <a:xfrm>
              <a:off x="810" y="473"/>
              <a:ext cx="41" cy="3387"/>
            </a:xfrm>
            <a:custGeom>
              <a:avLst/>
              <a:gdLst>
                <a:gd name="T0" fmla="*/ 25 w 51"/>
                <a:gd name="T1" fmla="*/ 4152 h 4233"/>
                <a:gd name="T2" fmla="*/ 0 w 51"/>
                <a:gd name="T3" fmla="*/ 4060 h 4233"/>
                <a:gd name="T4" fmla="*/ 25 w 51"/>
                <a:gd name="T5" fmla="*/ 3968 h 4233"/>
                <a:gd name="T6" fmla="*/ 25 w 51"/>
                <a:gd name="T7" fmla="*/ 3875 h 4233"/>
                <a:gd name="T8" fmla="*/ 25 w 51"/>
                <a:gd name="T9" fmla="*/ 3783 h 4233"/>
                <a:gd name="T10" fmla="*/ 25 w 51"/>
                <a:gd name="T11" fmla="*/ 3691 h 4233"/>
                <a:gd name="T12" fmla="*/ 0 w 51"/>
                <a:gd name="T13" fmla="*/ 3599 h 4233"/>
                <a:gd name="T14" fmla="*/ 25 w 51"/>
                <a:gd name="T15" fmla="*/ 3507 h 4233"/>
                <a:gd name="T16" fmla="*/ 25 w 51"/>
                <a:gd name="T17" fmla="*/ 3415 h 4233"/>
                <a:gd name="T18" fmla="*/ 25 w 51"/>
                <a:gd name="T19" fmla="*/ 3323 h 4233"/>
                <a:gd name="T20" fmla="*/ 25 w 51"/>
                <a:gd name="T21" fmla="*/ 3230 h 4233"/>
                <a:gd name="T22" fmla="*/ 0 w 51"/>
                <a:gd name="T23" fmla="*/ 3138 h 4233"/>
                <a:gd name="T24" fmla="*/ 25 w 51"/>
                <a:gd name="T25" fmla="*/ 3046 h 4233"/>
                <a:gd name="T26" fmla="*/ 25 w 51"/>
                <a:gd name="T27" fmla="*/ 2954 h 4233"/>
                <a:gd name="T28" fmla="*/ 25 w 51"/>
                <a:gd name="T29" fmla="*/ 2862 h 4233"/>
                <a:gd name="T30" fmla="*/ 25 w 51"/>
                <a:gd name="T31" fmla="*/ 2770 h 4233"/>
                <a:gd name="T32" fmla="*/ 0 w 51"/>
                <a:gd name="T33" fmla="*/ 2678 h 4233"/>
                <a:gd name="T34" fmla="*/ 25 w 51"/>
                <a:gd name="T35" fmla="*/ 2585 h 4233"/>
                <a:gd name="T36" fmla="*/ 25 w 51"/>
                <a:gd name="T37" fmla="*/ 2493 h 4233"/>
                <a:gd name="T38" fmla="*/ 25 w 51"/>
                <a:gd name="T39" fmla="*/ 2401 h 4233"/>
                <a:gd name="T40" fmla="*/ 25 w 51"/>
                <a:gd name="T41" fmla="*/ 2309 h 4233"/>
                <a:gd name="T42" fmla="*/ 0 w 51"/>
                <a:gd name="T43" fmla="*/ 2217 h 4233"/>
                <a:gd name="T44" fmla="*/ 25 w 51"/>
                <a:gd name="T45" fmla="*/ 2125 h 4233"/>
                <a:gd name="T46" fmla="*/ 25 w 51"/>
                <a:gd name="T47" fmla="*/ 2032 h 4233"/>
                <a:gd name="T48" fmla="*/ 25 w 51"/>
                <a:gd name="T49" fmla="*/ 1940 h 4233"/>
                <a:gd name="T50" fmla="*/ 25 w 51"/>
                <a:gd name="T51" fmla="*/ 1848 h 4233"/>
                <a:gd name="T52" fmla="*/ 0 w 51"/>
                <a:gd name="T53" fmla="*/ 1756 h 4233"/>
                <a:gd name="T54" fmla="*/ 25 w 51"/>
                <a:gd name="T55" fmla="*/ 1664 h 4233"/>
                <a:gd name="T56" fmla="*/ 25 w 51"/>
                <a:gd name="T57" fmla="*/ 1572 h 4233"/>
                <a:gd name="T58" fmla="*/ 25 w 51"/>
                <a:gd name="T59" fmla="*/ 1480 h 4233"/>
                <a:gd name="T60" fmla="*/ 25 w 51"/>
                <a:gd name="T61" fmla="*/ 1387 h 4233"/>
                <a:gd name="T62" fmla="*/ 0 w 51"/>
                <a:gd name="T63" fmla="*/ 1295 h 4233"/>
                <a:gd name="T64" fmla="*/ 25 w 51"/>
                <a:gd name="T65" fmla="*/ 1203 h 4233"/>
                <a:gd name="T66" fmla="*/ 25 w 51"/>
                <a:gd name="T67" fmla="*/ 1111 h 4233"/>
                <a:gd name="T68" fmla="*/ 25 w 51"/>
                <a:gd name="T69" fmla="*/ 1019 h 4233"/>
                <a:gd name="T70" fmla="*/ 25 w 51"/>
                <a:gd name="T71" fmla="*/ 927 h 4233"/>
                <a:gd name="T72" fmla="*/ 0 w 51"/>
                <a:gd name="T73" fmla="*/ 835 h 4233"/>
                <a:gd name="T74" fmla="*/ 25 w 51"/>
                <a:gd name="T75" fmla="*/ 742 h 4233"/>
                <a:gd name="T76" fmla="*/ 25 w 51"/>
                <a:gd name="T77" fmla="*/ 650 h 4233"/>
                <a:gd name="T78" fmla="*/ 25 w 51"/>
                <a:gd name="T79" fmla="*/ 558 h 4233"/>
                <a:gd name="T80" fmla="*/ 25 w 51"/>
                <a:gd name="T81" fmla="*/ 466 h 4233"/>
                <a:gd name="T82" fmla="*/ 0 w 51"/>
                <a:gd name="T83" fmla="*/ 374 h 4233"/>
                <a:gd name="T84" fmla="*/ 25 w 51"/>
                <a:gd name="T85" fmla="*/ 282 h 4233"/>
                <a:gd name="T86" fmla="*/ 25 w 51"/>
                <a:gd name="T87" fmla="*/ 190 h 4233"/>
                <a:gd name="T88" fmla="*/ 25 w 51"/>
                <a:gd name="T89" fmla="*/ 97 h 4233"/>
                <a:gd name="T90" fmla="*/ 25 w 51"/>
                <a:gd name="T91" fmla="*/ 5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4233">
                  <a:moveTo>
                    <a:pt x="51" y="4233"/>
                  </a:moveTo>
                  <a:lnTo>
                    <a:pt x="51" y="4152"/>
                  </a:lnTo>
                  <a:lnTo>
                    <a:pt x="25" y="4152"/>
                  </a:lnTo>
                  <a:lnTo>
                    <a:pt x="51" y="4152"/>
                  </a:lnTo>
                  <a:lnTo>
                    <a:pt x="51" y="4060"/>
                  </a:lnTo>
                  <a:lnTo>
                    <a:pt x="0" y="4060"/>
                  </a:lnTo>
                  <a:lnTo>
                    <a:pt x="51" y="4060"/>
                  </a:lnTo>
                  <a:lnTo>
                    <a:pt x="51" y="3968"/>
                  </a:lnTo>
                  <a:lnTo>
                    <a:pt x="25" y="3968"/>
                  </a:lnTo>
                  <a:lnTo>
                    <a:pt x="51" y="3968"/>
                  </a:lnTo>
                  <a:lnTo>
                    <a:pt x="51" y="3875"/>
                  </a:lnTo>
                  <a:lnTo>
                    <a:pt x="25" y="3875"/>
                  </a:lnTo>
                  <a:lnTo>
                    <a:pt x="51" y="3875"/>
                  </a:lnTo>
                  <a:lnTo>
                    <a:pt x="51" y="3783"/>
                  </a:lnTo>
                  <a:lnTo>
                    <a:pt x="25" y="3783"/>
                  </a:lnTo>
                  <a:lnTo>
                    <a:pt x="51" y="3783"/>
                  </a:lnTo>
                  <a:lnTo>
                    <a:pt x="51" y="3691"/>
                  </a:lnTo>
                  <a:lnTo>
                    <a:pt x="25" y="3691"/>
                  </a:lnTo>
                  <a:lnTo>
                    <a:pt x="51" y="3691"/>
                  </a:lnTo>
                  <a:lnTo>
                    <a:pt x="51" y="3599"/>
                  </a:lnTo>
                  <a:lnTo>
                    <a:pt x="0" y="3599"/>
                  </a:lnTo>
                  <a:lnTo>
                    <a:pt x="51" y="3599"/>
                  </a:lnTo>
                  <a:lnTo>
                    <a:pt x="51" y="3507"/>
                  </a:lnTo>
                  <a:lnTo>
                    <a:pt x="25" y="3507"/>
                  </a:lnTo>
                  <a:lnTo>
                    <a:pt x="51" y="3507"/>
                  </a:lnTo>
                  <a:lnTo>
                    <a:pt x="51" y="3415"/>
                  </a:lnTo>
                  <a:lnTo>
                    <a:pt x="25" y="3415"/>
                  </a:lnTo>
                  <a:lnTo>
                    <a:pt x="51" y="3415"/>
                  </a:lnTo>
                  <a:lnTo>
                    <a:pt x="51" y="3323"/>
                  </a:lnTo>
                  <a:lnTo>
                    <a:pt x="25" y="3323"/>
                  </a:lnTo>
                  <a:lnTo>
                    <a:pt x="51" y="3323"/>
                  </a:lnTo>
                  <a:lnTo>
                    <a:pt x="51" y="3230"/>
                  </a:lnTo>
                  <a:lnTo>
                    <a:pt x="25" y="3230"/>
                  </a:lnTo>
                  <a:lnTo>
                    <a:pt x="51" y="3230"/>
                  </a:lnTo>
                  <a:lnTo>
                    <a:pt x="51" y="3138"/>
                  </a:lnTo>
                  <a:lnTo>
                    <a:pt x="0" y="3138"/>
                  </a:lnTo>
                  <a:lnTo>
                    <a:pt x="51" y="3138"/>
                  </a:lnTo>
                  <a:lnTo>
                    <a:pt x="51" y="3046"/>
                  </a:lnTo>
                  <a:lnTo>
                    <a:pt x="25" y="3046"/>
                  </a:lnTo>
                  <a:lnTo>
                    <a:pt x="51" y="3046"/>
                  </a:lnTo>
                  <a:lnTo>
                    <a:pt x="51" y="2954"/>
                  </a:lnTo>
                  <a:lnTo>
                    <a:pt x="25" y="2954"/>
                  </a:lnTo>
                  <a:lnTo>
                    <a:pt x="51" y="2954"/>
                  </a:lnTo>
                  <a:lnTo>
                    <a:pt x="51" y="2862"/>
                  </a:lnTo>
                  <a:lnTo>
                    <a:pt x="25" y="2862"/>
                  </a:lnTo>
                  <a:lnTo>
                    <a:pt x="51" y="2862"/>
                  </a:lnTo>
                  <a:lnTo>
                    <a:pt x="51" y="2770"/>
                  </a:lnTo>
                  <a:lnTo>
                    <a:pt x="25" y="2770"/>
                  </a:lnTo>
                  <a:lnTo>
                    <a:pt x="51" y="2770"/>
                  </a:lnTo>
                  <a:lnTo>
                    <a:pt x="51" y="2678"/>
                  </a:lnTo>
                  <a:lnTo>
                    <a:pt x="0" y="2678"/>
                  </a:lnTo>
                  <a:lnTo>
                    <a:pt x="51" y="2678"/>
                  </a:lnTo>
                  <a:lnTo>
                    <a:pt x="51" y="2585"/>
                  </a:lnTo>
                  <a:lnTo>
                    <a:pt x="25" y="2585"/>
                  </a:lnTo>
                  <a:lnTo>
                    <a:pt x="51" y="2585"/>
                  </a:lnTo>
                  <a:lnTo>
                    <a:pt x="51" y="2493"/>
                  </a:lnTo>
                  <a:lnTo>
                    <a:pt x="25" y="2493"/>
                  </a:lnTo>
                  <a:lnTo>
                    <a:pt x="51" y="2493"/>
                  </a:lnTo>
                  <a:lnTo>
                    <a:pt x="51" y="2401"/>
                  </a:lnTo>
                  <a:lnTo>
                    <a:pt x="25" y="2401"/>
                  </a:lnTo>
                  <a:lnTo>
                    <a:pt x="51" y="2401"/>
                  </a:lnTo>
                  <a:lnTo>
                    <a:pt x="51" y="2309"/>
                  </a:lnTo>
                  <a:lnTo>
                    <a:pt x="25" y="2309"/>
                  </a:lnTo>
                  <a:lnTo>
                    <a:pt x="51" y="2309"/>
                  </a:lnTo>
                  <a:lnTo>
                    <a:pt x="51" y="2217"/>
                  </a:lnTo>
                  <a:lnTo>
                    <a:pt x="0" y="2217"/>
                  </a:lnTo>
                  <a:lnTo>
                    <a:pt x="51" y="2217"/>
                  </a:lnTo>
                  <a:lnTo>
                    <a:pt x="51" y="2125"/>
                  </a:lnTo>
                  <a:lnTo>
                    <a:pt x="25" y="2125"/>
                  </a:lnTo>
                  <a:lnTo>
                    <a:pt x="51" y="2125"/>
                  </a:lnTo>
                  <a:lnTo>
                    <a:pt x="51" y="2032"/>
                  </a:lnTo>
                  <a:lnTo>
                    <a:pt x="25" y="2032"/>
                  </a:lnTo>
                  <a:lnTo>
                    <a:pt x="51" y="2032"/>
                  </a:lnTo>
                  <a:lnTo>
                    <a:pt x="51" y="1940"/>
                  </a:lnTo>
                  <a:lnTo>
                    <a:pt x="25" y="1940"/>
                  </a:lnTo>
                  <a:lnTo>
                    <a:pt x="51" y="1940"/>
                  </a:lnTo>
                  <a:lnTo>
                    <a:pt x="51" y="1848"/>
                  </a:lnTo>
                  <a:lnTo>
                    <a:pt x="25" y="1848"/>
                  </a:lnTo>
                  <a:lnTo>
                    <a:pt x="51" y="1848"/>
                  </a:lnTo>
                  <a:lnTo>
                    <a:pt x="51" y="1756"/>
                  </a:lnTo>
                  <a:lnTo>
                    <a:pt x="0" y="1756"/>
                  </a:lnTo>
                  <a:lnTo>
                    <a:pt x="51" y="1756"/>
                  </a:lnTo>
                  <a:lnTo>
                    <a:pt x="51" y="1664"/>
                  </a:lnTo>
                  <a:lnTo>
                    <a:pt x="25" y="1664"/>
                  </a:lnTo>
                  <a:lnTo>
                    <a:pt x="51" y="1664"/>
                  </a:lnTo>
                  <a:lnTo>
                    <a:pt x="51" y="1572"/>
                  </a:lnTo>
                  <a:lnTo>
                    <a:pt x="25" y="1572"/>
                  </a:lnTo>
                  <a:lnTo>
                    <a:pt x="51" y="1572"/>
                  </a:lnTo>
                  <a:lnTo>
                    <a:pt x="51" y="1480"/>
                  </a:lnTo>
                  <a:lnTo>
                    <a:pt x="25" y="1480"/>
                  </a:lnTo>
                  <a:lnTo>
                    <a:pt x="51" y="1480"/>
                  </a:lnTo>
                  <a:lnTo>
                    <a:pt x="51" y="1387"/>
                  </a:lnTo>
                  <a:lnTo>
                    <a:pt x="25" y="1387"/>
                  </a:lnTo>
                  <a:lnTo>
                    <a:pt x="51" y="1387"/>
                  </a:lnTo>
                  <a:lnTo>
                    <a:pt x="51" y="1295"/>
                  </a:lnTo>
                  <a:lnTo>
                    <a:pt x="0" y="1295"/>
                  </a:lnTo>
                  <a:lnTo>
                    <a:pt x="51" y="1295"/>
                  </a:lnTo>
                  <a:lnTo>
                    <a:pt x="51" y="1203"/>
                  </a:lnTo>
                  <a:lnTo>
                    <a:pt x="25" y="1203"/>
                  </a:lnTo>
                  <a:lnTo>
                    <a:pt x="51" y="1203"/>
                  </a:lnTo>
                  <a:lnTo>
                    <a:pt x="51" y="1111"/>
                  </a:lnTo>
                  <a:lnTo>
                    <a:pt x="25" y="1111"/>
                  </a:lnTo>
                  <a:lnTo>
                    <a:pt x="51" y="1111"/>
                  </a:lnTo>
                  <a:lnTo>
                    <a:pt x="51" y="1019"/>
                  </a:lnTo>
                  <a:lnTo>
                    <a:pt x="25" y="1019"/>
                  </a:lnTo>
                  <a:lnTo>
                    <a:pt x="51" y="1019"/>
                  </a:lnTo>
                  <a:lnTo>
                    <a:pt x="51" y="927"/>
                  </a:lnTo>
                  <a:lnTo>
                    <a:pt x="25" y="927"/>
                  </a:lnTo>
                  <a:lnTo>
                    <a:pt x="51" y="927"/>
                  </a:lnTo>
                  <a:lnTo>
                    <a:pt x="51" y="835"/>
                  </a:lnTo>
                  <a:lnTo>
                    <a:pt x="0" y="835"/>
                  </a:lnTo>
                  <a:lnTo>
                    <a:pt x="51" y="835"/>
                  </a:lnTo>
                  <a:lnTo>
                    <a:pt x="51" y="742"/>
                  </a:lnTo>
                  <a:lnTo>
                    <a:pt x="25" y="742"/>
                  </a:lnTo>
                  <a:lnTo>
                    <a:pt x="51" y="742"/>
                  </a:lnTo>
                  <a:lnTo>
                    <a:pt x="51" y="650"/>
                  </a:lnTo>
                  <a:lnTo>
                    <a:pt x="25" y="650"/>
                  </a:lnTo>
                  <a:lnTo>
                    <a:pt x="51" y="650"/>
                  </a:lnTo>
                  <a:lnTo>
                    <a:pt x="51" y="558"/>
                  </a:lnTo>
                  <a:lnTo>
                    <a:pt x="25" y="558"/>
                  </a:lnTo>
                  <a:lnTo>
                    <a:pt x="51" y="558"/>
                  </a:lnTo>
                  <a:lnTo>
                    <a:pt x="51" y="466"/>
                  </a:lnTo>
                  <a:lnTo>
                    <a:pt x="25" y="466"/>
                  </a:lnTo>
                  <a:lnTo>
                    <a:pt x="51" y="466"/>
                  </a:lnTo>
                  <a:lnTo>
                    <a:pt x="51" y="374"/>
                  </a:lnTo>
                  <a:lnTo>
                    <a:pt x="0" y="374"/>
                  </a:lnTo>
                  <a:lnTo>
                    <a:pt x="51" y="374"/>
                  </a:lnTo>
                  <a:lnTo>
                    <a:pt x="51" y="282"/>
                  </a:lnTo>
                  <a:lnTo>
                    <a:pt x="25" y="282"/>
                  </a:lnTo>
                  <a:lnTo>
                    <a:pt x="51" y="282"/>
                  </a:lnTo>
                  <a:lnTo>
                    <a:pt x="51" y="190"/>
                  </a:lnTo>
                  <a:lnTo>
                    <a:pt x="25" y="190"/>
                  </a:lnTo>
                  <a:lnTo>
                    <a:pt x="51" y="190"/>
                  </a:lnTo>
                  <a:lnTo>
                    <a:pt x="51" y="97"/>
                  </a:lnTo>
                  <a:lnTo>
                    <a:pt x="25" y="97"/>
                  </a:lnTo>
                  <a:lnTo>
                    <a:pt x="51" y="97"/>
                  </a:lnTo>
                  <a:lnTo>
                    <a:pt x="51" y="5"/>
                  </a:lnTo>
                  <a:lnTo>
                    <a:pt x="25" y="5"/>
                  </a:lnTo>
                  <a:lnTo>
                    <a:pt x="51" y="5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140" name="Rectangle 36"/>
            <p:cNvSpPr>
              <a:spLocks noChangeArrowheads="1"/>
            </p:cNvSpPr>
            <p:nvPr/>
          </p:nvSpPr>
          <p:spPr bwMode="auto">
            <a:xfrm>
              <a:off x="567" y="368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100</a:t>
              </a:r>
              <a:endParaRPr lang="cs-CZ" altLang="cs-CZ"/>
            </a:p>
          </p:txBody>
        </p:sp>
        <p:sp>
          <p:nvSpPr>
            <p:cNvPr id="175141" name="Rectangle 37"/>
            <p:cNvSpPr>
              <a:spLocks noChangeArrowheads="1"/>
            </p:cNvSpPr>
            <p:nvPr/>
          </p:nvSpPr>
          <p:spPr bwMode="auto">
            <a:xfrm>
              <a:off x="567" y="3320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150</a:t>
              </a:r>
              <a:endParaRPr lang="cs-CZ" altLang="cs-CZ"/>
            </a:p>
          </p:txBody>
        </p:sp>
        <p:sp>
          <p:nvSpPr>
            <p:cNvPr id="175142" name="Rectangle 38"/>
            <p:cNvSpPr>
              <a:spLocks noChangeArrowheads="1"/>
            </p:cNvSpPr>
            <p:nvPr/>
          </p:nvSpPr>
          <p:spPr bwMode="auto">
            <a:xfrm>
              <a:off x="567" y="2952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200</a:t>
              </a:r>
              <a:endParaRPr lang="cs-CZ" altLang="cs-CZ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567" y="2583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250</a:t>
              </a:r>
              <a:endParaRPr lang="cs-CZ" altLang="cs-CZ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567" y="2215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300</a:t>
              </a:r>
              <a:endParaRPr lang="cs-CZ" altLang="cs-CZ"/>
            </a:p>
          </p:txBody>
        </p:sp>
        <p:sp>
          <p:nvSpPr>
            <p:cNvPr id="175145" name="Rectangle 41"/>
            <p:cNvSpPr>
              <a:spLocks noChangeArrowheads="1"/>
            </p:cNvSpPr>
            <p:nvPr/>
          </p:nvSpPr>
          <p:spPr bwMode="auto">
            <a:xfrm>
              <a:off x="567" y="1846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350</a:t>
              </a:r>
              <a:endParaRPr lang="cs-CZ" altLang="cs-CZ"/>
            </a:p>
          </p:txBody>
        </p:sp>
        <p:sp>
          <p:nvSpPr>
            <p:cNvPr id="175146" name="Rectangle 42"/>
            <p:cNvSpPr>
              <a:spLocks noChangeArrowheads="1"/>
            </p:cNvSpPr>
            <p:nvPr/>
          </p:nvSpPr>
          <p:spPr bwMode="auto">
            <a:xfrm>
              <a:off x="567" y="1477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400</a:t>
              </a:r>
              <a:endParaRPr lang="cs-CZ" altLang="cs-CZ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567" y="1109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450</a:t>
              </a:r>
              <a:endParaRPr lang="cs-CZ" altLang="cs-CZ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567" y="740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 500</a:t>
              </a:r>
              <a:endParaRPr lang="cs-CZ" altLang="cs-CZ"/>
            </a:p>
          </p:txBody>
        </p:sp>
        <p:sp>
          <p:nvSpPr>
            <p:cNvPr id="175149" name="Rectangle 45"/>
            <p:cNvSpPr>
              <a:spLocks noChangeArrowheads="1"/>
            </p:cNvSpPr>
            <p:nvPr/>
          </p:nvSpPr>
          <p:spPr bwMode="auto">
            <a:xfrm>
              <a:off x="607" y="475"/>
              <a:ext cx="1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Courier" pitchFamily="49" charset="0"/>
                </a:rPr>
                <a:t>a.i.</a:t>
              </a:r>
              <a:endParaRPr lang="cs-CZ" altLang="cs-CZ"/>
            </a:p>
          </p:txBody>
        </p:sp>
      </p:grpSp>
      <p:grpSp>
        <p:nvGrpSpPr>
          <p:cNvPr id="175150" name="Group 46"/>
          <p:cNvGrpSpPr>
            <a:grpSpLocks/>
          </p:cNvGrpSpPr>
          <p:nvPr/>
        </p:nvGrpSpPr>
        <p:grpSpPr bwMode="auto">
          <a:xfrm>
            <a:off x="1293813" y="1441450"/>
            <a:ext cx="7123112" cy="4148138"/>
            <a:chOff x="815" y="908"/>
            <a:chExt cx="4487" cy="2613"/>
          </a:xfrm>
        </p:grpSpPr>
        <p:sp>
          <p:nvSpPr>
            <p:cNvPr id="175151" name="Freeform 47"/>
            <p:cNvSpPr>
              <a:spLocks/>
            </p:cNvSpPr>
            <p:nvPr/>
          </p:nvSpPr>
          <p:spPr bwMode="auto">
            <a:xfrm>
              <a:off x="815" y="908"/>
              <a:ext cx="4487" cy="2613"/>
            </a:xfrm>
            <a:custGeom>
              <a:avLst/>
              <a:gdLst>
                <a:gd name="T0" fmla="*/ 67 w 5468"/>
                <a:gd name="T1" fmla="*/ 2514 h 2864"/>
                <a:gd name="T2" fmla="*/ 144 w 5468"/>
                <a:gd name="T3" fmla="*/ 2296 h 2864"/>
                <a:gd name="T4" fmla="*/ 245 w 5468"/>
                <a:gd name="T5" fmla="*/ 2104 h 2864"/>
                <a:gd name="T6" fmla="*/ 316 w 5468"/>
                <a:gd name="T7" fmla="*/ 2152 h 2864"/>
                <a:gd name="T8" fmla="*/ 390 w 5468"/>
                <a:gd name="T9" fmla="*/ 2496 h 2864"/>
                <a:gd name="T10" fmla="*/ 470 w 5468"/>
                <a:gd name="T11" fmla="*/ 2231 h 2864"/>
                <a:gd name="T12" fmla="*/ 576 w 5468"/>
                <a:gd name="T13" fmla="*/ 2634 h 2864"/>
                <a:gd name="T14" fmla="*/ 683 w 5468"/>
                <a:gd name="T15" fmla="*/ 2148 h 2864"/>
                <a:gd name="T16" fmla="*/ 769 w 5468"/>
                <a:gd name="T17" fmla="*/ 2382 h 2864"/>
                <a:gd name="T18" fmla="*/ 879 w 5468"/>
                <a:gd name="T19" fmla="*/ 2170 h 2864"/>
                <a:gd name="T20" fmla="*/ 980 w 5468"/>
                <a:gd name="T21" fmla="*/ 2226 h 2864"/>
                <a:gd name="T22" fmla="*/ 1075 w 5468"/>
                <a:gd name="T23" fmla="*/ 2257 h 2864"/>
                <a:gd name="T24" fmla="*/ 1161 w 5468"/>
                <a:gd name="T25" fmla="*/ 2666 h 2864"/>
                <a:gd name="T26" fmla="*/ 1238 w 5468"/>
                <a:gd name="T27" fmla="*/ 2301 h 2864"/>
                <a:gd name="T28" fmla="*/ 1310 w 5468"/>
                <a:gd name="T29" fmla="*/ 2382 h 2864"/>
                <a:gd name="T30" fmla="*/ 1414 w 5468"/>
                <a:gd name="T31" fmla="*/ 2601 h 2864"/>
                <a:gd name="T32" fmla="*/ 1515 w 5468"/>
                <a:gd name="T33" fmla="*/ 2346 h 2864"/>
                <a:gd name="T34" fmla="*/ 1604 w 5468"/>
                <a:gd name="T35" fmla="*/ 2594 h 2864"/>
                <a:gd name="T36" fmla="*/ 1684 w 5468"/>
                <a:gd name="T37" fmla="*/ 2277 h 2864"/>
                <a:gd name="T38" fmla="*/ 1764 w 5468"/>
                <a:gd name="T39" fmla="*/ 2195 h 2864"/>
                <a:gd name="T40" fmla="*/ 1851 w 5468"/>
                <a:gd name="T41" fmla="*/ 2053 h 2864"/>
                <a:gd name="T42" fmla="*/ 1981 w 5468"/>
                <a:gd name="T43" fmla="*/ 2473 h 2864"/>
                <a:gd name="T44" fmla="*/ 2071 w 5468"/>
                <a:gd name="T45" fmla="*/ 1827 h 2864"/>
                <a:gd name="T46" fmla="*/ 2160 w 5468"/>
                <a:gd name="T47" fmla="*/ 1743 h 2864"/>
                <a:gd name="T48" fmla="*/ 2249 w 5468"/>
                <a:gd name="T49" fmla="*/ 1757 h 2864"/>
                <a:gd name="T50" fmla="*/ 2348 w 5468"/>
                <a:gd name="T51" fmla="*/ 2338 h 2864"/>
                <a:gd name="T52" fmla="*/ 2443 w 5468"/>
                <a:gd name="T53" fmla="*/ 1942 h 2864"/>
                <a:gd name="T54" fmla="*/ 2511 w 5468"/>
                <a:gd name="T55" fmla="*/ 1872 h 2864"/>
                <a:gd name="T56" fmla="*/ 2604 w 5468"/>
                <a:gd name="T57" fmla="*/ 2113 h 2864"/>
                <a:gd name="T58" fmla="*/ 2693 w 5468"/>
                <a:gd name="T59" fmla="*/ 2049 h 2864"/>
                <a:gd name="T60" fmla="*/ 2780 w 5468"/>
                <a:gd name="T61" fmla="*/ 2191 h 2864"/>
                <a:gd name="T62" fmla="*/ 2848 w 5468"/>
                <a:gd name="T63" fmla="*/ 2333 h 2864"/>
                <a:gd name="T64" fmla="*/ 2914 w 5468"/>
                <a:gd name="T65" fmla="*/ 2059 h 2864"/>
                <a:gd name="T66" fmla="*/ 2988 w 5468"/>
                <a:gd name="T67" fmla="*/ 2340 h 2864"/>
                <a:gd name="T68" fmla="*/ 3060 w 5468"/>
                <a:gd name="T69" fmla="*/ 1902 h 2864"/>
                <a:gd name="T70" fmla="*/ 3167 w 5468"/>
                <a:gd name="T71" fmla="*/ 2346 h 2864"/>
                <a:gd name="T72" fmla="*/ 3301 w 5468"/>
                <a:gd name="T73" fmla="*/ 1562 h 2864"/>
                <a:gd name="T74" fmla="*/ 3421 w 5468"/>
                <a:gd name="T75" fmla="*/ 1495 h 2864"/>
                <a:gd name="T76" fmla="*/ 3522 w 5468"/>
                <a:gd name="T77" fmla="*/ 2043 h 2864"/>
                <a:gd name="T78" fmla="*/ 3603 w 5468"/>
                <a:gd name="T79" fmla="*/ 1995 h 2864"/>
                <a:gd name="T80" fmla="*/ 3693 w 5468"/>
                <a:gd name="T81" fmla="*/ 2279 h 2864"/>
                <a:gd name="T82" fmla="*/ 3803 w 5468"/>
                <a:gd name="T83" fmla="*/ 2169 h 2864"/>
                <a:gd name="T84" fmla="*/ 3890 w 5468"/>
                <a:gd name="T85" fmla="*/ 2060 h 2864"/>
                <a:gd name="T86" fmla="*/ 3968 w 5468"/>
                <a:gd name="T87" fmla="*/ 1801 h 2864"/>
                <a:gd name="T88" fmla="*/ 4087 w 5468"/>
                <a:gd name="T89" fmla="*/ 1993 h 2864"/>
                <a:gd name="T90" fmla="*/ 4165 w 5468"/>
                <a:gd name="T91" fmla="*/ 2149 h 2864"/>
                <a:gd name="T92" fmla="*/ 4246 w 5468"/>
                <a:gd name="T93" fmla="*/ 2597 h 2864"/>
                <a:gd name="T94" fmla="*/ 4320 w 5468"/>
                <a:gd name="T95" fmla="*/ 2523 h 2864"/>
                <a:gd name="T96" fmla="*/ 4410 w 5468"/>
                <a:gd name="T97" fmla="*/ 2287 h 2864"/>
                <a:gd name="T98" fmla="*/ 4485 w 5468"/>
                <a:gd name="T99" fmla="*/ 1977 h 2864"/>
                <a:gd name="T100" fmla="*/ 4563 w 5468"/>
                <a:gd name="T101" fmla="*/ 2233 h 2864"/>
                <a:gd name="T102" fmla="*/ 4623 w 5468"/>
                <a:gd name="T103" fmla="*/ 2644 h 2864"/>
                <a:gd name="T104" fmla="*/ 4728 w 5468"/>
                <a:gd name="T105" fmla="*/ 1847 h 2864"/>
                <a:gd name="T106" fmla="*/ 4850 w 5468"/>
                <a:gd name="T107" fmla="*/ 2134 h 2864"/>
                <a:gd name="T108" fmla="*/ 4967 w 5468"/>
                <a:gd name="T109" fmla="*/ 2499 h 2864"/>
                <a:gd name="T110" fmla="*/ 5045 w 5468"/>
                <a:gd name="T111" fmla="*/ 2390 h 2864"/>
                <a:gd name="T112" fmla="*/ 5135 w 5468"/>
                <a:gd name="T113" fmla="*/ 2299 h 2864"/>
                <a:gd name="T114" fmla="*/ 5204 w 5468"/>
                <a:gd name="T115" fmla="*/ 2400 h 2864"/>
                <a:gd name="T116" fmla="*/ 5321 w 5468"/>
                <a:gd name="T117" fmla="*/ 2114 h 2864"/>
                <a:gd name="T118" fmla="*/ 5390 w 5468"/>
                <a:gd name="T119" fmla="*/ 2339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68" h="2864">
                  <a:moveTo>
                    <a:pt x="0" y="2119"/>
                  </a:moveTo>
                  <a:lnTo>
                    <a:pt x="8" y="2349"/>
                  </a:lnTo>
                  <a:lnTo>
                    <a:pt x="11" y="2380"/>
                  </a:lnTo>
                  <a:lnTo>
                    <a:pt x="22" y="2149"/>
                  </a:lnTo>
                  <a:lnTo>
                    <a:pt x="28" y="2159"/>
                  </a:lnTo>
                  <a:lnTo>
                    <a:pt x="40" y="2417"/>
                  </a:lnTo>
                  <a:lnTo>
                    <a:pt x="49" y="2355"/>
                  </a:lnTo>
                  <a:lnTo>
                    <a:pt x="55" y="2428"/>
                  </a:lnTo>
                  <a:lnTo>
                    <a:pt x="58" y="2400"/>
                  </a:lnTo>
                  <a:lnTo>
                    <a:pt x="64" y="2525"/>
                  </a:lnTo>
                  <a:lnTo>
                    <a:pt x="67" y="2514"/>
                  </a:lnTo>
                  <a:lnTo>
                    <a:pt x="76" y="2278"/>
                  </a:lnTo>
                  <a:lnTo>
                    <a:pt x="85" y="2419"/>
                  </a:lnTo>
                  <a:lnTo>
                    <a:pt x="90" y="2372"/>
                  </a:lnTo>
                  <a:lnTo>
                    <a:pt x="93" y="2367"/>
                  </a:lnTo>
                  <a:lnTo>
                    <a:pt x="102" y="1980"/>
                  </a:lnTo>
                  <a:lnTo>
                    <a:pt x="105" y="1960"/>
                  </a:lnTo>
                  <a:lnTo>
                    <a:pt x="114" y="2045"/>
                  </a:lnTo>
                  <a:lnTo>
                    <a:pt x="123" y="2300"/>
                  </a:lnTo>
                  <a:lnTo>
                    <a:pt x="129" y="2310"/>
                  </a:lnTo>
                  <a:lnTo>
                    <a:pt x="138" y="2191"/>
                  </a:lnTo>
                  <a:lnTo>
                    <a:pt x="144" y="2296"/>
                  </a:lnTo>
                  <a:lnTo>
                    <a:pt x="153" y="2605"/>
                  </a:lnTo>
                  <a:lnTo>
                    <a:pt x="156" y="2612"/>
                  </a:lnTo>
                  <a:lnTo>
                    <a:pt x="165" y="2384"/>
                  </a:lnTo>
                  <a:lnTo>
                    <a:pt x="170" y="2121"/>
                  </a:lnTo>
                  <a:lnTo>
                    <a:pt x="173" y="2101"/>
                  </a:lnTo>
                  <a:lnTo>
                    <a:pt x="185" y="2317"/>
                  </a:lnTo>
                  <a:lnTo>
                    <a:pt x="194" y="2780"/>
                  </a:lnTo>
                  <a:lnTo>
                    <a:pt x="206" y="2657"/>
                  </a:lnTo>
                  <a:lnTo>
                    <a:pt x="215" y="2403"/>
                  </a:lnTo>
                  <a:lnTo>
                    <a:pt x="224" y="2550"/>
                  </a:lnTo>
                  <a:lnTo>
                    <a:pt x="245" y="2104"/>
                  </a:lnTo>
                  <a:lnTo>
                    <a:pt x="250" y="2165"/>
                  </a:lnTo>
                  <a:lnTo>
                    <a:pt x="253" y="2169"/>
                  </a:lnTo>
                  <a:lnTo>
                    <a:pt x="256" y="2124"/>
                  </a:lnTo>
                  <a:lnTo>
                    <a:pt x="262" y="2142"/>
                  </a:lnTo>
                  <a:lnTo>
                    <a:pt x="268" y="2144"/>
                  </a:lnTo>
                  <a:lnTo>
                    <a:pt x="274" y="2225"/>
                  </a:lnTo>
                  <a:lnTo>
                    <a:pt x="286" y="2071"/>
                  </a:lnTo>
                  <a:lnTo>
                    <a:pt x="301" y="2262"/>
                  </a:lnTo>
                  <a:lnTo>
                    <a:pt x="304" y="2273"/>
                  </a:lnTo>
                  <a:lnTo>
                    <a:pt x="307" y="2272"/>
                  </a:lnTo>
                  <a:lnTo>
                    <a:pt x="316" y="2152"/>
                  </a:lnTo>
                  <a:lnTo>
                    <a:pt x="325" y="2407"/>
                  </a:lnTo>
                  <a:lnTo>
                    <a:pt x="333" y="2772"/>
                  </a:lnTo>
                  <a:lnTo>
                    <a:pt x="336" y="2759"/>
                  </a:lnTo>
                  <a:lnTo>
                    <a:pt x="348" y="2304"/>
                  </a:lnTo>
                  <a:lnTo>
                    <a:pt x="351" y="2277"/>
                  </a:lnTo>
                  <a:lnTo>
                    <a:pt x="357" y="2304"/>
                  </a:lnTo>
                  <a:lnTo>
                    <a:pt x="369" y="2553"/>
                  </a:lnTo>
                  <a:lnTo>
                    <a:pt x="375" y="2728"/>
                  </a:lnTo>
                  <a:lnTo>
                    <a:pt x="378" y="2738"/>
                  </a:lnTo>
                  <a:lnTo>
                    <a:pt x="387" y="2497"/>
                  </a:lnTo>
                  <a:lnTo>
                    <a:pt x="390" y="2496"/>
                  </a:lnTo>
                  <a:lnTo>
                    <a:pt x="402" y="2341"/>
                  </a:lnTo>
                  <a:lnTo>
                    <a:pt x="405" y="2336"/>
                  </a:lnTo>
                  <a:lnTo>
                    <a:pt x="410" y="2259"/>
                  </a:lnTo>
                  <a:lnTo>
                    <a:pt x="419" y="2447"/>
                  </a:lnTo>
                  <a:lnTo>
                    <a:pt x="428" y="2323"/>
                  </a:lnTo>
                  <a:lnTo>
                    <a:pt x="434" y="2370"/>
                  </a:lnTo>
                  <a:lnTo>
                    <a:pt x="440" y="2320"/>
                  </a:lnTo>
                  <a:lnTo>
                    <a:pt x="449" y="2679"/>
                  </a:lnTo>
                  <a:lnTo>
                    <a:pt x="452" y="2683"/>
                  </a:lnTo>
                  <a:lnTo>
                    <a:pt x="461" y="2577"/>
                  </a:lnTo>
                  <a:lnTo>
                    <a:pt x="470" y="2231"/>
                  </a:lnTo>
                  <a:lnTo>
                    <a:pt x="482" y="2735"/>
                  </a:lnTo>
                  <a:lnTo>
                    <a:pt x="491" y="2624"/>
                  </a:lnTo>
                  <a:lnTo>
                    <a:pt x="496" y="2499"/>
                  </a:lnTo>
                  <a:lnTo>
                    <a:pt x="508" y="2748"/>
                  </a:lnTo>
                  <a:lnTo>
                    <a:pt x="517" y="2606"/>
                  </a:lnTo>
                  <a:lnTo>
                    <a:pt x="523" y="2576"/>
                  </a:lnTo>
                  <a:lnTo>
                    <a:pt x="535" y="2430"/>
                  </a:lnTo>
                  <a:lnTo>
                    <a:pt x="544" y="2122"/>
                  </a:lnTo>
                  <a:lnTo>
                    <a:pt x="562" y="2837"/>
                  </a:lnTo>
                  <a:lnTo>
                    <a:pt x="565" y="2864"/>
                  </a:lnTo>
                  <a:lnTo>
                    <a:pt x="576" y="2634"/>
                  </a:lnTo>
                  <a:lnTo>
                    <a:pt x="594" y="2148"/>
                  </a:lnTo>
                  <a:lnTo>
                    <a:pt x="609" y="2581"/>
                  </a:lnTo>
                  <a:lnTo>
                    <a:pt x="624" y="2394"/>
                  </a:lnTo>
                  <a:lnTo>
                    <a:pt x="627" y="2393"/>
                  </a:lnTo>
                  <a:lnTo>
                    <a:pt x="636" y="2599"/>
                  </a:lnTo>
                  <a:lnTo>
                    <a:pt x="642" y="2545"/>
                  </a:lnTo>
                  <a:lnTo>
                    <a:pt x="648" y="2610"/>
                  </a:lnTo>
                  <a:lnTo>
                    <a:pt x="662" y="2463"/>
                  </a:lnTo>
                  <a:lnTo>
                    <a:pt x="671" y="2282"/>
                  </a:lnTo>
                  <a:lnTo>
                    <a:pt x="677" y="2264"/>
                  </a:lnTo>
                  <a:lnTo>
                    <a:pt x="683" y="2148"/>
                  </a:lnTo>
                  <a:lnTo>
                    <a:pt x="686" y="2147"/>
                  </a:lnTo>
                  <a:lnTo>
                    <a:pt x="695" y="2302"/>
                  </a:lnTo>
                  <a:lnTo>
                    <a:pt x="701" y="2321"/>
                  </a:lnTo>
                  <a:lnTo>
                    <a:pt x="716" y="2579"/>
                  </a:lnTo>
                  <a:lnTo>
                    <a:pt x="719" y="2599"/>
                  </a:lnTo>
                  <a:lnTo>
                    <a:pt x="731" y="2080"/>
                  </a:lnTo>
                  <a:lnTo>
                    <a:pt x="749" y="2640"/>
                  </a:lnTo>
                  <a:lnTo>
                    <a:pt x="760" y="2424"/>
                  </a:lnTo>
                  <a:lnTo>
                    <a:pt x="763" y="2436"/>
                  </a:lnTo>
                  <a:lnTo>
                    <a:pt x="766" y="2381"/>
                  </a:lnTo>
                  <a:lnTo>
                    <a:pt x="769" y="2382"/>
                  </a:lnTo>
                  <a:lnTo>
                    <a:pt x="772" y="2370"/>
                  </a:lnTo>
                  <a:lnTo>
                    <a:pt x="781" y="2560"/>
                  </a:lnTo>
                  <a:lnTo>
                    <a:pt x="799" y="2356"/>
                  </a:lnTo>
                  <a:lnTo>
                    <a:pt x="808" y="2171"/>
                  </a:lnTo>
                  <a:lnTo>
                    <a:pt x="814" y="2203"/>
                  </a:lnTo>
                  <a:lnTo>
                    <a:pt x="823" y="2473"/>
                  </a:lnTo>
                  <a:lnTo>
                    <a:pt x="829" y="2453"/>
                  </a:lnTo>
                  <a:lnTo>
                    <a:pt x="838" y="2240"/>
                  </a:lnTo>
                  <a:lnTo>
                    <a:pt x="849" y="2488"/>
                  </a:lnTo>
                  <a:lnTo>
                    <a:pt x="861" y="2575"/>
                  </a:lnTo>
                  <a:lnTo>
                    <a:pt x="879" y="2170"/>
                  </a:lnTo>
                  <a:lnTo>
                    <a:pt x="882" y="2183"/>
                  </a:lnTo>
                  <a:lnTo>
                    <a:pt x="885" y="2176"/>
                  </a:lnTo>
                  <a:lnTo>
                    <a:pt x="897" y="2338"/>
                  </a:lnTo>
                  <a:lnTo>
                    <a:pt x="906" y="2679"/>
                  </a:lnTo>
                  <a:lnTo>
                    <a:pt x="912" y="2783"/>
                  </a:lnTo>
                  <a:lnTo>
                    <a:pt x="932" y="2301"/>
                  </a:lnTo>
                  <a:lnTo>
                    <a:pt x="941" y="2398"/>
                  </a:lnTo>
                  <a:lnTo>
                    <a:pt x="950" y="2195"/>
                  </a:lnTo>
                  <a:lnTo>
                    <a:pt x="956" y="2239"/>
                  </a:lnTo>
                  <a:lnTo>
                    <a:pt x="968" y="2653"/>
                  </a:lnTo>
                  <a:lnTo>
                    <a:pt x="980" y="2226"/>
                  </a:lnTo>
                  <a:lnTo>
                    <a:pt x="986" y="2186"/>
                  </a:lnTo>
                  <a:lnTo>
                    <a:pt x="995" y="2249"/>
                  </a:lnTo>
                  <a:lnTo>
                    <a:pt x="1007" y="2402"/>
                  </a:lnTo>
                  <a:lnTo>
                    <a:pt x="1013" y="2364"/>
                  </a:lnTo>
                  <a:lnTo>
                    <a:pt x="1016" y="2379"/>
                  </a:lnTo>
                  <a:lnTo>
                    <a:pt x="1027" y="2238"/>
                  </a:lnTo>
                  <a:lnTo>
                    <a:pt x="1030" y="2248"/>
                  </a:lnTo>
                  <a:lnTo>
                    <a:pt x="1036" y="2238"/>
                  </a:lnTo>
                  <a:lnTo>
                    <a:pt x="1051" y="2785"/>
                  </a:lnTo>
                  <a:lnTo>
                    <a:pt x="1054" y="2813"/>
                  </a:lnTo>
                  <a:lnTo>
                    <a:pt x="1075" y="2257"/>
                  </a:lnTo>
                  <a:lnTo>
                    <a:pt x="1081" y="2208"/>
                  </a:lnTo>
                  <a:lnTo>
                    <a:pt x="1093" y="2491"/>
                  </a:lnTo>
                  <a:lnTo>
                    <a:pt x="1096" y="2500"/>
                  </a:lnTo>
                  <a:lnTo>
                    <a:pt x="1105" y="2410"/>
                  </a:lnTo>
                  <a:lnTo>
                    <a:pt x="1111" y="2335"/>
                  </a:lnTo>
                  <a:lnTo>
                    <a:pt x="1119" y="2416"/>
                  </a:lnTo>
                  <a:lnTo>
                    <a:pt x="1125" y="2349"/>
                  </a:lnTo>
                  <a:lnTo>
                    <a:pt x="1131" y="2412"/>
                  </a:lnTo>
                  <a:lnTo>
                    <a:pt x="1143" y="2229"/>
                  </a:lnTo>
                  <a:lnTo>
                    <a:pt x="1152" y="2314"/>
                  </a:lnTo>
                  <a:lnTo>
                    <a:pt x="1161" y="2666"/>
                  </a:lnTo>
                  <a:lnTo>
                    <a:pt x="1176" y="2152"/>
                  </a:lnTo>
                  <a:lnTo>
                    <a:pt x="1179" y="2137"/>
                  </a:lnTo>
                  <a:lnTo>
                    <a:pt x="1191" y="2525"/>
                  </a:lnTo>
                  <a:lnTo>
                    <a:pt x="1194" y="2528"/>
                  </a:lnTo>
                  <a:lnTo>
                    <a:pt x="1197" y="2522"/>
                  </a:lnTo>
                  <a:lnTo>
                    <a:pt x="1206" y="2321"/>
                  </a:lnTo>
                  <a:lnTo>
                    <a:pt x="1209" y="2332"/>
                  </a:lnTo>
                  <a:lnTo>
                    <a:pt x="1212" y="2318"/>
                  </a:lnTo>
                  <a:lnTo>
                    <a:pt x="1220" y="2367"/>
                  </a:lnTo>
                  <a:lnTo>
                    <a:pt x="1229" y="2193"/>
                  </a:lnTo>
                  <a:lnTo>
                    <a:pt x="1238" y="2301"/>
                  </a:lnTo>
                  <a:lnTo>
                    <a:pt x="1244" y="2296"/>
                  </a:lnTo>
                  <a:lnTo>
                    <a:pt x="1253" y="2138"/>
                  </a:lnTo>
                  <a:lnTo>
                    <a:pt x="1262" y="2378"/>
                  </a:lnTo>
                  <a:lnTo>
                    <a:pt x="1265" y="2384"/>
                  </a:lnTo>
                  <a:lnTo>
                    <a:pt x="1274" y="2153"/>
                  </a:lnTo>
                  <a:lnTo>
                    <a:pt x="1283" y="2058"/>
                  </a:lnTo>
                  <a:lnTo>
                    <a:pt x="1295" y="2433"/>
                  </a:lnTo>
                  <a:lnTo>
                    <a:pt x="1298" y="2442"/>
                  </a:lnTo>
                  <a:lnTo>
                    <a:pt x="1301" y="2403"/>
                  </a:lnTo>
                  <a:lnTo>
                    <a:pt x="1304" y="2455"/>
                  </a:lnTo>
                  <a:lnTo>
                    <a:pt x="1310" y="2382"/>
                  </a:lnTo>
                  <a:lnTo>
                    <a:pt x="1318" y="2140"/>
                  </a:lnTo>
                  <a:lnTo>
                    <a:pt x="1336" y="2567"/>
                  </a:lnTo>
                  <a:lnTo>
                    <a:pt x="1339" y="2560"/>
                  </a:lnTo>
                  <a:lnTo>
                    <a:pt x="1354" y="2181"/>
                  </a:lnTo>
                  <a:lnTo>
                    <a:pt x="1360" y="2192"/>
                  </a:lnTo>
                  <a:lnTo>
                    <a:pt x="1375" y="2649"/>
                  </a:lnTo>
                  <a:lnTo>
                    <a:pt x="1378" y="2655"/>
                  </a:lnTo>
                  <a:lnTo>
                    <a:pt x="1384" y="2733"/>
                  </a:lnTo>
                  <a:lnTo>
                    <a:pt x="1390" y="2602"/>
                  </a:lnTo>
                  <a:lnTo>
                    <a:pt x="1399" y="2197"/>
                  </a:lnTo>
                  <a:lnTo>
                    <a:pt x="1414" y="2601"/>
                  </a:lnTo>
                  <a:lnTo>
                    <a:pt x="1419" y="2534"/>
                  </a:lnTo>
                  <a:lnTo>
                    <a:pt x="1428" y="2049"/>
                  </a:lnTo>
                  <a:lnTo>
                    <a:pt x="1440" y="2013"/>
                  </a:lnTo>
                  <a:lnTo>
                    <a:pt x="1446" y="2080"/>
                  </a:lnTo>
                  <a:lnTo>
                    <a:pt x="1458" y="2354"/>
                  </a:lnTo>
                  <a:lnTo>
                    <a:pt x="1464" y="2439"/>
                  </a:lnTo>
                  <a:lnTo>
                    <a:pt x="1482" y="2035"/>
                  </a:lnTo>
                  <a:lnTo>
                    <a:pt x="1494" y="2416"/>
                  </a:lnTo>
                  <a:lnTo>
                    <a:pt x="1500" y="2420"/>
                  </a:lnTo>
                  <a:lnTo>
                    <a:pt x="1509" y="2278"/>
                  </a:lnTo>
                  <a:lnTo>
                    <a:pt x="1515" y="2346"/>
                  </a:lnTo>
                  <a:lnTo>
                    <a:pt x="1535" y="2608"/>
                  </a:lnTo>
                  <a:lnTo>
                    <a:pt x="1538" y="2607"/>
                  </a:lnTo>
                  <a:lnTo>
                    <a:pt x="1553" y="2129"/>
                  </a:lnTo>
                  <a:lnTo>
                    <a:pt x="1556" y="2101"/>
                  </a:lnTo>
                  <a:lnTo>
                    <a:pt x="1571" y="2355"/>
                  </a:lnTo>
                  <a:lnTo>
                    <a:pt x="1574" y="2357"/>
                  </a:lnTo>
                  <a:lnTo>
                    <a:pt x="1580" y="2225"/>
                  </a:lnTo>
                  <a:lnTo>
                    <a:pt x="1586" y="2223"/>
                  </a:lnTo>
                  <a:lnTo>
                    <a:pt x="1589" y="2253"/>
                  </a:lnTo>
                  <a:lnTo>
                    <a:pt x="1592" y="2256"/>
                  </a:lnTo>
                  <a:lnTo>
                    <a:pt x="1604" y="2594"/>
                  </a:lnTo>
                  <a:lnTo>
                    <a:pt x="1607" y="2590"/>
                  </a:lnTo>
                  <a:lnTo>
                    <a:pt x="1610" y="2551"/>
                  </a:lnTo>
                  <a:lnTo>
                    <a:pt x="1613" y="2549"/>
                  </a:lnTo>
                  <a:lnTo>
                    <a:pt x="1628" y="1995"/>
                  </a:lnTo>
                  <a:lnTo>
                    <a:pt x="1639" y="2268"/>
                  </a:lnTo>
                  <a:lnTo>
                    <a:pt x="1648" y="2657"/>
                  </a:lnTo>
                  <a:lnTo>
                    <a:pt x="1657" y="2486"/>
                  </a:lnTo>
                  <a:lnTo>
                    <a:pt x="1663" y="2593"/>
                  </a:lnTo>
                  <a:lnTo>
                    <a:pt x="1666" y="2585"/>
                  </a:lnTo>
                  <a:lnTo>
                    <a:pt x="1672" y="2466"/>
                  </a:lnTo>
                  <a:lnTo>
                    <a:pt x="1684" y="2277"/>
                  </a:lnTo>
                  <a:lnTo>
                    <a:pt x="1687" y="2250"/>
                  </a:lnTo>
                  <a:lnTo>
                    <a:pt x="1702" y="2505"/>
                  </a:lnTo>
                  <a:lnTo>
                    <a:pt x="1708" y="2604"/>
                  </a:lnTo>
                  <a:lnTo>
                    <a:pt x="1711" y="2600"/>
                  </a:lnTo>
                  <a:lnTo>
                    <a:pt x="1723" y="2289"/>
                  </a:lnTo>
                  <a:lnTo>
                    <a:pt x="1735" y="2586"/>
                  </a:lnTo>
                  <a:lnTo>
                    <a:pt x="1749" y="2327"/>
                  </a:lnTo>
                  <a:lnTo>
                    <a:pt x="1755" y="2220"/>
                  </a:lnTo>
                  <a:lnTo>
                    <a:pt x="1758" y="2190"/>
                  </a:lnTo>
                  <a:lnTo>
                    <a:pt x="1761" y="2214"/>
                  </a:lnTo>
                  <a:lnTo>
                    <a:pt x="1764" y="2195"/>
                  </a:lnTo>
                  <a:lnTo>
                    <a:pt x="1770" y="2245"/>
                  </a:lnTo>
                  <a:lnTo>
                    <a:pt x="1782" y="2613"/>
                  </a:lnTo>
                  <a:lnTo>
                    <a:pt x="1785" y="2614"/>
                  </a:lnTo>
                  <a:lnTo>
                    <a:pt x="1797" y="2329"/>
                  </a:lnTo>
                  <a:lnTo>
                    <a:pt x="1800" y="2317"/>
                  </a:lnTo>
                  <a:lnTo>
                    <a:pt x="1809" y="2413"/>
                  </a:lnTo>
                  <a:lnTo>
                    <a:pt x="1815" y="2387"/>
                  </a:lnTo>
                  <a:lnTo>
                    <a:pt x="1824" y="2274"/>
                  </a:lnTo>
                  <a:lnTo>
                    <a:pt x="1833" y="2536"/>
                  </a:lnTo>
                  <a:lnTo>
                    <a:pt x="1848" y="2054"/>
                  </a:lnTo>
                  <a:lnTo>
                    <a:pt x="1851" y="2053"/>
                  </a:lnTo>
                  <a:lnTo>
                    <a:pt x="1862" y="2450"/>
                  </a:lnTo>
                  <a:lnTo>
                    <a:pt x="1880" y="2031"/>
                  </a:lnTo>
                  <a:lnTo>
                    <a:pt x="1898" y="2390"/>
                  </a:lnTo>
                  <a:lnTo>
                    <a:pt x="1907" y="2273"/>
                  </a:lnTo>
                  <a:lnTo>
                    <a:pt x="1913" y="2346"/>
                  </a:lnTo>
                  <a:lnTo>
                    <a:pt x="1922" y="2235"/>
                  </a:lnTo>
                  <a:lnTo>
                    <a:pt x="1934" y="2451"/>
                  </a:lnTo>
                  <a:lnTo>
                    <a:pt x="1943" y="2781"/>
                  </a:lnTo>
                  <a:lnTo>
                    <a:pt x="1958" y="2197"/>
                  </a:lnTo>
                  <a:lnTo>
                    <a:pt x="1975" y="2446"/>
                  </a:lnTo>
                  <a:lnTo>
                    <a:pt x="1981" y="2473"/>
                  </a:lnTo>
                  <a:lnTo>
                    <a:pt x="1990" y="2237"/>
                  </a:lnTo>
                  <a:lnTo>
                    <a:pt x="1999" y="1821"/>
                  </a:lnTo>
                  <a:lnTo>
                    <a:pt x="2002" y="1830"/>
                  </a:lnTo>
                  <a:lnTo>
                    <a:pt x="2017" y="2208"/>
                  </a:lnTo>
                  <a:lnTo>
                    <a:pt x="2023" y="2133"/>
                  </a:lnTo>
                  <a:lnTo>
                    <a:pt x="2029" y="2258"/>
                  </a:lnTo>
                  <a:lnTo>
                    <a:pt x="2035" y="2471"/>
                  </a:lnTo>
                  <a:lnTo>
                    <a:pt x="2041" y="2458"/>
                  </a:lnTo>
                  <a:lnTo>
                    <a:pt x="2056" y="2275"/>
                  </a:lnTo>
                  <a:lnTo>
                    <a:pt x="2062" y="2194"/>
                  </a:lnTo>
                  <a:lnTo>
                    <a:pt x="2071" y="1827"/>
                  </a:lnTo>
                  <a:lnTo>
                    <a:pt x="2074" y="1821"/>
                  </a:lnTo>
                  <a:lnTo>
                    <a:pt x="2089" y="2129"/>
                  </a:lnTo>
                  <a:lnTo>
                    <a:pt x="2092" y="2138"/>
                  </a:lnTo>
                  <a:lnTo>
                    <a:pt x="2097" y="2065"/>
                  </a:lnTo>
                  <a:lnTo>
                    <a:pt x="2106" y="2325"/>
                  </a:lnTo>
                  <a:lnTo>
                    <a:pt x="2118" y="2043"/>
                  </a:lnTo>
                  <a:lnTo>
                    <a:pt x="2124" y="1968"/>
                  </a:lnTo>
                  <a:lnTo>
                    <a:pt x="2130" y="1995"/>
                  </a:lnTo>
                  <a:lnTo>
                    <a:pt x="2145" y="1227"/>
                  </a:lnTo>
                  <a:lnTo>
                    <a:pt x="2151" y="1281"/>
                  </a:lnTo>
                  <a:lnTo>
                    <a:pt x="2160" y="1743"/>
                  </a:lnTo>
                  <a:lnTo>
                    <a:pt x="2166" y="1767"/>
                  </a:lnTo>
                  <a:lnTo>
                    <a:pt x="2184" y="2037"/>
                  </a:lnTo>
                  <a:lnTo>
                    <a:pt x="2193" y="1905"/>
                  </a:lnTo>
                  <a:lnTo>
                    <a:pt x="2196" y="1898"/>
                  </a:lnTo>
                  <a:lnTo>
                    <a:pt x="2199" y="1925"/>
                  </a:lnTo>
                  <a:lnTo>
                    <a:pt x="2205" y="1775"/>
                  </a:lnTo>
                  <a:lnTo>
                    <a:pt x="2217" y="905"/>
                  </a:lnTo>
                  <a:lnTo>
                    <a:pt x="2222" y="843"/>
                  </a:lnTo>
                  <a:lnTo>
                    <a:pt x="2237" y="1449"/>
                  </a:lnTo>
                  <a:lnTo>
                    <a:pt x="2240" y="1453"/>
                  </a:lnTo>
                  <a:lnTo>
                    <a:pt x="2249" y="1757"/>
                  </a:lnTo>
                  <a:lnTo>
                    <a:pt x="2255" y="1711"/>
                  </a:lnTo>
                  <a:lnTo>
                    <a:pt x="2267" y="2111"/>
                  </a:lnTo>
                  <a:lnTo>
                    <a:pt x="2273" y="2159"/>
                  </a:lnTo>
                  <a:lnTo>
                    <a:pt x="2276" y="2147"/>
                  </a:lnTo>
                  <a:lnTo>
                    <a:pt x="2297" y="944"/>
                  </a:lnTo>
                  <a:lnTo>
                    <a:pt x="2300" y="932"/>
                  </a:lnTo>
                  <a:lnTo>
                    <a:pt x="2321" y="2026"/>
                  </a:lnTo>
                  <a:lnTo>
                    <a:pt x="2324" y="2027"/>
                  </a:lnTo>
                  <a:lnTo>
                    <a:pt x="2330" y="1886"/>
                  </a:lnTo>
                  <a:lnTo>
                    <a:pt x="2336" y="1917"/>
                  </a:lnTo>
                  <a:lnTo>
                    <a:pt x="2348" y="2338"/>
                  </a:lnTo>
                  <a:lnTo>
                    <a:pt x="2350" y="2342"/>
                  </a:lnTo>
                  <a:lnTo>
                    <a:pt x="2371" y="1718"/>
                  </a:lnTo>
                  <a:lnTo>
                    <a:pt x="2377" y="1636"/>
                  </a:lnTo>
                  <a:lnTo>
                    <a:pt x="2380" y="1638"/>
                  </a:lnTo>
                  <a:lnTo>
                    <a:pt x="2389" y="1786"/>
                  </a:lnTo>
                  <a:lnTo>
                    <a:pt x="2392" y="1802"/>
                  </a:lnTo>
                  <a:lnTo>
                    <a:pt x="2398" y="1727"/>
                  </a:lnTo>
                  <a:lnTo>
                    <a:pt x="2401" y="1737"/>
                  </a:lnTo>
                  <a:lnTo>
                    <a:pt x="2419" y="2516"/>
                  </a:lnTo>
                  <a:lnTo>
                    <a:pt x="2434" y="2116"/>
                  </a:lnTo>
                  <a:lnTo>
                    <a:pt x="2443" y="1942"/>
                  </a:lnTo>
                  <a:lnTo>
                    <a:pt x="2446" y="1951"/>
                  </a:lnTo>
                  <a:lnTo>
                    <a:pt x="2452" y="1926"/>
                  </a:lnTo>
                  <a:lnTo>
                    <a:pt x="2455" y="1923"/>
                  </a:lnTo>
                  <a:lnTo>
                    <a:pt x="2467" y="2071"/>
                  </a:lnTo>
                  <a:lnTo>
                    <a:pt x="2470" y="2054"/>
                  </a:lnTo>
                  <a:lnTo>
                    <a:pt x="2476" y="2126"/>
                  </a:lnTo>
                  <a:lnTo>
                    <a:pt x="2485" y="2052"/>
                  </a:lnTo>
                  <a:lnTo>
                    <a:pt x="2493" y="2242"/>
                  </a:lnTo>
                  <a:lnTo>
                    <a:pt x="2496" y="2241"/>
                  </a:lnTo>
                  <a:lnTo>
                    <a:pt x="2508" y="1998"/>
                  </a:lnTo>
                  <a:lnTo>
                    <a:pt x="2511" y="1872"/>
                  </a:lnTo>
                  <a:lnTo>
                    <a:pt x="2514" y="1876"/>
                  </a:lnTo>
                  <a:lnTo>
                    <a:pt x="2523" y="2106"/>
                  </a:lnTo>
                  <a:lnTo>
                    <a:pt x="2532" y="2061"/>
                  </a:lnTo>
                  <a:lnTo>
                    <a:pt x="2541" y="2149"/>
                  </a:lnTo>
                  <a:lnTo>
                    <a:pt x="2553" y="2268"/>
                  </a:lnTo>
                  <a:lnTo>
                    <a:pt x="2562" y="2172"/>
                  </a:lnTo>
                  <a:lnTo>
                    <a:pt x="2568" y="2327"/>
                  </a:lnTo>
                  <a:lnTo>
                    <a:pt x="2583" y="2083"/>
                  </a:lnTo>
                  <a:lnTo>
                    <a:pt x="2589" y="1958"/>
                  </a:lnTo>
                  <a:lnTo>
                    <a:pt x="2598" y="2097"/>
                  </a:lnTo>
                  <a:lnTo>
                    <a:pt x="2604" y="2113"/>
                  </a:lnTo>
                  <a:lnTo>
                    <a:pt x="2613" y="2259"/>
                  </a:lnTo>
                  <a:lnTo>
                    <a:pt x="2622" y="2504"/>
                  </a:lnTo>
                  <a:lnTo>
                    <a:pt x="2625" y="2528"/>
                  </a:lnTo>
                  <a:lnTo>
                    <a:pt x="2639" y="2248"/>
                  </a:lnTo>
                  <a:lnTo>
                    <a:pt x="2642" y="2237"/>
                  </a:lnTo>
                  <a:lnTo>
                    <a:pt x="2654" y="2319"/>
                  </a:lnTo>
                  <a:lnTo>
                    <a:pt x="2657" y="2304"/>
                  </a:lnTo>
                  <a:lnTo>
                    <a:pt x="2660" y="2317"/>
                  </a:lnTo>
                  <a:lnTo>
                    <a:pt x="2669" y="2241"/>
                  </a:lnTo>
                  <a:lnTo>
                    <a:pt x="2681" y="2444"/>
                  </a:lnTo>
                  <a:lnTo>
                    <a:pt x="2693" y="2049"/>
                  </a:lnTo>
                  <a:lnTo>
                    <a:pt x="2696" y="2056"/>
                  </a:lnTo>
                  <a:lnTo>
                    <a:pt x="2711" y="2572"/>
                  </a:lnTo>
                  <a:lnTo>
                    <a:pt x="2723" y="2242"/>
                  </a:lnTo>
                  <a:lnTo>
                    <a:pt x="2726" y="2251"/>
                  </a:lnTo>
                  <a:lnTo>
                    <a:pt x="2735" y="2079"/>
                  </a:lnTo>
                  <a:lnTo>
                    <a:pt x="2738" y="2088"/>
                  </a:lnTo>
                  <a:lnTo>
                    <a:pt x="2741" y="2084"/>
                  </a:lnTo>
                  <a:lnTo>
                    <a:pt x="2756" y="2454"/>
                  </a:lnTo>
                  <a:lnTo>
                    <a:pt x="2759" y="2452"/>
                  </a:lnTo>
                  <a:lnTo>
                    <a:pt x="2777" y="2157"/>
                  </a:lnTo>
                  <a:lnTo>
                    <a:pt x="2780" y="2191"/>
                  </a:lnTo>
                  <a:lnTo>
                    <a:pt x="2788" y="2171"/>
                  </a:lnTo>
                  <a:lnTo>
                    <a:pt x="2794" y="2298"/>
                  </a:lnTo>
                  <a:lnTo>
                    <a:pt x="2803" y="2128"/>
                  </a:lnTo>
                  <a:lnTo>
                    <a:pt x="2809" y="2215"/>
                  </a:lnTo>
                  <a:lnTo>
                    <a:pt x="2812" y="2185"/>
                  </a:lnTo>
                  <a:lnTo>
                    <a:pt x="2815" y="2194"/>
                  </a:lnTo>
                  <a:lnTo>
                    <a:pt x="2821" y="2357"/>
                  </a:lnTo>
                  <a:lnTo>
                    <a:pt x="2833" y="2296"/>
                  </a:lnTo>
                  <a:lnTo>
                    <a:pt x="2839" y="2198"/>
                  </a:lnTo>
                  <a:lnTo>
                    <a:pt x="2842" y="2196"/>
                  </a:lnTo>
                  <a:lnTo>
                    <a:pt x="2848" y="2333"/>
                  </a:lnTo>
                  <a:lnTo>
                    <a:pt x="2854" y="2314"/>
                  </a:lnTo>
                  <a:lnTo>
                    <a:pt x="2860" y="2422"/>
                  </a:lnTo>
                  <a:lnTo>
                    <a:pt x="2866" y="2387"/>
                  </a:lnTo>
                  <a:lnTo>
                    <a:pt x="2872" y="2404"/>
                  </a:lnTo>
                  <a:lnTo>
                    <a:pt x="2875" y="2435"/>
                  </a:lnTo>
                  <a:lnTo>
                    <a:pt x="2896" y="2109"/>
                  </a:lnTo>
                  <a:lnTo>
                    <a:pt x="2899" y="2140"/>
                  </a:lnTo>
                  <a:lnTo>
                    <a:pt x="2902" y="2136"/>
                  </a:lnTo>
                  <a:lnTo>
                    <a:pt x="2905" y="2153"/>
                  </a:lnTo>
                  <a:lnTo>
                    <a:pt x="2908" y="2153"/>
                  </a:lnTo>
                  <a:lnTo>
                    <a:pt x="2914" y="2059"/>
                  </a:lnTo>
                  <a:lnTo>
                    <a:pt x="2929" y="2542"/>
                  </a:lnTo>
                  <a:lnTo>
                    <a:pt x="2932" y="2526"/>
                  </a:lnTo>
                  <a:lnTo>
                    <a:pt x="2935" y="2532"/>
                  </a:lnTo>
                  <a:lnTo>
                    <a:pt x="2943" y="2293"/>
                  </a:lnTo>
                  <a:lnTo>
                    <a:pt x="2952" y="2442"/>
                  </a:lnTo>
                  <a:lnTo>
                    <a:pt x="2955" y="2383"/>
                  </a:lnTo>
                  <a:lnTo>
                    <a:pt x="2967" y="2542"/>
                  </a:lnTo>
                  <a:lnTo>
                    <a:pt x="2973" y="2488"/>
                  </a:lnTo>
                  <a:lnTo>
                    <a:pt x="2979" y="2490"/>
                  </a:lnTo>
                  <a:lnTo>
                    <a:pt x="2985" y="2335"/>
                  </a:lnTo>
                  <a:lnTo>
                    <a:pt x="2988" y="2340"/>
                  </a:lnTo>
                  <a:lnTo>
                    <a:pt x="2997" y="2434"/>
                  </a:lnTo>
                  <a:lnTo>
                    <a:pt x="3009" y="2254"/>
                  </a:lnTo>
                  <a:lnTo>
                    <a:pt x="3015" y="2058"/>
                  </a:lnTo>
                  <a:lnTo>
                    <a:pt x="3027" y="2349"/>
                  </a:lnTo>
                  <a:lnTo>
                    <a:pt x="3033" y="2279"/>
                  </a:lnTo>
                  <a:lnTo>
                    <a:pt x="3036" y="2298"/>
                  </a:lnTo>
                  <a:lnTo>
                    <a:pt x="3039" y="2295"/>
                  </a:lnTo>
                  <a:lnTo>
                    <a:pt x="3045" y="2099"/>
                  </a:lnTo>
                  <a:lnTo>
                    <a:pt x="3048" y="2101"/>
                  </a:lnTo>
                  <a:lnTo>
                    <a:pt x="3051" y="2134"/>
                  </a:lnTo>
                  <a:lnTo>
                    <a:pt x="3060" y="1902"/>
                  </a:lnTo>
                  <a:lnTo>
                    <a:pt x="3069" y="2028"/>
                  </a:lnTo>
                  <a:lnTo>
                    <a:pt x="3072" y="1993"/>
                  </a:lnTo>
                  <a:lnTo>
                    <a:pt x="3078" y="2052"/>
                  </a:lnTo>
                  <a:lnTo>
                    <a:pt x="3093" y="2393"/>
                  </a:lnTo>
                  <a:lnTo>
                    <a:pt x="3102" y="2336"/>
                  </a:lnTo>
                  <a:lnTo>
                    <a:pt x="3105" y="2331"/>
                  </a:lnTo>
                  <a:lnTo>
                    <a:pt x="3125" y="1480"/>
                  </a:lnTo>
                  <a:lnTo>
                    <a:pt x="3134" y="1375"/>
                  </a:lnTo>
                  <a:lnTo>
                    <a:pt x="3146" y="1556"/>
                  </a:lnTo>
                  <a:lnTo>
                    <a:pt x="3161" y="2281"/>
                  </a:lnTo>
                  <a:lnTo>
                    <a:pt x="3167" y="2346"/>
                  </a:lnTo>
                  <a:lnTo>
                    <a:pt x="3179" y="1952"/>
                  </a:lnTo>
                  <a:lnTo>
                    <a:pt x="3194" y="924"/>
                  </a:lnTo>
                  <a:lnTo>
                    <a:pt x="3200" y="810"/>
                  </a:lnTo>
                  <a:lnTo>
                    <a:pt x="3218" y="1239"/>
                  </a:lnTo>
                  <a:lnTo>
                    <a:pt x="3233" y="2023"/>
                  </a:lnTo>
                  <a:lnTo>
                    <a:pt x="3245" y="2191"/>
                  </a:lnTo>
                  <a:lnTo>
                    <a:pt x="3251" y="2074"/>
                  </a:lnTo>
                  <a:lnTo>
                    <a:pt x="3269" y="49"/>
                  </a:lnTo>
                  <a:lnTo>
                    <a:pt x="3272" y="0"/>
                  </a:lnTo>
                  <a:lnTo>
                    <a:pt x="3290" y="1221"/>
                  </a:lnTo>
                  <a:lnTo>
                    <a:pt x="3301" y="1562"/>
                  </a:lnTo>
                  <a:lnTo>
                    <a:pt x="3313" y="2312"/>
                  </a:lnTo>
                  <a:lnTo>
                    <a:pt x="3316" y="2377"/>
                  </a:lnTo>
                  <a:lnTo>
                    <a:pt x="3322" y="2229"/>
                  </a:lnTo>
                  <a:lnTo>
                    <a:pt x="3340" y="980"/>
                  </a:lnTo>
                  <a:lnTo>
                    <a:pt x="3346" y="872"/>
                  </a:lnTo>
                  <a:lnTo>
                    <a:pt x="3361" y="1492"/>
                  </a:lnTo>
                  <a:lnTo>
                    <a:pt x="3373" y="2271"/>
                  </a:lnTo>
                  <a:lnTo>
                    <a:pt x="3379" y="2263"/>
                  </a:lnTo>
                  <a:lnTo>
                    <a:pt x="3388" y="2110"/>
                  </a:lnTo>
                  <a:lnTo>
                    <a:pt x="3403" y="2345"/>
                  </a:lnTo>
                  <a:lnTo>
                    <a:pt x="3421" y="1495"/>
                  </a:lnTo>
                  <a:lnTo>
                    <a:pt x="3424" y="1435"/>
                  </a:lnTo>
                  <a:lnTo>
                    <a:pt x="3445" y="2088"/>
                  </a:lnTo>
                  <a:lnTo>
                    <a:pt x="3457" y="2258"/>
                  </a:lnTo>
                  <a:lnTo>
                    <a:pt x="3460" y="2277"/>
                  </a:lnTo>
                  <a:lnTo>
                    <a:pt x="3466" y="2249"/>
                  </a:lnTo>
                  <a:lnTo>
                    <a:pt x="3481" y="1670"/>
                  </a:lnTo>
                  <a:lnTo>
                    <a:pt x="3487" y="1693"/>
                  </a:lnTo>
                  <a:lnTo>
                    <a:pt x="3499" y="1922"/>
                  </a:lnTo>
                  <a:lnTo>
                    <a:pt x="3502" y="1923"/>
                  </a:lnTo>
                  <a:lnTo>
                    <a:pt x="3507" y="1888"/>
                  </a:lnTo>
                  <a:lnTo>
                    <a:pt x="3522" y="2043"/>
                  </a:lnTo>
                  <a:lnTo>
                    <a:pt x="3525" y="2038"/>
                  </a:lnTo>
                  <a:lnTo>
                    <a:pt x="3534" y="1876"/>
                  </a:lnTo>
                  <a:lnTo>
                    <a:pt x="3546" y="2056"/>
                  </a:lnTo>
                  <a:lnTo>
                    <a:pt x="3552" y="2237"/>
                  </a:lnTo>
                  <a:lnTo>
                    <a:pt x="3558" y="2169"/>
                  </a:lnTo>
                  <a:lnTo>
                    <a:pt x="3567" y="2225"/>
                  </a:lnTo>
                  <a:lnTo>
                    <a:pt x="3570" y="2209"/>
                  </a:lnTo>
                  <a:lnTo>
                    <a:pt x="3579" y="2254"/>
                  </a:lnTo>
                  <a:lnTo>
                    <a:pt x="3594" y="2072"/>
                  </a:lnTo>
                  <a:lnTo>
                    <a:pt x="3597" y="2074"/>
                  </a:lnTo>
                  <a:lnTo>
                    <a:pt x="3603" y="1995"/>
                  </a:lnTo>
                  <a:lnTo>
                    <a:pt x="3612" y="2227"/>
                  </a:lnTo>
                  <a:lnTo>
                    <a:pt x="3618" y="2466"/>
                  </a:lnTo>
                  <a:lnTo>
                    <a:pt x="3627" y="2396"/>
                  </a:lnTo>
                  <a:lnTo>
                    <a:pt x="3636" y="2115"/>
                  </a:lnTo>
                  <a:lnTo>
                    <a:pt x="3642" y="2132"/>
                  </a:lnTo>
                  <a:lnTo>
                    <a:pt x="3645" y="2131"/>
                  </a:lnTo>
                  <a:lnTo>
                    <a:pt x="3657" y="1871"/>
                  </a:lnTo>
                  <a:lnTo>
                    <a:pt x="3660" y="1857"/>
                  </a:lnTo>
                  <a:lnTo>
                    <a:pt x="3669" y="2028"/>
                  </a:lnTo>
                  <a:lnTo>
                    <a:pt x="3681" y="2379"/>
                  </a:lnTo>
                  <a:lnTo>
                    <a:pt x="3693" y="2279"/>
                  </a:lnTo>
                  <a:lnTo>
                    <a:pt x="3696" y="2216"/>
                  </a:lnTo>
                  <a:lnTo>
                    <a:pt x="3705" y="2163"/>
                  </a:lnTo>
                  <a:lnTo>
                    <a:pt x="3711" y="2066"/>
                  </a:lnTo>
                  <a:lnTo>
                    <a:pt x="3717" y="2026"/>
                  </a:lnTo>
                  <a:lnTo>
                    <a:pt x="3723" y="2029"/>
                  </a:lnTo>
                  <a:lnTo>
                    <a:pt x="3737" y="1678"/>
                  </a:lnTo>
                  <a:lnTo>
                    <a:pt x="3758" y="2412"/>
                  </a:lnTo>
                  <a:lnTo>
                    <a:pt x="3764" y="2547"/>
                  </a:lnTo>
                  <a:lnTo>
                    <a:pt x="3788" y="2021"/>
                  </a:lnTo>
                  <a:lnTo>
                    <a:pt x="3791" y="2022"/>
                  </a:lnTo>
                  <a:lnTo>
                    <a:pt x="3803" y="2169"/>
                  </a:lnTo>
                  <a:lnTo>
                    <a:pt x="3809" y="2191"/>
                  </a:lnTo>
                  <a:lnTo>
                    <a:pt x="3815" y="2112"/>
                  </a:lnTo>
                  <a:lnTo>
                    <a:pt x="3821" y="2150"/>
                  </a:lnTo>
                  <a:lnTo>
                    <a:pt x="3833" y="2524"/>
                  </a:lnTo>
                  <a:lnTo>
                    <a:pt x="3836" y="2555"/>
                  </a:lnTo>
                  <a:lnTo>
                    <a:pt x="3851" y="2264"/>
                  </a:lnTo>
                  <a:lnTo>
                    <a:pt x="3860" y="2424"/>
                  </a:lnTo>
                  <a:lnTo>
                    <a:pt x="3866" y="2563"/>
                  </a:lnTo>
                  <a:lnTo>
                    <a:pt x="3872" y="2489"/>
                  </a:lnTo>
                  <a:lnTo>
                    <a:pt x="3884" y="2042"/>
                  </a:lnTo>
                  <a:lnTo>
                    <a:pt x="3890" y="2060"/>
                  </a:lnTo>
                  <a:lnTo>
                    <a:pt x="3899" y="2225"/>
                  </a:lnTo>
                  <a:lnTo>
                    <a:pt x="3902" y="2195"/>
                  </a:lnTo>
                  <a:lnTo>
                    <a:pt x="3905" y="2202"/>
                  </a:lnTo>
                  <a:lnTo>
                    <a:pt x="3917" y="2465"/>
                  </a:lnTo>
                  <a:lnTo>
                    <a:pt x="3929" y="2321"/>
                  </a:lnTo>
                  <a:lnTo>
                    <a:pt x="3935" y="2184"/>
                  </a:lnTo>
                  <a:lnTo>
                    <a:pt x="3938" y="2215"/>
                  </a:lnTo>
                  <a:lnTo>
                    <a:pt x="3941" y="2210"/>
                  </a:lnTo>
                  <a:lnTo>
                    <a:pt x="3956" y="1916"/>
                  </a:lnTo>
                  <a:lnTo>
                    <a:pt x="3962" y="1723"/>
                  </a:lnTo>
                  <a:lnTo>
                    <a:pt x="3968" y="1801"/>
                  </a:lnTo>
                  <a:lnTo>
                    <a:pt x="3983" y="2236"/>
                  </a:lnTo>
                  <a:lnTo>
                    <a:pt x="3986" y="2229"/>
                  </a:lnTo>
                  <a:lnTo>
                    <a:pt x="4006" y="1742"/>
                  </a:lnTo>
                  <a:lnTo>
                    <a:pt x="4021" y="2151"/>
                  </a:lnTo>
                  <a:lnTo>
                    <a:pt x="4024" y="2161"/>
                  </a:lnTo>
                  <a:lnTo>
                    <a:pt x="4027" y="2157"/>
                  </a:lnTo>
                  <a:lnTo>
                    <a:pt x="4039" y="1846"/>
                  </a:lnTo>
                  <a:lnTo>
                    <a:pt x="4045" y="1919"/>
                  </a:lnTo>
                  <a:lnTo>
                    <a:pt x="4066" y="2535"/>
                  </a:lnTo>
                  <a:lnTo>
                    <a:pt x="4081" y="2247"/>
                  </a:lnTo>
                  <a:lnTo>
                    <a:pt x="4087" y="1993"/>
                  </a:lnTo>
                  <a:lnTo>
                    <a:pt x="4090" y="1981"/>
                  </a:lnTo>
                  <a:lnTo>
                    <a:pt x="4096" y="2071"/>
                  </a:lnTo>
                  <a:lnTo>
                    <a:pt x="4099" y="2091"/>
                  </a:lnTo>
                  <a:lnTo>
                    <a:pt x="4102" y="2060"/>
                  </a:lnTo>
                  <a:lnTo>
                    <a:pt x="4111" y="2304"/>
                  </a:lnTo>
                  <a:lnTo>
                    <a:pt x="4114" y="2270"/>
                  </a:lnTo>
                  <a:lnTo>
                    <a:pt x="4129" y="2583"/>
                  </a:lnTo>
                  <a:lnTo>
                    <a:pt x="4144" y="2126"/>
                  </a:lnTo>
                  <a:lnTo>
                    <a:pt x="4153" y="2255"/>
                  </a:lnTo>
                  <a:lnTo>
                    <a:pt x="4159" y="2221"/>
                  </a:lnTo>
                  <a:lnTo>
                    <a:pt x="4165" y="2149"/>
                  </a:lnTo>
                  <a:lnTo>
                    <a:pt x="4174" y="2185"/>
                  </a:lnTo>
                  <a:lnTo>
                    <a:pt x="4177" y="2217"/>
                  </a:lnTo>
                  <a:lnTo>
                    <a:pt x="4189" y="2059"/>
                  </a:lnTo>
                  <a:lnTo>
                    <a:pt x="4192" y="2053"/>
                  </a:lnTo>
                  <a:lnTo>
                    <a:pt x="4204" y="2229"/>
                  </a:lnTo>
                  <a:lnTo>
                    <a:pt x="4210" y="2200"/>
                  </a:lnTo>
                  <a:lnTo>
                    <a:pt x="4216" y="2290"/>
                  </a:lnTo>
                  <a:lnTo>
                    <a:pt x="4219" y="2290"/>
                  </a:lnTo>
                  <a:lnTo>
                    <a:pt x="4225" y="2231"/>
                  </a:lnTo>
                  <a:lnTo>
                    <a:pt x="4234" y="2263"/>
                  </a:lnTo>
                  <a:lnTo>
                    <a:pt x="4246" y="2597"/>
                  </a:lnTo>
                  <a:lnTo>
                    <a:pt x="4264" y="2025"/>
                  </a:lnTo>
                  <a:lnTo>
                    <a:pt x="4273" y="2307"/>
                  </a:lnTo>
                  <a:lnTo>
                    <a:pt x="4279" y="2238"/>
                  </a:lnTo>
                  <a:lnTo>
                    <a:pt x="4285" y="2398"/>
                  </a:lnTo>
                  <a:lnTo>
                    <a:pt x="4291" y="2391"/>
                  </a:lnTo>
                  <a:lnTo>
                    <a:pt x="4294" y="2338"/>
                  </a:lnTo>
                  <a:lnTo>
                    <a:pt x="4297" y="2363"/>
                  </a:lnTo>
                  <a:lnTo>
                    <a:pt x="4303" y="2289"/>
                  </a:lnTo>
                  <a:lnTo>
                    <a:pt x="4305" y="2155"/>
                  </a:lnTo>
                  <a:lnTo>
                    <a:pt x="4308" y="2142"/>
                  </a:lnTo>
                  <a:lnTo>
                    <a:pt x="4320" y="2523"/>
                  </a:lnTo>
                  <a:lnTo>
                    <a:pt x="4323" y="2538"/>
                  </a:lnTo>
                  <a:lnTo>
                    <a:pt x="4326" y="2537"/>
                  </a:lnTo>
                  <a:lnTo>
                    <a:pt x="4338" y="2098"/>
                  </a:lnTo>
                  <a:lnTo>
                    <a:pt x="4344" y="2107"/>
                  </a:lnTo>
                  <a:lnTo>
                    <a:pt x="4356" y="2324"/>
                  </a:lnTo>
                  <a:lnTo>
                    <a:pt x="4359" y="2323"/>
                  </a:lnTo>
                  <a:lnTo>
                    <a:pt x="4371" y="2753"/>
                  </a:lnTo>
                  <a:lnTo>
                    <a:pt x="4389" y="2328"/>
                  </a:lnTo>
                  <a:lnTo>
                    <a:pt x="4392" y="2329"/>
                  </a:lnTo>
                  <a:lnTo>
                    <a:pt x="4401" y="2481"/>
                  </a:lnTo>
                  <a:lnTo>
                    <a:pt x="4410" y="2287"/>
                  </a:lnTo>
                  <a:lnTo>
                    <a:pt x="4416" y="2371"/>
                  </a:lnTo>
                  <a:lnTo>
                    <a:pt x="4422" y="2343"/>
                  </a:lnTo>
                  <a:lnTo>
                    <a:pt x="4431" y="2389"/>
                  </a:lnTo>
                  <a:lnTo>
                    <a:pt x="4437" y="2354"/>
                  </a:lnTo>
                  <a:lnTo>
                    <a:pt x="4443" y="2467"/>
                  </a:lnTo>
                  <a:lnTo>
                    <a:pt x="4452" y="2195"/>
                  </a:lnTo>
                  <a:lnTo>
                    <a:pt x="4461" y="2178"/>
                  </a:lnTo>
                  <a:lnTo>
                    <a:pt x="4464" y="2170"/>
                  </a:lnTo>
                  <a:lnTo>
                    <a:pt x="4473" y="2299"/>
                  </a:lnTo>
                  <a:lnTo>
                    <a:pt x="4482" y="1984"/>
                  </a:lnTo>
                  <a:lnTo>
                    <a:pt x="4485" y="1977"/>
                  </a:lnTo>
                  <a:lnTo>
                    <a:pt x="4497" y="2398"/>
                  </a:lnTo>
                  <a:lnTo>
                    <a:pt x="4500" y="2509"/>
                  </a:lnTo>
                  <a:lnTo>
                    <a:pt x="4503" y="2512"/>
                  </a:lnTo>
                  <a:lnTo>
                    <a:pt x="4515" y="2160"/>
                  </a:lnTo>
                  <a:lnTo>
                    <a:pt x="4527" y="2364"/>
                  </a:lnTo>
                  <a:lnTo>
                    <a:pt x="4533" y="2340"/>
                  </a:lnTo>
                  <a:lnTo>
                    <a:pt x="4536" y="2346"/>
                  </a:lnTo>
                  <a:lnTo>
                    <a:pt x="4539" y="2318"/>
                  </a:lnTo>
                  <a:lnTo>
                    <a:pt x="4548" y="2457"/>
                  </a:lnTo>
                  <a:lnTo>
                    <a:pt x="4557" y="2344"/>
                  </a:lnTo>
                  <a:lnTo>
                    <a:pt x="4563" y="2233"/>
                  </a:lnTo>
                  <a:lnTo>
                    <a:pt x="4575" y="2610"/>
                  </a:lnTo>
                  <a:lnTo>
                    <a:pt x="4578" y="2626"/>
                  </a:lnTo>
                  <a:lnTo>
                    <a:pt x="4584" y="2419"/>
                  </a:lnTo>
                  <a:lnTo>
                    <a:pt x="4587" y="2405"/>
                  </a:lnTo>
                  <a:lnTo>
                    <a:pt x="4593" y="2468"/>
                  </a:lnTo>
                  <a:lnTo>
                    <a:pt x="4602" y="2789"/>
                  </a:lnTo>
                  <a:lnTo>
                    <a:pt x="4605" y="2792"/>
                  </a:lnTo>
                  <a:lnTo>
                    <a:pt x="4611" y="2695"/>
                  </a:lnTo>
                  <a:lnTo>
                    <a:pt x="4614" y="2698"/>
                  </a:lnTo>
                  <a:lnTo>
                    <a:pt x="4617" y="2750"/>
                  </a:lnTo>
                  <a:lnTo>
                    <a:pt x="4623" y="2644"/>
                  </a:lnTo>
                  <a:lnTo>
                    <a:pt x="4641" y="2054"/>
                  </a:lnTo>
                  <a:lnTo>
                    <a:pt x="4644" y="2066"/>
                  </a:lnTo>
                  <a:lnTo>
                    <a:pt x="4647" y="2054"/>
                  </a:lnTo>
                  <a:lnTo>
                    <a:pt x="4662" y="2429"/>
                  </a:lnTo>
                  <a:lnTo>
                    <a:pt x="4671" y="2367"/>
                  </a:lnTo>
                  <a:lnTo>
                    <a:pt x="4677" y="2288"/>
                  </a:lnTo>
                  <a:lnTo>
                    <a:pt x="4689" y="2446"/>
                  </a:lnTo>
                  <a:lnTo>
                    <a:pt x="4698" y="2360"/>
                  </a:lnTo>
                  <a:lnTo>
                    <a:pt x="4701" y="2384"/>
                  </a:lnTo>
                  <a:lnTo>
                    <a:pt x="4716" y="2208"/>
                  </a:lnTo>
                  <a:lnTo>
                    <a:pt x="4728" y="1847"/>
                  </a:lnTo>
                  <a:lnTo>
                    <a:pt x="4751" y="2430"/>
                  </a:lnTo>
                  <a:lnTo>
                    <a:pt x="4760" y="2408"/>
                  </a:lnTo>
                  <a:lnTo>
                    <a:pt x="4766" y="2429"/>
                  </a:lnTo>
                  <a:lnTo>
                    <a:pt x="4769" y="2426"/>
                  </a:lnTo>
                  <a:lnTo>
                    <a:pt x="4790" y="2025"/>
                  </a:lnTo>
                  <a:lnTo>
                    <a:pt x="4793" y="2019"/>
                  </a:lnTo>
                  <a:lnTo>
                    <a:pt x="4802" y="2125"/>
                  </a:lnTo>
                  <a:lnTo>
                    <a:pt x="4820" y="2612"/>
                  </a:lnTo>
                  <a:lnTo>
                    <a:pt x="4832" y="2177"/>
                  </a:lnTo>
                  <a:lnTo>
                    <a:pt x="4841" y="2010"/>
                  </a:lnTo>
                  <a:lnTo>
                    <a:pt x="4850" y="2134"/>
                  </a:lnTo>
                  <a:lnTo>
                    <a:pt x="4865" y="1966"/>
                  </a:lnTo>
                  <a:lnTo>
                    <a:pt x="4877" y="1672"/>
                  </a:lnTo>
                  <a:lnTo>
                    <a:pt x="4901" y="2277"/>
                  </a:lnTo>
                  <a:lnTo>
                    <a:pt x="4913" y="2435"/>
                  </a:lnTo>
                  <a:lnTo>
                    <a:pt x="4916" y="2432"/>
                  </a:lnTo>
                  <a:lnTo>
                    <a:pt x="4937" y="1743"/>
                  </a:lnTo>
                  <a:lnTo>
                    <a:pt x="4940" y="1717"/>
                  </a:lnTo>
                  <a:lnTo>
                    <a:pt x="4943" y="1750"/>
                  </a:lnTo>
                  <a:lnTo>
                    <a:pt x="4946" y="1730"/>
                  </a:lnTo>
                  <a:lnTo>
                    <a:pt x="4961" y="2455"/>
                  </a:lnTo>
                  <a:lnTo>
                    <a:pt x="4967" y="2499"/>
                  </a:lnTo>
                  <a:lnTo>
                    <a:pt x="4970" y="2496"/>
                  </a:lnTo>
                  <a:lnTo>
                    <a:pt x="4976" y="2319"/>
                  </a:lnTo>
                  <a:lnTo>
                    <a:pt x="4979" y="2312"/>
                  </a:lnTo>
                  <a:lnTo>
                    <a:pt x="4985" y="2383"/>
                  </a:lnTo>
                  <a:lnTo>
                    <a:pt x="4997" y="1985"/>
                  </a:lnTo>
                  <a:lnTo>
                    <a:pt x="5009" y="1907"/>
                  </a:lnTo>
                  <a:lnTo>
                    <a:pt x="5018" y="2011"/>
                  </a:lnTo>
                  <a:lnTo>
                    <a:pt x="5024" y="1955"/>
                  </a:lnTo>
                  <a:lnTo>
                    <a:pt x="5036" y="2443"/>
                  </a:lnTo>
                  <a:lnTo>
                    <a:pt x="5042" y="2393"/>
                  </a:lnTo>
                  <a:lnTo>
                    <a:pt x="5045" y="2390"/>
                  </a:lnTo>
                  <a:lnTo>
                    <a:pt x="5054" y="2160"/>
                  </a:lnTo>
                  <a:lnTo>
                    <a:pt x="5063" y="2530"/>
                  </a:lnTo>
                  <a:lnTo>
                    <a:pt x="5066" y="2538"/>
                  </a:lnTo>
                  <a:lnTo>
                    <a:pt x="5075" y="2435"/>
                  </a:lnTo>
                  <a:lnTo>
                    <a:pt x="5084" y="1924"/>
                  </a:lnTo>
                  <a:lnTo>
                    <a:pt x="5105" y="2400"/>
                  </a:lnTo>
                  <a:lnTo>
                    <a:pt x="5114" y="2123"/>
                  </a:lnTo>
                  <a:lnTo>
                    <a:pt x="5117" y="2184"/>
                  </a:lnTo>
                  <a:lnTo>
                    <a:pt x="5123" y="2144"/>
                  </a:lnTo>
                  <a:lnTo>
                    <a:pt x="5126" y="2084"/>
                  </a:lnTo>
                  <a:lnTo>
                    <a:pt x="5135" y="2299"/>
                  </a:lnTo>
                  <a:lnTo>
                    <a:pt x="5141" y="2220"/>
                  </a:lnTo>
                  <a:lnTo>
                    <a:pt x="5144" y="2223"/>
                  </a:lnTo>
                  <a:lnTo>
                    <a:pt x="5153" y="2163"/>
                  </a:lnTo>
                  <a:lnTo>
                    <a:pt x="5156" y="2151"/>
                  </a:lnTo>
                  <a:lnTo>
                    <a:pt x="5159" y="2163"/>
                  </a:lnTo>
                  <a:lnTo>
                    <a:pt x="5165" y="2122"/>
                  </a:lnTo>
                  <a:lnTo>
                    <a:pt x="5174" y="2320"/>
                  </a:lnTo>
                  <a:lnTo>
                    <a:pt x="5183" y="2672"/>
                  </a:lnTo>
                  <a:lnTo>
                    <a:pt x="5189" y="2662"/>
                  </a:lnTo>
                  <a:lnTo>
                    <a:pt x="5201" y="2397"/>
                  </a:lnTo>
                  <a:lnTo>
                    <a:pt x="5204" y="2400"/>
                  </a:lnTo>
                  <a:lnTo>
                    <a:pt x="5228" y="1995"/>
                  </a:lnTo>
                  <a:lnTo>
                    <a:pt x="5237" y="2094"/>
                  </a:lnTo>
                  <a:lnTo>
                    <a:pt x="5240" y="2092"/>
                  </a:lnTo>
                  <a:lnTo>
                    <a:pt x="5255" y="2360"/>
                  </a:lnTo>
                  <a:lnTo>
                    <a:pt x="5264" y="2630"/>
                  </a:lnTo>
                  <a:lnTo>
                    <a:pt x="5273" y="2534"/>
                  </a:lnTo>
                  <a:lnTo>
                    <a:pt x="5288" y="1993"/>
                  </a:lnTo>
                  <a:lnTo>
                    <a:pt x="5303" y="2329"/>
                  </a:lnTo>
                  <a:lnTo>
                    <a:pt x="5309" y="2276"/>
                  </a:lnTo>
                  <a:lnTo>
                    <a:pt x="5318" y="2087"/>
                  </a:lnTo>
                  <a:lnTo>
                    <a:pt x="5321" y="2114"/>
                  </a:lnTo>
                  <a:lnTo>
                    <a:pt x="5327" y="2031"/>
                  </a:lnTo>
                  <a:lnTo>
                    <a:pt x="5336" y="2204"/>
                  </a:lnTo>
                  <a:lnTo>
                    <a:pt x="5342" y="2169"/>
                  </a:lnTo>
                  <a:lnTo>
                    <a:pt x="5348" y="2232"/>
                  </a:lnTo>
                  <a:lnTo>
                    <a:pt x="5354" y="2121"/>
                  </a:lnTo>
                  <a:lnTo>
                    <a:pt x="5357" y="2142"/>
                  </a:lnTo>
                  <a:lnTo>
                    <a:pt x="5360" y="2144"/>
                  </a:lnTo>
                  <a:lnTo>
                    <a:pt x="5369" y="2292"/>
                  </a:lnTo>
                  <a:lnTo>
                    <a:pt x="5378" y="2225"/>
                  </a:lnTo>
                  <a:lnTo>
                    <a:pt x="5387" y="2359"/>
                  </a:lnTo>
                  <a:lnTo>
                    <a:pt x="5390" y="2339"/>
                  </a:lnTo>
                  <a:lnTo>
                    <a:pt x="5396" y="2352"/>
                  </a:lnTo>
                  <a:lnTo>
                    <a:pt x="5405" y="2023"/>
                  </a:lnTo>
                  <a:lnTo>
                    <a:pt x="5411" y="2093"/>
                  </a:lnTo>
                  <a:lnTo>
                    <a:pt x="5420" y="2040"/>
                  </a:lnTo>
                  <a:lnTo>
                    <a:pt x="5429" y="2098"/>
                  </a:lnTo>
                  <a:lnTo>
                    <a:pt x="5441" y="2466"/>
                  </a:lnTo>
                  <a:lnTo>
                    <a:pt x="5453" y="2279"/>
                  </a:lnTo>
                  <a:lnTo>
                    <a:pt x="5459" y="2246"/>
                  </a:lnTo>
                  <a:lnTo>
                    <a:pt x="5465" y="2298"/>
                  </a:lnTo>
                  <a:lnTo>
                    <a:pt x="5468" y="230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5152" name="Group 48"/>
            <p:cNvGrpSpPr>
              <a:grpSpLocks/>
            </p:cNvGrpSpPr>
            <p:nvPr/>
          </p:nvGrpSpPr>
          <p:grpSpPr bwMode="auto">
            <a:xfrm>
              <a:off x="3004" y="1407"/>
              <a:ext cx="480" cy="123"/>
              <a:chOff x="3022" y="1942"/>
              <a:chExt cx="480" cy="123"/>
            </a:xfrm>
          </p:grpSpPr>
          <p:sp>
            <p:nvSpPr>
              <p:cNvPr id="175153" name="Freeform 49"/>
              <p:cNvSpPr>
                <a:spLocks/>
              </p:cNvSpPr>
              <p:nvPr/>
            </p:nvSpPr>
            <p:spPr bwMode="auto">
              <a:xfrm>
                <a:off x="3037" y="1942"/>
                <a:ext cx="28" cy="55"/>
              </a:xfrm>
              <a:custGeom>
                <a:avLst/>
                <a:gdLst>
                  <a:gd name="T0" fmla="*/ 2 w 31"/>
                  <a:gd name="T1" fmla="*/ 14 h 60"/>
                  <a:gd name="T2" fmla="*/ 2 w 31"/>
                  <a:gd name="T3" fmla="*/ 11 h 60"/>
                  <a:gd name="T4" fmla="*/ 4 w 31"/>
                  <a:gd name="T5" fmla="*/ 5 h 60"/>
                  <a:gd name="T6" fmla="*/ 11 w 31"/>
                  <a:gd name="T7" fmla="*/ 0 h 60"/>
                  <a:gd name="T8" fmla="*/ 24 w 31"/>
                  <a:gd name="T9" fmla="*/ 3 h 60"/>
                  <a:gd name="T10" fmla="*/ 28 w 31"/>
                  <a:gd name="T11" fmla="*/ 11 h 60"/>
                  <a:gd name="T12" fmla="*/ 22 w 31"/>
                  <a:gd name="T13" fmla="*/ 31 h 60"/>
                  <a:gd name="T14" fmla="*/ 0 w 31"/>
                  <a:gd name="T15" fmla="*/ 60 h 60"/>
                  <a:gd name="T16" fmla="*/ 31 w 3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0">
                    <a:moveTo>
                      <a:pt x="2" y="14"/>
                    </a:moveTo>
                    <a:lnTo>
                      <a:pt x="2" y="11"/>
                    </a:lnTo>
                    <a:lnTo>
                      <a:pt x="4" y="5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60"/>
                    </a:lnTo>
                    <a:lnTo>
                      <a:pt x="31" y="6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4" name="Line 50"/>
              <p:cNvSpPr>
                <a:spLocks noChangeShapeType="1"/>
              </p:cNvSpPr>
              <p:nvPr/>
            </p:nvSpPr>
            <p:spPr bwMode="auto">
              <a:xfrm flipH="1">
                <a:off x="3105" y="1942"/>
                <a:ext cx="21" cy="55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5" name="Line 51"/>
              <p:cNvSpPr>
                <a:spLocks noChangeShapeType="1"/>
              </p:cNvSpPr>
              <p:nvPr/>
            </p:nvSpPr>
            <p:spPr bwMode="auto">
              <a:xfrm>
                <a:off x="3097" y="1942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6" name="Freeform 52"/>
              <p:cNvSpPr>
                <a:spLocks/>
              </p:cNvSpPr>
              <p:nvPr/>
            </p:nvSpPr>
            <p:spPr bwMode="auto">
              <a:xfrm>
                <a:off x="3157" y="1942"/>
                <a:ext cx="27" cy="55"/>
              </a:xfrm>
              <a:custGeom>
                <a:avLst/>
                <a:gdLst>
                  <a:gd name="T0" fmla="*/ 29 w 29"/>
                  <a:gd name="T1" fmla="*/ 20 h 60"/>
                  <a:gd name="T2" fmla="*/ 22 w 29"/>
                  <a:gd name="T3" fmla="*/ 34 h 60"/>
                  <a:gd name="T4" fmla="*/ 16 w 29"/>
                  <a:gd name="T5" fmla="*/ 37 h 60"/>
                  <a:gd name="T6" fmla="*/ 13 w 29"/>
                  <a:gd name="T7" fmla="*/ 37 h 60"/>
                  <a:gd name="T8" fmla="*/ 7 w 29"/>
                  <a:gd name="T9" fmla="*/ 34 h 60"/>
                  <a:gd name="T10" fmla="*/ 0 w 29"/>
                  <a:gd name="T11" fmla="*/ 17 h 60"/>
                  <a:gd name="T12" fmla="*/ 7 w 29"/>
                  <a:gd name="T13" fmla="*/ 3 h 60"/>
                  <a:gd name="T14" fmla="*/ 16 w 29"/>
                  <a:gd name="T15" fmla="*/ 0 h 60"/>
                  <a:gd name="T16" fmla="*/ 22 w 29"/>
                  <a:gd name="T17" fmla="*/ 3 h 60"/>
                  <a:gd name="T18" fmla="*/ 27 w 29"/>
                  <a:gd name="T19" fmla="*/ 8 h 60"/>
                  <a:gd name="T20" fmla="*/ 29 w 29"/>
                  <a:gd name="T21" fmla="*/ 20 h 60"/>
                  <a:gd name="T22" fmla="*/ 27 w 29"/>
                  <a:gd name="T23" fmla="*/ 48 h 60"/>
                  <a:gd name="T24" fmla="*/ 22 w 29"/>
                  <a:gd name="T25" fmla="*/ 57 h 60"/>
                  <a:gd name="T26" fmla="*/ 16 w 29"/>
                  <a:gd name="T27" fmla="*/ 60 h 60"/>
                  <a:gd name="T28" fmla="*/ 5 w 29"/>
                  <a:gd name="T29" fmla="*/ 57 h 60"/>
                  <a:gd name="T30" fmla="*/ 2 w 29"/>
                  <a:gd name="T31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60">
                    <a:moveTo>
                      <a:pt x="29" y="20"/>
                    </a:moveTo>
                    <a:lnTo>
                      <a:pt x="22" y="34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7" y="34"/>
                    </a:lnTo>
                    <a:lnTo>
                      <a:pt x="0" y="17"/>
                    </a:lnTo>
                    <a:lnTo>
                      <a:pt x="7" y="3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7" y="8"/>
                    </a:lnTo>
                    <a:lnTo>
                      <a:pt x="29" y="20"/>
                    </a:lnTo>
                    <a:lnTo>
                      <a:pt x="27" y="48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5" y="57"/>
                    </a:lnTo>
                    <a:lnTo>
                      <a:pt x="2" y="51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7" name="Line 53"/>
              <p:cNvSpPr>
                <a:spLocks noChangeShapeType="1"/>
              </p:cNvSpPr>
              <p:nvPr/>
            </p:nvSpPr>
            <p:spPr bwMode="auto">
              <a:xfrm flipH="1">
                <a:off x="3226" y="1942"/>
                <a:ext cx="20" cy="55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8" name="Line 54"/>
              <p:cNvSpPr>
                <a:spLocks noChangeShapeType="1"/>
              </p:cNvSpPr>
              <p:nvPr/>
            </p:nvSpPr>
            <p:spPr bwMode="auto">
              <a:xfrm>
                <a:off x="3218" y="1942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59" name="Freeform 55"/>
              <p:cNvSpPr>
                <a:spLocks/>
              </p:cNvSpPr>
              <p:nvPr/>
            </p:nvSpPr>
            <p:spPr bwMode="auto">
              <a:xfrm>
                <a:off x="3291" y="1983"/>
                <a:ext cx="2" cy="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3 h 6"/>
                  <a:gd name="T4" fmla="*/ 2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60" name="Freeform 56"/>
              <p:cNvSpPr>
                <a:spLocks/>
              </p:cNvSpPr>
              <p:nvPr/>
            </p:nvSpPr>
            <p:spPr bwMode="auto">
              <a:xfrm>
                <a:off x="3345" y="1942"/>
                <a:ext cx="10" cy="55"/>
              </a:xfrm>
              <a:custGeom>
                <a:avLst/>
                <a:gdLst>
                  <a:gd name="T0" fmla="*/ 0 w 11"/>
                  <a:gd name="T1" fmla="*/ 11 h 60"/>
                  <a:gd name="T2" fmla="*/ 5 w 11"/>
                  <a:gd name="T3" fmla="*/ 8 h 60"/>
                  <a:gd name="T4" fmla="*/ 11 w 11"/>
                  <a:gd name="T5" fmla="*/ 0 h 60"/>
                  <a:gd name="T6" fmla="*/ 11 w 11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0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6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61" name="Freeform 57"/>
              <p:cNvSpPr>
                <a:spLocks/>
              </p:cNvSpPr>
              <p:nvPr/>
            </p:nvSpPr>
            <p:spPr bwMode="auto">
              <a:xfrm>
                <a:off x="3399" y="1942"/>
                <a:ext cx="29" cy="55"/>
              </a:xfrm>
              <a:custGeom>
                <a:avLst/>
                <a:gdLst>
                  <a:gd name="T0" fmla="*/ 2 w 31"/>
                  <a:gd name="T1" fmla="*/ 14 h 60"/>
                  <a:gd name="T2" fmla="*/ 2 w 31"/>
                  <a:gd name="T3" fmla="*/ 11 h 60"/>
                  <a:gd name="T4" fmla="*/ 4 w 31"/>
                  <a:gd name="T5" fmla="*/ 5 h 60"/>
                  <a:gd name="T6" fmla="*/ 11 w 31"/>
                  <a:gd name="T7" fmla="*/ 0 h 60"/>
                  <a:gd name="T8" fmla="*/ 24 w 31"/>
                  <a:gd name="T9" fmla="*/ 3 h 60"/>
                  <a:gd name="T10" fmla="*/ 28 w 31"/>
                  <a:gd name="T11" fmla="*/ 11 h 60"/>
                  <a:gd name="T12" fmla="*/ 22 w 31"/>
                  <a:gd name="T13" fmla="*/ 31 h 60"/>
                  <a:gd name="T14" fmla="*/ 0 w 31"/>
                  <a:gd name="T15" fmla="*/ 60 h 60"/>
                  <a:gd name="T16" fmla="*/ 31 w 3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0">
                    <a:moveTo>
                      <a:pt x="2" y="14"/>
                    </a:moveTo>
                    <a:lnTo>
                      <a:pt x="2" y="11"/>
                    </a:lnTo>
                    <a:lnTo>
                      <a:pt x="4" y="5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60"/>
                    </a:lnTo>
                    <a:lnTo>
                      <a:pt x="31" y="6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62" name="Freeform 58"/>
              <p:cNvSpPr>
                <a:spLocks/>
              </p:cNvSpPr>
              <p:nvPr/>
            </p:nvSpPr>
            <p:spPr bwMode="auto">
              <a:xfrm>
                <a:off x="3460" y="1942"/>
                <a:ext cx="30" cy="36"/>
              </a:xfrm>
              <a:custGeom>
                <a:avLst/>
                <a:gdLst>
                  <a:gd name="T0" fmla="*/ 22 w 33"/>
                  <a:gd name="T1" fmla="*/ 0 h 40"/>
                  <a:gd name="T2" fmla="*/ 0 w 33"/>
                  <a:gd name="T3" fmla="*/ 40 h 40"/>
                  <a:gd name="T4" fmla="*/ 33 w 3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0">
                    <a:moveTo>
                      <a:pt x="22" y="0"/>
                    </a:moveTo>
                    <a:lnTo>
                      <a:pt x="0" y="40"/>
                    </a:lnTo>
                    <a:lnTo>
                      <a:pt x="33" y="4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63" name="Line 59"/>
              <p:cNvSpPr>
                <a:spLocks noChangeShapeType="1"/>
              </p:cNvSpPr>
              <p:nvPr/>
            </p:nvSpPr>
            <p:spPr bwMode="auto">
              <a:xfrm>
                <a:off x="3480" y="1942"/>
                <a:ext cx="1" cy="55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64" name="Freeform 60"/>
              <p:cNvSpPr>
                <a:spLocks/>
              </p:cNvSpPr>
              <p:nvPr/>
            </p:nvSpPr>
            <p:spPr bwMode="auto">
              <a:xfrm>
                <a:off x="3022" y="2014"/>
                <a:ext cx="480" cy="51"/>
              </a:xfrm>
              <a:custGeom>
                <a:avLst/>
                <a:gdLst>
                  <a:gd name="T0" fmla="*/ 476 w 525"/>
                  <a:gd name="T1" fmla="*/ 56 h 56"/>
                  <a:gd name="T2" fmla="*/ 476 w 525"/>
                  <a:gd name="T3" fmla="*/ 0 h 56"/>
                  <a:gd name="T4" fmla="*/ 0 w 525"/>
                  <a:gd name="T5" fmla="*/ 0 h 56"/>
                  <a:gd name="T6" fmla="*/ 525 w 52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56">
                    <a:moveTo>
                      <a:pt x="476" y="56"/>
                    </a:moveTo>
                    <a:lnTo>
                      <a:pt x="476" y="0"/>
                    </a:lnTo>
                    <a:lnTo>
                      <a:pt x="0" y="0"/>
                    </a:lnTo>
                    <a:lnTo>
                      <a:pt x="525" y="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75165" name="Text Box 61"/>
          <p:cNvSpPr txBox="1">
            <a:spLocks noChangeArrowheads="1"/>
          </p:cNvSpPr>
          <p:nvPr/>
        </p:nvSpPr>
        <p:spPr bwMode="auto">
          <a:xfrm>
            <a:off x="1485900" y="269875"/>
            <a:ext cx="613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Detail spekter digestů proteinu </a:t>
            </a:r>
            <a:r>
              <a:rPr lang="cs-CZ" altLang="cs-CZ" b="1">
                <a:solidFill>
                  <a:srgbClr val="FF0000"/>
                </a:solidFill>
              </a:rPr>
              <a:t>před</a:t>
            </a:r>
            <a:r>
              <a:rPr lang="cs-CZ" altLang="cs-CZ" b="1"/>
              <a:t> a </a:t>
            </a:r>
            <a:r>
              <a:rPr lang="cs-CZ" altLang="cs-CZ" b="1">
                <a:solidFill>
                  <a:schemeClr val="accent2"/>
                </a:solidFill>
              </a:rPr>
              <a:t>po</a:t>
            </a:r>
            <a:r>
              <a:rPr lang="cs-CZ" altLang="cs-CZ" b="1"/>
              <a:t> deglykosylaci</a:t>
            </a:r>
            <a:endParaRPr lang="en-US" altLang="cs-CZ"/>
          </a:p>
        </p:txBody>
      </p:sp>
      <p:sp>
        <p:nvSpPr>
          <p:cNvPr id="175167" name="Text Box 63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55650" y="1341438"/>
            <a:ext cx="76342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tryptický peptid 279</a:t>
            </a:r>
            <a:r>
              <a:rPr lang="en-US" altLang="cs-CZ" b="1"/>
              <a:t>6</a:t>
            </a:r>
            <a:r>
              <a:rPr lang="cs-CZ" altLang="cs-CZ" b="1"/>
              <a:t> Da</a:t>
            </a:r>
            <a:r>
              <a:rPr lang="cs-CZ" altLang="cs-CZ"/>
              <a:t>            …PHIF</a:t>
            </a:r>
            <a:r>
              <a:rPr lang="cs-CZ" altLang="cs-CZ" b="1" u="sng">
                <a:solidFill>
                  <a:srgbClr val="CC0000"/>
                </a:solidFill>
              </a:rPr>
              <a:t>D</a:t>
            </a:r>
            <a:r>
              <a:rPr lang="cs-CZ" altLang="cs-CZ" u="sng"/>
              <a:t>YS</a:t>
            </a:r>
            <a:r>
              <a:rPr lang="cs-CZ" altLang="cs-CZ"/>
              <a:t>GS… , </a:t>
            </a:r>
          </a:p>
          <a:p>
            <a:r>
              <a:rPr lang="cs-CZ" altLang="cs-CZ"/>
              <a:t>		            kde D vzniká z N po deglykosylaci PNGasou A</a:t>
            </a:r>
          </a:p>
          <a:p>
            <a:endParaRPr lang="cs-CZ" altLang="cs-CZ"/>
          </a:p>
          <a:p>
            <a:r>
              <a:rPr lang="cs-CZ" altLang="cs-CZ"/>
              <a:t>původní sekvence je tedy 	           …PHIF</a:t>
            </a:r>
            <a:r>
              <a:rPr lang="cs-CZ" altLang="cs-CZ" b="1" u="sng">
                <a:solidFill>
                  <a:srgbClr val="CC0000"/>
                </a:solidFill>
              </a:rPr>
              <a:t>N</a:t>
            </a:r>
            <a:r>
              <a:rPr lang="cs-CZ" altLang="cs-CZ" u="sng"/>
              <a:t>YS</a:t>
            </a:r>
            <a:r>
              <a:rPr lang="cs-CZ" altLang="cs-CZ"/>
              <a:t>GS… (hmotnost 279</a:t>
            </a:r>
            <a:r>
              <a:rPr lang="en-US" altLang="cs-CZ"/>
              <a:t>5</a:t>
            </a:r>
            <a:r>
              <a:rPr lang="cs-CZ" altLang="cs-CZ"/>
              <a:t> Da)</a:t>
            </a:r>
          </a:p>
          <a:p>
            <a:endParaRPr lang="cs-CZ" altLang="cs-CZ"/>
          </a:p>
          <a:p>
            <a:r>
              <a:rPr lang="cs-CZ" altLang="cs-CZ" i="1"/>
              <a:t>Peptid potvrzen také </a:t>
            </a:r>
            <a:r>
              <a:rPr lang="cs-CZ" altLang="cs-CZ" i="1" smtClean="0"/>
              <a:t>LC-MS/MS </a:t>
            </a:r>
            <a:r>
              <a:rPr lang="cs-CZ" altLang="cs-CZ" i="1"/>
              <a:t>analýzou (v glykosylovaném vzorku diges</a:t>
            </a:r>
            <a:r>
              <a:rPr lang="en-US" altLang="cs-CZ" i="1"/>
              <a:t>t</a:t>
            </a:r>
            <a:r>
              <a:rPr lang="cs-CZ" altLang="cs-CZ" i="1"/>
              <a:t>u nebyl nalezen)</a:t>
            </a:r>
          </a:p>
          <a:p>
            <a:endParaRPr lang="cs-CZ" altLang="cs-CZ" i="1"/>
          </a:p>
          <a:p>
            <a:endParaRPr lang="cs-CZ" altLang="cs-CZ"/>
          </a:p>
          <a:p>
            <a:r>
              <a:rPr lang="cs-CZ" altLang="cs-CZ" b="1"/>
              <a:t>Hmotnost glykanu 1170 Da odpovídá </a:t>
            </a:r>
          </a:p>
          <a:p>
            <a:r>
              <a:rPr lang="cs-CZ" altLang="cs-CZ" b="1">
                <a:solidFill>
                  <a:srgbClr val="FF0000"/>
                </a:solidFill>
              </a:rPr>
              <a:t>xylose+fucose+3*mannose+2*N-acetylglukosamin</a:t>
            </a:r>
          </a:p>
          <a:p>
            <a:endParaRPr lang="cs-CZ" altLang="cs-CZ" b="1">
              <a:solidFill>
                <a:srgbClr val="FF0000"/>
              </a:solidFill>
            </a:endParaRPr>
          </a:p>
          <a:p>
            <a:r>
              <a:rPr lang="cs-CZ" altLang="cs-CZ" i="1"/>
              <a:t>Nebyl dále potvrzen </a:t>
            </a:r>
            <a:r>
              <a:rPr lang="cs-CZ" altLang="cs-CZ" i="1" smtClean="0"/>
              <a:t>MS/MS </a:t>
            </a:r>
            <a:r>
              <a:rPr lang="cs-CZ" altLang="cs-CZ" i="1"/>
              <a:t>technikami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541713" y="655638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Shrnutí výsledků</a:t>
            </a:r>
            <a:endParaRPr lang="en-US" altLang="cs-CZ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3" descr="Snímek2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168966" name="Picture 6" descr="http://g.denik.cz/20/6f/2913579_hrad_okor_denik-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252538" y="2852738"/>
            <a:ext cx="655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>
                <a:latin typeface="Arial Black" panose="020B0A04020102020204" pitchFamily="34" charset="0"/>
              </a:rPr>
              <a:t>Proteomické aplikace - kvantitativní studie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83299" name="Group 3"/>
          <p:cNvGrpSpPr>
            <a:grpSpLocks/>
          </p:cNvGrpSpPr>
          <p:nvPr/>
        </p:nvGrpSpPr>
        <p:grpSpPr bwMode="auto">
          <a:xfrm>
            <a:off x="4143375" y="2009775"/>
            <a:ext cx="3806825" cy="3787775"/>
            <a:chOff x="2568" y="760"/>
            <a:chExt cx="2398" cy="2386"/>
          </a:xfrm>
        </p:grpSpPr>
        <p:grpSp>
          <p:nvGrpSpPr>
            <p:cNvPr id="183300" name="Group 4"/>
            <p:cNvGrpSpPr>
              <a:grpSpLocks/>
            </p:cNvGrpSpPr>
            <p:nvPr/>
          </p:nvGrpSpPr>
          <p:grpSpPr bwMode="auto">
            <a:xfrm>
              <a:off x="2608" y="799"/>
              <a:ext cx="2358" cy="2347"/>
              <a:chOff x="2608" y="799"/>
              <a:chExt cx="2358" cy="2347"/>
            </a:xfrm>
          </p:grpSpPr>
          <p:pic>
            <p:nvPicPr>
              <p:cNvPr id="18330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805"/>
                <a:ext cx="2358" cy="2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3302" name="Rectangle 6"/>
              <p:cNvSpPr>
                <a:spLocks noChangeArrowheads="1"/>
              </p:cNvSpPr>
              <p:nvPr/>
            </p:nvSpPr>
            <p:spPr bwMode="auto">
              <a:xfrm>
                <a:off x="2608" y="799"/>
                <a:ext cx="136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2568" y="7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80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2638425" y="350838"/>
            <a:ext cx="3624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změn proteomu</a:t>
            </a:r>
          </a:p>
          <a:p>
            <a:pPr algn="ctr"/>
            <a:r>
              <a:rPr lang="cs-CZ" altLang="cs-CZ" b="1" i="1"/>
              <a:t>diferenční proteomika</a:t>
            </a:r>
          </a:p>
        </p:txBody>
      </p:sp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81213"/>
            <a:ext cx="36988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5143500" y="6292850"/>
            <a:ext cx="378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P. Bouchal et al., Proteomics </a:t>
            </a:r>
            <a:r>
              <a:rPr lang="cs-CZ" altLang="cs-CZ" sz="1400"/>
              <a:t>2006, </a:t>
            </a:r>
            <a:r>
              <a:rPr lang="cs-CZ" altLang="cs-CZ" sz="1400" i="1"/>
              <a:t>6, </a:t>
            </a:r>
            <a:r>
              <a:rPr lang="cs-CZ" altLang="cs-CZ" sz="1400"/>
              <a:t>4278–4285.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395288" y="5788025"/>
            <a:ext cx="597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Acidithiobacilus ferrooxidans </a:t>
            </a:r>
            <a:r>
              <a:rPr lang="cs-CZ" altLang="cs-CZ" sz="1400"/>
              <a:t>grown on ferrous iron (A) and elemental sulfur (B)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116013" y="1196975"/>
            <a:ext cx="525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panose="020B0604020202020204" pitchFamily="34" charset="0"/>
              </a:rPr>
              <a:t>analýza obrazu 2-D gelů</a:t>
            </a:r>
          </a:p>
          <a:p>
            <a:r>
              <a:rPr lang="cs-CZ" altLang="cs-CZ" sz="1800">
                <a:latin typeface="Arial" panose="020B0604020202020204" pitchFamily="34" charset="0"/>
              </a:rPr>
              <a:t>LC-MS/MS vybraných spotů s rozdílnou intenzitou</a:t>
            </a:r>
          </a:p>
        </p:txBody>
      </p:sp>
      <p:grpSp>
        <p:nvGrpSpPr>
          <p:cNvPr id="183309" name="Group 13"/>
          <p:cNvGrpSpPr>
            <a:grpSpLocks/>
          </p:cNvGrpSpPr>
          <p:nvPr/>
        </p:nvGrpSpPr>
        <p:grpSpPr bwMode="auto">
          <a:xfrm>
            <a:off x="1901825" y="5105400"/>
            <a:ext cx="4646613" cy="350838"/>
            <a:chOff x="1156" y="2710"/>
            <a:chExt cx="2927" cy="221"/>
          </a:xfrm>
        </p:grpSpPr>
        <p:sp>
          <p:nvSpPr>
            <p:cNvPr id="183310" name="Rectangle 14"/>
            <p:cNvSpPr>
              <a:spLocks noChangeArrowheads="1"/>
            </p:cNvSpPr>
            <p:nvPr/>
          </p:nvSpPr>
          <p:spPr bwMode="auto">
            <a:xfrm>
              <a:off x="3539" y="2750"/>
              <a:ext cx="544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311" name="Rectangle 15"/>
            <p:cNvSpPr>
              <a:spLocks noChangeArrowheads="1"/>
            </p:cNvSpPr>
            <p:nvPr/>
          </p:nvSpPr>
          <p:spPr bwMode="auto">
            <a:xfrm>
              <a:off x="1156" y="2710"/>
              <a:ext cx="544" cy="18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3582988" y="5445125"/>
            <a:ext cx="1925637" cy="1382713"/>
            <a:chOff x="2121" y="3294"/>
            <a:chExt cx="1213" cy="871"/>
          </a:xfrm>
        </p:grpSpPr>
        <p:grpSp>
          <p:nvGrpSpPr>
            <p:cNvPr id="142351" name="Group 15"/>
            <p:cNvGrpSpPr>
              <a:grpSpLocks/>
            </p:cNvGrpSpPr>
            <p:nvPr/>
          </p:nvGrpSpPr>
          <p:grpSpPr bwMode="auto">
            <a:xfrm>
              <a:off x="2259" y="3294"/>
              <a:ext cx="893" cy="621"/>
              <a:chOff x="2273" y="3074"/>
              <a:chExt cx="893" cy="621"/>
            </a:xfrm>
          </p:grpSpPr>
          <p:sp>
            <p:nvSpPr>
              <p:cNvPr id="142352" name="Rectangle 16"/>
              <p:cNvSpPr>
                <a:spLocks noChangeArrowheads="1"/>
              </p:cNvSpPr>
              <p:nvPr/>
            </p:nvSpPr>
            <p:spPr bwMode="auto">
              <a:xfrm>
                <a:off x="2273" y="3074"/>
                <a:ext cx="893" cy="6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353" name="Freeform 17"/>
              <p:cNvSpPr>
                <a:spLocks/>
              </p:cNvSpPr>
              <p:nvPr/>
            </p:nvSpPr>
            <p:spPr bwMode="auto">
              <a:xfrm>
                <a:off x="2301" y="3432"/>
                <a:ext cx="811" cy="226"/>
              </a:xfrm>
              <a:custGeom>
                <a:avLst/>
                <a:gdLst>
                  <a:gd name="T0" fmla="*/ 498 w 6796"/>
                  <a:gd name="T1" fmla="*/ 1514 h 1735"/>
                  <a:gd name="T2" fmla="*/ 598 w 6796"/>
                  <a:gd name="T3" fmla="*/ 1477 h 1735"/>
                  <a:gd name="T4" fmla="*/ 698 w 6796"/>
                  <a:gd name="T5" fmla="*/ 1514 h 1735"/>
                  <a:gd name="T6" fmla="*/ 797 w 6796"/>
                  <a:gd name="T7" fmla="*/ 1458 h 1735"/>
                  <a:gd name="T8" fmla="*/ 898 w 6796"/>
                  <a:gd name="T9" fmla="*/ 1514 h 1735"/>
                  <a:gd name="T10" fmla="*/ 998 w 6796"/>
                  <a:gd name="T11" fmla="*/ 1458 h 1735"/>
                  <a:gd name="T12" fmla="*/ 1098 w 6796"/>
                  <a:gd name="T13" fmla="*/ 1458 h 1735"/>
                  <a:gd name="T14" fmla="*/ 1198 w 6796"/>
                  <a:gd name="T15" fmla="*/ 1496 h 1735"/>
                  <a:gd name="T16" fmla="*/ 1297 w 6796"/>
                  <a:gd name="T17" fmla="*/ 1385 h 1735"/>
                  <a:gd name="T18" fmla="*/ 1397 w 6796"/>
                  <a:gd name="T19" fmla="*/ 1477 h 1735"/>
                  <a:gd name="T20" fmla="*/ 1498 w 6796"/>
                  <a:gd name="T21" fmla="*/ 1458 h 1735"/>
                  <a:gd name="T22" fmla="*/ 1598 w 6796"/>
                  <a:gd name="T23" fmla="*/ 1532 h 1735"/>
                  <a:gd name="T24" fmla="*/ 1698 w 6796"/>
                  <a:gd name="T25" fmla="*/ 1385 h 1735"/>
                  <a:gd name="T26" fmla="*/ 1799 w 6796"/>
                  <a:gd name="T27" fmla="*/ 1440 h 1735"/>
                  <a:gd name="T28" fmla="*/ 1899 w 6796"/>
                  <a:gd name="T29" fmla="*/ 1477 h 1735"/>
                  <a:gd name="T30" fmla="*/ 1998 w 6796"/>
                  <a:gd name="T31" fmla="*/ 1458 h 1735"/>
                  <a:gd name="T32" fmla="*/ 2099 w 6796"/>
                  <a:gd name="T33" fmla="*/ 1477 h 1735"/>
                  <a:gd name="T34" fmla="*/ 2199 w 6796"/>
                  <a:gd name="T35" fmla="*/ 1403 h 1735"/>
                  <a:gd name="T36" fmla="*/ 2300 w 6796"/>
                  <a:gd name="T37" fmla="*/ 1514 h 1735"/>
                  <a:gd name="T38" fmla="*/ 2400 w 6796"/>
                  <a:gd name="T39" fmla="*/ 1367 h 1735"/>
                  <a:gd name="T40" fmla="*/ 2501 w 6796"/>
                  <a:gd name="T41" fmla="*/ 1477 h 1735"/>
                  <a:gd name="T42" fmla="*/ 2601 w 6796"/>
                  <a:gd name="T43" fmla="*/ 1421 h 1735"/>
                  <a:gd name="T44" fmla="*/ 2702 w 6796"/>
                  <a:gd name="T45" fmla="*/ 1458 h 1735"/>
                  <a:gd name="T46" fmla="*/ 2803 w 6796"/>
                  <a:gd name="T47" fmla="*/ 1421 h 1735"/>
                  <a:gd name="T48" fmla="*/ 2902 w 6796"/>
                  <a:gd name="T49" fmla="*/ 1421 h 1735"/>
                  <a:gd name="T50" fmla="*/ 3003 w 6796"/>
                  <a:gd name="T51" fmla="*/ 1421 h 1735"/>
                  <a:gd name="T52" fmla="*/ 3104 w 6796"/>
                  <a:gd name="T53" fmla="*/ 1458 h 1735"/>
                  <a:gd name="T54" fmla="*/ 3205 w 6796"/>
                  <a:gd name="T55" fmla="*/ 1477 h 1735"/>
                  <a:gd name="T56" fmla="*/ 3305 w 6796"/>
                  <a:gd name="T57" fmla="*/ 1458 h 1735"/>
                  <a:gd name="T58" fmla="*/ 3406 w 6796"/>
                  <a:gd name="T59" fmla="*/ 1421 h 1735"/>
                  <a:gd name="T60" fmla="*/ 3507 w 6796"/>
                  <a:gd name="T61" fmla="*/ 1477 h 1735"/>
                  <a:gd name="T62" fmla="*/ 3608 w 6796"/>
                  <a:gd name="T63" fmla="*/ 1496 h 1735"/>
                  <a:gd name="T64" fmla="*/ 3709 w 6796"/>
                  <a:gd name="T65" fmla="*/ 1458 h 1735"/>
                  <a:gd name="T66" fmla="*/ 3810 w 6796"/>
                  <a:gd name="T67" fmla="*/ 1421 h 1735"/>
                  <a:gd name="T68" fmla="*/ 3911 w 6796"/>
                  <a:gd name="T69" fmla="*/ 1458 h 1735"/>
                  <a:gd name="T70" fmla="*/ 4012 w 6796"/>
                  <a:gd name="T71" fmla="*/ 1458 h 1735"/>
                  <a:gd name="T72" fmla="*/ 4112 w 6796"/>
                  <a:gd name="T73" fmla="*/ 1458 h 1735"/>
                  <a:gd name="T74" fmla="*/ 4213 w 6796"/>
                  <a:gd name="T75" fmla="*/ 942 h 1735"/>
                  <a:gd name="T76" fmla="*/ 4314 w 6796"/>
                  <a:gd name="T77" fmla="*/ 1311 h 1735"/>
                  <a:gd name="T78" fmla="*/ 4415 w 6796"/>
                  <a:gd name="T79" fmla="*/ 1440 h 1735"/>
                  <a:gd name="T80" fmla="*/ 4517 w 6796"/>
                  <a:gd name="T81" fmla="*/ 1421 h 1735"/>
                  <a:gd name="T82" fmla="*/ 4618 w 6796"/>
                  <a:gd name="T83" fmla="*/ 1403 h 1735"/>
                  <a:gd name="T84" fmla="*/ 4719 w 6796"/>
                  <a:gd name="T85" fmla="*/ 1292 h 1735"/>
                  <a:gd name="T86" fmla="*/ 4820 w 6796"/>
                  <a:gd name="T87" fmla="*/ 1403 h 1735"/>
                  <a:gd name="T88" fmla="*/ 4921 w 6796"/>
                  <a:gd name="T89" fmla="*/ 1477 h 1735"/>
                  <a:gd name="T90" fmla="*/ 5023 w 6796"/>
                  <a:gd name="T91" fmla="*/ 1496 h 1735"/>
                  <a:gd name="T92" fmla="*/ 5124 w 6796"/>
                  <a:gd name="T93" fmla="*/ 1458 h 1735"/>
                  <a:gd name="T94" fmla="*/ 5226 w 6796"/>
                  <a:gd name="T95" fmla="*/ 1496 h 1735"/>
                  <a:gd name="T96" fmla="*/ 5327 w 6796"/>
                  <a:gd name="T97" fmla="*/ 1440 h 1735"/>
                  <a:gd name="T98" fmla="*/ 5428 w 6796"/>
                  <a:gd name="T99" fmla="*/ 1458 h 1735"/>
                  <a:gd name="T100" fmla="*/ 5530 w 6796"/>
                  <a:gd name="T101" fmla="*/ 1496 h 1735"/>
                  <a:gd name="T102" fmla="*/ 5631 w 6796"/>
                  <a:gd name="T103" fmla="*/ 1458 h 1735"/>
                  <a:gd name="T104" fmla="*/ 5733 w 6796"/>
                  <a:gd name="T105" fmla="*/ 1458 h 1735"/>
                  <a:gd name="T106" fmla="*/ 5834 w 6796"/>
                  <a:gd name="T107" fmla="*/ 1458 h 1735"/>
                  <a:gd name="T108" fmla="*/ 5936 w 6796"/>
                  <a:gd name="T109" fmla="*/ 1496 h 1735"/>
                  <a:gd name="T110" fmla="*/ 6038 w 6796"/>
                  <a:gd name="T111" fmla="*/ 1421 h 1735"/>
                  <a:gd name="T112" fmla="*/ 6139 w 6796"/>
                  <a:gd name="T113" fmla="*/ 1477 h 1735"/>
                  <a:gd name="T114" fmla="*/ 6241 w 6796"/>
                  <a:gd name="T115" fmla="*/ 1477 h 1735"/>
                  <a:gd name="T116" fmla="*/ 6343 w 6796"/>
                  <a:gd name="T117" fmla="*/ 1496 h 1735"/>
                  <a:gd name="T118" fmla="*/ 6444 w 6796"/>
                  <a:gd name="T119" fmla="*/ 1403 h 1735"/>
                  <a:gd name="T120" fmla="*/ 6546 w 6796"/>
                  <a:gd name="T121" fmla="*/ 1440 h 1735"/>
                  <a:gd name="T122" fmla="*/ 6648 w 6796"/>
                  <a:gd name="T123" fmla="*/ 1403 h 1735"/>
                  <a:gd name="T124" fmla="*/ 6751 w 6796"/>
                  <a:gd name="T125" fmla="*/ 138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42354" name="Group 18"/>
              <p:cNvGrpSpPr>
                <a:grpSpLocks/>
              </p:cNvGrpSpPr>
              <p:nvPr/>
            </p:nvGrpSpPr>
            <p:grpSpPr bwMode="auto">
              <a:xfrm>
                <a:off x="2303" y="3103"/>
                <a:ext cx="811" cy="559"/>
                <a:chOff x="4332" y="2709"/>
                <a:chExt cx="1359" cy="857"/>
              </a:xfrm>
            </p:grpSpPr>
            <p:sp>
              <p:nvSpPr>
                <p:cNvPr id="142355" name="Freeform 19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491 w 6189"/>
                    <a:gd name="T1" fmla="*/ 3935 h 4285"/>
                    <a:gd name="T2" fmla="*/ 584 w 6189"/>
                    <a:gd name="T3" fmla="*/ 3990 h 4285"/>
                    <a:gd name="T4" fmla="*/ 676 w 6189"/>
                    <a:gd name="T5" fmla="*/ 3971 h 4285"/>
                    <a:gd name="T6" fmla="*/ 768 w 6189"/>
                    <a:gd name="T7" fmla="*/ 4064 h 4285"/>
                    <a:gd name="T8" fmla="*/ 860 w 6189"/>
                    <a:gd name="T9" fmla="*/ 3990 h 4285"/>
                    <a:gd name="T10" fmla="*/ 953 w 6189"/>
                    <a:gd name="T11" fmla="*/ 3917 h 4285"/>
                    <a:gd name="T12" fmla="*/ 1045 w 6189"/>
                    <a:gd name="T13" fmla="*/ 3971 h 4285"/>
                    <a:gd name="T14" fmla="*/ 1138 w 6189"/>
                    <a:gd name="T15" fmla="*/ 3953 h 4285"/>
                    <a:gd name="T16" fmla="*/ 1229 w 6189"/>
                    <a:gd name="T17" fmla="*/ 3935 h 4285"/>
                    <a:gd name="T18" fmla="*/ 1322 w 6189"/>
                    <a:gd name="T19" fmla="*/ 3990 h 4285"/>
                    <a:gd name="T20" fmla="*/ 1414 w 6189"/>
                    <a:gd name="T21" fmla="*/ 3990 h 4285"/>
                    <a:gd name="T22" fmla="*/ 1507 w 6189"/>
                    <a:gd name="T23" fmla="*/ 4046 h 4285"/>
                    <a:gd name="T24" fmla="*/ 1599 w 6189"/>
                    <a:gd name="T25" fmla="*/ 3935 h 4285"/>
                    <a:gd name="T26" fmla="*/ 1692 w 6189"/>
                    <a:gd name="T27" fmla="*/ 3953 h 4285"/>
                    <a:gd name="T28" fmla="*/ 1785 w 6189"/>
                    <a:gd name="T29" fmla="*/ 3935 h 4285"/>
                    <a:gd name="T30" fmla="*/ 1878 w 6189"/>
                    <a:gd name="T31" fmla="*/ 3971 h 4285"/>
                    <a:gd name="T32" fmla="*/ 1970 w 6189"/>
                    <a:gd name="T33" fmla="*/ 3971 h 4285"/>
                    <a:gd name="T34" fmla="*/ 2063 w 6189"/>
                    <a:gd name="T35" fmla="*/ 4046 h 4285"/>
                    <a:gd name="T36" fmla="*/ 2156 w 6189"/>
                    <a:gd name="T37" fmla="*/ 3953 h 4285"/>
                    <a:gd name="T38" fmla="*/ 2249 w 6189"/>
                    <a:gd name="T39" fmla="*/ 3953 h 4285"/>
                    <a:gd name="T40" fmla="*/ 2342 w 6189"/>
                    <a:gd name="T41" fmla="*/ 3971 h 4285"/>
                    <a:gd name="T42" fmla="*/ 2435 w 6189"/>
                    <a:gd name="T43" fmla="*/ 4046 h 4285"/>
                    <a:gd name="T44" fmla="*/ 2528 w 6189"/>
                    <a:gd name="T45" fmla="*/ 4027 h 4285"/>
                    <a:gd name="T46" fmla="*/ 2621 w 6189"/>
                    <a:gd name="T47" fmla="*/ 4064 h 4285"/>
                    <a:gd name="T48" fmla="*/ 2714 w 6189"/>
                    <a:gd name="T49" fmla="*/ 4046 h 4285"/>
                    <a:gd name="T50" fmla="*/ 2807 w 6189"/>
                    <a:gd name="T51" fmla="*/ 3971 h 4285"/>
                    <a:gd name="T52" fmla="*/ 2900 w 6189"/>
                    <a:gd name="T53" fmla="*/ 3990 h 4285"/>
                    <a:gd name="T54" fmla="*/ 2993 w 6189"/>
                    <a:gd name="T55" fmla="*/ 4008 h 4285"/>
                    <a:gd name="T56" fmla="*/ 3086 w 6189"/>
                    <a:gd name="T57" fmla="*/ 3935 h 4285"/>
                    <a:gd name="T58" fmla="*/ 3179 w 6189"/>
                    <a:gd name="T59" fmla="*/ 3325 h 4285"/>
                    <a:gd name="T60" fmla="*/ 3273 w 6189"/>
                    <a:gd name="T61" fmla="*/ 3713 h 4285"/>
                    <a:gd name="T62" fmla="*/ 3366 w 6189"/>
                    <a:gd name="T63" fmla="*/ 3935 h 4285"/>
                    <a:gd name="T64" fmla="*/ 3459 w 6189"/>
                    <a:gd name="T65" fmla="*/ 3917 h 4285"/>
                    <a:gd name="T66" fmla="*/ 3553 w 6189"/>
                    <a:gd name="T67" fmla="*/ 3824 h 4285"/>
                    <a:gd name="T68" fmla="*/ 3646 w 6189"/>
                    <a:gd name="T69" fmla="*/ 3971 h 4285"/>
                    <a:gd name="T70" fmla="*/ 3739 w 6189"/>
                    <a:gd name="T71" fmla="*/ 3990 h 4285"/>
                    <a:gd name="T72" fmla="*/ 3833 w 6189"/>
                    <a:gd name="T73" fmla="*/ 3990 h 4285"/>
                    <a:gd name="T74" fmla="*/ 3926 w 6189"/>
                    <a:gd name="T75" fmla="*/ 3990 h 4285"/>
                    <a:gd name="T76" fmla="*/ 4021 w 6189"/>
                    <a:gd name="T77" fmla="*/ 4027 h 4285"/>
                    <a:gd name="T78" fmla="*/ 4114 w 6189"/>
                    <a:gd name="T79" fmla="*/ 4008 h 4285"/>
                    <a:gd name="T80" fmla="*/ 4208 w 6189"/>
                    <a:gd name="T81" fmla="*/ 3935 h 4285"/>
                    <a:gd name="T82" fmla="*/ 4302 w 6189"/>
                    <a:gd name="T83" fmla="*/ 4008 h 4285"/>
                    <a:gd name="T84" fmla="*/ 4395 w 6189"/>
                    <a:gd name="T85" fmla="*/ 3917 h 4285"/>
                    <a:gd name="T86" fmla="*/ 4489 w 6189"/>
                    <a:gd name="T87" fmla="*/ 3971 h 4285"/>
                    <a:gd name="T88" fmla="*/ 4583 w 6189"/>
                    <a:gd name="T89" fmla="*/ 3897 h 4285"/>
                    <a:gd name="T90" fmla="*/ 4676 w 6189"/>
                    <a:gd name="T91" fmla="*/ 3935 h 4285"/>
                    <a:gd name="T92" fmla="*/ 4770 w 6189"/>
                    <a:gd name="T93" fmla="*/ 4008 h 4285"/>
                    <a:gd name="T94" fmla="*/ 4864 w 6189"/>
                    <a:gd name="T95" fmla="*/ 4027 h 4285"/>
                    <a:gd name="T96" fmla="*/ 4959 w 6189"/>
                    <a:gd name="T97" fmla="*/ 3971 h 4285"/>
                    <a:gd name="T98" fmla="*/ 5053 w 6189"/>
                    <a:gd name="T99" fmla="*/ 3971 h 4285"/>
                    <a:gd name="T100" fmla="*/ 5147 w 6189"/>
                    <a:gd name="T101" fmla="*/ 3971 h 4285"/>
                    <a:gd name="T102" fmla="*/ 5241 w 6189"/>
                    <a:gd name="T103" fmla="*/ 4008 h 4285"/>
                    <a:gd name="T104" fmla="*/ 5335 w 6189"/>
                    <a:gd name="T105" fmla="*/ 3990 h 4285"/>
                    <a:gd name="T106" fmla="*/ 5429 w 6189"/>
                    <a:gd name="T107" fmla="*/ 3990 h 4285"/>
                    <a:gd name="T108" fmla="*/ 5523 w 6189"/>
                    <a:gd name="T109" fmla="*/ 4008 h 4285"/>
                    <a:gd name="T110" fmla="*/ 5618 w 6189"/>
                    <a:gd name="T111" fmla="*/ 4046 h 4285"/>
                    <a:gd name="T112" fmla="*/ 5712 w 6189"/>
                    <a:gd name="T113" fmla="*/ 3935 h 4285"/>
                    <a:gd name="T114" fmla="*/ 5806 w 6189"/>
                    <a:gd name="T115" fmla="*/ 3990 h 4285"/>
                    <a:gd name="T116" fmla="*/ 5900 w 6189"/>
                    <a:gd name="T117" fmla="*/ 3953 h 4285"/>
                    <a:gd name="T118" fmla="*/ 5995 w 6189"/>
                    <a:gd name="T119" fmla="*/ 3953 h 4285"/>
                    <a:gd name="T120" fmla="*/ 6089 w 6189"/>
                    <a:gd name="T121" fmla="*/ 3897 h 4285"/>
                    <a:gd name="T122" fmla="*/ 6183 w 6189"/>
                    <a:gd name="T123" fmla="*/ 4008 h 4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2356" name="Freeform 20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9 w 608"/>
                    <a:gd name="T1" fmla="*/ 185 h 240"/>
                    <a:gd name="T2" fmla="*/ 21 w 608"/>
                    <a:gd name="T3" fmla="*/ 166 h 240"/>
                    <a:gd name="T4" fmla="*/ 32 w 608"/>
                    <a:gd name="T5" fmla="*/ 129 h 240"/>
                    <a:gd name="T6" fmla="*/ 43 w 608"/>
                    <a:gd name="T7" fmla="*/ 37 h 240"/>
                    <a:gd name="T8" fmla="*/ 55 w 608"/>
                    <a:gd name="T9" fmla="*/ 75 h 240"/>
                    <a:gd name="T10" fmla="*/ 66 w 608"/>
                    <a:gd name="T11" fmla="*/ 129 h 240"/>
                    <a:gd name="T12" fmla="*/ 77 w 608"/>
                    <a:gd name="T13" fmla="*/ 129 h 240"/>
                    <a:gd name="T14" fmla="*/ 89 w 608"/>
                    <a:gd name="T15" fmla="*/ 111 h 240"/>
                    <a:gd name="T16" fmla="*/ 101 w 608"/>
                    <a:gd name="T17" fmla="*/ 93 h 240"/>
                    <a:gd name="T18" fmla="*/ 112 w 608"/>
                    <a:gd name="T19" fmla="*/ 55 h 240"/>
                    <a:gd name="T20" fmla="*/ 124 w 608"/>
                    <a:gd name="T21" fmla="*/ 148 h 240"/>
                    <a:gd name="T22" fmla="*/ 135 w 608"/>
                    <a:gd name="T23" fmla="*/ 185 h 240"/>
                    <a:gd name="T24" fmla="*/ 146 w 608"/>
                    <a:gd name="T25" fmla="*/ 93 h 240"/>
                    <a:gd name="T26" fmla="*/ 158 w 608"/>
                    <a:gd name="T27" fmla="*/ 111 h 240"/>
                    <a:gd name="T28" fmla="*/ 169 w 608"/>
                    <a:gd name="T29" fmla="*/ 111 h 240"/>
                    <a:gd name="T30" fmla="*/ 180 w 608"/>
                    <a:gd name="T31" fmla="*/ 129 h 240"/>
                    <a:gd name="T32" fmla="*/ 192 w 608"/>
                    <a:gd name="T33" fmla="*/ 166 h 240"/>
                    <a:gd name="T34" fmla="*/ 204 w 608"/>
                    <a:gd name="T35" fmla="*/ 166 h 240"/>
                    <a:gd name="T36" fmla="*/ 216 w 608"/>
                    <a:gd name="T37" fmla="*/ 185 h 240"/>
                    <a:gd name="T38" fmla="*/ 227 w 608"/>
                    <a:gd name="T39" fmla="*/ 185 h 240"/>
                    <a:gd name="T40" fmla="*/ 238 w 608"/>
                    <a:gd name="T41" fmla="*/ 148 h 240"/>
                    <a:gd name="T42" fmla="*/ 250 w 608"/>
                    <a:gd name="T43" fmla="*/ 93 h 240"/>
                    <a:gd name="T44" fmla="*/ 261 w 608"/>
                    <a:gd name="T45" fmla="*/ 55 h 240"/>
                    <a:gd name="T46" fmla="*/ 272 w 608"/>
                    <a:gd name="T47" fmla="*/ 166 h 240"/>
                    <a:gd name="T48" fmla="*/ 284 w 608"/>
                    <a:gd name="T49" fmla="*/ 111 h 240"/>
                    <a:gd name="T50" fmla="*/ 295 w 608"/>
                    <a:gd name="T51" fmla="*/ 111 h 240"/>
                    <a:gd name="T52" fmla="*/ 308 w 608"/>
                    <a:gd name="T53" fmla="*/ 93 h 240"/>
                    <a:gd name="T54" fmla="*/ 319 w 608"/>
                    <a:gd name="T55" fmla="*/ 148 h 240"/>
                    <a:gd name="T56" fmla="*/ 330 w 608"/>
                    <a:gd name="T57" fmla="*/ 185 h 240"/>
                    <a:gd name="T58" fmla="*/ 342 w 608"/>
                    <a:gd name="T59" fmla="*/ 240 h 240"/>
                    <a:gd name="T60" fmla="*/ 353 w 608"/>
                    <a:gd name="T61" fmla="*/ 129 h 240"/>
                    <a:gd name="T62" fmla="*/ 364 w 608"/>
                    <a:gd name="T63" fmla="*/ 222 h 240"/>
                    <a:gd name="T64" fmla="*/ 376 w 608"/>
                    <a:gd name="T65" fmla="*/ 148 h 240"/>
                    <a:gd name="T66" fmla="*/ 387 w 608"/>
                    <a:gd name="T67" fmla="*/ 148 h 240"/>
                    <a:gd name="T68" fmla="*/ 398 w 608"/>
                    <a:gd name="T69" fmla="*/ 129 h 240"/>
                    <a:gd name="T70" fmla="*/ 411 w 608"/>
                    <a:gd name="T71" fmla="*/ 185 h 240"/>
                    <a:gd name="T72" fmla="*/ 422 w 608"/>
                    <a:gd name="T73" fmla="*/ 166 h 240"/>
                    <a:gd name="T74" fmla="*/ 433 w 608"/>
                    <a:gd name="T75" fmla="*/ 148 h 240"/>
                    <a:gd name="T76" fmla="*/ 445 w 608"/>
                    <a:gd name="T77" fmla="*/ 166 h 240"/>
                    <a:gd name="T78" fmla="*/ 456 w 608"/>
                    <a:gd name="T79" fmla="*/ 185 h 240"/>
                    <a:gd name="T80" fmla="*/ 467 w 608"/>
                    <a:gd name="T81" fmla="*/ 129 h 240"/>
                    <a:gd name="T82" fmla="*/ 479 w 608"/>
                    <a:gd name="T83" fmla="*/ 185 h 240"/>
                    <a:gd name="T84" fmla="*/ 490 w 608"/>
                    <a:gd name="T85" fmla="*/ 185 h 240"/>
                    <a:gd name="T86" fmla="*/ 503 w 608"/>
                    <a:gd name="T87" fmla="*/ 185 h 240"/>
                    <a:gd name="T88" fmla="*/ 514 w 608"/>
                    <a:gd name="T89" fmla="*/ 240 h 240"/>
                    <a:gd name="T90" fmla="*/ 525 w 608"/>
                    <a:gd name="T91" fmla="*/ 148 h 240"/>
                    <a:gd name="T92" fmla="*/ 537 w 608"/>
                    <a:gd name="T93" fmla="*/ 55 h 240"/>
                    <a:gd name="T94" fmla="*/ 548 w 608"/>
                    <a:gd name="T95" fmla="*/ 129 h 240"/>
                    <a:gd name="T96" fmla="*/ 559 w 608"/>
                    <a:gd name="T97" fmla="*/ 185 h 240"/>
                    <a:gd name="T98" fmla="*/ 571 w 608"/>
                    <a:gd name="T99" fmla="*/ 204 h 240"/>
                    <a:gd name="T100" fmla="*/ 582 w 608"/>
                    <a:gd name="T101" fmla="*/ 185 h 240"/>
                    <a:gd name="T102" fmla="*/ 594 w 608"/>
                    <a:gd name="T103" fmla="*/ 148 h 240"/>
                    <a:gd name="T104" fmla="*/ 606 w 608"/>
                    <a:gd name="T105" fmla="*/ 18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42357" name="Rectangle 21"/>
              <p:cNvSpPr>
                <a:spLocks noChangeArrowheads="1"/>
              </p:cNvSpPr>
              <p:nvPr/>
            </p:nvSpPr>
            <p:spPr bwMode="auto">
              <a:xfrm>
                <a:off x="2300" y="3576"/>
                <a:ext cx="54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2121" y="3973"/>
              <a:ext cx="1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relativní kvantifikace</a:t>
              </a:r>
            </a:p>
          </p:txBody>
        </p:sp>
      </p:grp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735013" y="404813"/>
            <a:ext cx="8301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/>
              <a:t>Obecné schéma proteomického experimentu</a:t>
            </a:r>
          </a:p>
          <a:p>
            <a:pPr algn="ctr"/>
            <a:r>
              <a:rPr lang="cs-CZ" altLang="cs-CZ" sz="1800" b="1"/>
              <a:t>Analýza komplexních směsí s cílem kvantifikovat jednotlivé komponenty pomocí izotopicky odlišných značek</a:t>
            </a:r>
            <a:endParaRPr lang="cs-CZ" altLang="cs-CZ" b="1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539750" y="1820863"/>
            <a:ext cx="1152525" cy="215900"/>
          </a:xfrm>
          <a:prstGeom prst="rect">
            <a:avLst/>
          </a:prstGeom>
          <a:solidFill>
            <a:srgbClr val="C0C0C0"/>
          </a:solidFill>
          <a:ln w="285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646113" y="1492250"/>
            <a:ext cx="944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Vzorek A</a:t>
            </a: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2411413" y="1812925"/>
            <a:ext cx="1152525" cy="215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2517775" y="1484313"/>
            <a:ext cx="944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Vzorek </a:t>
            </a:r>
            <a:r>
              <a:rPr lang="en-US" altLang="cs-CZ" sz="1400" b="1">
                <a:latin typeface="Arial" panose="020B0604020202020204" pitchFamily="34" charset="0"/>
              </a:rPr>
              <a:t>B</a:t>
            </a:r>
            <a:endParaRPr lang="cs-CZ" altLang="cs-CZ" sz="1400" b="1">
              <a:latin typeface="Arial" panose="020B0604020202020204" pitchFamily="34" charset="0"/>
            </a:endParaRPr>
          </a:p>
        </p:txBody>
      </p:sp>
      <p:sp>
        <p:nvSpPr>
          <p:cNvPr id="142364" name="AutoShape 28"/>
          <p:cNvSpPr>
            <a:spLocks noChangeArrowheads="1"/>
          </p:cNvSpPr>
          <p:nvPr/>
        </p:nvSpPr>
        <p:spPr bwMode="auto">
          <a:xfrm rot="5400000">
            <a:off x="812007" y="239633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684213" y="2836863"/>
            <a:ext cx="833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>
                <a:latin typeface="Arial" panose="020B0604020202020204" pitchFamily="34" charset="0"/>
              </a:rPr>
              <a:t>extrakt A</a:t>
            </a:r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auto">
          <a:xfrm rot="5400000">
            <a:off x="2699545" y="239633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7" name="AutoShape 31"/>
          <p:cNvSpPr>
            <a:spLocks noChangeArrowheads="1"/>
          </p:cNvSpPr>
          <p:nvPr/>
        </p:nvSpPr>
        <p:spPr bwMode="auto">
          <a:xfrm rot="2657843">
            <a:off x="1038225" y="3265488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8" name="AutoShape 32"/>
          <p:cNvSpPr>
            <a:spLocks noChangeArrowheads="1"/>
          </p:cNvSpPr>
          <p:nvPr/>
        </p:nvSpPr>
        <p:spPr bwMode="auto">
          <a:xfrm rot="18942157" flipH="1">
            <a:off x="2482850" y="3270250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863600" y="4344988"/>
            <a:ext cx="256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společné proteolytické štěpení</a:t>
            </a:r>
          </a:p>
        </p:txBody>
      </p:sp>
      <p:sp>
        <p:nvSpPr>
          <p:cNvPr id="142370" name="AutoShape 34"/>
          <p:cNvSpPr>
            <a:spLocks noChangeArrowheads="1"/>
          </p:cNvSpPr>
          <p:nvPr/>
        </p:nvSpPr>
        <p:spPr bwMode="auto">
          <a:xfrm rot="5400000">
            <a:off x="1658145" y="491728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1" name="AutoShape 35"/>
          <p:cNvSpPr>
            <a:spLocks noChangeArrowheads="1"/>
          </p:cNvSpPr>
          <p:nvPr/>
        </p:nvSpPr>
        <p:spPr bwMode="auto">
          <a:xfrm rot="5400000">
            <a:off x="1805782" y="4917281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2" name="Text Box 36"/>
          <p:cNvSpPr txBox="1">
            <a:spLocks noChangeArrowheads="1"/>
          </p:cNvSpPr>
          <p:nvPr/>
        </p:nvSpPr>
        <p:spPr bwMode="auto">
          <a:xfrm>
            <a:off x="1042988" y="5408613"/>
            <a:ext cx="1998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400" b="1">
                <a:latin typeface="Arial" panose="020B0604020202020204" pitchFamily="34" charset="0"/>
              </a:rPr>
              <a:t>MS or MS/MS anal</a:t>
            </a:r>
            <a:r>
              <a:rPr lang="cs-CZ" altLang="cs-CZ" sz="1400" b="1">
                <a:latin typeface="Arial" panose="020B0604020202020204" pitchFamily="34" charset="0"/>
              </a:rPr>
              <a:t>ýza</a:t>
            </a: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1331913" y="2371725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izolace proteinů</a:t>
            </a:r>
          </a:p>
        </p:txBody>
      </p:sp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2554288" y="2841625"/>
            <a:ext cx="833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200" b="1">
                <a:latin typeface="Arial" panose="020B0604020202020204" pitchFamily="34" charset="0"/>
              </a:rPr>
              <a:t>extrakt B</a:t>
            </a:r>
          </a:p>
        </p:txBody>
      </p:sp>
      <p:sp>
        <p:nvSpPr>
          <p:cNvPr id="142375" name="AutoShape 39"/>
          <p:cNvSpPr>
            <a:spLocks noChangeArrowheads="1"/>
          </p:cNvSpPr>
          <p:nvPr/>
        </p:nvSpPr>
        <p:spPr bwMode="auto">
          <a:xfrm>
            <a:off x="3779838" y="1809750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6" name="AutoShape 40"/>
          <p:cNvSpPr>
            <a:spLocks noChangeArrowheads="1"/>
          </p:cNvSpPr>
          <p:nvPr/>
        </p:nvSpPr>
        <p:spPr bwMode="auto">
          <a:xfrm>
            <a:off x="3433763" y="2879725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4264025" y="1754188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SILAC</a:t>
            </a: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3860800" y="2708275"/>
            <a:ext cx="1298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ICAT, iTRAQ,</a:t>
            </a:r>
          </a:p>
          <a:p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ICPL, ...</a:t>
            </a:r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2268538" y="3913188"/>
            <a:ext cx="108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(separace)</a:t>
            </a:r>
          </a:p>
        </p:txBody>
      </p:sp>
      <p:sp>
        <p:nvSpPr>
          <p:cNvPr id="142380" name="AutoShape 44"/>
          <p:cNvSpPr>
            <a:spLocks noChangeArrowheads="1"/>
          </p:cNvSpPr>
          <p:nvPr/>
        </p:nvSpPr>
        <p:spPr bwMode="auto">
          <a:xfrm rot="5400000">
            <a:off x="1669256" y="3912394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81" name="AutoShape 45"/>
          <p:cNvSpPr>
            <a:spLocks noChangeArrowheads="1"/>
          </p:cNvSpPr>
          <p:nvPr/>
        </p:nvSpPr>
        <p:spPr bwMode="auto">
          <a:xfrm rot="5400000">
            <a:off x="1816894" y="3912394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2382" name="Text Box 46"/>
          <p:cNvSpPr txBox="1">
            <a:spLocks noChangeArrowheads="1"/>
          </p:cNvSpPr>
          <p:nvPr/>
        </p:nvSpPr>
        <p:spPr bwMode="auto">
          <a:xfrm>
            <a:off x="2266950" y="4841875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latin typeface="Arial" panose="020B0604020202020204" pitchFamily="34" charset="0"/>
              </a:rPr>
              <a:t>(separace)</a:t>
            </a:r>
          </a:p>
        </p:txBody>
      </p:sp>
      <p:grpSp>
        <p:nvGrpSpPr>
          <p:cNvPr id="142383" name="Group 47"/>
          <p:cNvGrpSpPr>
            <a:grpSpLocks/>
          </p:cNvGrpSpPr>
          <p:nvPr/>
        </p:nvGrpSpPr>
        <p:grpSpPr bwMode="auto">
          <a:xfrm>
            <a:off x="4427538" y="2238375"/>
            <a:ext cx="4413250" cy="4430713"/>
            <a:chOff x="2653" y="1274"/>
            <a:chExt cx="2780" cy="2791"/>
          </a:xfrm>
        </p:grpSpPr>
        <p:sp>
          <p:nvSpPr>
            <p:cNvPr id="142384" name="Rectangle 48"/>
            <p:cNvSpPr>
              <a:spLocks noChangeArrowheads="1"/>
            </p:cNvSpPr>
            <p:nvPr/>
          </p:nvSpPr>
          <p:spPr bwMode="auto">
            <a:xfrm>
              <a:off x="3528" y="1486"/>
              <a:ext cx="726" cy="13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cs-CZ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85" name="Text Box 49"/>
            <p:cNvSpPr txBox="1">
              <a:spLocks noChangeArrowheads="1"/>
            </p:cNvSpPr>
            <p:nvPr/>
          </p:nvSpPr>
          <p:spPr bwMode="auto">
            <a:xfrm>
              <a:off x="3595" y="1279"/>
              <a:ext cx="5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Vzorek A</a:t>
              </a:r>
            </a:p>
          </p:txBody>
        </p:sp>
        <p:sp>
          <p:nvSpPr>
            <p:cNvPr id="142386" name="Rectangle 50"/>
            <p:cNvSpPr>
              <a:spLocks noChangeArrowheads="1"/>
            </p:cNvSpPr>
            <p:nvPr/>
          </p:nvSpPr>
          <p:spPr bwMode="auto">
            <a:xfrm>
              <a:off x="4707" y="1481"/>
              <a:ext cx="72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87" name="Text Box 51"/>
            <p:cNvSpPr txBox="1">
              <a:spLocks noChangeArrowheads="1"/>
            </p:cNvSpPr>
            <p:nvPr/>
          </p:nvSpPr>
          <p:spPr bwMode="auto">
            <a:xfrm>
              <a:off x="4774" y="1274"/>
              <a:ext cx="5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 b="1">
                  <a:latin typeface="Arial" panose="020B0604020202020204" pitchFamily="34" charset="0"/>
                </a:rPr>
                <a:t>Vzorek </a:t>
              </a:r>
              <a:r>
                <a:rPr lang="en-US" altLang="cs-CZ" sz="1400" b="1">
                  <a:latin typeface="Arial" panose="020B0604020202020204" pitchFamily="34" charset="0"/>
                </a:rPr>
                <a:t>B</a:t>
              </a:r>
              <a:endParaRPr lang="cs-CZ" altLang="cs-CZ" sz="1400" b="1">
                <a:latin typeface="Arial" panose="020B0604020202020204" pitchFamily="34" charset="0"/>
              </a:endParaRPr>
            </a:p>
          </p:txBody>
        </p:sp>
        <p:sp>
          <p:nvSpPr>
            <p:cNvPr id="142388" name="AutoShape 52"/>
            <p:cNvSpPr>
              <a:spLocks noChangeArrowheads="1"/>
            </p:cNvSpPr>
            <p:nvPr/>
          </p:nvSpPr>
          <p:spPr bwMode="auto">
            <a:xfrm rot="5400000">
              <a:off x="3699" y="1849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89" name="Text Box 53"/>
            <p:cNvSpPr txBox="1">
              <a:spLocks noChangeArrowheads="1"/>
            </p:cNvSpPr>
            <p:nvPr/>
          </p:nvSpPr>
          <p:spPr bwMode="auto">
            <a:xfrm>
              <a:off x="3619" y="2126"/>
              <a:ext cx="5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extrakt A</a:t>
              </a:r>
            </a:p>
          </p:txBody>
        </p:sp>
        <p:sp>
          <p:nvSpPr>
            <p:cNvPr id="142390" name="AutoShape 54"/>
            <p:cNvSpPr>
              <a:spLocks noChangeArrowheads="1"/>
            </p:cNvSpPr>
            <p:nvPr/>
          </p:nvSpPr>
          <p:spPr bwMode="auto">
            <a:xfrm rot="5400000">
              <a:off x="4888" y="1849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1" name="Text Box 55"/>
            <p:cNvSpPr txBox="1">
              <a:spLocks noChangeArrowheads="1"/>
            </p:cNvSpPr>
            <p:nvPr/>
          </p:nvSpPr>
          <p:spPr bwMode="auto">
            <a:xfrm>
              <a:off x="3955" y="2400"/>
              <a:ext cx="10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200" b="1">
                  <a:latin typeface="Arial" panose="020B0604020202020204" pitchFamily="34" charset="0"/>
                </a:rPr>
                <a:t>proteolytické štěpení</a:t>
              </a:r>
            </a:p>
          </p:txBody>
        </p:sp>
        <p:sp>
          <p:nvSpPr>
            <p:cNvPr id="142392" name="AutoShape 56"/>
            <p:cNvSpPr>
              <a:spLocks noChangeArrowheads="1"/>
            </p:cNvSpPr>
            <p:nvPr/>
          </p:nvSpPr>
          <p:spPr bwMode="auto">
            <a:xfrm rot="5400000">
              <a:off x="4232" y="3528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3" name="AutoShape 57"/>
            <p:cNvSpPr>
              <a:spLocks noChangeArrowheads="1"/>
            </p:cNvSpPr>
            <p:nvPr/>
          </p:nvSpPr>
          <p:spPr bwMode="auto">
            <a:xfrm rot="5400000">
              <a:off x="4325" y="3528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4" name="Text Box 58"/>
            <p:cNvSpPr txBox="1">
              <a:spLocks noChangeArrowheads="1"/>
            </p:cNvSpPr>
            <p:nvPr/>
          </p:nvSpPr>
          <p:spPr bwMode="auto">
            <a:xfrm>
              <a:off x="3937" y="3873"/>
              <a:ext cx="1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1400" b="1">
                  <a:latin typeface="Arial" panose="020B0604020202020204" pitchFamily="34" charset="0"/>
                </a:rPr>
                <a:t>MS or MS/MS</a:t>
              </a:r>
              <a:r>
                <a:rPr lang="cs-CZ" altLang="cs-CZ" sz="1400" b="1">
                  <a:latin typeface="Arial" panose="020B0604020202020204" pitchFamily="34" charset="0"/>
                </a:rPr>
                <a:t> analýza</a:t>
              </a:r>
            </a:p>
          </p:txBody>
        </p:sp>
        <p:sp>
          <p:nvSpPr>
            <p:cNvPr id="142395" name="Text Box 59"/>
            <p:cNvSpPr txBox="1">
              <a:spLocks noChangeArrowheads="1"/>
            </p:cNvSpPr>
            <p:nvPr/>
          </p:nvSpPr>
          <p:spPr bwMode="auto">
            <a:xfrm>
              <a:off x="4027" y="1833"/>
              <a:ext cx="9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izolace proteinů</a:t>
              </a:r>
            </a:p>
          </p:txBody>
        </p:sp>
        <p:sp>
          <p:nvSpPr>
            <p:cNvPr id="142396" name="Text Box 60"/>
            <p:cNvSpPr txBox="1">
              <a:spLocks noChangeArrowheads="1"/>
            </p:cNvSpPr>
            <p:nvPr/>
          </p:nvSpPr>
          <p:spPr bwMode="auto">
            <a:xfrm>
              <a:off x="4797" y="2129"/>
              <a:ext cx="5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extrakt B</a:t>
              </a:r>
            </a:p>
          </p:txBody>
        </p:sp>
        <p:sp>
          <p:nvSpPr>
            <p:cNvPr id="142397" name="AutoShape 61"/>
            <p:cNvSpPr>
              <a:spLocks noChangeArrowheads="1"/>
            </p:cNvSpPr>
            <p:nvPr/>
          </p:nvSpPr>
          <p:spPr bwMode="auto">
            <a:xfrm rot="5400000">
              <a:off x="3709" y="2431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8" name="AutoShape 62"/>
            <p:cNvSpPr>
              <a:spLocks noChangeArrowheads="1"/>
            </p:cNvSpPr>
            <p:nvPr/>
          </p:nvSpPr>
          <p:spPr bwMode="auto">
            <a:xfrm rot="5400000">
              <a:off x="4898" y="2431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99" name="Text Box 63"/>
            <p:cNvSpPr txBox="1">
              <a:spLocks noChangeArrowheads="1"/>
            </p:cNvSpPr>
            <p:nvPr/>
          </p:nvSpPr>
          <p:spPr bwMode="auto">
            <a:xfrm>
              <a:off x="3538" y="2749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směs peptidů</a:t>
              </a:r>
            </a:p>
          </p:txBody>
        </p:sp>
        <p:sp>
          <p:nvSpPr>
            <p:cNvPr id="142400" name="Text Box 64"/>
            <p:cNvSpPr txBox="1">
              <a:spLocks noChangeArrowheads="1"/>
            </p:cNvSpPr>
            <p:nvPr/>
          </p:nvSpPr>
          <p:spPr bwMode="auto">
            <a:xfrm>
              <a:off x="4662" y="2749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200" b="1">
                  <a:latin typeface="Arial" panose="020B0604020202020204" pitchFamily="34" charset="0"/>
                </a:rPr>
                <a:t>směs peptidů</a:t>
              </a:r>
            </a:p>
          </p:txBody>
        </p:sp>
        <p:sp>
          <p:nvSpPr>
            <p:cNvPr id="142401" name="AutoShape 65"/>
            <p:cNvSpPr>
              <a:spLocks noChangeArrowheads="1"/>
            </p:cNvSpPr>
            <p:nvPr/>
          </p:nvSpPr>
          <p:spPr bwMode="auto">
            <a:xfrm flipH="1">
              <a:off x="3234" y="2773"/>
              <a:ext cx="272" cy="136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2" name="Text Box 66"/>
            <p:cNvSpPr txBox="1">
              <a:spLocks noChangeArrowheads="1"/>
            </p:cNvSpPr>
            <p:nvPr/>
          </p:nvSpPr>
          <p:spPr bwMode="auto">
            <a:xfrm>
              <a:off x="2653" y="2738"/>
              <a:ext cx="4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1400" b="1" smtClean="0">
                  <a:solidFill>
                    <a:srgbClr val="008000"/>
                  </a:solidFill>
                  <a:latin typeface="Arial" panose="020B0604020202020204" pitchFamily="34" charset="0"/>
                </a:rPr>
                <a:t>iTRAQ</a:t>
              </a:r>
            </a:p>
            <a:p>
              <a:pPr algn="ctr"/>
              <a:r>
                <a:rPr lang="cs-CZ" altLang="cs-CZ" sz="1400" b="1" smtClean="0">
                  <a:solidFill>
                    <a:srgbClr val="008000"/>
                  </a:solidFill>
                  <a:latin typeface="Arial" panose="020B0604020202020204" pitchFamily="34" charset="0"/>
                </a:rPr>
                <a:t>TMT</a:t>
              </a:r>
              <a:endParaRPr lang="cs-CZ" altLang="cs-CZ" sz="1400" b="1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405" name="AutoShape 69"/>
            <p:cNvSpPr>
              <a:spLocks noChangeArrowheads="1"/>
            </p:cNvSpPr>
            <p:nvPr/>
          </p:nvSpPr>
          <p:spPr bwMode="auto">
            <a:xfrm rot="2657843">
              <a:off x="3833" y="3064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6" name="AutoShape 70"/>
            <p:cNvSpPr>
              <a:spLocks noChangeArrowheads="1"/>
            </p:cNvSpPr>
            <p:nvPr/>
          </p:nvSpPr>
          <p:spPr bwMode="auto">
            <a:xfrm rot="18942157" flipH="1">
              <a:off x="4743" y="3067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7" name="Text Box 71"/>
            <p:cNvSpPr txBox="1">
              <a:spLocks noChangeArrowheads="1"/>
            </p:cNvSpPr>
            <p:nvPr/>
          </p:nvSpPr>
          <p:spPr bwMode="auto">
            <a:xfrm>
              <a:off x="4649" y="3475"/>
              <a:ext cx="6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1400">
                  <a:latin typeface="Arial" panose="020B0604020202020204" pitchFamily="34" charset="0"/>
                </a:rPr>
                <a:t>(separace)</a:t>
              </a:r>
            </a:p>
          </p:txBody>
        </p:sp>
      </p:grp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1408907" y="1289844"/>
            <a:ext cx="662463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1800" i="1"/>
              <a:t>kvantifikace bez použití izotopicky odlišných značek</a:t>
            </a:r>
          </a:p>
          <a:p>
            <a:pPr algn="ctr"/>
            <a:r>
              <a:rPr lang="cs-CZ" altLang="cs-CZ" sz="1800" i="1"/>
              <a:t>„label free“ metody</a:t>
            </a:r>
          </a:p>
          <a:p>
            <a:pPr algn="ctr"/>
            <a:endParaRPr lang="cs-CZ" altLang="cs-CZ" sz="1800" i="1"/>
          </a:p>
          <a:p>
            <a:pPr algn="ctr"/>
            <a:r>
              <a:rPr lang="cs-CZ" altLang="cs-CZ" sz="1800" i="1"/>
              <a:t>statistické zpracování naměřených MS nebo MS/MS dat</a:t>
            </a:r>
          </a:p>
          <a:p>
            <a:pPr algn="ctr"/>
            <a:endParaRPr lang="cs-CZ" altLang="cs-CZ" sz="1800" i="1"/>
          </a:p>
          <a:p>
            <a:pPr algn="ctr"/>
            <a:r>
              <a:rPr lang="cs-CZ" altLang="cs-CZ" sz="1800" i="1">
                <a:solidFill>
                  <a:srgbClr val="FF0000"/>
                </a:solidFill>
              </a:rPr>
              <a:t>počet vzorků bez omezení</a:t>
            </a:r>
          </a:p>
          <a:p>
            <a:pPr algn="ctr"/>
            <a:r>
              <a:rPr lang="cs-CZ" altLang="cs-CZ" sz="1800" i="1">
                <a:solidFill>
                  <a:srgbClr val="FF0000"/>
                </a:solidFill>
              </a:rPr>
              <a:t>není třeba žádné derivatizační reakce</a:t>
            </a:r>
          </a:p>
          <a:p>
            <a:pPr algn="ctr"/>
            <a:endParaRPr lang="cs-CZ" altLang="cs-CZ" sz="1800" i="1">
              <a:solidFill>
                <a:srgbClr val="FF0000"/>
              </a:solidFill>
            </a:endParaRPr>
          </a:p>
          <a:p>
            <a:pPr algn="ctr"/>
            <a:r>
              <a:rPr lang="cs-CZ" altLang="cs-CZ" sz="1800" i="1">
                <a:solidFill>
                  <a:schemeClr val="accent2"/>
                </a:solidFill>
              </a:rPr>
              <a:t>menší přesnost</a:t>
            </a:r>
          </a:p>
          <a:p>
            <a:pPr algn="ctr"/>
            <a:endParaRPr lang="cs-CZ" altLang="cs-CZ" sz="1800" i="1">
              <a:solidFill>
                <a:schemeClr val="accent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11560" y="948920"/>
            <a:ext cx="7716854" cy="5611756"/>
            <a:chOff x="606750" y="948919"/>
            <a:chExt cx="7716854" cy="5611756"/>
          </a:xfrm>
        </p:grpSpPr>
        <p:sp>
          <p:nvSpPr>
            <p:cNvPr id="3" name="Obdélník 2"/>
            <p:cNvSpPr/>
            <p:nvPr/>
          </p:nvSpPr>
          <p:spPr>
            <a:xfrm>
              <a:off x="606751" y="948919"/>
              <a:ext cx="7716853" cy="3921315"/>
            </a:xfrm>
            <a:prstGeom prst="rect">
              <a:avLst/>
            </a:prstGeom>
            <a:solidFill>
              <a:srgbClr val="3333CC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606750" y="5018815"/>
              <a:ext cx="7716853" cy="1541860"/>
            </a:xfrm>
            <a:prstGeom prst="rect">
              <a:avLst/>
            </a:prstGeom>
            <a:solidFill>
              <a:srgbClr val="C00000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 rot="16200000">
              <a:off x="6654454" y="2709521"/>
              <a:ext cx="2323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Jednotlivé proteiny</a:t>
              </a:r>
              <a:endParaRPr lang="cs-CZ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871671" y="517875"/>
            <a:ext cx="676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 Black" panose="020B0A04020102020204" pitchFamily="34" charset="0"/>
              </a:rPr>
              <a:t>Přehled vybraných metod pro studium proteinů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70774" y="5073128"/>
            <a:ext cx="64812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Charakterizace komplexních směsí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 Black" panose="020B0A04020102020204" pitchFamily="34" charset="0"/>
              </a:rPr>
              <a:t>Hmotnostní spektrometrie</a:t>
            </a:r>
          </a:p>
          <a:p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	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včetně přípravy vzorku a separace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Proteinové čipy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70774" y="3284984"/>
            <a:ext cx="390363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Cirkulární dichroismus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Nukleární magnetická 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Rentgenová krystalografie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Kryoelektronová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mikroskopie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70774" y="1988840"/>
            <a:ext cx="340349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Interakce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Dvouhybridní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systém (Y2H)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Mikroskopické techniky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70774" y="948920"/>
            <a:ext cx="591700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Detekce/lokalizace proteinů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(westernový přenos, ELISA)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Mikroskopické techniky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16200000">
            <a:off x="4607761" y="3968499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Strukturní biologie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30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3563938" y="2924175"/>
            <a:ext cx="2160587" cy="16573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11188" y="655638"/>
            <a:ext cx="8008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Charakterizace markerových proteinů u kuřat infikovaných salmonelou</a:t>
            </a:r>
          </a:p>
          <a:p>
            <a:pPr algn="ctr"/>
            <a:r>
              <a:rPr lang="cs-CZ" altLang="cs-CZ" b="1"/>
              <a:t>relativní kvantifikace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64878" name="Group 14"/>
          <p:cNvGrpSpPr>
            <a:grpSpLocks/>
          </p:cNvGrpSpPr>
          <p:nvPr/>
        </p:nvGrpSpPr>
        <p:grpSpPr bwMode="auto">
          <a:xfrm>
            <a:off x="1617663" y="979488"/>
            <a:ext cx="1465262" cy="1800225"/>
            <a:chOff x="793" y="935"/>
            <a:chExt cx="923" cy="1134"/>
          </a:xfrm>
        </p:grpSpPr>
        <p:pic>
          <p:nvPicPr>
            <p:cNvPr id="16487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2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207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5842000" y="908050"/>
            <a:ext cx="1465263" cy="1800225"/>
            <a:chOff x="3454" y="799"/>
            <a:chExt cx="923" cy="1134"/>
          </a:xfrm>
        </p:grpSpPr>
        <p:pic>
          <p:nvPicPr>
            <p:cNvPr id="164875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799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935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877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" y="1071"/>
              <a:ext cx="651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2409825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6802438" y="29241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1960563" y="262731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6299200" y="26257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po infekci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3678238" y="314007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vzorky stěny střeva</a:t>
            </a:r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2409825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6802438" y="35004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3346450" y="3446463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b="1">
                <a:latin typeface="Arial" panose="020B0604020202020204" pitchFamily="34" charset="0"/>
              </a:rPr>
              <a:t>proteinové izoláty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3733800" y="3752850"/>
            <a:ext cx="256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digesce trypsinem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3733800" y="4060825"/>
            <a:ext cx="184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panose="020B0604020202020204" pitchFamily="34" charset="0"/>
              </a:rPr>
              <a:t>reduktivní alkylace</a:t>
            </a:r>
          </a:p>
        </p:txBody>
      </p:sp>
      <p:sp>
        <p:nvSpPr>
          <p:cNvPr id="164891" name="Line 27"/>
          <p:cNvSpPr>
            <a:spLocks noChangeShapeType="1"/>
          </p:cNvSpPr>
          <p:nvPr/>
        </p:nvSpPr>
        <p:spPr bwMode="auto">
          <a:xfrm>
            <a:off x="2409825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H="1">
            <a:off x="5002213" y="4435475"/>
            <a:ext cx="18002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893" name="AutoShape 29"/>
          <p:cNvSpPr>
            <a:spLocks noChangeArrowheads="1"/>
          </p:cNvSpPr>
          <p:nvPr/>
        </p:nvSpPr>
        <p:spPr bwMode="auto">
          <a:xfrm>
            <a:off x="4498975" y="49403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3989388" y="5514975"/>
            <a:ext cx="129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  <a:latin typeface="Britannic Bold" panose="020B0903060703020204" pitchFamily="34" charset="0"/>
              </a:rPr>
              <a:t>LC-MS/MS</a:t>
            </a: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>
            <a:off x="3706813" y="5803900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2"/>
                </a:solidFill>
                <a:latin typeface="Britannic Bold" panose="020B0903060703020204" pitchFamily="34" charset="0"/>
              </a:rPr>
              <a:t>data processing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339975" y="1004888"/>
            <a:ext cx="400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identifikováno více než 2300 proteinů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kvantifikační údaj pro více než 1900</a:t>
            </a:r>
          </a:p>
        </p:txBody>
      </p:sp>
      <p:graphicFrame>
        <p:nvGraphicFramePr>
          <p:cNvPr id="166087" name="Group 199"/>
          <p:cNvGraphicFramePr>
            <a:graphicFrameLocks noGrp="1"/>
          </p:cNvGraphicFramePr>
          <p:nvPr/>
        </p:nvGraphicFramePr>
        <p:xfrm>
          <a:off x="323850" y="2035175"/>
          <a:ext cx="8208962" cy="18415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Accession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363741657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syntenin-2-like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41.032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118095649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beta-1,3-galactosyl-O-glycosyl-glycoprotein beta-1,6-N-acetylglucosaminyltransferase 3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34.036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4927286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 enolase [Bos taurus]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33.575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112491068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Chain A, Crystal Structure Of A M-Loop Deletion Variant Of Ment In The Cleaved Conformation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56118294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ribonuclease homolog precursor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25.497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363741459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PREDICTED: protein-glutamine gamma-glutamyltransferase E [Gallus gallus]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</a:rPr>
                        <a:t>24.786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6121" name="Text Box 233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166122" name="Text Box 234"/>
          <p:cNvSpPr txBox="1">
            <a:spLocks noChangeArrowheads="1"/>
          </p:cNvSpPr>
          <p:nvPr/>
        </p:nvSpPr>
        <p:spPr bwMode="auto">
          <a:xfrm>
            <a:off x="2700338" y="5373688"/>
            <a:ext cx="314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/>
              <a:t>ověřění pomocí real-time PCR</a:t>
            </a:r>
          </a:p>
        </p:txBody>
      </p:sp>
      <p:sp>
        <p:nvSpPr>
          <p:cNvPr id="166123" name="AutoShape 235"/>
          <p:cNvSpPr>
            <a:spLocks noChangeArrowheads="1"/>
          </p:cNvSpPr>
          <p:nvPr/>
        </p:nvSpPr>
        <p:spPr bwMode="auto">
          <a:xfrm>
            <a:off x="4067175" y="4868863"/>
            <a:ext cx="217488" cy="431800"/>
          </a:xfrm>
          <a:prstGeom prst="downArrow">
            <a:avLst>
              <a:gd name="adj1" fmla="val 50000"/>
              <a:gd name="adj2" fmla="val 496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6124" name="Text Box 236"/>
          <p:cNvSpPr txBox="1">
            <a:spLocks noChangeArrowheads="1"/>
          </p:cNvSpPr>
          <p:nvPr/>
        </p:nvSpPr>
        <p:spPr bwMode="auto">
          <a:xfrm>
            <a:off x="1185863" y="3079750"/>
            <a:ext cx="6481762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/>
              <a:t>objasnění molekulárních mechanizmů</a:t>
            </a:r>
          </a:p>
          <a:p>
            <a:pPr algn="ctr">
              <a:spcBef>
                <a:spcPct val="50000"/>
              </a:spcBef>
            </a:pPr>
            <a:r>
              <a:rPr lang="cs-CZ" altLang="cs-CZ" b="1"/>
              <a:t>nalezení markerových proteinů pro časnou diagnostiku </a:t>
            </a:r>
          </a:p>
        </p:txBody>
      </p:sp>
      <p:sp>
        <p:nvSpPr>
          <p:cNvPr id="166120" name="Text Box 232"/>
          <p:cNvSpPr txBox="1">
            <a:spLocks noChangeArrowheads="1"/>
          </p:cNvSpPr>
          <p:nvPr/>
        </p:nvSpPr>
        <p:spPr bwMode="auto">
          <a:xfrm>
            <a:off x="7636016" y="1843088"/>
            <a:ext cx="9810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altLang="cs-CZ" sz="1200" b="1" dirty="0">
                <a:latin typeface="Arial" panose="020B0604020202020204" pitchFamily="34" charset="0"/>
              </a:rPr>
              <a:t>infikovaný/</a:t>
            </a:r>
          </a:p>
          <a:p>
            <a:pPr algn="ctr"/>
            <a:r>
              <a:rPr lang="cs-CZ" altLang="cs-CZ" sz="1200" b="1" dirty="0">
                <a:latin typeface="Arial" panose="020B0604020202020204" pitchFamily="34" charset="0"/>
              </a:rPr>
              <a:t>kontrola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37188" y="5876925"/>
            <a:ext cx="323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/>
              <a:t>spolupráce s </a:t>
            </a:r>
            <a:r>
              <a:rPr lang="cs-CZ" altLang="cs-CZ" sz="1400" i="1" dirty="0" err="1"/>
              <a:t>VÚVel</a:t>
            </a:r>
            <a:r>
              <a:rPr lang="cs-CZ" altLang="cs-CZ" sz="1400" i="1" dirty="0"/>
              <a:t> Brno</a:t>
            </a:r>
            <a:endParaRPr lang="en-US" altLang="cs-CZ" sz="14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/>
              <a:t>Matulova M.</a:t>
            </a:r>
            <a:r>
              <a:rPr lang="en-US" altLang="cs-CZ" sz="1400" i="1" dirty="0"/>
              <a:t> et al., </a:t>
            </a:r>
            <a:r>
              <a:rPr lang="cs-CZ" altLang="cs-CZ" sz="1400" i="1" dirty="0"/>
              <a:t>Vet. Res., 44:37 (2013)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auto">
          <a:xfrm>
            <a:off x="1402080" y="4878135"/>
            <a:ext cx="5334000" cy="29718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0213" y="279179"/>
            <a:ext cx="334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 smtClean="0">
                <a:latin typeface="Arial Black" panose="020B0A04020102020204" pitchFamily="34" charset="0"/>
              </a:rPr>
              <a:t>Deep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  <a:r>
              <a:rPr lang="cs-CZ" dirty="0" err="1" smtClean="0">
                <a:latin typeface="Arial Black" panose="020B0A04020102020204" pitchFamily="34" charset="0"/>
              </a:rPr>
              <a:t>proteome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  <a:r>
              <a:rPr lang="cs-CZ" dirty="0" err="1" smtClean="0">
                <a:latin typeface="Arial Black" panose="020B0A04020102020204" pitchFamily="34" charset="0"/>
              </a:rPr>
              <a:t>coverage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4114" y="549599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err="1" smtClean="0"/>
              <a:t>obtaining</a:t>
            </a:r>
            <a:r>
              <a:rPr lang="cs-CZ" dirty="0" smtClean="0"/>
              <a:t> maximum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proteome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4114" y="1108321"/>
            <a:ext cx="678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 smtClean="0"/>
              <a:t>Direct </a:t>
            </a:r>
            <a:r>
              <a:rPr lang="cs-CZ" sz="1600" b="1" dirty="0" err="1" smtClean="0"/>
              <a:t>analysis</a:t>
            </a:r>
            <a:r>
              <a:rPr lang="cs-CZ" sz="1600" b="1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complex</a:t>
            </a:r>
            <a:r>
              <a:rPr lang="cs-CZ" sz="1600" dirty="0" smtClean="0"/>
              <a:t> protein </a:t>
            </a:r>
            <a:r>
              <a:rPr lang="cs-CZ" sz="1600" dirty="0" err="1" smtClean="0"/>
              <a:t>mixture</a:t>
            </a:r>
            <a:r>
              <a:rPr lang="cs-CZ" sz="1600" dirty="0" smtClean="0"/>
              <a:t> (</a:t>
            </a:r>
            <a:r>
              <a:rPr lang="cs-CZ" sz="1600" dirty="0" err="1" smtClean="0"/>
              <a:t>tryptic</a:t>
            </a:r>
            <a:r>
              <a:rPr lang="cs-CZ" sz="1600" dirty="0" smtClean="0"/>
              <a:t> digest) by LC-MS/MS</a:t>
            </a:r>
          </a:p>
          <a:p>
            <a:pPr algn="l"/>
            <a:r>
              <a:rPr lang="cs-CZ" sz="1600" b="1" dirty="0" smtClean="0"/>
              <a:t>2000-5000 protein </a:t>
            </a:r>
            <a:r>
              <a:rPr lang="cs-CZ" sz="1600" b="1" dirty="0" err="1" smtClean="0"/>
              <a:t>identifications</a:t>
            </a:r>
            <a:endParaRPr lang="cs-CZ" sz="1600" b="1" dirty="0"/>
          </a:p>
        </p:txBody>
      </p:sp>
      <p:sp>
        <p:nvSpPr>
          <p:cNvPr id="8" name="Obdélník 7"/>
          <p:cNvSpPr/>
          <p:nvPr/>
        </p:nvSpPr>
        <p:spPr>
          <a:xfrm>
            <a:off x="444114" y="1882845"/>
            <a:ext cx="3934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1" kern="0" dirty="0" smtClean="0"/>
              <a:t>Cell</a:t>
            </a:r>
            <a:r>
              <a:rPr lang="cs-CZ" sz="1600" b="1" kern="0" dirty="0" smtClean="0"/>
              <a:t>s </a:t>
            </a:r>
            <a:r>
              <a:rPr lang="cs-CZ" sz="1600" b="1" kern="0" dirty="0" err="1" smtClean="0"/>
              <a:t>contain</a:t>
            </a:r>
            <a:r>
              <a:rPr lang="en-US" sz="1600" b="1" kern="0" dirty="0" smtClean="0"/>
              <a:t> </a:t>
            </a:r>
            <a:r>
              <a:rPr lang="cs-CZ" sz="1600" b="1" kern="0" dirty="0"/>
              <a:t>~</a:t>
            </a:r>
            <a:r>
              <a:rPr lang="en-US" sz="1600" b="1" kern="0" dirty="0" smtClean="0"/>
              <a:t> </a:t>
            </a:r>
            <a:r>
              <a:rPr lang="en-US" sz="1600" b="1" kern="0" dirty="0"/>
              <a:t>8</a:t>
            </a:r>
            <a:r>
              <a:rPr lang="cs-CZ" sz="1600" b="1" kern="0" dirty="0"/>
              <a:t> </a:t>
            </a:r>
            <a:r>
              <a:rPr lang="en-US" sz="1600" b="1" kern="0" dirty="0"/>
              <a:t>000 – 10</a:t>
            </a:r>
            <a:r>
              <a:rPr lang="cs-CZ" sz="1600" b="1" kern="0" dirty="0"/>
              <a:t> </a:t>
            </a:r>
            <a:r>
              <a:rPr lang="en-US" sz="1600" b="1" kern="0" dirty="0"/>
              <a:t>000 proteins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4114" y="2441208"/>
            <a:ext cx="8144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 err="1" smtClean="0"/>
              <a:t>Reasons</a:t>
            </a:r>
            <a:endParaRPr lang="cs-CZ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/>
              <a:t>Wide</a:t>
            </a:r>
            <a:r>
              <a:rPr lang="cs-CZ" sz="1600" dirty="0" smtClean="0"/>
              <a:t> </a:t>
            </a:r>
            <a:r>
              <a:rPr lang="cs-CZ" sz="1600" dirty="0" err="1" smtClean="0"/>
              <a:t>dynamic</a:t>
            </a:r>
            <a:r>
              <a:rPr lang="cs-CZ" sz="1600" dirty="0" smtClean="0"/>
              <a:t> </a:t>
            </a:r>
            <a:r>
              <a:rPr lang="cs-CZ" sz="1600" dirty="0" err="1" smtClean="0"/>
              <a:t>concentration</a:t>
            </a:r>
            <a:r>
              <a:rPr lang="cs-CZ" sz="1600" dirty="0" smtClean="0"/>
              <a:t> </a:t>
            </a:r>
            <a:r>
              <a:rPr lang="cs-CZ" sz="1600" dirty="0" err="1" smtClean="0"/>
              <a:t>range</a:t>
            </a:r>
            <a:endParaRPr lang="cs-CZ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/>
              <a:t>Time</a:t>
            </a:r>
            <a:r>
              <a:rPr lang="cs-CZ" sz="1600" dirty="0" smtClean="0"/>
              <a:t> </a:t>
            </a:r>
            <a:r>
              <a:rPr lang="cs-CZ" sz="1600" dirty="0" err="1" smtClean="0"/>
              <a:t>limitation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mass</a:t>
            </a:r>
            <a:r>
              <a:rPr lang="cs-CZ" sz="1600" dirty="0" smtClean="0"/>
              <a:t> </a:t>
            </a:r>
            <a:r>
              <a:rPr lang="cs-CZ" sz="1600" dirty="0" err="1" smtClean="0"/>
              <a:t>spectrometers</a:t>
            </a:r>
            <a:r>
              <a:rPr lang="cs-CZ" sz="1600" dirty="0" smtClean="0"/>
              <a:t> (not </a:t>
            </a:r>
            <a:r>
              <a:rPr lang="cs-CZ" sz="1600" dirty="0" err="1" smtClean="0"/>
              <a:t>enough</a:t>
            </a:r>
            <a:r>
              <a:rPr lang="cs-CZ" sz="1600" dirty="0" smtClean="0"/>
              <a:t> </a:t>
            </a:r>
            <a:r>
              <a:rPr lang="cs-CZ" sz="1600" dirty="0" err="1" smtClean="0"/>
              <a:t>time</a:t>
            </a:r>
            <a:r>
              <a:rPr lang="cs-CZ" sz="1600" dirty="0" smtClean="0"/>
              <a:t> to </a:t>
            </a:r>
            <a:r>
              <a:rPr lang="cs-CZ" sz="1600" dirty="0" err="1" smtClean="0"/>
              <a:t>measure</a:t>
            </a:r>
            <a:r>
              <a:rPr lang="cs-CZ" sz="1600" dirty="0" smtClean="0"/>
              <a:t> </a:t>
            </a:r>
            <a:r>
              <a:rPr lang="cs-CZ" sz="1600" dirty="0" err="1" smtClean="0"/>
              <a:t>all</a:t>
            </a:r>
            <a:r>
              <a:rPr lang="cs-CZ" sz="1600" dirty="0" smtClean="0"/>
              <a:t> </a:t>
            </a:r>
            <a:r>
              <a:rPr lang="cs-CZ" sz="1600" dirty="0" err="1" smtClean="0"/>
              <a:t>peptides</a:t>
            </a:r>
            <a:r>
              <a:rPr lang="cs-CZ" sz="1600" dirty="0" smtClean="0"/>
              <a:t> </a:t>
            </a:r>
            <a:r>
              <a:rPr lang="cs-CZ" sz="1600" dirty="0" err="1" smtClean="0"/>
              <a:t>eluting</a:t>
            </a:r>
            <a:r>
              <a:rPr lang="cs-CZ" sz="1600" dirty="0" smtClean="0"/>
              <a:t> </a:t>
            </a:r>
            <a:r>
              <a:rPr lang="cs-CZ" sz="1600" dirty="0" err="1" smtClean="0"/>
              <a:t>simultaneously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column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4114" y="3789040"/>
            <a:ext cx="81444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 err="1" smtClean="0"/>
              <a:t>Solution</a:t>
            </a:r>
            <a:endParaRPr lang="cs-CZ" b="1" dirty="0" smtClean="0"/>
          </a:p>
          <a:p>
            <a:pPr lvl="1" algn="l"/>
            <a:r>
              <a:rPr lang="cs-CZ" sz="1600" b="1" dirty="0" smtClean="0"/>
              <a:t>To </a:t>
            </a:r>
            <a:r>
              <a:rPr lang="cs-CZ" sz="1600" b="1" dirty="0" err="1" smtClean="0"/>
              <a:t>simplify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complex</a:t>
            </a:r>
            <a:r>
              <a:rPr lang="cs-CZ" sz="1600" b="1" dirty="0" smtClean="0"/>
              <a:t> sample </a:t>
            </a:r>
            <a:r>
              <a:rPr lang="cs-CZ" sz="1600" dirty="0" smtClean="0"/>
              <a:t>prior LC-MS/MS </a:t>
            </a:r>
            <a:r>
              <a:rPr lang="cs-CZ" sz="1600" dirty="0" err="1" smtClean="0"/>
              <a:t>analysis</a:t>
            </a:r>
            <a:r>
              <a:rPr lang="cs-CZ" sz="1600" dirty="0" smtClean="0"/>
              <a:t> by </a:t>
            </a:r>
            <a:r>
              <a:rPr lang="cs-CZ" sz="1600" dirty="0" err="1" smtClean="0"/>
              <a:t>fractionation</a:t>
            </a:r>
            <a:endParaRPr lang="cs-CZ" sz="16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/>
              <a:t>organelle</a:t>
            </a:r>
            <a:r>
              <a:rPr lang="cs-CZ" sz="1600" dirty="0" smtClean="0"/>
              <a:t> </a:t>
            </a:r>
            <a:r>
              <a:rPr lang="cs-CZ" sz="1600" dirty="0" err="1" smtClean="0"/>
              <a:t>level</a:t>
            </a:r>
            <a:endParaRPr lang="cs-CZ" sz="16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smtClean="0"/>
              <a:t>protein </a:t>
            </a:r>
            <a:r>
              <a:rPr lang="cs-CZ" sz="1600" dirty="0" err="1" smtClean="0"/>
              <a:t>level</a:t>
            </a:r>
            <a:endParaRPr lang="cs-CZ" sz="16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smtClean="0"/>
              <a:t>peptide </a:t>
            </a:r>
            <a:r>
              <a:rPr lang="cs-CZ" sz="1600" dirty="0" err="1" smtClean="0"/>
              <a:t>level</a:t>
            </a:r>
            <a:endParaRPr lang="cs-CZ" sz="16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600" dirty="0" err="1" smtClean="0"/>
              <a:t>instrumentally</a:t>
            </a:r>
            <a:r>
              <a:rPr lang="cs-CZ" sz="1600" dirty="0" smtClean="0"/>
              <a:t> 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cs-CZ" sz="1600" dirty="0" err="1" smtClean="0"/>
              <a:t>repeated</a:t>
            </a:r>
            <a:r>
              <a:rPr lang="cs-CZ" sz="1600" dirty="0" smtClean="0"/>
              <a:t> </a:t>
            </a:r>
            <a:r>
              <a:rPr lang="cs-CZ" sz="1600" dirty="0" err="1" smtClean="0"/>
              <a:t>analyses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same</a:t>
            </a:r>
            <a:r>
              <a:rPr lang="cs-CZ" sz="1600" dirty="0" smtClean="0"/>
              <a:t> sample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exclusion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already</a:t>
            </a:r>
            <a:r>
              <a:rPr lang="cs-CZ" sz="1600" dirty="0" smtClean="0"/>
              <a:t> </a:t>
            </a:r>
            <a:r>
              <a:rPr lang="cs-CZ" sz="1600" dirty="0" err="1" smtClean="0"/>
              <a:t>identified</a:t>
            </a:r>
            <a:r>
              <a:rPr lang="cs-CZ" sz="1600" dirty="0" smtClean="0"/>
              <a:t> </a:t>
            </a:r>
            <a:r>
              <a:rPr lang="cs-CZ" sz="1600" dirty="0" err="1" smtClean="0"/>
              <a:t>peptides</a:t>
            </a:r>
            <a:r>
              <a:rPr lang="cs-CZ" sz="1600" dirty="0" smtClean="0"/>
              <a:t>, </a:t>
            </a:r>
            <a:r>
              <a:rPr lang="cs-CZ" sz="1600" dirty="0" err="1" smtClean="0"/>
              <a:t>scheduled</a:t>
            </a:r>
            <a:r>
              <a:rPr lang="cs-CZ" sz="1600" dirty="0" smtClean="0"/>
              <a:t> </a:t>
            </a:r>
            <a:r>
              <a:rPr lang="cs-CZ" sz="1600" dirty="0" err="1" smtClean="0"/>
              <a:t>precursor</a:t>
            </a:r>
            <a:r>
              <a:rPr lang="cs-CZ" sz="1600" dirty="0" smtClean="0"/>
              <a:t> list (SPL))</a:t>
            </a:r>
          </a:p>
          <a:p>
            <a:pPr lvl="1" algn="l"/>
            <a:endParaRPr 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5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41692" y="364269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37" y="805883"/>
            <a:ext cx="876300" cy="401638"/>
          </a:xfrm>
          <a:prstGeom prst="rect">
            <a:avLst/>
          </a:prstGeom>
        </p:spPr>
      </p:pic>
      <p:grpSp>
        <p:nvGrpSpPr>
          <p:cNvPr id="44" name="Skupina 43"/>
          <p:cNvGrpSpPr/>
          <p:nvPr/>
        </p:nvGrpSpPr>
        <p:grpSpPr>
          <a:xfrm>
            <a:off x="637486" y="2297927"/>
            <a:ext cx="3123481" cy="1995818"/>
            <a:chOff x="637486" y="2297927"/>
            <a:chExt cx="3123481" cy="1995818"/>
          </a:xfrm>
        </p:grpSpPr>
        <p:sp>
          <p:nvSpPr>
            <p:cNvPr id="12" name="TextovéPole 11"/>
            <p:cNvSpPr txBox="1">
              <a:spLocks/>
            </p:cNvSpPr>
            <p:nvPr/>
          </p:nvSpPr>
          <p:spPr>
            <a:xfrm>
              <a:off x="637486" y="3220149"/>
              <a:ext cx="867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FA</a:t>
              </a:r>
              <a:r>
                <a:rPr lang="cs-CZ" b="1" dirty="0" smtClean="0"/>
                <a:t>S</a:t>
              </a:r>
              <a:r>
                <a:rPr lang="en-US" b="1" dirty="0" smtClean="0"/>
                <a:t>P</a:t>
              </a:r>
              <a:endParaRPr lang="en-US" b="1" dirty="0"/>
            </a:p>
          </p:txBody>
        </p:sp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48" y="3567656"/>
              <a:ext cx="304508" cy="72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Přímá spojnice se šipkou 13"/>
            <p:cNvCxnSpPr>
              <a:cxnSpLocks/>
            </p:cNvCxnSpPr>
            <p:nvPr/>
          </p:nvCxnSpPr>
          <p:spPr>
            <a:xfrm flipH="1">
              <a:off x="1381982" y="2297927"/>
              <a:ext cx="2378985" cy="870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>
            <a:off x="1331640" y="3029917"/>
            <a:ext cx="4032448" cy="1564747"/>
            <a:chOff x="1208755" y="3029917"/>
            <a:chExt cx="4032448" cy="1564747"/>
          </a:xfrm>
        </p:grpSpPr>
        <p:cxnSp>
          <p:nvCxnSpPr>
            <p:cNvPr id="18" name="Přímá spojnice se šipkou 17"/>
            <p:cNvCxnSpPr/>
            <p:nvPr/>
          </p:nvCxnSpPr>
          <p:spPr bwMode="auto">
            <a:xfrm flipV="1">
              <a:off x="1208755" y="3900876"/>
              <a:ext cx="575081" cy="96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5" name="Skupina 44"/>
            <p:cNvGrpSpPr/>
            <p:nvPr/>
          </p:nvGrpSpPr>
          <p:grpSpPr>
            <a:xfrm>
              <a:off x="1916640" y="3029917"/>
              <a:ext cx="3324563" cy="1564747"/>
              <a:chOff x="1916640" y="3029917"/>
              <a:chExt cx="3324563" cy="1564747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6640" y="3430036"/>
                <a:ext cx="1558081" cy="99270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1986992" y="4006010"/>
                <a:ext cx="1417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 smtClean="0"/>
                  <a:t>reversed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phase</a:t>
                </a:r>
                <a:endParaRPr lang="cs-CZ" sz="1400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64498" y="3452038"/>
                <a:ext cx="6623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pH 10</a:t>
                </a:r>
                <a:endParaRPr lang="cs-CZ" sz="1400" dirty="0"/>
              </a:p>
            </p:txBody>
          </p:sp>
          <p:cxnSp>
            <p:nvCxnSpPr>
              <p:cNvPr id="22" name="Přímá spojnice se šipkou 21"/>
              <p:cNvCxnSpPr/>
              <p:nvPr/>
            </p:nvCxnSpPr>
            <p:spPr bwMode="auto">
              <a:xfrm flipV="1">
                <a:off x="3708887" y="3867623"/>
                <a:ext cx="575081" cy="960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34" name="Skupina 33"/>
              <p:cNvGrpSpPr/>
              <p:nvPr/>
            </p:nvGrpSpPr>
            <p:grpSpPr>
              <a:xfrm>
                <a:off x="3942812" y="3029917"/>
                <a:ext cx="1298391" cy="1564747"/>
                <a:chOff x="3839453" y="3236655"/>
                <a:chExt cx="1298391" cy="1564747"/>
              </a:xfrm>
            </p:grpSpPr>
            <p:pic>
              <p:nvPicPr>
                <p:cNvPr id="23" name="Obrázek 2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9453" y="3236655"/>
                  <a:ext cx="169980" cy="406241"/>
                </a:xfrm>
                <a:prstGeom prst="rect">
                  <a:avLst/>
                </a:prstGeom>
              </p:spPr>
            </p:pic>
            <p:pic>
              <p:nvPicPr>
                <p:cNvPr id="25" name="Obrázek 24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1853" y="3389055"/>
                  <a:ext cx="169980" cy="406241"/>
                </a:xfrm>
                <a:prstGeom prst="rect">
                  <a:avLst/>
                </a:prstGeom>
              </p:spPr>
            </p:pic>
            <p:pic>
              <p:nvPicPr>
                <p:cNvPr id="26" name="Obrázek 25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44253" y="3541455"/>
                  <a:ext cx="169980" cy="406241"/>
                </a:xfrm>
                <a:prstGeom prst="rect">
                  <a:avLst/>
                </a:prstGeom>
              </p:spPr>
            </p:pic>
            <p:pic>
              <p:nvPicPr>
                <p:cNvPr id="27" name="Obrázek 26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63064" y="4090361"/>
                  <a:ext cx="169980" cy="406241"/>
                </a:xfrm>
                <a:prstGeom prst="rect">
                  <a:avLst/>
                </a:prstGeom>
              </p:spPr>
            </p:pic>
            <p:pic>
              <p:nvPicPr>
                <p:cNvPr id="28" name="Obrázek 27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5464" y="4242761"/>
                  <a:ext cx="169980" cy="406241"/>
                </a:xfrm>
                <a:prstGeom prst="rect">
                  <a:avLst/>
                </a:prstGeom>
              </p:spPr>
            </p:pic>
            <p:pic>
              <p:nvPicPr>
                <p:cNvPr id="29" name="Obrázek 28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7864" y="4395161"/>
                  <a:ext cx="169980" cy="406241"/>
                </a:xfrm>
                <a:prstGeom prst="rect">
                  <a:avLst/>
                </a:prstGeom>
              </p:spPr>
            </p:pic>
            <p:grpSp>
              <p:nvGrpSpPr>
                <p:cNvPr id="33" name="Skupina 32"/>
                <p:cNvGrpSpPr/>
                <p:nvPr/>
              </p:nvGrpSpPr>
              <p:grpSpPr>
                <a:xfrm>
                  <a:off x="4268678" y="3666205"/>
                  <a:ext cx="479376" cy="594969"/>
                  <a:chOff x="6692701" y="2362916"/>
                  <a:chExt cx="553587" cy="674132"/>
                </a:xfrm>
              </p:grpSpPr>
              <p:sp>
                <p:nvSpPr>
                  <p:cNvPr id="30" name="TextovéPole 29"/>
                  <p:cNvSpPr txBox="1"/>
                  <p:nvPr/>
                </p:nvSpPr>
                <p:spPr>
                  <a:xfrm>
                    <a:off x="6692701" y="2362916"/>
                    <a:ext cx="248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/>
                      <a:t>.</a:t>
                    </a:r>
                    <a:endParaRPr lang="cs-CZ" b="1" dirty="0"/>
                  </a:p>
                </p:txBody>
              </p:sp>
              <p:sp>
                <p:nvSpPr>
                  <p:cNvPr id="31" name="TextovéPole 30"/>
                  <p:cNvSpPr txBox="1"/>
                  <p:nvPr/>
                </p:nvSpPr>
                <p:spPr>
                  <a:xfrm>
                    <a:off x="6845101" y="2515316"/>
                    <a:ext cx="248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/>
                      <a:t>.</a:t>
                    </a:r>
                    <a:endParaRPr lang="cs-CZ" b="1" dirty="0"/>
                  </a:p>
                </p:txBody>
              </p:sp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6997501" y="2667716"/>
                    <a:ext cx="2487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/>
                      <a:t>.</a:t>
                    </a:r>
                    <a:endParaRPr lang="cs-CZ" b="1" dirty="0"/>
                  </a:p>
                </p:txBody>
              </p:sp>
            </p:grpSp>
          </p:grpSp>
        </p:grpSp>
      </p:grpSp>
      <p:grpSp>
        <p:nvGrpSpPr>
          <p:cNvPr id="46" name="Skupina 45"/>
          <p:cNvGrpSpPr/>
          <p:nvPr/>
        </p:nvGrpSpPr>
        <p:grpSpPr>
          <a:xfrm>
            <a:off x="5243686" y="3297889"/>
            <a:ext cx="3144738" cy="2105130"/>
            <a:chOff x="5360669" y="3297889"/>
            <a:chExt cx="2797203" cy="2105130"/>
          </a:xfrm>
        </p:grpSpPr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6098648" y="5033687"/>
              <a:ext cx="20592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Data processing</a:t>
              </a:r>
            </a:p>
          </p:txBody>
        </p:sp>
        <p:cxnSp>
          <p:nvCxnSpPr>
            <p:cNvPr id="35" name="Přímá spojnice se šipkou 34"/>
            <p:cNvCxnSpPr/>
            <p:nvPr/>
          </p:nvCxnSpPr>
          <p:spPr bwMode="auto">
            <a:xfrm flipV="1">
              <a:off x="5360669" y="3849334"/>
              <a:ext cx="575081" cy="96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ovéPole 35"/>
            <p:cNvSpPr txBox="1">
              <a:spLocks/>
            </p:cNvSpPr>
            <p:nvPr/>
          </p:nvSpPr>
          <p:spPr>
            <a:xfrm>
              <a:off x="6163545" y="3574958"/>
              <a:ext cx="1939271" cy="76944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LC-MS/MS</a:t>
              </a:r>
              <a:endParaRPr lang="cs-CZ" b="1" dirty="0" smtClean="0"/>
            </a:p>
            <a:p>
              <a:pPr algn="ctr"/>
              <a:r>
                <a:rPr lang="en-US" b="1" dirty="0" smtClean="0"/>
                <a:t> </a:t>
              </a:r>
              <a:r>
                <a:rPr lang="cs-CZ" b="1" dirty="0" smtClean="0"/>
                <a:t>(</a:t>
              </a:r>
              <a:r>
                <a:rPr lang="cs-CZ" b="1" dirty="0" err="1" smtClean="0"/>
                <a:t>Orbitrap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Elite</a:t>
              </a:r>
              <a:r>
                <a:rPr lang="cs-CZ" b="1" dirty="0"/>
                <a:t>)</a:t>
              </a:r>
              <a:endParaRPr lang="en-US" dirty="0" smtClean="0"/>
            </a:p>
            <a:p>
              <a:pPr algn="ctr"/>
              <a:r>
                <a:rPr lang="cs-CZ" sz="800" b="1" dirty="0" smtClean="0"/>
                <a:t> 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633161" y="3297889"/>
              <a:ext cx="968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1400" dirty="0" smtClean="0"/>
                <a:t>RP - pH 3</a:t>
              </a:r>
              <a:endParaRPr lang="cs-CZ" sz="1400" dirty="0"/>
            </a:p>
          </p:txBody>
        </p:sp>
        <p:cxnSp>
          <p:nvCxnSpPr>
            <p:cNvPr id="41" name="Přímá spojnice se šipkou 40"/>
            <p:cNvCxnSpPr/>
            <p:nvPr/>
          </p:nvCxnSpPr>
          <p:spPr bwMode="auto">
            <a:xfrm>
              <a:off x="7117396" y="4635729"/>
              <a:ext cx="9609" cy="4494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Skupina 42"/>
          <p:cNvGrpSpPr/>
          <p:nvPr/>
        </p:nvGrpSpPr>
        <p:grpSpPr>
          <a:xfrm>
            <a:off x="3929600" y="1392792"/>
            <a:ext cx="3187796" cy="970124"/>
            <a:chOff x="3929600" y="1392792"/>
            <a:chExt cx="3187796" cy="970124"/>
          </a:xfrm>
        </p:grpSpPr>
        <p:sp>
          <p:nvSpPr>
            <p:cNvPr id="9" name="Obdélník 8"/>
            <p:cNvSpPr/>
            <p:nvPr/>
          </p:nvSpPr>
          <p:spPr>
            <a:xfrm>
              <a:off x="3929600" y="1962806"/>
              <a:ext cx="928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en-US" sz="2000" b="1" dirty="0"/>
                <a:t>Lysis</a:t>
              </a:r>
            </a:p>
          </p:txBody>
        </p:sp>
        <p:cxnSp>
          <p:nvCxnSpPr>
            <p:cNvPr id="40" name="Přímá spojnice se šipkou 39"/>
            <p:cNvCxnSpPr/>
            <p:nvPr/>
          </p:nvCxnSpPr>
          <p:spPr bwMode="auto">
            <a:xfrm rot="5400000" flipV="1">
              <a:off x="4027241" y="1675529"/>
              <a:ext cx="575081" cy="96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Obdélník 41"/>
            <p:cNvSpPr/>
            <p:nvPr/>
          </p:nvSpPr>
          <p:spPr>
            <a:xfrm>
              <a:off x="4706543" y="2027806"/>
              <a:ext cx="24108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400" dirty="0" smtClean="0"/>
                <a:t>SDT</a:t>
              </a:r>
              <a:r>
                <a:rPr lang="cs-CZ" altLang="en-US" sz="1400" dirty="0" smtClean="0"/>
                <a:t> </a:t>
              </a:r>
              <a:r>
                <a:rPr lang="cs-CZ" altLang="en-US" sz="1400" dirty="0" err="1" smtClean="0"/>
                <a:t>buffer</a:t>
              </a:r>
              <a:r>
                <a:rPr lang="en-US" altLang="en-US" sz="1400" dirty="0" smtClean="0"/>
                <a:t> </a:t>
              </a:r>
              <a:r>
                <a:rPr lang="cs-CZ" altLang="en-US" sz="1400" dirty="0" smtClean="0"/>
                <a:t>[</a:t>
              </a:r>
              <a:r>
                <a:rPr lang="en-US" altLang="en-US" sz="1400" dirty="0" err="1" smtClean="0"/>
                <a:t>SDS+DTT+Tris</a:t>
              </a:r>
              <a:r>
                <a:rPr lang="cs-CZ" altLang="en-US" sz="1400" dirty="0" smtClean="0"/>
                <a:t>]</a:t>
              </a:r>
              <a:endParaRPr lang="cs-CZ" sz="1400" dirty="0"/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-13289" y="4399710"/>
            <a:ext cx="2202892" cy="1901769"/>
            <a:chOff x="-13289" y="4359955"/>
            <a:chExt cx="2202892" cy="1901769"/>
          </a:xfrm>
        </p:grpSpPr>
        <p:cxnSp>
          <p:nvCxnSpPr>
            <p:cNvPr id="49" name="Přímá spojnice se šipkou 48"/>
            <p:cNvCxnSpPr/>
            <p:nvPr/>
          </p:nvCxnSpPr>
          <p:spPr bwMode="auto">
            <a:xfrm rot="5400000" flipV="1">
              <a:off x="784433" y="4642692"/>
              <a:ext cx="575081" cy="96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TextovéPole 50"/>
            <p:cNvSpPr txBox="1">
              <a:spLocks/>
            </p:cNvSpPr>
            <p:nvPr/>
          </p:nvSpPr>
          <p:spPr>
            <a:xfrm>
              <a:off x="130379" y="5892392"/>
              <a:ext cx="20592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Data processing</a:t>
              </a:r>
            </a:p>
          </p:txBody>
        </p:sp>
        <p:sp>
          <p:nvSpPr>
            <p:cNvPr id="53" name="TextovéPole 52"/>
            <p:cNvSpPr txBox="1">
              <a:spLocks/>
            </p:cNvSpPr>
            <p:nvPr/>
          </p:nvSpPr>
          <p:spPr>
            <a:xfrm>
              <a:off x="-13289" y="4998711"/>
              <a:ext cx="2180133" cy="104644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w/o and </a:t>
              </a:r>
              <a:r>
                <a:rPr lang="cs-CZ" sz="1400" dirty="0" err="1"/>
                <a:t>with</a:t>
              </a:r>
              <a:r>
                <a:rPr lang="cs-CZ" sz="1400" dirty="0"/>
                <a:t> SPL </a:t>
              </a:r>
            </a:p>
            <a:p>
              <a:pPr algn="ctr"/>
              <a:r>
                <a:rPr lang="en-US" b="1" dirty="0" smtClean="0"/>
                <a:t>LC-MS/MS</a:t>
              </a:r>
              <a:r>
                <a:rPr lang="cs-CZ" b="1" dirty="0" smtClean="0"/>
                <a:t> </a:t>
              </a:r>
            </a:p>
            <a:p>
              <a:pPr algn="ctr"/>
              <a:r>
                <a:rPr lang="en-US" b="1" dirty="0" smtClean="0"/>
                <a:t> </a:t>
              </a:r>
              <a:r>
                <a:rPr lang="cs-CZ" b="1" dirty="0" smtClean="0"/>
                <a:t>(</a:t>
              </a:r>
              <a:r>
                <a:rPr lang="cs-CZ" b="1" dirty="0" err="1" smtClean="0"/>
                <a:t>Orbitrap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Elite</a:t>
              </a:r>
              <a:r>
                <a:rPr lang="cs-CZ" b="1" dirty="0"/>
                <a:t>)</a:t>
              </a:r>
              <a:endParaRPr lang="en-US" dirty="0" smtClean="0"/>
            </a:p>
            <a:p>
              <a:pPr algn="ctr"/>
              <a:r>
                <a:rPr lang="cs-CZ" sz="800" b="1" dirty="0" smtClean="0"/>
                <a:t> </a:t>
              </a:r>
            </a:p>
          </p:txBody>
        </p:sp>
      </p:grpSp>
      <p:sp>
        <p:nvSpPr>
          <p:cNvPr id="57" name="TextovéPole 56"/>
          <p:cNvSpPr txBox="1"/>
          <p:nvPr/>
        </p:nvSpPr>
        <p:spPr>
          <a:xfrm>
            <a:off x="3560739" y="436262"/>
            <a:ext cx="13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Vita </a:t>
            </a:r>
            <a:r>
              <a:rPr lang="cs-CZ" sz="1400" dirty="0" err="1" smtClean="0"/>
              <a:t>Bryja`s</a:t>
            </a:r>
            <a:r>
              <a:rPr lang="cs-CZ" sz="1400" dirty="0" smtClean="0"/>
              <a:t> </a:t>
            </a:r>
            <a:r>
              <a:rPr lang="cs-CZ" sz="1400" dirty="0" err="1" smtClean="0"/>
              <a:t>lab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436379" y="5676808"/>
            <a:ext cx="6423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altLang="en-US" sz="1600" dirty="0" smtClean="0"/>
              <a:t>SPL – „s</a:t>
            </a:r>
            <a:r>
              <a:rPr lang="en-US" altLang="en-US" sz="1600" dirty="0" err="1" smtClean="0"/>
              <a:t>cheduled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precursor </a:t>
            </a:r>
            <a:r>
              <a:rPr lang="en-US" altLang="en-US" sz="1600" dirty="0" smtClean="0"/>
              <a:t>list</a:t>
            </a:r>
            <a:r>
              <a:rPr lang="cs-CZ" altLang="en-US" sz="1600" dirty="0" smtClean="0"/>
              <a:t>“</a:t>
            </a:r>
            <a:r>
              <a:rPr lang="en-US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analysis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enables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repeated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analysis</a:t>
            </a:r>
            <a:r>
              <a:rPr lang="cs-CZ" altLang="en-US" sz="1600" dirty="0" smtClean="0">
                <a:ea typeface="ＭＳ Ｐゴシック" pitchFamily="34" charset="-128"/>
              </a:rPr>
              <a:t> 	</a:t>
            </a:r>
            <a:r>
              <a:rPr lang="cs-CZ" altLang="en-US" sz="1600" dirty="0" err="1" smtClean="0">
                <a:ea typeface="ＭＳ Ｐゴシック" pitchFamily="34" charset="-128"/>
              </a:rPr>
              <a:t>of</a:t>
            </a:r>
            <a:r>
              <a:rPr lang="cs-CZ" altLang="en-US" sz="1600" dirty="0" smtClean="0">
                <a:ea typeface="ＭＳ Ｐゴシック" pitchFamily="34" charset="-128"/>
              </a:rPr>
              <a:t> sample </a:t>
            </a:r>
            <a:r>
              <a:rPr lang="cs-CZ" altLang="en-US" sz="1600" dirty="0" err="1" smtClean="0">
                <a:ea typeface="ＭＳ Ｐゴシック" pitchFamily="34" charset="-128"/>
              </a:rPr>
              <a:t>with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exclusion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of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already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identified</a:t>
            </a:r>
            <a:r>
              <a:rPr lang="cs-CZ" altLang="en-US" sz="1600" dirty="0" smtClean="0">
                <a:ea typeface="ＭＳ Ｐゴシック" pitchFamily="34" charset="-128"/>
              </a:rPr>
              <a:t> </a:t>
            </a:r>
            <a:r>
              <a:rPr lang="cs-CZ" altLang="en-US" sz="1600" dirty="0" err="1" smtClean="0">
                <a:ea typeface="ＭＳ Ｐゴシック" pitchFamily="34" charset="-128"/>
              </a:rPr>
              <a:t>peptides</a:t>
            </a:r>
            <a:r>
              <a:rPr lang="cs-CZ" altLang="en-US" sz="1600" dirty="0" smtClean="0">
                <a:ea typeface="ＭＳ Ｐゴシック" pitchFamily="34" charset="-128"/>
              </a:rPr>
              <a:t> in</a:t>
            </a:r>
            <a:r>
              <a:rPr lang="en-US" altLang="en-US" sz="1600" dirty="0" smtClean="0"/>
              <a:t> </a:t>
            </a:r>
            <a:r>
              <a:rPr lang="cs-CZ" altLang="en-US" sz="1600" dirty="0" smtClean="0"/>
              <a:t>	</a:t>
            </a:r>
            <a:r>
              <a:rPr lang="en-US" altLang="en-US" sz="1600" dirty="0" smtClean="0"/>
              <a:t>previous </a:t>
            </a:r>
            <a:r>
              <a:rPr lang="en-US" altLang="en-US" sz="1600" dirty="0"/>
              <a:t>analysis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91522" y="364269"/>
            <a:ext cx="3246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smtClean="0">
                <a:latin typeface="Arial Black" panose="020B0A04020102020204" pitchFamily="34" charset="0"/>
              </a:rPr>
              <a:t>2-D LC-MS/MS off-line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1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7068" y="260648"/>
            <a:ext cx="737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smtClean="0">
                <a:latin typeface="+mj-lt"/>
                <a:cs typeface="Arial" panose="020B0604020202020204" pitchFamily="34" charset="0"/>
              </a:rPr>
              <a:t>Charakterizace proteomu a fosfoproteomu buněčné linie HEK293</a:t>
            </a:r>
            <a:endParaRPr 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4361" y="2650409"/>
            <a:ext cx="718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alt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107504" y="2853585"/>
            <a:ext cx="1973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SDT</a:t>
            </a:r>
            <a:r>
              <a:rPr lang="cs-CZ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 pufr</a:t>
            </a: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SDS+DTT+Tris</a:t>
            </a:r>
            <a:r>
              <a:rPr lang="cs-CZ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31166" y="1772816"/>
            <a:ext cx="876300" cy="416931"/>
            <a:chOff x="639716" y="897186"/>
            <a:chExt cx="876300" cy="416931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6" y="897186"/>
              <a:ext cx="876300" cy="401638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653961" y="1021729"/>
              <a:ext cx="8146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00" b="1" smtClean="0">
                  <a:latin typeface="Arial" panose="020B0604020202020204" pitchFamily="34" charset="0"/>
                  <a:cs typeface="Arial" panose="020B0604020202020204" pitchFamily="34" charset="0"/>
                </a:rPr>
                <a:t>HEK293</a:t>
              </a:r>
              <a:endParaRPr lang="cs-CZ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60431" y="6281230"/>
            <a:ext cx="384629" cy="457200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54</a:t>
            </a:fld>
            <a:endParaRPr lang="en-US" altLang="cs-CZ"/>
          </a:p>
        </p:txBody>
      </p:sp>
      <p:cxnSp>
        <p:nvCxnSpPr>
          <p:cNvPr id="77" name="Přímá spojnice se šipkou 76"/>
          <p:cNvCxnSpPr/>
          <p:nvPr/>
        </p:nvCxnSpPr>
        <p:spPr>
          <a:xfrm>
            <a:off x="1125563" y="2261755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125563" y="3125851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Skupina 88"/>
          <p:cNvGrpSpPr/>
          <p:nvPr/>
        </p:nvGrpSpPr>
        <p:grpSpPr>
          <a:xfrm>
            <a:off x="5301024" y="1826270"/>
            <a:ext cx="3761869" cy="2199642"/>
            <a:chOff x="5079805" y="1193315"/>
            <a:chExt cx="3761869" cy="2199642"/>
          </a:xfrm>
        </p:grpSpPr>
        <p:sp>
          <p:nvSpPr>
            <p:cNvPr id="88" name="Obdélník 87"/>
            <p:cNvSpPr/>
            <p:nvPr/>
          </p:nvSpPr>
          <p:spPr>
            <a:xfrm>
              <a:off x="5079805" y="1193315"/>
              <a:ext cx="3546646" cy="2199642"/>
            </a:xfrm>
            <a:prstGeom prst="rect">
              <a:avLst/>
            </a:prstGeom>
            <a:solidFill>
              <a:srgbClr val="66FF9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5130869" y="2309999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TiO</a:t>
              </a:r>
              <a:r>
                <a:rPr lang="cs-CZ" sz="1400" b="1" baseline="-2500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frakcionace</a:t>
              </a:r>
              <a:endParaRPr lang="cs-CZ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6394718" y="2202277"/>
              <a:ext cx="2446956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analýza fosfofrakcí </a:t>
              </a:r>
              <a:endParaRPr lang="cs-CZ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endParaRPr lang="cs-CZ" sz="14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 flipV="1">
              <a:off x="5950723" y="2887486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rot="5400000" flipV="1">
              <a:off x="6523819" y="2347959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>
              <a:spLocks/>
            </p:cNvSpPr>
            <p:nvPr/>
          </p:nvSpPr>
          <p:spPr>
            <a:xfrm>
              <a:off x="6567227" y="1340768"/>
              <a:ext cx="2059224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zpracování dat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Přímá spojnice se šipkou 85"/>
            <p:cNvCxnSpPr/>
            <p:nvPr/>
          </p:nvCxnSpPr>
          <p:spPr>
            <a:xfrm flipV="1">
              <a:off x="7596839" y="1680498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Skupina 96"/>
          <p:cNvGrpSpPr/>
          <p:nvPr/>
        </p:nvGrpSpPr>
        <p:grpSpPr>
          <a:xfrm>
            <a:off x="1691680" y="3333753"/>
            <a:ext cx="3826879" cy="1592298"/>
            <a:chOff x="1580002" y="2628790"/>
            <a:chExt cx="3826879" cy="1592298"/>
          </a:xfrm>
        </p:grpSpPr>
        <p:sp>
          <p:nvSpPr>
            <p:cNvPr id="90" name="Obdélník 89"/>
            <p:cNvSpPr/>
            <p:nvPr/>
          </p:nvSpPr>
          <p:spPr>
            <a:xfrm>
              <a:off x="1720084" y="2628790"/>
              <a:ext cx="3283964" cy="1592298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2249687" y="3034948"/>
              <a:ext cx="1282423" cy="827460"/>
              <a:chOff x="1954052" y="3233031"/>
              <a:chExt cx="1282423" cy="82746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052" y="3243420"/>
                <a:ext cx="1282423" cy="817071"/>
              </a:xfrm>
              <a:prstGeom prst="rect">
                <a:avLst/>
              </a:prstGeom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2052024" y="3765042"/>
                <a:ext cx="11063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reverzní fáze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286307" y="3233031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 10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248839" y="3071978"/>
              <a:ext cx="474780" cy="711041"/>
              <a:chOff x="4029819" y="3062031"/>
              <a:chExt cx="474780" cy="711041"/>
            </a:xfrm>
          </p:grpSpPr>
          <p:pic>
            <p:nvPicPr>
              <p:cNvPr id="23" name="Obrázek 22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9819" y="30620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2219" y="3214431"/>
                <a:ext cx="169980" cy="406241"/>
              </a:xfrm>
              <a:prstGeom prst="rect">
                <a:avLst/>
              </a:prstGeom>
            </p:spPr>
          </p:pic>
          <p:pic>
            <p:nvPicPr>
              <p:cNvPr id="26" name="Obrázek 2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4619" y="3366831"/>
                <a:ext cx="169980" cy="406241"/>
              </a:xfrm>
              <a:prstGeom prst="rect">
                <a:avLst/>
              </a:prstGeom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2072659" y="2740452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1D LC separace</a:t>
              </a:r>
              <a:endParaRPr lang="cs-CZ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Přímá spojnice se šipkou 58"/>
            <p:cNvCxnSpPr/>
            <p:nvPr/>
          </p:nvCxnSpPr>
          <p:spPr>
            <a:xfrm>
              <a:off x="3606260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1580002" y="3448421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4807193" y="3444766"/>
              <a:ext cx="599688" cy="0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Skupina 95"/>
          <p:cNvGrpSpPr/>
          <p:nvPr/>
        </p:nvGrpSpPr>
        <p:grpSpPr>
          <a:xfrm>
            <a:off x="5262070" y="4285738"/>
            <a:ext cx="1939271" cy="2030629"/>
            <a:chOff x="5102501" y="3630619"/>
            <a:chExt cx="1939271" cy="2030629"/>
          </a:xfrm>
        </p:grpSpPr>
        <p:sp>
          <p:nvSpPr>
            <p:cNvPr id="95" name="Obdélník 94"/>
            <p:cNvSpPr/>
            <p:nvPr/>
          </p:nvSpPr>
          <p:spPr>
            <a:xfrm>
              <a:off x="5163279" y="3630619"/>
              <a:ext cx="1871254" cy="203062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5200183" y="5299742"/>
              <a:ext cx="1797445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zpracování dat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ovéPole 35"/>
            <p:cNvSpPr txBox="1">
              <a:spLocks/>
            </p:cNvSpPr>
            <p:nvPr/>
          </p:nvSpPr>
          <p:spPr>
            <a:xfrm>
              <a:off x="5102501" y="4150534"/>
              <a:ext cx="1939271" cy="73866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analýza frakcí</a:t>
              </a: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LC-MS/MS</a:t>
              </a:r>
              <a:endParaRPr lang="cs-CZ" sz="14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Orbitrap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Elite</a:t>
              </a:r>
              <a:r>
                <a:rPr lang="cs-CZ" sz="140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Přímá spojnice se šipkou 80"/>
            <p:cNvCxnSpPr/>
            <p:nvPr/>
          </p:nvCxnSpPr>
          <p:spPr>
            <a:xfrm>
              <a:off x="6017805" y="3718486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>
              <a:off x="6026594" y="4889198"/>
              <a:ext cx="0" cy="43204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Skupina 106"/>
          <p:cNvGrpSpPr/>
          <p:nvPr/>
        </p:nvGrpSpPr>
        <p:grpSpPr>
          <a:xfrm>
            <a:off x="512280" y="3523143"/>
            <a:ext cx="1257075" cy="1202650"/>
            <a:chOff x="504397" y="2658398"/>
            <a:chExt cx="1257075" cy="1202650"/>
          </a:xfrm>
        </p:grpSpPr>
        <p:sp>
          <p:nvSpPr>
            <p:cNvPr id="12" name="TextovéPole 11"/>
            <p:cNvSpPr txBox="1">
              <a:spLocks/>
            </p:cNvSpPr>
            <p:nvPr/>
          </p:nvSpPr>
          <p:spPr>
            <a:xfrm>
              <a:off x="699334" y="2658398"/>
              <a:ext cx="86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FA</a:t>
              </a:r>
              <a:r>
                <a:rPr lang="cs-CZ" sz="1600" b="1" dirty="0" smtClean="0"/>
                <a:t>S</a:t>
              </a:r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504397" y="3553271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TMT značení</a:t>
              </a:r>
            </a:p>
          </p:txBody>
        </p:sp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4" y="2964118"/>
              <a:ext cx="316875" cy="60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TextovéPole 107"/>
          <p:cNvSpPr txBox="1"/>
          <p:nvPr/>
        </p:nvSpPr>
        <p:spPr>
          <a:xfrm>
            <a:off x="2924052" y="630353"/>
            <a:ext cx="322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spolupráce s doc. V. Bryjou, PřF MU</a:t>
            </a:r>
            <a:endParaRPr lang="cs-CZ" sz="1600"/>
          </a:p>
        </p:txBody>
      </p:sp>
      <p:sp>
        <p:nvSpPr>
          <p:cNvPr id="56" name="Obdélník 55"/>
          <p:cNvSpPr/>
          <p:nvPr/>
        </p:nvSpPr>
        <p:spPr>
          <a:xfrm>
            <a:off x="749270" y="720294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Wnt3a</a:t>
            </a:r>
          </a:p>
          <a:p>
            <a:pPr algn="ctr"/>
            <a:r>
              <a:rPr lang="cs-CZ" sz="1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aktivace</a:t>
            </a:r>
            <a:endParaRPr lang="cs-CZ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495099" y="1170678"/>
            <a:ext cx="1417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WT </a:t>
            </a:r>
            <a:r>
              <a:rPr lang="cs-CZ" sz="1400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vs</a:t>
            </a:r>
            <a:r>
              <a:rPr lang="cs-CZ" sz="1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DVL KO</a:t>
            </a:r>
          </a:p>
          <a:p>
            <a:pPr algn="ctr"/>
            <a:r>
              <a:rPr lang="cs-CZ" sz="1200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replikáty</a:t>
            </a:r>
            <a:endParaRPr lang="cs-CZ" sz="1200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514609" y="2730628"/>
            <a:ext cx="6276662" cy="2246769"/>
            <a:chOff x="1527848" y="2679059"/>
            <a:chExt cx="6276662" cy="2246769"/>
          </a:xfrm>
        </p:grpSpPr>
        <p:sp>
          <p:nvSpPr>
            <p:cNvPr id="61" name="TextovéPole 60"/>
            <p:cNvSpPr txBox="1"/>
            <p:nvPr/>
          </p:nvSpPr>
          <p:spPr>
            <a:xfrm>
              <a:off x="1527848" y="2679059"/>
              <a:ext cx="6263114" cy="2246769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8100">
              <a:solidFill>
                <a:srgbClr val="0070C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cs-CZ" sz="2000" b="1" smtClean="0">
                <a:latin typeface="+mn-lt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2000" b="1" smtClean="0">
                  <a:latin typeface="+mn-lt"/>
                  <a:cs typeface="Arial" panose="020B0604020202020204" pitchFamily="34" charset="0"/>
                </a:rPr>
                <a:t>10 000 proteinů</a:t>
              </a:r>
              <a:endParaRPr lang="cs-CZ" sz="2000" b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2000" b="1" smtClean="0">
                  <a:latin typeface="+mn-lt"/>
                  <a:cs typeface="Arial" panose="020B0604020202020204" pitchFamily="34" charset="0"/>
                </a:rPr>
                <a:t>30 000 fosfopeptidů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2000" b="1">
                <a:latin typeface="+mn-lt"/>
                <a:cs typeface="Arial" panose="020B0604020202020204" pitchFamily="34" charset="0"/>
              </a:endParaRP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sz="2000" smtClean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~100 změn na proteinové úrovni</a:t>
              </a:r>
              <a:endParaRPr lang="cs-CZ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sz="2000" smtClean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~250 změněných fosforylovaných míst </a:t>
              </a:r>
              <a:endParaRPr lang="cs-CZ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1"/>
              <a:endParaRPr lang="cs-CZ" sz="2000" b="1" smtClean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6204434" y="4628813"/>
              <a:ext cx="16000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lnSpc>
                  <a:spcPts val="1200"/>
                </a:lnSpc>
                <a:spcAft>
                  <a:spcPts val="0"/>
                </a:spcAft>
                <a:tabLst>
                  <a:tab pos="197485" algn="l"/>
                  <a:tab pos="270510" algn="l"/>
                  <a:tab pos="914400" algn="l"/>
                  <a:tab pos="1828800" algn="l"/>
                  <a:tab pos="2743200" algn="l"/>
                  <a:tab pos="3657600" algn="l"/>
                </a:tabLst>
              </a:pPr>
              <a:r>
                <a:rPr lang="cs-CZ" sz="1200" i="1" smtClean="0">
                  <a:solidFill>
                    <a:srgbClr val="000000"/>
                  </a:solidFill>
                  <a:ea typeface="Times New Roman" panose="02020603050405020304" pitchFamily="18" charset="0"/>
                </a:rPr>
                <a:t>dosud nepublikováno</a:t>
              </a:r>
              <a:endParaRPr lang="cs-CZ" sz="1200" i="1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3227148" y="1180016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 smtClean="0">
                <a:latin typeface="Arial Black" panose="020B0A04020102020204" pitchFamily="34" charset="0"/>
              </a:rPr>
              <a:t>2-D LC-MS/MS off-line</a:t>
            </a:r>
            <a:endParaRPr lang="cs-CZ" sz="1600" b="1" dirty="0">
              <a:latin typeface="Arial Black" panose="020B0A040201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7870" y="4741633"/>
            <a:ext cx="5109270" cy="1901769"/>
            <a:chOff x="67870" y="4741633"/>
            <a:chExt cx="5109270" cy="1901769"/>
          </a:xfrm>
        </p:grpSpPr>
        <p:grpSp>
          <p:nvGrpSpPr>
            <p:cNvPr id="49" name="Skupina 48"/>
            <p:cNvGrpSpPr/>
            <p:nvPr/>
          </p:nvGrpSpPr>
          <p:grpSpPr>
            <a:xfrm>
              <a:off x="67870" y="4741633"/>
              <a:ext cx="2202892" cy="1901769"/>
              <a:chOff x="-13289" y="4359955"/>
              <a:chExt cx="2202892" cy="1901769"/>
            </a:xfrm>
          </p:grpSpPr>
          <p:cxnSp>
            <p:nvCxnSpPr>
              <p:cNvPr id="50" name="Přímá spojnice se šipkou 49"/>
              <p:cNvCxnSpPr/>
              <p:nvPr/>
            </p:nvCxnSpPr>
            <p:spPr bwMode="auto">
              <a:xfrm rot="5400000" flipV="1">
                <a:off x="784433" y="4642692"/>
                <a:ext cx="575081" cy="960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1" name="TextovéPole 50"/>
              <p:cNvSpPr txBox="1">
                <a:spLocks/>
              </p:cNvSpPr>
              <p:nvPr/>
            </p:nvSpPr>
            <p:spPr>
              <a:xfrm>
                <a:off x="130379" y="5892392"/>
                <a:ext cx="2059224" cy="369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Data processing</a:t>
                </a:r>
              </a:p>
            </p:txBody>
          </p:sp>
          <p:sp>
            <p:nvSpPr>
              <p:cNvPr id="52" name="TextovéPole 51"/>
              <p:cNvSpPr txBox="1">
                <a:spLocks/>
              </p:cNvSpPr>
              <p:nvPr/>
            </p:nvSpPr>
            <p:spPr>
              <a:xfrm>
                <a:off x="-13289" y="4998711"/>
                <a:ext cx="2180133" cy="10464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w/o and </a:t>
                </a:r>
                <a:r>
                  <a:rPr lang="cs-CZ" sz="1400" dirty="0" err="1"/>
                  <a:t>with</a:t>
                </a:r>
                <a:r>
                  <a:rPr lang="cs-CZ" sz="1400" dirty="0"/>
                  <a:t> SPL </a:t>
                </a:r>
              </a:p>
              <a:p>
                <a:pPr algn="ctr"/>
                <a:r>
                  <a:rPr lang="en-US" b="1" dirty="0" smtClean="0"/>
                  <a:t>LC-MS/MS</a:t>
                </a:r>
                <a:r>
                  <a:rPr lang="cs-CZ" b="1" dirty="0" smtClean="0"/>
                  <a:t> </a:t>
                </a:r>
              </a:p>
              <a:p>
                <a:pPr algn="ctr"/>
                <a:r>
                  <a:rPr lang="en-US" b="1" dirty="0" smtClean="0"/>
                  <a:t> </a:t>
                </a:r>
                <a:r>
                  <a:rPr lang="cs-CZ" b="1" dirty="0" smtClean="0"/>
                  <a:t>(</a:t>
                </a:r>
                <a:r>
                  <a:rPr lang="cs-CZ" b="1" dirty="0" err="1" smtClean="0"/>
                  <a:t>Orbitrap</a:t>
                </a:r>
                <a:r>
                  <a:rPr lang="cs-CZ" b="1" dirty="0" smtClean="0"/>
                  <a:t> </a:t>
                </a:r>
                <a:r>
                  <a:rPr lang="cs-CZ" b="1" dirty="0" err="1" smtClean="0"/>
                  <a:t>Elite</a:t>
                </a:r>
                <a:r>
                  <a:rPr lang="cs-CZ" b="1" dirty="0"/>
                  <a:t>)</a:t>
                </a:r>
                <a:endParaRPr lang="en-US" dirty="0" smtClean="0"/>
              </a:p>
              <a:p>
                <a:pPr algn="ctr"/>
                <a:r>
                  <a:rPr lang="cs-CZ" sz="800" b="1" dirty="0" smtClean="0"/>
                  <a:t> </a:t>
                </a:r>
              </a:p>
            </p:txBody>
          </p:sp>
        </p:grpSp>
        <p:sp>
          <p:nvSpPr>
            <p:cNvPr id="53" name="Obdélník 52"/>
            <p:cNvSpPr/>
            <p:nvPr/>
          </p:nvSpPr>
          <p:spPr>
            <a:xfrm>
              <a:off x="2213413" y="5506124"/>
              <a:ext cx="296372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cs-CZ" altLang="en-US" sz="1400" dirty="0" smtClean="0"/>
                <a:t>SPL – „s</a:t>
              </a:r>
              <a:r>
                <a:rPr lang="en-US" altLang="en-US" sz="1400" dirty="0" err="1" smtClean="0"/>
                <a:t>cheduled</a:t>
              </a:r>
              <a:r>
                <a:rPr lang="en-US" altLang="en-US" sz="1400" dirty="0" smtClean="0"/>
                <a:t> </a:t>
              </a:r>
              <a:r>
                <a:rPr lang="en-US" altLang="en-US" sz="1400" dirty="0"/>
                <a:t>precursor </a:t>
              </a:r>
              <a:r>
                <a:rPr lang="en-US" altLang="en-US" sz="1400" dirty="0" smtClean="0"/>
                <a:t>list</a:t>
              </a:r>
              <a:r>
                <a:rPr lang="cs-CZ" altLang="en-US" sz="1400" dirty="0" smtClean="0"/>
                <a:t>“</a:t>
              </a:r>
              <a:r>
                <a:rPr lang="en-US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analysis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enables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repeated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err="1" smtClean="0">
                  <a:ea typeface="ＭＳ Ｐゴシック" pitchFamily="34" charset="-128"/>
                </a:rPr>
                <a:t>analysis</a:t>
              </a:r>
              <a:r>
                <a:rPr lang="cs-CZ" altLang="en-US" sz="1400" smtClean="0">
                  <a:ea typeface="ＭＳ Ｐゴシック" pitchFamily="34" charset="-128"/>
                </a:rPr>
                <a:t> </a:t>
              </a:r>
              <a:r>
                <a:rPr lang="cs-CZ" altLang="en-US" sz="1400" smtClean="0">
                  <a:ea typeface="ＭＳ Ｐゴシック" pitchFamily="34" charset="-128"/>
                </a:rPr>
                <a:t>of </a:t>
              </a:r>
              <a:r>
                <a:rPr lang="cs-CZ" altLang="en-US" sz="1400" dirty="0" smtClean="0">
                  <a:ea typeface="ＭＳ Ｐゴシック" pitchFamily="34" charset="-128"/>
                </a:rPr>
                <a:t>sample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with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exclusion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of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already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identified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dirty="0" err="1" smtClean="0">
                  <a:ea typeface="ＭＳ Ｐゴシック" pitchFamily="34" charset="-128"/>
                </a:rPr>
                <a:t>peptides</a:t>
              </a:r>
              <a:r>
                <a:rPr lang="cs-CZ" altLang="en-US" sz="1400" dirty="0" smtClean="0">
                  <a:ea typeface="ＭＳ Ｐゴシック" pitchFamily="34" charset="-128"/>
                </a:rPr>
                <a:t> </a:t>
              </a:r>
              <a:r>
                <a:rPr lang="cs-CZ" altLang="en-US" sz="1400" smtClean="0">
                  <a:ea typeface="ＭＳ Ｐゴシック" pitchFamily="34" charset="-128"/>
                </a:rPr>
                <a:t>in</a:t>
              </a:r>
              <a:r>
                <a:rPr lang="en-US" altLang="en-US" sz="1400" smtClean="0"/>
                <a:t> </a:t>
              </a:r>
              <a:r>
                <a:rPr lang="en-US" altLang="en-US" sz="1400" smtClean="0"/>
                <a:t>previous </a:t>
              </a:r>
              <a:r>
                <a:rPr lang="en-US" altLang="en-US" sz="1400" dirty="0"/>
                <a:t>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8497801" y="6259537"/>
            <a:ext cx="501824" cy="457200"/>
          </a:xfrm>
        </p:spPr>
        <p:txBody>
          <a:bodyPr/>
          <a:lstStyle/>
          <a:p>
            <a:pPr>
              <a:defRPr/>
            </a:pPr>
            <a:fld id="{495E011B-0D74-844B-BF3D-A81A45F0357A}" type="slidenum">
              <a:rPr lang="cs-CZ" smtClean="0"/>
              <a:pPr>
                <a:defRPr/>
              </a:pPr>
              <a:t>55</a:t>
            </a:fld>
            <a:endParaRPr lang="cs-CZ">
              <a:solidFill>
                <a:srgbClr val="E1F0D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3524"/>
            <a:ext cx="88296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19113" y="5899174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 1 2 3 4 5 6 7 8 </a:t>
            </a:r>
            <a:r>
              <a:rPr lang="cs-CZ" altLang="en-US" sz="1600" b="1">
                <a:solidFill>
                  <a:srgbClr val="FF0000"/>
                </a:solidFill>
              </a:rPr>
              <a:t>9 10 11 12 13 14 15 16 17 18 19 20 21 22 23 </a:t>
            </a:r>
            <a:r>
              <a:rPr lang="cs-CZ" altLang="en-US" sz="1600">
                <a:solidFill>
                  <a:schemeClr val="tx1"/>
                </a:solidFill>
              </a:rPr>
              <a:t>24 25 26 27 28 29 30</a:t>
            </a:r>
            <a:endParaRPr lang="en-US" altLang="en-US" sz="160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95513" y="5659462"/>
            <a:ext cx="288925" cy="309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940425" y="5589612"/>
            <a:ext cx="0" cy="328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42131" y="802505"/>
            <a:ext cx="676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digest (1</a:t>
            </a:r>
            <a:r>
              <a:rPr lang="cs-CZ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087" y="366751"/>
            <a:ext cx="3246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smtClean="0">
                <a:latin typeface="Arial Black" panose="020B0A04020102020204" pitchFamily="34" charset="0"/>
              </a:rPr>
              <a:t>2-D LC-MS/MS off-line</a:t>
            </a:r>
            <a:endParaRPr lang="cs-CZ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498737" y="6449116"/>
            <a:ext cx="576064" cy="348952"/>
          </a:xfrm>
        </p:spPr>
        <p:txBody>
          <a:bodyPr/>
          <a:lstStyle/>
          <a:p>
            <a:fld id="{D2ACA931-041F-4525-A223-7F41C4922548}" type="slidenum">
              <a:rPr lang="en-US" altLang="cs-CZ" smtClean="0"/>
              <a:pPr/>
              <a:t>56</a:t>
            </a:fld>
            <a:endParaRPr lang="en-US" alt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007604" y="1484784"/>
            <a:ext cx="7128792" cy="4451099"/>
            <a:chOff x="899592" y="1484784"/>
            <a:chExt cx="7128792" cy="4451099"/>
          </a:xfrm>
        </p:grpSpPr>
        <p:pic>
          <p:nvPicPr>
            <p:cNvPr id="45" name="Obrázek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484784"/>
              <a:ext cx="7128792" cy="4451099"/>
            </a:xfrm>
            <a:prstGeom prst="rect">
              <a:avLst/>
            </a:prstGeom>
          </p:spPr>
        </p:pic>
        <p:sp>
          <p:nvSpPr>
            <p:cNvPr id="46" name="TextovéPole 45"/>
            <p:cNvSpPr txBox="1"/>
            <p:nvPr/>
          </p:nvSpPr>
          <p:spPr>
            <a:xfrm>
              <a:off x="1835696" y="508518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17931</a:t>
              </a:r>
              <a:endParaRPr lang="cs-CZ" sz="1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347864" y="501317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20395</a:t>
              </a:r>
              <a:endParaRPr lang="cs-CZ" sz="1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811673" y="285293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86212</a:t>
              </a:r>
              <a:endParaRPr lang="cs-CZ" sz="1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340187" y="254515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95781</a:t>
              </a:r>
              <a:endParaRPr lang="cs-CZ" sz="1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4469" y="1556792"/>
              <a:ext cx="3073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18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cs-CZ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cs-CZ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800" b="1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identified</a:t>
              </a:r>
              <a:r>
                <a:rPr lang="cs-CZ" sz="1800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peptides</a:t>
              </a:r>
              <a:endPara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83568" y="556259"/>
            <a:ext cx="7573856" cy="5823127"/>
            <a:chOff x="683568" y="556259"/>
            <a:chExt cx="7573856" cy="5823127"/>
          </a:xfrm>
        </p:grpSpPr>
        <p:sp>
          <p:nvSpPr>
            <p:cNvPr id="5" name="TextovéPole 4"/>
            <p:cNvSpPr txBox="1"/>
            <p:nvPr/>
          </p:nvSpPr>
          <p:spPr>
            <a:xfrm>
              <a:off x="2827734" y="556259"/>
              <a:ext cx="3426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cs-CZ" sz="2000" b="1" dirty="0" err="1" smtClean="0">
                  <a:latin typeface="+mj-lt"/>
                  <a:cs typeface="Arial" panose="020B0604020202020204" pitchFamily="34" charset="0"/>
                </a:rPr>
                <a:t>Number</a:t>
              </a:r>
              <a:r>
                <a:rPr lang="cs-CZ" sz="20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 smtClean="0">
                  <a:latin typeface="+mj-lt"/>
                  <a:cs typeface="Arial" panose="020B0604020202020204" pitchFamily="34" charset="0"/>
                </a:rPr>
                <a:t>of</a:t>
              </a:r>
              <a:r>
                <a:rPr lang="cs-CZ" sz="20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 smtClean="0">
                  <a:latin typeface="+mj-lt"/>
                  <a:cs typeface="Arial" panose="020B0604020202020204" pitchFamily="34" charset="0"/>
                </a:rPr>
                <a:t>identified</a:t>
              </a:r>
              <a:r>
                <a:rPr lang="cs-CZ" sz="20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cs-CZ" sz="2000" b="1" dirty="0" err="1" smtClean="0">
                  <a:latin typeface="+mj-lt"/>
                  <a:cs typeface="Arial" panose="020B0604020202020204" pitchFamily="34" charset="0"/>
                </a:rPr>
                <a:t>proteins</a:t>
              </a:r>
              <a:endParaRPr lang="cs-CZ" sz="2000" b="1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2" name="Skupina 51"/>
            <p:cNvGrpSpPr/>
            <p:nvPr/>
          </p:nvGrpSpPr>
          <p:grpSpPr>
            <a:xfrm>
              <a:off x="683568" y="1041279"/>
              <a:ext cx="7573856" cy="5338107"/>
              <a:chOff x="652036" y="827197"/>
              <a:chExt cx="7573856" cy="5338107"/>
            </a:xfrm>
          </p:grpSpPr>
          <p:pic>
            <p:nvPicPr>
              <p:cNvPr id="53" name="Obrázek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036" y="827197"/>
                <a:ext cx="7573856" cy="5338107"/>
              </a:xfrm>
              <a:prstGeom prst="rect">
                <a:avLst/>
              </a:prstGeom>
            </p:spPr>
          </p:pic>
          <p:sp>
            <p:nvSpPr>
              <p:cNvPr id="54" name="TextovéPole 53"/>
              <p:cNvSpPr txBox="1"/>
              <p:nvPr/>
            </p:nvSpPr>
            <p:spPr>
              <a:xfrm>
                <a:off x="6316574" y="1421967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9013</a:t>
                </a:r>
                <a:endPara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3040184" y="391262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3398</a:t>
                </a:r>
                <a:endPara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ovéPole 55"/>
              <p:cNvSpPr txBox="1"/>
              <p:nvPr/>
            </p:nvSpPr>
            <p:spPr>
              <a:xfrm>
                <a:off x="1412172" y="4048761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3098</a:t>
                </a:r>
                <a:endPara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7479199" y="3003034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5474</a:t>
                </a:r>
                <a:endParaRPr lang="cs-CZ" sz="1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ovéPole 57"/>
              <p:cNvSpPr txBox="1"/>
              <p:nvPr/>
            </p:nvSpPr>
            <p:spPr>
              <a:xfrm>
                <a:off x="5824086" y="3140968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5140</a:t>
                </a:r>
                <a:endParaRPr lang="cs-CZ" sz="1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ovéPole 58"/>
              <p:cNvSpPr txBox="1"/>
              <p:nvPr/>
            </p:nvSpPr>
            <p:spPr>
              <a:xfrm>
                <a:off x="4205150" y="4832966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1317</a:t>
                </a:r>
                <a:endParaRPr lang="cs-CZ" sz="1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2553413" y="4917519"/>
                <a:ext cx="549522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1126</a:t>
                </a:r>
                <a:endParaRPr lang="cs-CZ" sz="14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" name="Přímá spojnice 60"/>
              <p:cNvCxnSpPr/>
              <p:nvPr/>
            </p:nvCxnSpPr>
            <p:spPr>
              <a:xfrm>
                <a:off x="3085371" y="1284526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>
                <a:off x="4713040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/>
              <p:nvPr/>
            </p:nvCxnSpPr>
            <p:spPr>
              <a:xfrm>
                <a:off x="6364317" y="1283827"/>
                <a:ext cx="14937" cy="465557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ovéPole 63"/>
              <p:cNvSpPr txBox="1"/>
              <p:nvPr/>
            </p:nvSpPr>
            <p:spPr>
              <a:xfrm>
                <a:off x="4677987" y="1628800"/>
                <a:ext cx="559004" cy="27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b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8560</a:t>
                </a:r>
                <a:endParaRPr lang="cs-CZ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TextovéPole 64"/>
          <p:cNvSpPr txBox="1"/>
          <p:nvPr/>
        </p:nvSpPr>
        <p:spPr>
          <a:xfrm>
            <a:off x="287304" y="2104980"/>
            <a:ext cx="4152099" cy="738664"/>
          </a:xfrm>
          <a:prstGeom prst="rect">
            <a:avLst/>
          </a:prstGeom>
          <a:solidFill>
            <a:srgbClr val="EEB39C"/>
          </a:solidFill>
        </p:spPr>
        <p:txBody>
          <a:bodyPr wrap="none" rtlCol="0">
            <a:spAutoFit/>
          </a:bodyPr>
          <a:lstStyle/>
          <a:p>
            <a:r>
              <a:rPr lang="cs-CZ" sz="1400" i="1" smtClean="0">
                <a:latin typeface="Arial" panose="020B0604020202020204" pitchFamily="34" charset="0"/>
                <a:cs typeface="Arial" panose="020B0604020202020204" pitchFamily="34" charset="0"/>
              </a:rPr>
              <a:t>Fractionation</a:t>
            </a:r>
            <a:endParaRPr lang="cs-CZ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smtClean="0">
                <a:latin typeface="Arial" panose="020B0604020202020204" pitchFamily="34" charset="0"/>
                <a:cs typeface="Arial" panose="020B0604020202020204" pitchFamily="34" charset="0"/>
              </a:rPr>
              <a:t>three fold increase in number of identified proteins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smtClean="0">
                <a:latin typeface="Arial" panose="020B0604020202020204" pitchFamily="34" charset="0"/>
                <a:cs typeface="Arial" panose="020B0604020202020204" pitchFamily="34" charset="0"/>
              </a:rPr>
              <a:t>Higher sequence coverage for most proteins</a:t>
            </a:r>
          </a:p>
        </p:txBody>
      </p:sp>
    </p:spTree>
    <p:extLst>
      <p:ext uri="{BB962C8B-B14F-4D97-AF65-F5344CB8AC3E}">
        <p14:creationId xmlns:p14="http://schemas.microsoft.com/office/powerpoint/2010/main" val="9478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174875" y="655638"/>
            <a:ext cx="4894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Cílená MS/MS analýza vybraných proteinů</a:t>
            </a:r>
          </a:p>
          <a:p>
            <a:pPr algn="ctr"/>
            <a:r>
              <a:rPr lang="cs-CZ" altLang="cs-CZ"/>
              <a:t>relativní /absolutní kvantifikace</a:t>
            </a:r>
          </a:p>
          <a:p>
            <a:pPr algn="ctr"/>
            <a:r>
              <a:rPr lang="cs-CZ" altLang="cs-CZ" b="1"/>
              <a:t>multiple reaction monitoring (MRM)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443663" y="45085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Arial" panose="020B0604020202020204" pitchFamily="34" charset="0"/>
              </a:rPr>
              <a:t>vysoká citlivost</a:t>
            </a:r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1095375" y="2154238"/>
            <a:ext cx="387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screening – výběr kandidátního proteinu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1095375" y="2630488"/>
            <a:ext cx="661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příprava metody (výběr MRM přechodů – peptid + vybraný fragment)</a:t>
            </a:r>
          </a:p>
        </p:txBody>
      </p: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423863" y="3068638"/>
            <a:ext cx="8088312" cy="3079750"/>
            <a:chOff x="267" y="1933"/>
            <a:chExt cx="5095" cy="1940"/>
          </a:xfrm>
        </p:grpSpPr>
        <p:grpSp>
          <p:nvGrpSpPr>
            <p:cNvPr id="170007" name="Group 23"/>
            <p:cNvGrpSpPr>
              <a:grpSpLocks/>
            </p:cNvGrpSpPr>
            <p:nvPr/>
          </p:nvGrpSpPr>
          <p:grpSpPr bwMode="auto">
            <a:xfrm>
              <a:off x="267" y="2296"/>
              <a:ext cx="5095" cy="1577"/>
              <a:chOff x="267" y="2296"/>
              <a:chExt cx="5095" cy="1577"/>
            </a:xfrm>
          </p:grpSpPr>
          <p:sp>
            <p:nvSpPr>
              <p:cNvPr id="169991" name="Line 6"/>
              <p:cNvSpPr>
                <a:spLocks noChangeShapeType="1"/>
              </p:cNvSpPr>
              <p:nvPr/>
            </p:nvSpPr>
            <p:spPr bwMode="auto">
              <a:xfrm flipV="1">
                <a:off x="960" y="2606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pic>
            <p:nvPicPr>
              <p:cNvPr id="16999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403"/>
                <a:ext cx="40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993" name="Text Box 7"/>
              <p:cNvSpPr txBox="1">
                <a:spLocks noChangeArrowheads="1"/>
              </p:cNvSpPr>
              <p:nvPr/>
            </p:nvSpPr>
            <p:spPr bwMode="auto">
              <a:xfrm>
                <a:off x="267" y="2771"/>
                <a:ext cx="8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Protein </a:t>
                </a:r>
                <a:r>
                  <a:rPr lang="en-US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mixture</a:t>
                </a:r>
                <a:endParaRPr lang="cs-CZ" altLang="cs-CZ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994" name="Text Box 13"/>
              <p:cNvSpPr txBox="1">
                <a:spLocks noChangeArrowheads="1"/>
              </p:cNvSpPr>
              <p:nvPr/>
            </p:nvSpPr>
            <p:spPr bwMode="auto">
              <a:xfrm>
                <a:off x="1111" y="2296"/>
                <a:ext cx="5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In-solution</a:t>
                </a:r>
              </a:p>
              <a:p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 digestion</a:t>
                </a:r>
              </a:p>
            </p:txBody>
          </p:sp>
          <p:grpSp>
            <p:nvGrpSpPr>
              <p:cNvPr id="169995" name="Group 59"/>
              <p:cNvGrpSpPr>
                <a:grpSpLocks/>
              </p:cNvGrpSpPr>
              <p:nvPr/>
            </p:nvGrpSpPr>
            <p:grpSpPr bwMode="auto">
              <a:xfrm>
                <a:off x="2018" y="2448"/>
                <a:ext cx="496" cy="519"/>
                <a:chOff x="2880" y="859"/>
                <a:chExt cx="496" cy="519"/>
              </a:xfrm>
            </p:grpSpPr>
            <p:sp>
              <p:nvSpPr>
                <p:cNvPr id="16999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80" y="1186"/>
                  <a:ext cx="49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altLang="cs-CZ" sz="140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Peptides</a:t>
                  </a:r>
                </a:p>
              </p:txBody>
            </p:sp>
            <p:grpSp>
              <p:nvGrpSpPr>
                <p:cNvPr id="169997" name="Group 49"/>
                <p:cNvGrpSpPr>
                  <a:grpSpLocks/>
                </p:cNvGrpSpPr>
                <p:nvPr/>
              </p:nvGrpSpPr>
              <p:grpSpPr bwMode="auto">
                <a:xfrm>
                  <a:off x="2921" y="859"/>
                  <a:ext cx="401" cy="331"/>
                  <a:chOff x="3216" y="1968"/>
                  <a:chExt cx="468" cy="324"/>
                </a:xfrm>
              </p:grpSpPr>
              <p:pic>
                <p:nvPicPr>
                  <p:cNvPr id="169998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1968"/>
                    <a:ext cx="468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9999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2112"/>
                    <a:ext cx="90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70000" name="Line 6"/>
              <p:cNvSpPr>
                <a:spLocks noChangeShapeType="1"/>
              </p:cNvSpPr>
              <p:nvPr/>
            </p:nvSpPr>
            <p:spPr bwMode="auto">
              <a:xfrm flipV="1">
                <a:off x="2678" y="2604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001" name="Text Box 17"/>
              <p:cNvSpPr txBox="1">
                <a:spLocks noChangeArrowheads="1"/>
              </p:cNvSpPr>
              <p:nvPr/>
            </p:nvSpPr>
            <p:spPr bwMode="auto">
              <a:xfrm>
                <a:off x="3787" y="2495"/>
                <a:ext cx="157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LC-MS/MS – MRM mode</a:t>
                </a:r>
              </a:p>
            </p:txBody>
          </p:sp>
          <p:pic>
            <p:nvPicPr>
              <p:cNvPr id="170002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3113"/>
                <a:ext cx="2466" cy="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703" y="1933"/>
              <a:ext cx="1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800"/>
                <a:t>vlastní analýza a zpracování dat</a:t>
              </a:r>
            </a:p>
          </p:txBody>
        </p:sp>
      </p:grpSp>
      <p:sp>
        <p:nvSpPr>
          <p:cNvPr id="170009" name="Rectangle 25"/>
          <p:cNvSpPr>
            <a:spLocks noChangeArrowheads="1"/>
          </p:cNvSpPr>
          <p:nvPr/>
        </p:nvSpPr>
        <p:spPr bwMode="auto">
          <a:xfrm>
            <a:off x="6227763" y="6237288"/>
            <a:ext cx="1925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i="1"/>
              <a:t>http://www.srmatlas.org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  <p:bldP spid="170004" grpId="0"/>
      <p:bldP spid="17000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557463" y="476250"/>
            <a:ext cx="3798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b="1"/>
              <a:t>Kvantifikace enterotoxinů</a:t>
            </a:r>
          </a:p>
          <a:p>
            <a:pPr algn="ctr"/>
            <a:r>
              <a:rPr lang="cs-CZ" altLang="cs-CZ" b="1" i="1"/>
              <a:t>cílená analýza vybraného proteinu</a:t>
            </a:r>
          </a:p>
          <a:p>
            <a:pPr algn="ctr"/>
            <a:r>
              <a:rPr lang="cs-CZ" altLang="cs-CZ" b="1" i="1"/>
              <a:t>MRM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9388" y="2066925"/>
            <a:ext cx="474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výběr peptidů vhodných pro kvantifikaci</a:t>
            </a:r>
          </a:p>
          <a:p>
            <a:pPr>
              <a:buFontTx/>
              <a:buBlip>
                <a:blip r:embed="rId2"/>
              </a:buBlip>
            </a:pPr>
            <a:r>
              <a:rPr lang="cs-CZ" altLang="cs-CZ" sz="1800"/>
              <a:t>   absolutní kvantifikace pomocí AQUA peptidů</a:t>
            </a:r>
          </a:p>
        </p:txBody>
      </p:sp>
      <p:pic>
        <p:nvPicPr>
          <p:cNvPr id="184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311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26" name="Group 6"/>
          <p:cNvGrpSpPr>
            <a:grpSpLocks/>
          </p:cNvGrpSpPr>
          <p:nvPr/>
        </p:nvGrpSpPr>
        <p:grpSpPr bwMode="auto">
          <a:xfrm>
            <a:off x="755650" y="3500438"/>
            <a:ext cx="5832475" cy="2808287"/>
            <a:chOff x="476" y="2205"/>
            <a:chExt cx="3674" cy="1769"/>
          </a:xfrm>
        </p:grpSpPr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476" y="2205"/>
              <a:ext cx="3674" cy="1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43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2341"/>
              <a:ext cx="3325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29" name="Rectangle 9"/>
            <p:cNvSpPr>
              <a:spLocks noChangeArrowheads="1"/>
            </p:cNvSpPr>
            <p:nvPr/>
          </p:nvSpPr>
          <p:spPr bwMode="auto">
            <a:xfrm>
              <a:off x="567" y="2269"/>
              <a:ext cx="3084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911350" y="4718050"/>
            <a:ext cx="6800850" cy="379413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800" b="1"/>
              <a:t>v</a:t>
            </a:r>
            <a:r>
              <a:rPr lang="cs-CZ" altLang="cs-CZ" sz="1800" b="1"/>
              <a:t>ý</a:t>
            </a:r>
            <a:r>
              <a:rPr lang="en-US" altLang="cs-CZ" sz="1800" b="1"/>
              <a:t>sled</a:t>
            </a:r>
            <a:r>
              <a:rPr lang="cs-CZ" altLang="cs-CZ" sz="1800" b="1"/>
              <a:t>e</a:t>
            </a:r>
            <a:r>
              <a:rPr lang="en-US" altLang="cs-CZ" sz="1800" b="1"/>
              <a:t>k</a:t>
            </a:r>
            <a:r>
              <a:rPr lang="cs-CZ" altLang="cs-CZ" sz="1800" b="1"/>
              <a:t> - zjištěné množtví/koncentrace daného proteinu ve vzorku</a:t>
            </a:r>
            <a:r>
              <a:rPr lang="en-US" altLang="cs-CZ" sz="1800" b="1"/>
              <a:t> 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68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884488" y="193675"/>
            <a:ext cx="2903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SWATH 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Q-TOF</a:t>
            </a:r>
            <a:r>
              <a:rPr lang="en-US" altLang="cs-CZ" sz="2000"/>
              <a:t>, </a:t>
            </a:r>
            <a:r>
              <a:rPr lang="cs-CZ" altLang="cs-CZ" sz="2000"/>
              <a:t>MS/MS </a:t>
            </a:r>
            <a:r>
              <a:rPr lang="en-US" altLang="cs-CZ" sz="2000"/>
              <a:t>&lt; 10 ppm</a:t>
            </a:r>
            <a:endParaRPr lang="cs-CZ" altLang="cs-CZ" sz="200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825" y="1150938"/>
            <a:ext cx="0" cy="25273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ovéPole 7"/>
          <p:cNvSpPr txBox="1">
            <a:spLocks noChangeArrowheads="1"/>
          </p:cNvSpPr>
          <p:nvPr/>
        </p:nvSpPr>
        <p:spPr bwMode="auto">
          <a:xfrm>
            <a:off x="5724525" y="3600450"/>
            <a:ext cx="110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Retention time</a:t>
            </a:r>
            <a:endParaRPr lang="cs-CZ" altLang="cs-CZ" sz="1200"/>
          </a:p>
        </p:txBody>
      </p:sp>
      <p:sp>
        <p:nvSpPr>
          <p:cNvPr id="26630" name="TextovéPole 8"/>
          <p:cNvSpPr txBox="1">
            <a:spLocks noChangeArrowheads="1"/>
          </p:cNvSpPr>
          <p:nvPr/>
        </p:nvSpPr>
        <p:spPr bwMode="auto">
          <a:xfrm>
            <a:off x="4049713" y="963613"/>
            <a:ext cx="417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m/z</a:t>
            </a:r>
            <a:endParaRPr lang="cs-CZ" altLang="cs-CZ" sz="1200"/>
          </a:p>
        </p:txBody>
      </p:sp>
      <p:grpSp>
        <p:nvGrpSpPr>
          <p:cNvPr id="14" name="Skupina 13"/>
          <p:cNvGrpSpPr>
            <a:grpSpLocks/>
          </p:cNvGrpSpPr>
          <p:nvPr/>
        </p:nvGrpSpPr>
        <p:grpSpPr bwMode="auto">
          <a:xfrm>
            <a:off x="1258888" y="3943350"/>
            <a:ext cx="3384550" cy="2522538"/>
            <a:chOff x="1259632" y="3942581"/>
            <a:chExt cx="3384376" cy="2523119"/>
          </a:xfrm>
        </p:grpSpPr>
        <p:pic>
          <p:nvPicPr>
            <p:cNvPr id="26638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509120"/>
              <a:ext cx="2397413" cy="19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Přímá spojnice se šipkou 11"/>
            <p:cNvCxnSpPr/>
            <p:nvPr/>
          </p:nvCxnSpPr>
          <p:spPr>
            <a:xfrm flipH="1">
              <a:off x="3836012" y="3942581"/>
              <a:ext cx="807996" cy="50494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632325" y="4900613"/>
            <a:ext cx="4079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k</a:t>
            </a:r>
            <a:r>
              <a:rPr lang="en-US" altLang="cs-CZ" sz="1600"/>
              <a:t>lasick</a:t>
            </a:r>
            <a:r>
              <a:rPr lang="cs-CZ" altLang="cs-CZ" sz="1600"/>
              <a:t>é DB prohledávání </a:t>
            </a:r>
            <a:r>
              <a:rPr lang="cs-CZ" altLang="cs-CZ" sz="1600" b="1"/>
              <a:t>nelze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srovnání  s knihovnami ref. MS/MS spekter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lang="cs-CZ" altLang="cs-CZ" sz="1600"/>
              <a:t>Relativní i absolutní kvantifikace </a:t>
            </a:r>
          </a:p>
        </p:txBody>
      </p: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1116013" y="4508500"/>
            <a:ext cx="2973387" cy="2282825"/>
            <a:chOff x="1115616" y="4509120"/>
            <a:chExt cx="2973085" cy="2282681"/>
          </a:xfrm>
        </p:grpSpPr>
        <p:pic>
          <p:nvPicPr>
            <p:cNvPr id="26636" name="Obráze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2973085" cy="19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ovéPole 15"/>
            <p:cNvSpPr txBox="1">
              <a:spLocks noChangeArrowheads="1"/>
            </p:cNvSpPr>
            <p:nvPr/>
          </p:nvSpPr>
          <p:spPr bwMode="auto">
            <a:xfrm>
              <a:off x="1440270" y="6453247"/>
              <a:ext cx="2036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celé MS/MS spektrum</a:t>
              </a:r>
            </a:p>
          </p:txBody>
        </p:sp>
      </p:grpSp>
      <p:sp>
        <p:nvSpPr>
          <p:cNvPr id="26634" name="TextovéPole 17"/>
          <p:cNvSpPr txBox="1">
            <a:spLocks noChangeArrowheads="1"/>
          </p:cNvSpPr>
          <p:nvPr/>
        </p:nvSpPr>
        <p:spPr bwMode="auto">
          <a:xfrm>
            <a:off x="6443663" y="6321425"/>
            <a:ext cx="2255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/>
              <a:t>Gillet et al, MCP, 11, 1-17 (2012)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7704" y="2105735"/>
            <a:ext cx="52640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smtClean="0"/>
              <a:t>DIA – data independent acquisition</a:t>
            </a:r>
            <a:endParaRPr lang="cs-CZ" sz="28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405291" y="548680"/>
            <a:ext cx="2534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 dirty="0" err="1" smtClean="0"/>
              <a:t>Proteomické</a:t>
            </a:r>
            <a:r>
              <a:rPr lang="cs-CZ" altLang="cs-CZ" sz="2000" b="1" dirty="0" smtClean="0"/>
              <a:t> aplikace</a:t>
            </a:r>
            <a:endParaRPr lang="cs-CZ" altLang="cs-CZ" sz="2000" b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sp>
        <p:nvSpPr>
          <p:cNvPr id="10" name="Obdélník 9"/>
          <p:cNvSpPr/>
          <p:nvPr/>
        </p:nvSpPr>
        <p:spPr>
          <a:xfrm>
            <a:off x="506927" y="1488994"/>
            <a:ext cx="8331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Charakterizace </a:t>
            </a:r>
            <a:r>
              <a:rPr lang="cs-CZ" b="1" dirty="0" smtClean="0"/>
              <a:t>kvalitativních a kvantitativních změn celého </a:t>
            </a:r>
            <a:r>
              <a:rPr lang="cs-CZ" b="1" dirty="0" err="1" smtClean="0"/>
              <a:t>proteomu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4846" y="1340768"/>
            <a:ext cx="8209601" cy="789069"/>
          </a:xfrm>
          <a:prstGeom prst="roundRect">
            <a:avLst/>
          </a:prstGeom>
          <a:solidFill>
            <a:srgbClr val="FF6699">
              <a:alpha val="3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626145" y="2724786"/>
            <a:ext cx="7186215" cy="3823024"/>
            <a:chOff x="626145" y="2724786"/>
            <a:chExt cx="7186215" cy="3823024"/>
          </a:xfrm>
        </p:grpSpPr>
        <p:pic>
          <p:nvPicPr>
            <p:cNvPr id="14" name="Picture 6" descr="IMG_4916-up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826379"/>
              <a:ext cx="2305050" cy="172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ltraflex_II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376" y="4820611"/>
              <a:ext cx="2305050" cy="17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26145" y="2724786"/>
              <a:ext cx="5256213" cy="10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4"/>
                </a:buBlip>
              </a:pPr>
              <a:r>
                <a:rPr lang="cs-CZ" altLang="cs-CZ" b="1" dirty="0"/>
                <a:t>  Hmotnostní spektrometrie (MS)</a:t>
              </a:r>
            </a:p>
            <a:p>
              <a:r>
                <a:rPr lang="cs-CZ" altLang="cs-CZ" sz="1800" dirty="0"/>
                <a:t>     </a:t>
              </a:r>
              <a:r>
                <a:rPr lang="cs-CZ" altLang="cs-CZ" sz="1800" i="1" dirty="0"/>
                <a:t>nejrozšířenější technika pro charakterizaci proteinů   </a:t>
              </a:r>
            </a:p>
            <a:p>
              <a:r>
                <a:rPr lang="cs-CZ" altLang="cs-CZ" sz="1800" i="1" dirty="0"/>
                <a:t>     a jejich modifikací (na základě </a:t>
              </a:r>
              <a:r>
                <a:rPr lang="cs-CZ" altLang="cs-CZ" sz="1800" b="1" i="1" dirty="0"/>
                <a:t>primární struktury</a:t>
              </a:r>
              <a:r>
                <a:rPr lang="cs-CZ" altLang="cs-CZ" sz="1800" i="1" dirty="0"/>
                <a:t>)</a:t>
              </a:r>
            </a:p>
            <a:p>
              <a:r>
                <a:rPr lang="cs-CZ" altLang="cs-CZ" sz="900" b="1" dirty="0"/>
                <a:t> </a:t>
              </a:r>
              <a:endParaRPr lang="cs-CZ" altLang="cs-CZ" b="1" dirty="0"/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212976"/>
              <a:ext cx="1656184" cy="2484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4"/>
          <p:cNvSpPr txBox="1">
            <a:spLocks noChangeArrowheads="1"/>
          </p:cNvSpPr>
          <p:nvPr/>
        </p:nvSpPr>
        <p:spPr bwMode="auto">
          <a:xfrm>
            <a:off x="467544" y="884437"/>
            <a:ext cx="7677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základní </a:t>
            </a:r>
            <a:r>
              <a:rPr lang="en-US" altLang="cs-CZ" b="1" dirty="0" smtClean="0"/>
              <a:t>p</a:t>
            </a:r>
            <a:r>
              <a:rPr lang="cs-CZ" altLang="cs-CZ" b="1" dirty="0" err="1" smtClean="0"/>
              <a:t>ředpoklad</a:t>
            </a:r>
            <a:r>
              <a:rPr lang="cs-CZ" altLang="cs-CZ" b="1" dirty="0" smtClean="0"/>
              <a:t> úspěchu – správná příprava vzorku</a:t>
            </a:r>
            <a:endParaRPr lang="cs-CZ" altLang="cs-CZ" b="1" dirty="0"/>
          </a:p>
        </p:txBody>
      </p:sp>
      <p:sp>
        <p:nvSpPr>
          <p:cNvPr id="4" name="Text Box 546"/>
          <p:cNvSpPr txBox="1">
            <a:spLocks noChangeArrowheads="1"/>
          </p:cNvSpPr>
          <p:nvPr/>
        </p:nvSpPr>
        <p:spPr bwMode="auto">
          <a:xfrm>
            <a:off x="2987824" y="2971350"/>
            <a:ext cx="5473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FF3300"/>
                </a:solidFill>
                <a:latin typeface="+mn-lt"/>
              </a:rPr>
              <a:t>zachování původního proteinového složení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zachování modifikací (např. inhibitory fosfatáz)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odstranění kontaminant rušících koncovou MS analýzu</a:t>
            </a:r>
          </a:p>
          <a:p>
            <a:pPr eaLnBrk="1" hangingPunct="1"/>
            <a:r>
              <a:rPr lang="cs-CZ" altLang="cs-CZ" sz="1800" b="1" dirty="0">
                <a:latin typeface="+mn-lt"/>
              </a:rPr>
              <a:t>...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6" name="Obdélník 5"/>
          <p:cNvSpPr/>
          <p:nvPr/>
        </p:nvSpPr>
        <p:spPr>
          <a:xfrm>
            <a:off x="1864876" y="4653136"/>
            <a:ext cx="26981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GIGO</a:t>
            </a:r>
            <a:endParaRPr lang="cs-CZ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1916832"/>
            <a:ext cx="5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Proces přípravy </a:t>
            </a:r>
            <a:r>
              <a:rPr lang="cs-CZ" sz="1800" dirty="0" err="1" smtClean="0"/>
              <a:t>proteomických</a:t>
            </a:r>
            <a:r>
              <a:rPr lang="cs-CZ" sz="1800" dirty="0" smtClean="0"/>
              <a:t> vzorků je složen z mnoha procedur, v každém z nich hrozí ztráta vzorku či jeho ovlivnění</a:t>
            </a:r>
            <a:endParaRPr lang="cs-CZ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01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______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48672" cy="448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020272" y="548680"/>
            <a:ext cx="163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>
                <a:latin typeface="Britannic Bold" panose="020B0903060703020204" pitchFamily="34" charset="0"/>
              </a:rPr>
              <a:t>a to je konec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/>
              <a:t>CG010</a:t>
            </a:r>
            <a:endParaRPr lang="cs-CZ" altLang="cs-CZ" sz="1600" b="1"/>
          </a:p>
        </p:txBody>
      </p: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501650" y="4924425"/>
            <a:ext cx="7116763" cy="1319213"/>
            <a:chOff x="327" y="3282"/>
            <a:chExt cx="4483" cy="831"/>
          </a:xfrm>
        </p:grpSpPr>
        <p:grpSp>
          <p:nvGrpSpPr>
            <p:cNvPr id="150535" name="Group 7"/>
            <p:cNvGrpSpPr>
              <a:grpSpLocks/>
            </p:cNvGrpSpPr>
            <p:nvPr/>
          </p:nvGrpSpPr>
          <p:grpSpPr bwMode="auto">
            <a:xfrm>
              <a:off x="3697" y="3334"/>
              <a:ext cx="1113" cy="779"/>
              <a:chOff x="3697" y="3334"/>
              <a:chExt cx="1113" cy="779"/>
            </a:xfrm>
          </p:grpSpPr>
          <p:sp>
            <p:nvSpPr>
              <p:cNvPr id="150536" name="Freeform 8"/>
              <p:cNvSpPr>
                <a:spLocks/>
              </p:cNvSpPr>
              <p:nvPr/>
            </p:nvSpPr>
            <p:spPr bwMode="auto">
              <a:xfrm>
                <a:off x="3697" y="3790"/>
                <a:ext cx="1113" cy="313"/>
              </a:xfrm>
              <a:custGeom>
                <a:avLst/>
                <a:gdLst>
                  <a:gd name="T0" fmla="*/ 498 w 6796"/>
                  <a:gd name="T1" fmla="*/ 1514 h 1735"/>
                  <a:gd name="T2" fmla="*/ 598 w 6796"/>
                  <a:gd name="T3" fmla="*/ 1477 h 1735"/>
                  <a:gd name="T4" fmla="*/ 698 w 6796"/>
                  <a:gd name="T5" fmla="*/ 1514 h 1735"/>
                  <a:gd name="T6" fmla="*/ 797 w 6796"/>
                  <a:gd name="T7" fmla="*/ 1458 h 1735"/>
                  <a:gd name="T8" fmla="*/ 898 w 6796"/>
                  <a:gd name="T9" fmla="*/ 1514 h 1735"/>
                  <a:gd name="T10" fmla="*/ 998 w 6796"/>
                  <a:gd name="T11" fmla="*/ 1458 h 1735"/>
                  <a:gd name="T12" fmla="*/ 1098 w 6796"/>
                  <a:gd name="T13" fmla="*/ 1458 h 1735"/>
                  <a:gd name="T14" fmla="*/ 1198 w 6796"/>
                  <a:gd name="T15" fmla="*/ 1496 h 1735"/>
                  <a:gd name="T16" fmla="*/ 1297 w 6796"/>
                  <a:gd name="T17" fmla="*/ 1385 h 1735"/>
                  <a:gd name="T18" fmla="*/ 1397 w 6796"/>
                  <a:gd name="T19" fmla="*/ 1477 h 1735"/>
                  <a:gd name="T20" fmla="*/ 1498 w 6796"/>
                  <a:gd name="T21" fmla="*/ 1458 h 1735"/>
                  <a:gd name="T22" fmla="*/ 1598 w 6796"/>
                  <a:gd name="T23" fmla="*/ 1532 h 1735"/>
                  <a:gd name="T24" fmla="*/ 1698 w 6796"/>
                  <a:gd name="T25" fmla="*/ 1385 h 1735"/>
                  <a:gd name="T26" fmla="*/ 1799 w 6796"/>
                  <a:gd name="T27" fmla="*/ 1440 h 1735"/>
                  <a:gd name="T28" fmla="*/ 1899 w 6796"/>
                  <a:gd name="T29" fmla="*/ 1477 h 1735"/>
                  <a:gd name="T30" fmla="*/ 1998 w 6796"/>
                  <a:gd name="T31" fmla="*/ 1458 h 1735"/>
                  <a:gd name="T32" fmla="*/ 2099 w 6796"/>
                  <a:gd name="T33" fmla="*/ 1477 h 1735"/>
                  <a:gd name="T34" fmla="*/ 2199 w 6796"/>
                  <a:gd name="T35" fmla="*/ 1403 h 1735"/>
                  <a:gd name="T36" fmla="*/ 2300 w 6796"/>
                  <a:gd name="T37" fmla="*/ 1514 h 1735"/>
                  <a:gd name="T38" fmla="*/ 2400 w 6796"/>
                  <a:gd name="T39" fmla="*/ 1367 h 1735"/>
                  <a:gd name="T40" fmla="*/ 2501 w 6796"/>
                  <a:gd name="T41" fmla="*/ 1477 h 1735"/>
                  <a:gd name="T42" fmla="*/ 2601 w 6796"/>
                  <a:gd name="T43" fmla="*/ 1421 h 1735"/>
                  <a:gd name="T44" fmla="*/ 2702 w 6796"/>
                  <a:gd name="T45" fmla="*/ 1458 h 1735"/>
                  <a:gd name="T46" fmla="*/ 2803 w 6796"/>
                  <a:gd name="T47" fmla="*/ 1421 h 1735"/>
                  <a:gd name="T48" fmla="*/ 2902 w 6796"/>
                  <a:gd name="T49" fmla="*/ 1421 h 1735"/>
                  <a:gd name="T50" fmla="*/ 3003 w 6796"/>
                  <a:gd name="T51" fmla="*/ 1421 h 1735"/>
                  <a:gd name="T52" fmla="*/ 3104 w 6796"/>
                  <a:gd name="T53" fmla="*/ 1458 h 1735"/>
                  <a:gd name="T54" fmla="*/ 3205 w 6796"/>
                  <a:gd name="T55" fmla="*/ 1477 h 1735"/>
                  <a:gd name="T56" fmla="*/ 3305 w 6796"/>
                  <a:gd name="T57" fmla="*/ 1458 h 1735"/>
                  <a:gd name="T58" fmla="*/ 3406 w 6796"/>
                  <a:gd name="T59" fmla="*/ 1421 h 1735"/>
                  <a:gd name="T60" fmla="*/ 3507 w 6796"/>
                  <a:gd name="T61" fmla="*/ 1477 h 1735"/>
                  <a:gd name="T62" fmla="*/ 3608 w 6796"/>
                  <a:gd name="T63" fmla="*/ 1496 h 1735"/>
                  <a:gd name="T64" fmla="*/ 3709 w 6796"/>
                  <a:gd name="T65" fmla="*/ 1458 h 1735"/>
                  <a:gd name="T66" fmla="*/ 3810 w 6796"/>
                  <a:gd name="T67" fmla="*/ 1421 h 1735"/>
                  <a:gd name="T68" fmla="*/ 3911 w 6796"/>
                  <a:gd name="T69" fmla="*/ 1458 h 1735"/>
                  <a:gd name="T70" fmla="*/ 4012 w 6796"/>
                  <a:gd name="T71" fmla="*/ 1458 h 1735"/>
                  <a:gd name="T72" fmla="*/ 4112 w 6796"/>
                  <a:gd name="T73" fmla="*/ 1458 h 1735"/>
                  <a:gd name="T74" fmla="*/ 4213 w 6796"/>
                  <a:gd name="T75" fmla="*/ 942 h 1735"/>
                  <a:gd name="T76" fmla="*/ 4314 w 6796"/>
                  <a:gd name="T77" fmla="*/ 1311 h 1735"/>
                  <a:gd name="T78" fmla="*/ 4415 w 6796"/>
                  <a:gd name="T79" fmla="*/ 1440 h 1735"/>
                  <a:gd name="T80" fmla="*/ 4517 w 6796"/>
                  <a:gd name="T81" fmla="*/ 1421 h 1735"/>
                  <a:gd name="T82" fmla="*/ 4618 w 6796"/>
                  <a:gd name="T83" fmla="*/ 1403 h 1735"/>
                  <a:gd name="T84" fmla="*/ 4719 w 6796"/>
                  <a:gd name="T85" fmla="*/ 1292 h 1735"/>
                  <a:gd name="T86" fmla="*/ 4820 w 6796"/>
                  <a:gd name="T87" fmla="*/ 1403 h 1735"/>
                  <a:gd name="T88" fmla="*/ 4921 w 6796"/>
                  <a:gd name="T89" fmla="*/ 1477 h 1735"/>
                  <a:gd name="T90" fmla="*/ 5023 w 6796"/>
                  <a:gd name="T91" fmla="*/ 1496 h 1735"/>
                  <a:gd name="T92" fmla="*/ 5124 w 6796"/>
                  <a:gd name="T93" fmla="*/ 1458 h 1735"/>
                  <a:gd name="T94" fmla="*/ 5226 w 6796"/>
                  <a:gd name="T95" fmla="*/ 1496 h 1735"/>
                  <a:gd name="T96" fmla="*/ 5327 w 6796"/>
                  <a:gd name="T97" fmla="*/ 1440 h 1735"/>
                  <a:gd name="T98" fmla="*/ 5428 w 6796"/>
                  <a:gd name="T99" fmla="*/ 1458 h 1735"/>
                  <a:gd name="T100" fmla="*/ 5530 w 6796"/>
                  <a:gd name="T101" fmla="*/ 1496 h 1735"/>
                  <a:gd name="T102" fmla="*/ 5631 w 6796"/>
                  <a:gd name="T103" fmla="*/ 1458 h 1735"/>
                  <a:gd name="T104" fmla="*/ 5733 w 6796"/>
                  <a:gd name="T105" fmla="*/ 1458 h 1735"/>
                  <a:gd name="T106" fmla="*/ 5834 w 6796"/>
                  <a:gd name="T107" fmla="*/ 1458 h 1735"/>
                  <a:gd name="T108" fmla="*/ 5936 w 6796"/>
                  <a:gd name="T109" fmla="*/ 1496 h 1735"/>
                  <a:gd name="T110" fmla="*/ 6038 w 6796"/>
                  <a:gd name="T111" fmla="*/ 1421 h 1735"/>
                  <a:gd name="T112" fmla="*/ 6139 w 6796"/>
                  <a:gd name="T113" fmla="*/ 1477 h 1735"/>
                  <a:gd name="T114" fmla="*/ 6241 w 6796"/>
                  <a:gd name="T115" fmla="*/ 1477 h 1735"/>
                  <a:gd name="T116" fmla="*/ 6343 w 6796"/>
                  <a:gd name="T117" fmla="*/ 1496 h 1735"/>
                  <a:gd name="T118" fmla="*/ 6444 w 6796"/>
                  <a:gd name="T119" fmla="*/ 1403 h 1735"/>
                  <a:gd name="T120" fmla="*/ 6546 w 6796"/>
                  <a:gd name="T121" fmla="*/ 1440 h 1735"/>
                  <a:gd name="T122" fmla="*/ 6648 w 6796"/>
                  <a:gd name="T123" fmla="*/ 1403 h 1735"/>
                  <a:gd name="T124" fmla="*/ 6751 w 6796"/>
                  <a:gd name="T125" fmla="*/ 1385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0537" name="Group 9"/>
              <p:cNvGrpSpPr>
                <a:grpSpLocks/>
              </p:cNvGrpSpPr>
              <p:nvPr/>
            </p:nvGrpSpPr>
            <p:grpSpPr bwMode="auto">
              <a:xfrm>
                <a:off x="3697" y="3334"/>
                <a:ext cx="1113" cy="775"/>
                <a:chOff x="4332" y="2709"/>
                <a:chExt cx="1359" cy="857"/>
              </a:xfrm>
            </p:grpSpPr>
            <p:sp>
              <p:nvSpPr>
                <p:cNvPr id="150538" name="Freeform 10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491 w 6189"/>
                    <a:gd name="T1" fmla="*/ 3935 h 4285"/>
                    <a:gd name="T2" fmla="*/ 584 w 6189"/>
                    <a:gd name="T3" fmla="*/ 3990 h 4285"/>
                    <a:gd name="T4" fmla="*/ 676 w 6189"/>
                    <a:gd name="T5" fmla="*/ 3971 h 4285"/>
                    <a:gd name="T6" fmla="*/ 768 w 6189"/>
                    <a:gd name="T7" fmla="*/ 4064 h 4285"/>
                    <a:gd name="T8" fmla="*/ 860 w 6189"/>
                    <a:gd name="T9" fmla="*/ 3990 h 4285"/>
                    <a:gd name="T10" fmla="*/ 953 w 6189"/>
                    <a:gd name="T11" fmla="*/ 3917 h 4285"/>
                    <a:gd name="T12" fmla="*/ 1045 w 6189"/>
                    <a:gd name="T13" fmla="*/ 3971 h 4285"/>
                    <a:gd name="T14" fmla="*/ 1138 w 6189"/>
                    <a:gd name="T15" fmla="*/ 3953 h 4285"/>
                    <a:gd name="T16" fmla="*/ 1229 w 6189"/>
                    <a:gd name="T17" fmla="*/ 3935 h 4285"/>
                    <a:gd name="T18" fmla="*/ 1322 w 6189"/>
                    <a:gd name="T19" fmla="*/ 3990 h 4285"/>
                    <a:gd name="T20" fmla="*/ 1414 w 6189"/>
                    <a:gd name="T21" fmla="*/ 3990 h 4285"/>
                    <a:gd name="T22" fmla="*/ 1507 w 6189"/>
                    <a:gd name="T23" fmla="*/ 4046 h 4285"/>
                    <a:gd name="T24" fmla="*/ 1599 w 6189"/>
                    <a:gd name="T25" fmla="*/ 3935 h 4285"/>
                    <a:gd name="T26" fmla="*/ 1692 w 6189"/>
                    <a:gd name="T27" fmla="*/ 3953 h 4285"/>
                    <a:gd name="T28" fmla="*/ 1785 w 6189"/>
                    <a:gd name="T29" fmla="*/ 3935 h 4285"/>
                    <a:gd name="T30" fmla="*/ 1878 w 6189"/>
                    <a:gd name="T31" fmla="*/ 3971 h 4285"/>
                    <a:gd name="T32" fmla="*/ 1970 w 6189"/>
                    <a:gd name="T33" fmla="*/ 3971 h 4285"/>
                    <a:gd name="T34" fmla="*/ 2063 w 6189"/>
                    <a:gd name="T35" fmla="*/ 4046 h 4285"/>
                    <a:gd name="T36" fmla="*/ 2156 w 6189"/>
                    <a:gd name="T37" fmla="*/ 3953 h 4285"/>
                    <a:gd name="T38" fmla="*/ 2249 w 6189"/>
                    <a:gd name="T39" fmla="*/ 3953 h 4285"/>
                    <a:gd name="T40" fmla="*/ 2342 w 6189"/>
                    <a:gd name="T41" fmla="*/ 3971 h 4285"/>
                    <a:gd name="T42" fmla="*/ 2435 w 6189"/>
                    <a:gd name="T43" fmla="*/ 4046 h 4285"/>
                    <a:gd name="T44" fmla="*/ 2528 w 6189"/>
                    <a:gd name="T45" fmla="*/ 4027 h 4285"/>
                    <a:gd name="T46" fmla="*/ 2621 w 6189"/>
                    <a:gd name="T47" fmla="*/ 4064 h 4285"/>
                    <a:gd name="T48" fmla="*/ 2714 w 6189"/>
                    <a:gd name="T49" fmla="*/ 4046 h 4285"/>
                    <a:gd name="T50" fmla="*/ 2807 w 6189"/>
                    <a:gd name="T51" fmla="*/ 3971 h 4285"/>
                    <a:gd name="T52" fmla="*/ 2900 w 6189"/>
                    <a:gd name="T53" fmla="*/ 3990 h 4285"/>
                    <a:gd name="T54" fmla="*/ 2993 w 6189"/>
                    <a:gd name="T55" fmla="*/ 4008 h 4285"/>
                    <a:gd name="T56" fmla="*/ 3086 w 6189"/>
                    <a:gd name="T57" fmla="*/ 3935 h 4285"/>
                    <a:gd name="T58" fmla="*/ 3179 w 6189"/>
                    <a:gd name="T59" fmla="*/ 3325 h 4285"/>
                    <a:gd name="T60" fmla="*/ 3273 w 6189"/>
                    <a:gd name="T61" fmla="*/ 3713 h 4285"/>
                    <a:gd name="T62" fmla="*/ 3366 w 6189"/>
                    <a:gd name="T63" fmla="*/ 3935 h 4285"/>
                    <a:gd name="T64" fmla="*/ 3459 w 6189"/>
                    <a:gd name="T65" fmla="*/ 3917 h 4285"/>
                    <a:gd name="T66" fmla="*/ 3553 w 6189"/>
                    <a:gd name="T67" fmla="*/ 3824 h 4285"/>
                    <a:gd name="T68" fmla="*/ 3646 w 6189"/>
                    <a:gd name="T69" fmla="*/ 3971 h 4285"/>
                    <a:gd name="T70" fmla="*/ 3739 w 6189"/>
                    <a:gd name="T71" fmla="*/ 3990 h 4285"/>
                    <a:gd name="T72" fmla="*/ 3833 w 6189"/>
                    <a:gd name="T73" fmla="*/ 3990 h 4285"/>
                    <a:gd name="T74" fmla="*/ 3926 w 6189"/>
                    <a:gd name="T75" fmla="*/ 3990 h 4285"/>
                    <a:gd name="T76" fmla="*/ 4021 w 6189"/>
                    <a:gd name="T77" fmla="*/ 4027 h 4285"/>
                    <a:gd name="T78" fmla="*/ 4114 w 6189"/>
                    <a:gd name="T79" fmla="*/ 4008 h 4285"/>
                    <a:gd name="T80" fmla="*/ 4208 w 6189"/>
                    <a:gd name="T81" fmla="*/ 3935 h 4285"/>
                    <a:gd name="T82" fmla="*/ 4302 w 6189"/>
                    <a:gd name="T83" fmla="*/ 4008 h 4285"/>
                    <a:gd name="T84" fmla="*/ 4395 w 6189"/>
                    <a:gd name="T85" fmla="*/ 3917 h 4285"/>
                    <a:gd name="T86" fmla="*/ 4489 w 6189"/>
                    <a:gd name="T87" fmla="*/ 3971 h 4285"/>
                    <a:gd name="T88" fmla="*/ 4583 w 6189"/>
                    <a:gd name="T89" fmla="*/ 3897 h 4285"/>
                    <a:gd name="T90" fmla="*/ 4676 w 6189"/>
                    <a:gd name="T91" fmla="*/ 3935 h 4285"/>
                    <a:gd name="T92" fmla="*/ 4770 w 6189"/>
                    <a:gd name="T93" fmla="*/ 4008 h 4285"/>
                    <a:gd name="T94" fmla="*/ 4864 w 6189"/>
                    <a:gd name="T95" fmla="*/ 4027 h 4285"/>
                    <a:gd name="T96" fmla="*/ 4959 w 6189"/>
                    <a:gd name="T97" fmla="*/ 3971 h 4285"/>
                    <a:gd name="T98" fmla="*/ 5053 w 6189"/>
                    <a:gd name="T99" fmla="*/ 3971 h 4285"/>
                    <a:gd name="T100" fmla="*/ 5147 w 6189"/>
                    <a:gd name="T101" fmla="*/ 3971 h 4285"/>
                    <a:gd name="T102" fmla="*/ 5241 w 6189"/>
                    <a:gd name="T103" fmla="*/ 4008 h 4285"/>
                    <a:gd name="T104" fmla="*/ 5335 w 6189"/>
                    <a:gd name="T105" fmla="*/ 3990 h 4285"/>
                    <a:gd name="T106" fmla="*/ 5429 w 6189"/>
                    <a:gd name="T107" fmla="*/ 3990 h 4285"/>
                    <a:gd name="T108" fmla="*/ 5523 w 6189"/>
                    <a:gd name="T109" fmla="*/ 4008 h 4285"/>
                    <a:gd name="T110" fmla="*/ 5618 w 6189"/>
                    <a:gd name="T111" fmla="*/ 4046 h 4285"/>
                    <a:gd name="T112" fmla="*/ 5712 w 6189"/>
                    <a:gd name="T113" fmla="*/ 3935 h 4285"/>
                    <a:gd name="T114" fmla="*/ 5806 w 6189"/>
                    <a:gd name="T115" fmla="*/ 3990 h 4285"/>
                    <a:gd name="T116" fmla="*/ 5900 w 6189"/>
                    <a:gd name="T117" fmla="*/ 3953 h 4285"/>
                    <a:gd name="T118" fmla="*/ 5995 w 6189"/>
                    <a:gd name="T119" fmla="*/ 3953 h 4285"/>
                    <a:gd name="T120" fmla="*/ 6089 w 6189"/>
                    <a:gd name="T121" fmla="*/ 3897 h 4285"/>
                    <a:gd name="T122" fmla="*/ 6183 w 6189"/>
                    <a:gd name="T123" fmla="*/ 4008 h 4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0539" name="Freeform 11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9 w 608"/>
                    <a:gd name="T1" fmla="*/ 185 h 240"/>
                    <a:gd name="T2" fmla="*/ 21 w 608"/>
                    <a:gd name="T3" fmla="*/ 166 h 240"/>
                    <a:gd name="T4" fmla="*/ 32 w 608"/>
                    <a:gd name="T5" fmla="*/ 129 h 240"/>
                    <a:gd name="T6" fmla="*/ 43 w 608"/>
                    <a:gd name="T7" fmla="*/ 37 h 240"/>
                    <a:gd name="T8" fmla="*/ 55 w 608"/>
                    <a:gd name="T9" fmla="*/ 75 h 240"/>
                    <a:gd name="T10" fmla="*/ 66 w 608"/>
                    <a:gd name="T11" fmla="*/ 129 h 240"/>
                    <a:gd name="T12" fmla="*/ 77 w 608"/>
                    <a:gd name="T13" fmla="*/ 129 h 240"/>
                    <a:gd name="T14" fmla="*/ 89 w 608"/>
                    <a:gd name="T15" fmla="*/ 111 h 240"/>
                    <a:gd name="T16" fmla="*/ 101 w 608"/>
                    <a:gd name="T17" fmla="*/ 93 h 240"/>
                    <a:gd name="T18" fmla="*/ 112 w 608"/>
                    <a:gd name="T19" fmla="*/ 55 h 240"/>
                    <a:gd name="T20" fmla="*/ 124 w 608"/>
                    <a:gd name="T21" fmla="*/ 148 h 240"/>
                    <a:gd name="T22" fmla="*/ 135 w 608"/>
                    <a:gd name="T23" fmla="*/ 185 h 240"/>
                    <a:gd name="T24" fmla="*/ 146 w 608"/>
                    <a:gd name="T25" fmla="*/ 93 h 240"/>
                    <a:gd name="T26" fmla="*/ 158 w 608"/>
                    <a:gd name="T27" fmla="*/ 111 h 240"/>
                    <a:gd name="T28" fmla="*/ 169 w 608"/>
                    <a:gd name="T29" fmla="*/ 111 h 240"/>
                    <a:gd name="T30" fmla="*/ 180 w 608"/>
                    <a:gd name="T31" fmla="*/ 129 h 240"/>
                    <a:gd name="T32" fmla="*/ 192 w 608"/>
                    <a:gd name="T33" fmla="*/ 166 h 240"/>
                    <a:gd name="T34" fmla="*/ 204 w 608"/>
                    <a:gd name="T35" fmla="*/ 166 h 240"/>
                    <a:gd name="T36" fmla="*/ 216 w 608"/>
                    <a:gd name="T37" fmla="*/ 185 h 240"/>
                    <a:gd name="T38" fmla="*/ 227 w 608"/>
                    <a:gd name="T39" fmla="*/ 185 h 240"/>
                    <a:gd name="T40" fmla="*/ 238 w 608"/>
                    <a:gd name="T41" fmla="*/ 148 h 240"/>
                    <a:gd name="T42" fmla="*/ 250 w 608"/>
                    <a:gd name="T43" fmla="*/ 93 h 240"/>
                    <a:gd name="T44" fmla="*/ 261 w 608"/>
                    <a:gd name="T45" fmla="*/ 55 h 240"/>
                    <a:gd name="T46" fmla="*/ 272 w 608"/>
                    <a:gd name="T47" fmla="*/ 166 h 240"/>
                    <a:gd name="T48" fmla="*/ 284 w 608"/>
                    <a:gd name="T49" fmla="*/ 111 h 240"/>
                    <a:gd name="T50" fmla="*/ 295 w 608"/>
                    <a:gd name="T51" fmla="*/ 111 h 240"/>
                    <a:gd name="T52" fmla="*/ 308 w 608"/>
                    <a:gd name="T53" fmla="*/ 93 h 240"/>
                    <a:gd name="T54" fmla="*/ 319 w 608"/>
                    <a:gd name="T55" fmla="*/ 148 h 240"/>
                    <a:gd name="T56" fmla="*/ 330 w 608"/>
                    <a:gd name="T57" fmla="*/ 185 h 240"/>
                    <a:gd name="T58" fmla="*/ 342 w 608"/>
                    <a:gd name="T59" fmla="*/ 240 h 240"/>
                    <a:gd name="T60" fmla="*/ 353 w 608"/>
                    <a:gd name="T61" fmla="*/ 129 h 240"/>
                    <a:gd name="T62" fmla="*/ 364 w 608"/>
                    <a:gd name="T63" fmla="*/ 222 h 240"/>
                    <a:gd name="T64" fmla="*/ 376 w 608"/>
                    <a:gd name="T65" fmla="*/ 148 h 240"/>
                    <a:gd name="T66" fmla="*/ 387 w 608"/>
                    <a:gd name="T67" fmla="*/ 148 h 240"/>
                    <a:gd name="T68" fmla="*/ 398 w 608"/>
                    <a:gd name="T69" fmla="*/ 129 h 240"/>
                    <a:gd name="T70" fmla="*/ 411 w 608"/>
                    <a:gd name="T71" fmla="*/ 185 h 240"/>
                    <a:gd name="T72" fmla="*/ 422 w 608"/>
                    <a:gd name="T73" fmla="*/ 166 h 240"/>
                    <a:gd name="T74" fmla="*/ 433 w 608"/>
                    <a:gd name="T75" fmla="*/ 148 h 240"/>
                    <a:gd name="T76" fmla="*/ 445 w 608"/>
                    <a:gd name="T77" fmla="*/ 166 h 240"/>
                    <a:gd name="T78" fmla="*/ 456 w 608"/>
                    <a:gd name="T79" fmla="*/ 185 h 240"/>
                    <a:gd name="T80" fmla="*/ 467 w 608"/>
                    <a:gd name="T81" fmla="*/ 129 h 240"/>
                    <a:gd name="T82" fmla="*/ 479 w 608"/>
                    <a:gd name="T83" fmla="*/ 185 h 240"/>
                    <a:gd name="T84" fmla="*/ 490 w 608"/>
                    <a:gd name="T85" fmla="*/ 185 h 240"/>
                    <a:gd name="T86" fmla="*/ 503 w 608"/>
                    <a:gd name="T87" fmla="*/ 185 h 240"/>
                    <a:gd name="T88" fmla="*/ 514 w 608"/>
                    <a:gd name="T89" fmla="*/ 240 h 240"/>
                    <a:gd name="T90" fmla="*/ 525 w 608"/>
                    <a:gd name="T91" fmla="*/ 148 h 240"/>
                    <a:gd name="T92" fmla="*/ 537 w 608"/>
                    <a:gd name="T93" fmla="*/ 55 h 240"/>
                    <a:gd name="T94" fmla="*/ 548 w 608"/>
                    <a:gd name="T95" fmla="*/ 129 h 240"/>
                    <a:gd name="T96" fmla="*/ 559 w 608"/>
                    <a:gd name="T97" fmla="*/ 185 h 240"/>
                    <a:gd name="T98" fmla="*/ 571 w 608"/>
                    <a:gd name="T99" fmla="*/ 204 h 240"/>
                    <a:gd name="T100" fmla="*/ 582 w 608"/>
                    <a:gd name="T101" fmla="*/ 185 h 240"/>
                    <a:gd name="T102" fmla="*/ 594 w 608"/>
                    <a:gd name="T103" fmla="*/ 148 h 240"/>
                    <a:gd name="T104" fmla="*/ 606 w 608"/>
                    <a:gd name="T105" fmla="*/ 18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0540" name="Rectangle 12"/>
              <p:cNvSpPr>
                <a:spLocks noChangeArrowheads="1"/>
              </p:cNvSpPr>
              <p:nvPr/>
            </p:nvSpPr>
            <p:spPr bwMode="auto">
              <a:xfrm>
                <a:off x="3697" y="3990"/>
                <a:ext cx="73" cy="1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0541" name="Rectangle 3"/>
            <p:cNvSpPr>
              <a:spLocks noChangeArrowheads="1"/>
            </p:cNvSpPr>
            <p:nvPr/>
          </p:nvSpPr>
          <p:spPr bwMode="auto">
            <a:xfrm>
              <a:off x="327" y="3282"/>
              <a:ext cx="383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2000" b="1" i="1" dirty="0">
                  <a:latin typeface="Arial" panose="020B0604020202020204" pitchFamily="34" charset="0"/>
                </a:rPr>
                <a:t>kvantifikace proteinů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 dirty="0">
                  <a:latin typeface="Arial" panose="020B0604020202020204" pitchFamily="34" charset="0"/>
                </a:rPr>
                <a:t>		</a:t>
              </a:r>
              <a:r>
                <a:rPr lang="cs-CZ" altLang="cs-CZ" sz="1800" i="1" dirty="0" smtClean="0">
                  <a:latin typeface="Arial" panose="020B0604020202020204" pitchFamily="34" charset="0"/>
                </a:rPr>
                <a:t>(</a:t>
              </a:r>
              <a:r>
                <a:rPr lang="cs-CZ" altLang="cs-CZ" sz="1800" i="1" dirty="0">
                  <a:latin typeface="Arial" panose="020B0604020202020204" pitchFamily="34" charset="0"/>
                </a:rPr>
                <a:t>pomocí „izotopických“ značek , label-free, MRM)</a:t>
              </a:r>
            </a:p>
          </p:txBody>
        </p:sp>
      </p:grpSp>
      <p:sp>
        <p:nvSpPr>
          <p:cNvPr id="150543" name="Rectangle 3"/>
          <p:cNvSpPr>
            <a:spLocks noChangeArrowheads="1"/>
          </p:cNvSpPr>
          <p:nvPr/>
        </p:nvSpPr>
        <p:spPr bwMode="auto">
          <a:xfrm>
            <a:off x="501650" y="2825750"/>
            <a:ext cx="6088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tabLst>
                <a:tab pos="10795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795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79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2000" b="1" i="1" dirty="0">
                <a:latin typeface="Arial" panose="020B0604020202020204" pitchFamily="34" charset="0"/>
              </a:rPr>
              <a:t>identifikace proteinů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i="1" dirty="0">
                <a:latin typeface="Arial" panose="020B0604020202020204" pitchFamily="34" charset="0"/>
              </a:rPr>
              <a:t>		</a:t>
            </a:r>
            <a:r>
              <a:rPr lang="cs-CZ" altLang="cs-CZ" sz="1800" i="1" dirty="0" smtClean="0">
                <a:latin typeface="Arial" panose="020B0604020202020204" pitchFamily="34" charset="0"/>
              </a:rPr>
              <a:t>(identifikace, proteinové komplexy</a:t>
            </a:r>
            <a:r>
              <a:rPr lang="cs-CZ" altLang="cs-CZ" sz="1800" i="1" dirty="0">
                <a:latin typeface="Arial" panose="020B0604020202020204" pitchFamily="34" charset="0"/>
              </a:rPr>
              <a:t>, de novo </a:t>
            </a:r>
            <a:r>
              <a:rPr lang="cs-CZ" altLang="cs-CZ" sz="1800" i="1" dirty="0" err="1">
                <a:latin typeface="Arial" panose="020B0604020202020204" pitchFamily="34" charset="0"/>
              </a:rPr>
              <a:t>sekvenování</a:t>
            </a:r>
            <a:r>
              <a:rPr lang="cs-CZ" altLang="cs-CZ" sz="1800" i="1" dirty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50544" name="Group 16"/>
          <p:cNvGrpSpPr>
            <a:grpSpLocks/>
          </p:cNvGrpSpPr>
          <p:nvPr/>
        </p:nvGrpSpPr>
        <p:grpSpPr bwMode="auto">
          <a:xfrm>
            <a:off x="501650" y="1484315"/>
            <a:ext cx="7870825" cy="1439863"/>
            <a:chOff x="327" y="1387"/>
            <a:chExt cx="4958" cy="907"/>
          </a:xfrm>
        </p:grpSpPr>
        <p:sp>
          <p:nvSpPr>
            <p:cNvPr id="150545" name="Rectangle 3"/>
            <p:cNvSpPr>
              <a:spLocks noChangeArrowheads="1"/>
            </p:cNvSpPr>
            <p:nvPr/>
          </p:nvSpPr>
          <p:spPr bwMode="auto">
            <a:xfrm>
              <a:off x="327" y="1569"/>
              <a:ext cx="383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2000" b="1" i="1" dirty="0">
                  <a:latin typeface="Arial" panose="020B0604020202020204" pitchFamily="34" charset="0"/>
                </a:rPr>
                <a:t>analýza intaktních molekul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 dirty="0">
                  <a:latin typeface="Arial" panose="020B0604020202020204" pitchFamily="34" charset="0"/>
                </a:rPr>
                <a:t>		</a:t>
              </a:r>
              <a:r>
                <a:rPr lang="cs-CZ" altLang="cs-CZ" sz="1800" i="1" dirty="0">
                  <a:latin typeface="Arial" panose="020B0604020202020204" pitchFamily="34" charset="0"/>
                </a:rPr>
                <a:t>(</a:t>
              </a:r>
              <a:r>
                <a:rPr lang="en-US" altLang="cs-CZ" sz="1800" i="1" dirty="0">
                  <a:latin typeface="Arial" panose="020B0604020202020204" pitchFamily="34" charset="0"/>
                </a:rPr>
                <a:t>MW,</a:t>
              </a:r>
              <a:r>
                <a:rPr lang="cs-CZ" altLang="cs-CZ" sz="1800" i="1" dirty="0">
                  <a:latin typeface="Arial" panose="020B0604020202020204" pitchFamily="34" charset="0"/>
                </a:rPr>
                <a:t>kontrola </a:t>
              </a:r>
              <a:r>
                <a:rPr lang="cs-CZ" altLang="cs-CZ" sz="1800" i="1">
                  <a:latin typeface="Arial" panose="020B0604020202020204" pitchFamily="34" charset="0"/>
                </a:rPr>
                <a:t>produktů </a:t>
              </a:r>
              <a:r>
                <a:rPr lang="cs-CZ" altLang="cs-CZ" sz="1800" i="1" smtClean="0">
                  <a:latin typeface="Arial" panose="020B0604020202020204" pitchFamily="34" charset="0"/>
                </a:rPr>
                <a:t>reakce,</a:t>
              </a:r>
              <a:r>
                <a:rPr lang="en-US" altLang="cs-CZ" sz="1800" i="1" smtClean="0">
                  <a:latin typeface="Arial" panose="020B0604020202020204" pitchFamily="34" charset="0"/>
                </a:rPr>
                <a:t> </a:t>
              </a:r>
              <a:r>
                <a:rPr lang="cs-CZ" altLang="cs-CZ" sz="1800" i="1" dirty="0">
                  <a:latin typeface="Arial" panose="020B0604020202020204" pitchFamily="34" charset="0"/>
                </a:rPr>
                <a:t>MALDI-MS profilování)</a:t>
              </a:r>
            </a:p>
          </p:txBody>
        </p:sp>
        <p:pic>
          <p:nvPicPr>
            <p:cNvPr id="15054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387"/>
              <a:ext cx="110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501650" y="3367088"/>
            <a:ext cx="8502650" cy="1460500"/>
            <a:chOff x="327" y="2301"/>
            <a:chExt cx="5356" cy="920"/>
          </a:xfrm>
        </p:grpSpPr>
        <p:sp>
          <p:nvSpPr>
            <p:cNvPr id="150548" name="Rectangle 3"/>
            <p:cNvSpPr>
              <a:spLocks noChangeArrowheads="1"/>
            </p:cNvSpPr>
            <p:nvPr/>
          </p:nvSpPr>
          <p:spPr bwMode="auto">
            <a:xfrm>
              <a:off x="327" y="2703"/>
              <a:ext cx="383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795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95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95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cs-CZ" altLang="cs-CZ" sz="2000" b="1" i="1" dirty="0">
                  <a:latin typeface="Arial" panose="020B0604020202020204" pitchFamily="34" charset="0"/>
                </a:rPr>
                <a:t>charakterizace proteinových modifikací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 dirty="0" smtClean="0">
                  <a:latin typeface="Arial" panose="020B0604020202020204" pitchFamily="34" charset="0"/>
                </a:rPr>
                <a:t>		</a:t>
              </a:r>
              <a:r>
                <a:rPr lang="cs-CZ" altLang="cs-CZ" sz="1800" i="1" dirty="0" smtClean="0">
                  <a:latin typeface="Arial" panose="020B0604020202020204" pitchFamily="34" charset="0"/>
                </a:rPr>
                <a:t>(</a:t>
              </a:r>
              <a:r>
                <a:rPr lang="cs-CZ" altLang="cs-CZ" sz="1800" i="1" dirty="0">
                  <a:latin typeface="Arial" panose="020B0604020202020204" pitchFamily="34" charset="0"/>
                </a:rPr>
                <a:t>fosforylace, </a:t>
              </a:r>
              <a:r>
                <a:rPr lang="cs-CZ" altLang="cs-CZ" sz="1800" i="1" dirty="0" err="1" smtClean="0">
                  <a:latin typeface="Arial" panose="020B0604020202020204" pitchFamily="34" charset="0"/>
                </a:rPr>
                <a:t>acetylace,ubikvitinace</a:t>
              </a:r>
              <a:r>
                <a:rPr lang="cs-CZ" altLang="cs-CZ" sz="1800" i="1" dirty="0" smtClean="0">
                  <a:latin typeface="Arial" panose="020B0604020202020204" pitchFamily="34" charset="0"/>
                </a:rPr>
                <a:t> aj</a:t>
              </a:r>
              <a:r>
                <a:rPr lang="cs-CZ" altLang="cs-CZ" sz="1800" i="1" dirty="0">
                  <a:latin typeface="Arial" panose="020B0604020202020204" pitchFamily="34" charset="0"/>
                </a:rPr>
                <a:t>. )</a:t>
              </a:r>
            </a:p>
          </p:txBody>
        </p:sp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4031" y="2301"/>
              <a:ext cx="1652" cy="920"/>
              <a:chOff x="4031" y="2301"/>
              <a:chExt cx="1652" cy="920"/>
            </a:xfrm>
          </p:grpSpPr>
          <p:pic>
            <p:nvPicPr>
              <p:cNvPr id="150550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200000">
                <a:off x="4355" y="1987"/>
                <a:ext cx="850" cy="1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4870" y="2301"/>
                <a:ext cx="269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2" name="Rectangle 24"/>
              <p:cNvSpPr>
                <a:spLocks noChangeArrowheads="1"/>
              </p:cNvSpPr>
              <p:nvPr/>
            </p:nvSpPr>
            <p:spPr bwMode="auto">
              <a:xfrm>
                <a:off x="5319" y="2301"/>
                <a:ext cx="209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3" name="AutoShape 25"/>
              <p:cNvSpPr>
                <a:spLocks noChangeArrowheads="1"/>
              </p:cNvSpPr>
              <p:nvPr/>
            </p:nvSpPr>
            <p:spPr bwMode="auto">
              <a:xfrm>
                <a:off x="4181" y="2750"/>
                <a:ext cx="1228" cy="37"/>
              </a:xfrm>
              <a:prstGeom prst="leftRightArrow">
                <a:avLst>
                  <a:gd name="adj1" fmla="val 50000"/>
                  <a:gd name="adj2" fmla="val 66378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0554" name="Text Box 26"/>
              <p:cNvSpPr txBox="1">
                <a:spLocks noChangeArrowheads="1"/>
              </p:cNvSpPr>
              <p:nvPr/>
            </p:nvSpPr>
            <p:spPr bwMode="auto">
              <a:xfrm>
                <a:off x="4553" y="2449"/>
                <a:ext cx="5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cs-CZ" altLang="cs-CZ" sz="2400" b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phos</a:t>
                </a:r>
              </a:p>
            </p:txBody>
          </p:sp>
          <p:sp>
            <p:nvSpPr>
              <p:cNvPr id="150555" name="Text Box 27"/>
              <p:cNvSpPr txBox="1">
                <a:spLocks noChangeArrowheads="1"/>
              </p:cNvSpPr>
              <p:nvPr/>
            </p:nvSpPr>
            <p:spPr bwMode="auto">
              <a:xfrm>
                <a:off x="5387" y="3029"/>
                <a:ext cx="2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1400">
                    <a:latin typeface="Arial" panose="020B0604020202020204" pitchFamily="34" charset="0"/>
                    <a:cs typeface="Arial" panose="020B0604020202020204" pitchFamily="34" charset="0"/>
                  </a:rPr>
                  <a:t>m/z</a:t>
                </a:r>
              </a:p>
            </p:txBody>
          </p:sp>
          <p:sp>
            <p:nvSpPr>
              <p:cNvPr id="150556" name="Text Box 28"/>
              <p:cNvSpPr txBox="1">
                <a:spLocks noChangeArrowheads="1"/>
              </p:cNvSpPr>
              <p:nvPr/>
            </p:nvSpPr>
            <p:spPr bwMode="auto">
              <a:xfrm>
                <a:off x="4476" y="2808"/>
                <a:ext cx="70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1200">
                    <a:latin typeface="Arial" panose="020B0604020202020204" pitchFamily="34" charset="0"/>
                    <a:cs typeface="Arial" panose="020B0604020202020204" pitchFamily="34" charset="0"/>
                  </a:rPr>
                  <a:t>D m/z = 167</a:t>
                </a:r>
              </a:p>
            </p:txBody>
          </p:sp>
        </p:grpSp>
      </p:grp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1907704" y="671823"/>
            <a:ext cx="454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 smtClean="0"/>
              <a:t>Hmotnostní spektrometrie v </a:t>
            </a:r>
            <a:r>
              <a:rPr lang="cs-CZ" altLang="cs-CZ" b="1" dirty="0" err="1" smtClean="0"/>
              <a:t>proteomice</a:t>
            </a:r>
            <a:endParaRPr lang="cs-CZ" altLang="cs-CZ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1650" y="5979319"/>
            <a:ext cx="4392488" cy="54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8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1079500" algn="l"/>
              </a:tabLst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i="1">
                <a:solidFill>
                  <a:schemeClr val="bg1">
                    <a:lumMod val="50000"/>
                  </a:schemeClr>
                </a:solidFill>
              </a:rPr>
              <a:t>charakterizace 3D struktury proteinů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i="1" smtClean="0">
                <a:solidFill>
                  <a:schemeClr val="bg1">
                    <a:lumMod val="50000"/>
                  </a:schemeClr>
                </a:solidFill>
              </a:rPr>
              <a:t>MALDI-MS zobrazování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err="1" smtClean="0">
                <a:latin typeface="Arial Black" panose="020B0A04020102020204" pitchFamily="34" charset="0"/>
              </a:rPr>
              <a:t>Differen</a:t>
            </a:r>
            <a:r>
              <a:rPr lang="cs-CZ" sz="1800" b="1" dirty="0" smtClean="0">
                <a:latin typeface="Arial Black" panose="020B0A04020102020204" pitchFamily="34" charset="0"/>
              </a:rPr>
              <a:t>ční (expresní) </a:t>
            </a:r>
            <a:r>
              <a:rPr lang="sk-SK" sz="1800" b="1" dirty="0" err="1" smtClean="0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0728"/>
            <a:ext cx="826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 smtClean="0"/>
              <a:t>Kvalitativní</a:t>
            </a:r>
            <a:r>
              <a:rPr lang="sk-SK" sz="1800" dirty="0" smtClean="0"/>
              <a:t> a </a:t>
            </a:r>
            <a:r>
              <a:rPr lang="sk-SK" sz="1800" dirty="0" err="1" smtClean="0"/>
              <a:t>kvantitativní</a:t>
            </a:r>
            <a:r>
              <a:rPr lang="sk-SK" sz="1800" dirty="0" smtClean="0"/>
              <a:t> </a:t>
            </a:r>
            <a:r>
              <a:rPr lang="sk-SK" sz="1800" b="1" dirty="0" err="1" smtClean="0"/>
              <a:t>srovnání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proteomů</a:t>
            </a:r>
            <a:r>
              <a:rPr lang="sk-SK" sz="1800" b="1" dirty="0" smtClean="0"/>
              <a:t> </a:t>
            </a:r>
          </a:p>
          <a:p>
            <a:pPr algn="just">
              <a:spcAft>
                <a:spcPts val="0"/>
              </a:spcAft>
            </a:pPr>
            <a:r>
              <a:rPr lang="sk-SK" sz="1800" dirty="0"/>
              <a:t>	</a:t>
            </a:r>
            <a:r>
              <a:rPr lang="sk-SK" sz="1800" dirty="0" smtClean="0"/>
              <a:t>	- určení </a:t>
            </a:r>
            <a:r>
              <a:rPr lang="sk-SK" sz="1800" dirty="0" err="1" smtClean="0"/>
              <a:t>změn</a:t>
            </a:r>
            <a:r>
              <a:rPr lang="sk-SK" sz="1800" dirty="0" smtClean="0"/>
              <a:t> v </a:t>
            </a:r>
            <a:r>
              <a:rPr lang="sk-SK" sz="1800" dirty="0" err="1" smtClean="0"/>
              <a:t>regulaci</a:t>
            </a:r>
            <a:r>
              <a:rPr lang="sk-SK" sz="1800" dirty="0" smtClean="0"/>
              <a:t> </a:t>
            </a:r>
            <a:r>
              <a:rPr lang="sk-SK" sz="1800" dirty="0" err="1" smtClean="0"/>
              <a:t>proteinů</a:t>
            </a:r>
            <a:r>
              <a:rPr lang="sk-SK" sz="1800" dirty="0" smtClean="0"/>
              <a:t> a </a:t>
            </a:r>
            <a:r>
              <a:rPr lang="sk-SK" sz="1800" dirty="0" err="1" smtClean="0"/>
              <a:t>jejich</a:t>
            </a:r>
            <a:r>
              <a:rPr lang="sk-SK" sz="1800" dirty="0" smtClean="0"/>
              <a:t> </a:t>
            </a:r>
            <a:r>
              <a:rPr lang="sk-SK" sz="1800" dirty="0" err="1" smtClean="0"/>
              <a:t>forem</a:t>
            </a:r>
            <a:r>
              <a:rPr lang="sk-SK" sz="1800" dirty="0" smtClean="0"/>
              <a:t> (</a:t>
            </a:r>
            <a:r>
              <a:rPr lang="sk-SK" sz="1800" dirty="0" err="1" smtClean="0"/>
              <a:t>PTMs</a:t>
            </a:r>
            <a:r>
              <a:rPr lang="sk-SK" sz="1800" dirty="0" smtClean="0"/>
              <a:t>), </a:t>
            </a:r>
            <a:r>
              <a:rPr lang="sk-SK" sz="1800" dirty="0" err="1" smtClean="0"/>
              <a:t>které</a:t>
            </a:r>
            <a:r>
              <a:rPr lang="sk-SK" sz="1800" dirty="0" smtClean="0"/>
              <a:t> 		   </a:t>
            </a:r>
            <a:r>
              <a:rPr lang="sk-SK" sz="1800" dirty="0" err="1" smtClean="0"/>
              <a:t>nastaly</a:t>
            </a:r>
            <a:r>
              <a:rPr lang="sk-SK" sz="1800" dirty="0" smtClean="0"/>
              <a:t> v </a:t>
            </a:r>
            <a:r>
              <a:rPr lang="sk-SK" sz="1800" dirty="0" err="1" smtClean="0"/>
              <a:t>důsledku</a:t>
            </a:r>
            <a:r>
              <a:rPr lang="sk-SK" sz="1800" dirty="0" smtClean="0"/>
              <a:t> </a:t>
            </a:r>
            <a:r>
              <a:rPr lang="sk-SK" sz="1800" dirty="0" err="1" smtClean="0"/>
              <a:t>vnitřních</a:t>
            </a:r>
            <a:r>
              <a:rPr lang="sk-SK" sz="1800" dirty="0" smtClean="0"/>
              <a:t> či </a:t>
            </a:r>
            <a:r>
              <a:rPr lang="sk-SK" sz="1800" dirty="0" err="1" smtClean="0"/>
              <a:t>vnějších</a:t>
            </a:r>
            <a:r>
              <a:rPr lang="sk-SK" sz="1800" dirty="0" smtClean="0"/>
              <a:t> </a:t>
            </a:r>
            <a:r>
              <a:rPr lang="sk-SK" sz="1800" dirty="0" err="1" smtClean="0"/>
              <a:t>podnětů</a:t>
            </a:r>
            <a:r>
              <a:rPr lang="sk-SK" sz="1800" dirty="0" smtClean="0"/>
              <a:t>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467544" y="2132856"/>
            <a:ext cx="8461578" cy="4298994"/>
            <a:chOff x="467544" y="2132856"/>
            <a:chExt cx="8461578" cy="429899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888" y="2505945"/>
              <a:ext cx="4252234" cy="341632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509617"/>
              <a:ext cx="4209344" cy="3447187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67544" y="2132856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kontrola</a:t>
              </a:r>
              <a:endParaRPr lang="cs-CZ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676888" y="2132856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stres</a:t>
              </a:r>
              <a:endParaRPr lang="cs-CZ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00761" y="6093296"/>
              <a:ext cx="1944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/>
                <a:t>Rhodotorula</a:t>
              </a:r>
              <a:r>
                <a:rPr lang="en-US" sz="1600" i="1" dirty="0"/>
                <a:t> </a:t>
              </a:r>
              <a:r>
                <a:rPr lang="en-US" sz="1600" i="1" dirty="0" err="1"/>
                <a:t>glutinis</a:t>
              </a:r>
              <a:r>
                <a:rPr lang="en-US" sz="1600" dirty="0"/>
                <a:t> </a:t>
              </a:r>
              <a:endParaRPr lang="cs-CZ" sz="16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91780" y="3284984"/>
            <a:ext cx="4743475" cy="330201"/>
            <a:chOff x="2591780" y="3284984"/>
            <a:chExt cx="4743475" cy="330201"/>
          </a:xfrm>
        </p:grpSpPr>
        <p:sp>
          <p:nvSpPr>
            <p:cNvPr id="10" name="Obdélník 9"/>
            <p:cNvSpPr/>
            <p:nvPr/>
          </p:nvSpPr>
          <p:spPr>
            <a:xfrm>
              <a:off x="2591780" y="3284984"/>
              <a:ext cx="612068" cy="25182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723187" y="3363365"/>
              <a:ext cx="612068" cy="2518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8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486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1" dirty="0" smtClean="0">
                <a:latin typeface="Arial Black" panose="020B0A04020102020204" pitchFamily="34" charset="0"/>
              </a:rPr>
              <a:t>Cílená </a:t>
            </a:r>
            <a:r>
              <a:rPr lang="sk-SK" sz="1800" b="1" dirty="0" err="1" smtClean="0">
                <a:latin typeface="Arial Black" panose="020B0A04020102020204" pitchFamily="34" charset="0"/>
              </a:rPr>
              <a:t>proteomika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980728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800" dirty="0" err="1" smtClean="0"/>
              <a:t>Sledování</a:t>
            </a:r>
            <a:r>
              <a:rPr lang="sk-SK" sz="1800" dirty="0" smtClean="0"/>
              <a:t> </a:t>
            </a:r>
            <a:r>
              <a:rPr lang="sk-SK" sz="1800" dirty="0" err="1" smtClean="0"/>
              <a:t>kvantitativních</a:t>
            </a:r>
            <a:r>
              <a:rPr lang="sk-SK" sz="1800" dirty="0" smtClean="0"/>
              <a:t> </a:t>
            </a:r>
            <a:r>
              <a:rPr lang="sk-SK" sz="1800" dirty="0" err="1" smtClean="0"/>
              <a:t>změn</a:t>
            </a:r>
            <a:r>
              <a:rPr lang="sk-SK" sz="1800" dirty="0" smtClean="0"/>
              <a:t> </a:t>
            </a:r>
            <a:r>
              <a:rPr lang="sk-SK" sz="1800" b="1" dirty="0" smtClean="0"/>
              <a:t>vybraných </a:t>
            </a:r>
            <a:r>
              <a:rPr lang="sk-SK" sz="1800" b="1" dirty="0" err="1" smtClean="0"/>
              <a:t>proteinů</a:t>
            </a:r>
            <a:r>
              <a:rPr lang="sk-SK" sz="1800" b="1" dirty="0" smtClean="0"/>
              <a:t> </a:t>
            </a:r>
            <a:r>
              <a:rPr lang="sk-SK" sz="1800" dirty="0" smtClean="0"/>
              <a:t>(</a:t>
            </a:r>
            <a:r>
              <a:rPr lang="sk-SK" sz="1800" dirty="0" err="1" smtClean="0"/>
              <a:t>např</a:t>
            </a:r>
            <a:r>
              <a:rPr lang="sk-SK" sz="1800" dirty="0" smtClean="0"/>
              <a:t>. </a:t>
            </a:r>
            <a:r>
              <a:rPr lang="sk-SK" sz="1800" dirty="0" err="1" smtClean="0"/>
              <a:t>biomarkerů</a:t>
            </a:r>
            <a:r>
              <a:rPr lang="sk-SK" sz="1800" dirty="0" smtClean="0"/>
              <a:t>) </a:t>
            </a:r>
            <a:r>
              <a:rPr lang="sk-SK" sz="1800" dirty="0" err="1" smtClean="0"/>
              <a:t>ve</a:t>
            </a:r>
            <a:r>
              <a:rPr lang="sk-SK" sz="1800" dirty="0" smtClean="0"/>
              <a:t> </a:t>
            </a:r>
            <a:r>
              <a:rPr lang="sk-SK" sz="1800" dirty="0" err="1" smtClean="0"/>
              <a:t>vzorcích</a:t>
            </a:r>
            <a:r>
              <a:rPr lang="sk-SK" sz="1800" dirty="0"/>
              <a:t>.</a:t>
            </a:r>
            <a:endParaRPr lang="sk-SK" sz="1800" dirty="0" smtClean="0"/>
          </a:p>
        </p:txBody>
      </p:sp>
      <p:grpSp>
        <p:nvGrpSpPr>
          <p:cNvPr id="21" name="Skupina 20"/>
          <p:cNvGrpSpPr/>
          <p:nvPr/>
        </p:nvGrpSpPr>
        <p:grpSpPr>
          <a:xfrm>
            <a:off x="251520" y="1844824"/>
            <a:ext cx="8568952" cy="4104456"/>
            <a:chOff x="179512" y="2276872"/>
            <a:chExt cx="8568952" cy="4104456"/>
          </a:xfrm>
        </p:grpSpPr>
        <p:sp>
          <p:nvSpPr>
            <p:cNvPr id="20" name="Obdélník 19"/>
            <p:cNvSpPr/>
            <p:nvPr/>
          </p:nvSpPr>
          <p:spPr>
            <a:xfrm>
              <a:off x="179512" y="2276872"/>
              <a:ext cx="8568952" cy="4104456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395536" y="2452826"/>
              <a:ext cx="8063172" cy="3541608"/>
              <a:chOff x="395536" y="2452826"/>
              <a:chExt cx="8063172" cy="3541608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544" y="2924944"/>
                <a:ext cx="7919731" cy="2694969"/>
              </a:xfrm>
              <a:prstGeom prst="rect">
                <a:avLst/>
              </a:prstGeom>
            </p:spPr>
          </p:pic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2940" y="2996952"/>
                <a:ext cx="1721468" cy="1180313"/>
              </a:xfrm>
              <a:prstGeom prst="rect">
                <a:avLst/>
              </a:prstGeom>
            </p:spPr>
          </p:pic>
          <p:pic>
            <p:nvPicPr>
              <p:cNvPr id="8" name="Obrázek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6384" y="4177265"/>
                <a:ext cx="1687852" cy="1157265"/>
              </a:xfrm>
              <a:prstGeom prst="rect">
                <a:avLst/>
              </a:prstGeom>
            </p:spPr>
          </p:pic>
          <p:sp>
            <p:nvSpPr>
              <p:cNvPr id="11" name="TextovéPole 10"/>
              <p:cNvSpPr txBox="1"/>
              <p:nvPr/>
            </p:nvSpPr>
            <p:spPr>
              <a:xfrm>
                <a:off x="3232205" y="3501008"/>
                <a:ext cx="9797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interní </a:t>
                </a:r>
                <a:r>
                  <a:rPr lang="cs-CZ" sz="1400" dirty="0" err="1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std</a:t>
                </a:r>
                <a:endParaRPr lang="cs-CZ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591780" y="4439981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endPara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465521" y="5655880"/>
                <a:ext cx="18742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LC-MS/MS (MRM)</a:t>
                </a: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972916" y="302310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7600781" y="2895498"/>
                <a:ext cx="8579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MS/MS</a:t>
                </a: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804248" y="4448120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endPara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888405" y="319519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endParaRPr lang="cs-CZ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95536" y="2452826"/>
                <a:ext cx="339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dirty="0" smtClean="0"/>
                  <a:t>Stanovení enterotoxinu </a:t>
                </a:r>
                <a:r>
                  <a:rPr lang="cs-CZ" sz="1800" i="1" dirty="0" smtClean="0"/>
                  <a:t>(S. aureus)</a:t>
                </a:r>
                <a:endParaRPr lang="cs-CZ" sz="1800" i="1" dirty="0"/>
              </a:p>
            </p:txBody>
          </p:sp>
        </p:grp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026400" y="1397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1" dirty="0"/>
              <a:t>CG010</a:t>
            </a:r>
            <a:endParaRPr lang="cs-CZ" alt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54F5-DAB2-4813-8A99-46E8237B3B9A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8356</TotalTime>
  <Words>3113</Words>
  <Application>Microsoft Office PowerPoint</Application>
  <PresentationFormat>Předvádění na obrazovce (4:3)</PresentationFormat>
  <Paragraphs>1002</Paragraphs>
  <Slides>61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76" baseType="lpstr">
      <vt:lpstr>ＭＳ Ｐゴシック</vt:lpstr>
      <vt:lpstr>Arial</vt:lpstr>
      <vt:lpstr>Arial Black</vt:lpstr>
      <vt:lpstr>Britannic Bold</vt:lpstr>
      <vt:lpstr>Calibri</vt:lpstr>
      <vt:lpstr>Courier</vt:lpstr>
      <vt:lpstr>Courier New</vt:lpstr>
      <vt:lpstr>Franklin Gothic Medium</vt:lpstr>
      <vt:lpstr>MS Sans Serif Regular</vt:lpstr>
      <vt:lpstr>Open Sans</vt:lpstr>
      <vt:lpstr>Symbol</vt:lpstr>
      <vt:lpstr>Times New Roman</vt:lpstr>
      <vt:lpstr>Verdana</vt:lpstr>
      <vt:lpstr>Default Design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Zbynek</cp:lastModifiedBy>
  <cp:revision>194</cp:revision>
  <dcterms:created xsi:type="dcterms:W3CDTF">2005-03-31T06:42:43Z</dcterms:created>
  <dcterms:modified xsi:type="dcterms:W3CDTF">2018-11-20T07:12:31Z</dcterms:modified>
</cp:coreProperties>
</file>