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67" r:id="rId4"/>
    <p:sldId id="264" r:id="rId5"/>
    <p:sldId id="265" r:id="rId6"/>
    <p:sldId id="266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70" d="100"/>
          <a:sy n="70" d="100"/>
        </p:scale>
        <p:origin x="-570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BIIkFf65rA" TargetMode="External"/><Relationship Id="rId2" Type="http://schemas.openxmlformats.org/officeDocument/2006/relationships/hyperlink" Target="https://www.youtube.com/watch?v=YDa9y47XC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AHKO2DyPBnc" TargetMode="External"/><Relationship Id="rId5" Type="http://schemas.openxmlformats.org/officeDocument/2006/relationships/hyperlink" Target="https://www.youtube.com/watch?v=FEJ0JTUQkQI" TargetMode="External"/><Relationship Id="rId4" Type="http://schemas.openxmlformats.org/officeDocument/2006/relationships/hyperlink" Target="https://www.youtube.com/watch?v=t3ErmVvues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" TargetMode="External"/><Relationship Id="rId3" Type="http://schemas.openxmlformats.org/officeDocument/2006/relationships/hyperlink" Target="https://www.youtube.com/watch?v=AHKO2DyPBnc" TargetMode="External"/><Relationship Id="rId7" Type="http://schemas.openxmlformats.org/officeDocument/2006/relationships/hyperlink" Target="https://www.youtube.com/watch?v=t3ErmVvuesc" TargetMode="External"/><Relationship Id="rId2" Type="http://schemas.openxmlformats.org/officeDocument/2006/relationships/hyperlink" Target="http://www.mecd.gob.es/dms/consejerias-exteriores/hungria/material-didactico/material-para-la-asignatura-de-civilizac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DBIIkFf65rA" TargetMode="External"/><Relationship Id="rId5" Type="http://schemas.openxmlformats.org/officeDocument/2006/relationships/hyperlink" Target="https://www.youtube.com/watch?v=FEJ0JTUQkQI" TargetMode="External"/><Relationship Id="rId4" Type="http://schemas.openxmlformats.org/officeDocument/2006/relationships/hyperlink" Target="https://www.youtube.com/watch?v=YDa9y47XC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Fiestas</a:t>
            </a:r>
            <a:r>
              <a:rPr lang="cs-CZ" altLang="cs-CZ" dirty="0" smtClean="0"/>
              <a:t>, Jitka Žváčková, FSS/FF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fiestas</a:t>
            </a:r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dirty="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50627"/>
            <a:ext cx="8086635" cy="627797"/>
          </a:xfrm>
        </p:spPr>
        <p:txBody>
          <a:bodyPr/>
          <a:lstStyle/>
          <a:p>
            <a:r>
              <a:rPr lang="cs-CZ" dirty="0" err="1"/>
              <a:t>fiestas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46663"/>
            <a:ext cx="8082321" cy="4685850"/>
          </a:xfrm>
        </p:spPr>
        <p:txBody>
          <a:bodyPr/>
          <a:lstStyle/>
          <a:p>
            <a:r>
              <a:rPr lang="cs-CZ" sz="3200" dirty="0" smtClean="0"/>
              <a:t>1</a:t>
            </a:r>
            <a:r>
              <a:rPr lang="cs-CZ" sz="3200" dirty="0"/>
              <a:t>. ¿</a:t>
            </a:r>
            <a:r>
              <a:rPr lang="cs-CZ" sz="3200" dirty="0" err="1"/>
              <a:t>Crees</a:t>
            </a:r>
            <a:r>
              <a:rPr lang="cs-CZ" sz="3200" dirty="0"/>
              <a:t> </a:t>
            </a:r>
            <a:r>
              <a:rPr lang="cs-CZ" sz="3200" dirty="0" err="1"/>
              <a:t>que</a:t>
            </a:r>
            <a:r>
              <a:rPr lang="cs-CZ" sz="3200" dirty="0"/>
              <a:t> </a:t>
            </a:r>
            <a:r>
              <a:rPr lang="cs-CZ" sz="3200" dirty="0" err="1"/>
              <a:t>España</a:t>
            </a:r>
            <a:r>
              <a:rPr lang="cs-CZ" sz="3200" dirty="0"/>
              <a:t> es </a:t>
            </a:r>
            <a:r>
              <a:rPr lang="cs-CZ" sz="3200" dirty="0" err="1"/>
              <a:t>un</a:t>
            </a:r>
            <a:r>
              <a:rPr lang="cs-CZ" sz="3200" dirty="0"/>
              <a:t> </a:t>
            </a:r>
            <a:r>
              <a:rPr lang="cs-CZ" sz="3200" dirty="0" err="1"/>
              <a:t>país</a:t>
            </a:r>
            <a:r>
              <a:rPr lang="cs-CZ" sz="3200" dirty="0"/>
              <a:t> </a:t>
            </a:r>
            <a:r>
              <a:rPr lang="cs-CZ" sz="3200" dirty="0" err="1"/>
              <a:t>que</a:t>
            </a:r>
            <a:r>
              <a:rPr lang="cs-CZ" sz="3200" dirty="0"/>
              <a:t> </a:t>
            </a:r>
            <a:r>
              <a:rPr lang="cs-CZ" sz="3200" dirty="0" err="1"/>
              <a:t>tiene</a:t>
            </a:r>
            <a:r>
              <a:rPr lang="cs-CZ" sz="3200" dirty="0"/>
              <a:t> </a:t>
            </a:r>
            <a:r>
              <a:rPr lang="cs-CZ" sz="3200" dirty="0" err="1"/>
              <a:t>muchas</a:t>
            </a:r>
            <a:r>
              <a:rPr lang="cs-CZ" sz="3200" dirty="0"/>
              <a:t> </a:t>
            </a:r>
            <a:r>
              <a:rPr lang="cs-CZ" sz="3200" dirty="0" err="1"/>
              <a:t>fiestas</a:t>
            </a:r>
            <a:r>
              <a:rPr lang="cs-CZ" sz="3200" dirty="0"/>
              <a:t>? </a:t>
            </a:r>
          </a:p>
          <a:p>
            <a:r>
              <a:rPr lang="cs-CZ" sz="3200" dirty="0"/>
              <a:t>2. ¿</a:t>
            </a:r>
            <a:r>
              <a:rPr lang="cs-CZ" sz="3200" dirty="0" err="1"/>
              <a:t>Cuántas</a:t>
            </a:r>
            <a:r>
              <a:rPr lang="cs-CZ" sz="3200" dirty="0"/>
              <a:t> </a:t>
            </a:r>
            <a:r>
              <a:rPr lang="cs-CZ" sz="3200" dirty="0" err="1"/>
              <a:t>conoces</a:t>
            </a:r>
            <a:r>
              <a:rPr lang="cs-CZ" sz="3200" dirty="0"/>
              <a:t> </a:t>
            </a:r>
            <a:r>
              <a:rPr lang="cs-CZ" sz="3200" dirty="0" err="1"/>
              <a:t>tú</a:t>
            </a:r>
            <a:r>
              <a:rPr lang="cs-CZ" sz="3200" dirty="0"/>
              <a:t> y </a:t>
            </a:r>
            <a:r>
              <a:rPr lang="cs-CZ" sz="3200" dirty="0" err="1"/>
              <a:t>cómo</a:t>
            </a:r>
            <a:r>
              <a:rPr lang="cs-CZ" sz="3200" dirty="0"/>
              <a:t> se </a:t>
            </a:r>
            <a:r>
              <a:rPr lang="cs-CZ" sz="3200" dirty="0" err="1"/>
              <a:t>llaman</a:t>
            </a:r>
            <a:r>
              <a:rPr lang="cs-CZ" sz="3200" dirty="0"/>
              <a:t>? </a:t>
            </a:r>
          </a:p>
          <a:p>
            <a:r>
              <a:rPr lang="cs-CZ" sz="3200" dirty="0"/>
              <a:t>3. ¿De </a:t>
            </a:r>
            <a:r>
              <a:rPr lang="cs-CZ" sz="3200" dirty="0" err="1"/>
              <a:t>qué</a:t>
            </a:r>
            <a:r>
              <a:rPr lang="cs-CZ" sz="3200" dirty="0"/>
              <a:t> </a:t>
            </a:r>
            <a:r>
              <a:rPr lang="cs-CZ" sz="3200" dirty="0" err="1"/>
              <a:t>tipo</a:t>
            </a:r>
            <a:r>
              <a:rPr lang="cs-CZ" sz="3200" dirty="0"/>
              <a:t> son y </a:t>
            </a:r>
            <a:r>
              <a:rPr lang="cs-CZ" sz="3200" dirty="0" err="1"/>
              <a:t>cuándo</a:t>
            </a:r>
            <a:r>
              <a:rPr lang="cs-CZ" sz="3200" dirty="0"/>
              <a:t> y </a:t>
            </a:r>
            <a:r>
              <a:rPr lang="cs-CZ" sz="3200" dirty="0" err="1"/>
              <a:t>cómo</a:t>
            </a:r>
            <a:r>
              <a:rPr lang="cs-CZ" sz="3200" dirty="0"/>
              <a:t> se </a:t>
            </a:r>
            <a:r>
              <a:rPr lang="cs-CZ" sz="3200" dirty="0" err="1"/>
              <a:t>celebran</a:t>
            </a:r>
            <a:r>
              <a:rPr lang="cs-CZ" sz="3200" dirty="0"/>
              <a:t>?</a:t>
            </a:r>
          </a:p>
          <a:p>
            <a:r>
              <a:rPr lang="cs-CZ" sz="3200" dirty="0"/>
              <a:t>4. ¿</a:t>
            </a:r>
            <a:r>
              <a:rPr lang="cs-CZ" sz="3200" dirty="0" err="1"/>
              <a:t>Sabes</a:t>
            </a:r>
            <a:r>
              <a:rPr lang="cs-CZ" sz="3200" dirty="0"/>
              <a:t> </a:t>
            </a:r>
            <a:r>
              <a:rPr lang="cs-CZ" sz="3200" dirty="0" err="1"/>
              <a:t>qué</a:t>
            </a:r>
            <a:r>
              <a:rPr lang="cs-CZ" sz="3200" dirty="0"/>
              <a:t> </a:t>
            </a:r>
            <a:r>
              <a:rPr lang="cs-CZ" sz="3200" dirty="0" err="1"/>
              <a:t>fiestas</a:t>
            </a:r>
            <a:r>
              <a:rPr lang="cs-CZ" sz="3200" dirty="0"/>
              <a:t> se </a:t>
            </a:r>
            <a:r>
              <a:rPr lang="cs-CZ" sz="3200" dirty="0" err="1"/>
              <a:t>celebran</a:t>
            </a:r>
            <a:r>
              <a:rPr lang="cs-CZ" sz="3200" dirty="0"/>
              <a:t> el 1 de </a:t>
            </a:r>
            <a:r>
              <a:rPr lang="cs-CZ" sz="3200" dirty="0" err="1"/>
              <a:t>mayo</a:t>
            </a:r>
            <a:r>
              <a:rPr lang="cs-CZ" sz="3200" dirty="0"/>
              <a:t>, el 12 de </a:t>
            </a:r>
            <a:r>
              <a:rPr lang="cs-CZ" sz="3200" dirty="0" err="1"/>
              <a:t>octubre</a:t>
            </a:r>
            <a:r>
              <a:rPr lang="cs-CZ" sz="3200" dirty="0"/>
              <a:t> y el 6 de </a:t>
            </a:r>
            <a:r>
              <a:rPr lang="cs-CZ" sz="3200" dirty="0" err="1"/>
              <a:t>diciembre</a:t>
            </a:r>
            <a:r>
              <a:rPr lang="cs-CZ" sz="3200" dirty="0"/>
              <a:t>?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Fiestas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6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29049"/>
            <a:ext cx="8086635" cy="518983"/>
          </a:xfrm>
        </p:spPr>
        <p:txBody>
          <a:bodyPr/>
          <a:lstStyle/>
          <a:p>
            <a:r>
              <a:rPr lang="cs-CZ" dirty="0" err="1"/>
              <a:t>fiestas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33384"/>
            <a:ext cx="8082321" cy="4699129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Una </a:t>
            </a:r>
            <a:r>
              <a:rPr lang="cs-CZ" sz="2200" dirty="0" err="1"/>
              <a:t>simple</a:t>
            </a:r>
            <a:r>
              <a:rPr lang="cs-CZ" sz="2200" dirty="0"/>
              <a:t> </a:t>
            </a:r>
            <a:r>
              <a:rPr lang="cs-CZ" sz="2200" dirty="0" err="1"/>
              <a:t>mirada</a:t>
            </a:r>
            <a:r>
              <a:rPr lang="cs-CZ" sz="2200" dirty="0"/>
              <a:t> al </a:t>
            </a:r>
            <a:r>
              <a:rPr lang="cs-CZ" sz="2200" b="1" dirty="0" err="1" smtClean="0">
                <a:solidFill>
                  <a:srgbClr val="FF0000"/>
                </a:solidFill>
              </a:rPr>
              <a:t>calendario</a:t>
            </a:r>
            <a:r>
              <a:rPr lang="cs-CZ" sz="2200" dirty="0" smtClean="0">
                <a:solidFill>
                  <a:srgbClr val="FF0000"/>
                </a:solidFill>
              </a:rPr>
              <a:t> </a:t>
            </a:r>
            <a:r>
              <a:rPr lang="cs-CZ" sz="2200" dirty="0" err="1" smtClean="0"/>
              <a:t>festivo</a:t>
            </a:r>
            <a:r>
              <a:rPr lang="cs-CZ" sz="2200" dirty="0" smtClean="0"/>
              <a:t> </a:t>
            </a:r>
            <a:r>
              <a:rPr lang="cs-CZ" sz="2200" dirty="0"/>
              <a:t>nos </a:t>
            </a:r>
            <a:r>
              <a:rPr lang="cs-CZ" sz="2200" dirty="0" err="1"/>
              <a:t>descubrirá</a:t>
            </a:r>
            <a:r>
              <a:rPr lang="cs-CZ" sz="2200" dirty="0"/>
              <a:t> la </a:t>
            </a:r>
            <a:r>
              <a:rPr lang="cs-CZ" sz="2200" dirty="0" err="1"/>
              <a:t>enorme</a:t>
            </a:r>
            <a:r>
              <a:rPr lang="cs-CZ" sz="2200" dirty="0"/>
              <a:t> </a:t>
            </a:r>
            <a:r>
              <a:rPr lang="cs-CZ" sz="2200" dirty="0" err="1"/>
              <a:t>riqueza</a:t>
            </a:r>
            <a:r>
              <a:rPr lang="cs-CZ" sz="2200" dirty="0"/>
              <a:t> de </a:t>
            </a:r>
            <a:r>
              <a:rPr lang="cs-CZ" sz="2200" dirty="0" err="1"/>
              <a:t>tradiciones</a:t>
            </a:r>
            <a:r>
              <a:rPr lang="cs-CZ" sz="2200" dirty="0"/>
              <a:t> </a:t>
            </a:r>
            <a:r>
              <a:rPr lang="cs-CZ" sz="2200" dirty="0" err="1"/>
              <a:t>que</a:t>
            </a:r>
            <a:r>
              <a:rPr lang="cs-CZ" sz="2200" dirty="0"/>
              <a:t> </a:t>
            </a:r>
            <a:r>
              <a:rPr lang="cs-CZ" sz="2200" dirty="0" err="1"/>
              <a:t>aún</a:t>
            </a:r>
            <a:r>
              <a:rPr lang="cs-CZ" sz="2200" dirty="0"/>
              <a:t> se </a:t>
            </a:r>
            <a:r>
              <a:rPr lang="cs-CZ" sz="2200" dirty="0" err="1"/>
              <a:t>conservan</a:t>
            </a:r>
            <a:r>
              <a:rPr lang="cs-CZ" sz="2200" dirty="0"/>
              <a:t> en </a:t>
            </a:r>
            <a:r>
              <a:rPr lang="cs-CZ" sz="2200" dirty="0" err="1"/>
              <a:t>España</a:t>
            </a:r>
            <a:r>
              <a:rPr lang="cs-CZ" sz="2200" dirty="0"/>
              <a:t>. </a:t>
            </a:r>
            <a:r>
              <a:rPr lang="cs-CZ" sz="2200" dirty="0" err="1"/>
              <a:t>Cada</a:t>
            </a:r>
            <a:r>
              <a:rPr lang="cs-CZ" sz="2200" dirty="0"/>
              <a:t> </a:t>
            </a:r>
            <a:r>
              <a:rPr lang="cs-CZ" sz="2200" b="1" dirty="0" smtClean="0">
                <a:solidFill>
                  <a:srgbClr val="FF0000"/>
                </a:solidFill>
              </a:rPr>
              <a:t>pueblo</a:t>
            </a:r>
            <a:r>
              <a:rPr lang="cs-CZ" sz="2200" dirty="0" smtClean="0"/>
              <a:t> </a:t>
            </a:r>
            <a:r>
              <a:rPr lang="cs-CZ" sz="2200" dirty="0" err="1" smtClean="0"/>
              <a:t>cada</a:t>
            </a:r>
            <a:r>
              <a:rPr lang="cs-CZ" sz="2200" dirty="0" smtClean="0"/>
              <a:t> </a:t>
            </a:r>
            <a:r>
              <a:rPr lang="cs-CZ" sz="2200" dirty="0" err="1"/>
              <a:t>ciudad</a:t>
            </a:r>
            <a:r>
              <a:rPr lang="cs-CZ" sz="2200" dirty="0"/>
              <a:t> </a:t>
            </a:r>
            <a:r>
              <a:rPr lang="cs-CZ" sz="2200" dirty="0" err="1"/>
              <a:t>sigue</a:t>
            </a:r>
            <a:r>
              <a:rPr lang="cs-CZ" sz="2200" dirty="0"/>
              <a:t> </a:t>
            </a:r>
            <a:r>
              <a:rPr lang="cs-CZ" sz="2200" dirty="0" err="1"/>
              <a:t>conservando</a:t>
            </a:r>
            <a:r>
              <a:rPr lang="cs-CZ" sz="2200" dirty="0"/>
              <a:t> </a:t>
            </a:r>
            <a:r>
              <a:rPr lang="cs-CZ" sz="2200" dirty="0" err="1"/>
              <a:t>alguna</a:t>
            </a:r>
            <a:r>
              <a:rPr lang="cs-CZ" sz="2200" dirty="0"/>
              <a:t> </a:t>
            </a:r>
            <a:r>
              <a:rPr lang="cs-CZ" sz="2200" b="1" dirty="0" err="1" smtClean="0">
                <a:solidFill>
                  <a:srgbClr val="FF0000"/>
                </a:solidFill>
              </a:rPr>
              <a:t>tradición</a:t>
            </a:r>
            <a:r>
              <a:rPr lang="cs-CZ" sz="2200" dirty="0" smtClean="0"/>
              <a:t>, </a:t>
            </a:r>
            <a:r>
              <a:rPr lang="cs-CZ" sz="2200" dirty="0" err="1" smtClean="0"/>
              <a:t>algún</a:t>
            </a:r>
            <a:r>
              <a:rPr lang="cs-CZ" sz="2200" dirty="0" smtClean="0"/>
              <a:t> </a:t>
            </a:r>
            <a:r>
              <a:rPr lang="cs-CZ" sz="2200" dirty="0" err="1"/>
              <a:t>rito</a:t>
            </a:r>
            <a:r>
              <a:rPr lang="cs-CZ" sz="2200" dirty="0"/>
              <a:t> o </a:t>
            </a:r>
            <a:r>
              <a:rPr lang="cs-CZ" sz="2200" dirty="0" err="1"/>
              <a:t>alguna</a:t>
            </a:r>
            <a:r>
              <a:rPr lang="cs-CZ" sz="2200" dirty="0"/>
              <a:t> </a:t>
            </a:r>
            <a:r>
              <a:rPr lang="cs-CZ" sz="2200" dirty="0" err="1"/>
              <a:t>espectacular</a:t>
            </a:r>
            <a:r>
              <a:rPr lang="cs-CZ" sz="2200" dirty="0"/>
              <a:t> </a:t>
            </a:r>
            <a:r>
              <a:rPr lang="cs-CZ" sz="2200" b="1" dirty="0" smtClean="0">
                <a:solidFill>
                  <a:srgbClr val="FF0000"/>
                </a:solidFill>
              </a:rPr>
              <a:t>fiesta</a:t>
            </a:r>
            <a:r>
              <a:rPr lang="cs-CZ" sz="2200" dirty="0" smtClean="0"/>
              <a:t>. Las </a:t>
            </a:r>
            <a:r>
              <a:rPr lang="cs-CZ" sz="2200" dirty="0" err="1"/>
              <a:t>raíces</a:t>
            </a:r>
            <a:r>
              <a:rPr lang="cs-CZ" sz="2200" dirty="0"/>
              <a:t>, en </a:t>
            </a:r>
            <a:r>
              <a:rPr lang="cs-CZ" sz="2200" dirty="0" err="1"/>
              <a:t>muchos</a:t>
            </a:r>
            <a:r>
              <a:rPr lang="cs-CZ" sz="2200" dirty="0"/>
              <a:t> </a:t>
            </a:r>
            <a:r>
              <a:rPr lang="cs-CZ" sz="2200" dirty="0" err="1"/>
              <a:t>casos</a:t>
            </a:r>
            <a:r>
              <a:rPr lang="cs-CZ" sz="2200" dirty="0"/>
              <a:t>, se </a:t>
            </a:r>
            <a:r>
              <a:rPr lang="cs-CZ" sz="2200" dirty="0" err="1"/>
              <a:t>remontan</a:t>
            </a:r>
            <a:r>
              <a:rPr lang="cs-CZ" sz="2200" dirty="0"/>
              <a:t> a </a:t>
            </a:r>
            <a:r>
              <a:rPr lang="cs-CZ" sz="2200" dirty="0" err="1"/>
              <a:t>ritos</a:t>
            </a:r>
            <a:r>
              <a:rPr lang="cs-CZ" sz="2200" dirty="0"/>
              <a:t> y </a:t>
            </a:r>
            <a:r>
              <a:rPr lang="cs-CZ" sz="2200" dirty="0" err="1"/>
              <a:t>tradiciones</a:t>
            </a:r>
            <a:r>
              <a:rPr lang="cs-CZ" sz="2200" dirty="0"/>
              <a:t> </a:t>
            </a:r>
            <a:r>
              <a:rPr lang="cs-CZ" sz="2200" dirty="0" err="1"/>
              <a:t>paganos</a:t>
            </a:r>
            <a:r>
              <a:rPr lang="cs-CZ" sz="2200" dirty="0"/>
              <a:t> </a:t>
            </a:r>
            <a:r>
              <a:rPr lang="cs-CZ" sz="2200" dirty="0" err="1"/>
              <a:t>que</a:t>
            </a:r>
            <a:r>
              <a:rPr lang="cs-CZ" sz="2200" dirty="0"/>
              <a:t> la </a:t>
            </a:r>
            <a:r>
              <a:rPr lang="cs-CZ" sz="2200" dirty="0" err="1"/>
              <a:t>iglesia</a:t>
            </a:r>
            <a:r>
              <a:rPr lang="cs-CZ" sz="2200" dirty="0"/>
              <a:t> </a:t>
            </a:r>
            <a:r>
              <a:rPr lang="cs-CZ" sz="2200" b="1" dirty="0" err="1" smtClean="0">
                <a:solidFill>
                  <a:srgbClr val="FF0000"/>
                </a:solidFill>
              </a:rPr>
              <a:t>católica</a:t>
            </a:r>
            <a:r>
              <a:rPr lang="cs-CZ" sz="2200" dirty="0" smtClean="0"/>
              <a:t>, en </a:t>
            </a:r>
            <a:r>
              <a:rPr lang="cs-CZ" sz="2200" dirty="0" err="1"/>
              <a:t>su</a:t>
            </a:r>
            <a:r>
              <a:rPr lang="cs-CZ" sz="2200" dirty="0"/>
              <a:t> </a:t>
            </a:r>
            <a:r>
              <a:rPr lang="cs-CZ" sz="2200" dirty="0" err="1"/>
              <a:t>día</a:t>
            </a:r>
            <a:r>
              <a:rPr lang="cs-CZ" sz="2200" dirty="0"/>
              <a:t>, </a:t>
            </a:r>
            <a:r>
              <a:rPr lang="cs-CZ" sz="2200" dirty="0" err="1"/>
              <a:t>supo</a:t>
            </a:r>
            <a:r>
              <a:rPr lang="cs-CZ" sz="2200" dirty="0"/>
              <a:t> </a:t>
            </a:r>
            <a:r>
              <a:rPr lang="cs-CZ" sz="2200" dirty="0" err="1"/>
              <a:t>asimilar</a:t>
            </a:r>
            <a:r>
              <a:rPr lang="cs-CZ" sz="2200" dirty="0"/>
              <a:t> y </a:t>
            </a:r>
            <a:r>
              <a:rPr lang="cs-CZ" sz="2200" dirty="0" err="1"/>
              <a:t>transformar</a:t>
            </a:r>
            <a:r>
              <a:rPr lang="cs-CZ" sz="2200" dirty="0"/>
              <a:t>. </a:t>
            </a:r>
            <a:r>
              <a:rPr lang="cs-CZ" sz="2200" dirty="0" err="1"/>
              <a:t>Por</a:t>
            </a:r>
            <a:r>
              <a:rPr lang="cs-CZ" sz="2200" dirty="0"/>
              <a:t> </a:t>
            </a:r>
            <a:r>
              <a:rPr lang="cs-CZ" sz="2200" dirty="0" err="1"/>
              <a:t>cultura</a:t>
            </a:r>
            <a:r>
              <a:rPr lang="cs-CZ" sz="2200" dirty="0"/>
              <a:t> </a:t>
            </a:r>
            <a:r>
              <a:rPr lang="cs-CZ" sz="2200" dirty="0" err="1"/>
              <a:t>España</a:t>
            </a:r>
            <a:r>
              <a:rPr lang="cs-CZ" sz="2200" dirty="0"/>
              <a:t> es </a:t>
            </a:r>
            <a:r>
              <a:rPr lang="cs-CZ" sz="2200" dirty="0" err="1"/>
              <a:t>un</a:t>
            </a:r>
            <a:r>
              <a:rPr lang="cs-CZ" sz="2200" dirty="0"/>
              <a:t> </a:t>
            </a:r>
            <a:r>
              <a:rPr lang="cs-CZ" sz="2200" dirty="0" err="1"/>
              <a:t>país</a:t>
            </a:r>
            <a:r>
              <a:rPr lang="cs-CZ" sz="2200" dirty="0"/>
              <a:t> </a:t>
            </a:r>
            <a:r>
              <a:rPr lang="cs-CZ" sz="2200" dirty="0" err="1"/>
              <a:t>católico</a:t>
            </a:r>
            <a:r>
              <a:rPr lang="cs-CZ" sz="2200" dirty="0"/>
              <a:t> pero los </a:t>
            </a:r>
            <a:r>
              <a:rPr lang="cs-CZ" sz="2200" b="1" dirty="0" err="1" smtClean="0">
                <a:solidFill>
                  <a:srgbClr val="FF0000"/>
                </a:solidFill>
              </a:rPr>
              <a:t>árabes</a:t>
            </a:r>
            <a:r>
              <a:rPr lang="cs-CZ" sz="2200" dirty="0" smtClean="0">
                <a:solidFill>
                  <a:srgbClr val="FF0000"/>
                </a:solidFill>
              </a:rPr>
              <a:t> </a:t>
            </a:r>
            <a:r>
              <a:rPr lang="cs-CZ" sz="2200" dirty="0" err="1" smtClean="0"/>
              <a:t>permanecieron</a:t>
            </a:r>
            <a:r>
              <a:rPr lang="cs-CZ" sz="2200" dirty="0" smtClean="0"/>
              <a:t> </a:t>
            </a:r>
            <a:r>
              <a:rPr lang="cs-CZ" sz="2200" dirty="0" err="1"/>
              <a:t>ocho</a:t>
            </a:r>
            <a:r>
              <a:rPr lang="cs-CZ" sz="2200" dirty="0"/>
              <a:t> </a:t>
            </a:r>
            <a:r>
              <a:rPr lang="cs-CZ" sz="2200" dirty="0" err="1"/>
              <a:t>siglos</a:t>
            </a:r>
            <a:r>
              <a:rPr lang="cs-CZ" sz="2200" dirty="0"/>
              <a:t> </a:t>
            </a:r>
            <a:r>
              <a:rPr lang="cs-CZ" sz="2200" dirty="0" err="1"/>
              <a:t>formando</a:t>
            </a:r>
            <a:r>
              <a:rPr lang="cs-CZ" sz="2200" dirty="0"/>
              <a:t> parte de </a:t>
            </a:r>
            <a:r>
              <a:rPr lang="cs-CZ" sz="2200" dirty="0" err="1"/>
              <a:t>sus</a:t>
            </a:r>
            <a:r>
              <a:rPr lang="cs-CZ" sz="2200" dirty="0"/>
              <a:t> </a:t>
            </a:r>
            <a:r>
              <a:rPr lang="cs-CZ" sz="2200" dirty="0" err="1"/>
              <a:t>Estados</a:t>
            </a:r>
            <a:r>
              <a:rPr lang="cs-CZ" sz="2200" dirty="0"/>
              <a:t> y </a:t>
            </a:r>
            <a:r>
              <a:rPr lang="cs-CZ" sz="2200" dirty="0" err="1"/>
              <a:t>su</a:t>
            </a:r>
            <a:r>
              <a:rPr lang="cs-CZ" sz="2200" dirty="0"/>
              <a:t> </a:t>
            </a:r>
            <a:r>
              <a:rPr lang="cs-CZ" sz="2200" dirty="0" err="1"/>
              <a:t>cultura</a:t>
            </a:r>
            <a:r>
              <a:rPr lang="cs-CZ" sz="2200" dirty="0"/>
              <a:t>. Los </a:t>
            </a:r>
            <a:r>
              <a:rPr lang="cs-CZ" sz="2200" dirty="0" err="1"/>
              <a:t>judíos</a:t>
            </a:r>
            <a:r>
              <a:rPr lang="cs-CZ" sz="2200" dirty="0"/>
              <a:t>, </a:t>
            </a:r>
            <a:r>
              <a:rPr lang="cs-CZ" sz="2200" dirty="0" err="1"/>
              <a:t>expulsados</a:t>
            </a:r>
            <a:r>
              <a:rPr lang="cs-CZ" sz="2200" dirty="0"/>
              <a:t> en 1492, </a:t>
            </a:r>
            <a:r>
              <a:rPr lang="cs-CZ" sz="2200" dirty="0" err="1"/>
              <a:t>también</a:t>
            </a:r>
            <a:r>
              <a:rPr lang="cs-CZ" sz="2200" dirty="0"/>
              <a:t> </a:t>
            </a:r>
            <a:r>
              <a:rPr lang="cs-CZ" sz="2200" dirty="0" err="1"/>
              <a:t>dejaron</a:t>
            </a:r>
            <a:r>
              <a:rPr lang="cs-CZ" sz="2200" dirty="0"/>
              <a:t> </a:t>
            </a:r>
            <a:r>
              <a:rPr lang="cs-CZ" sz="2200" dirty="0" err="1"/>
              <a:t>su</a:t>
            </a:r>
            <a:r>
              <a:rPr lang="cs-CZ" sz="2200" dirty="0"/>
              <a:t> </a:t>
            </a:r>
            <a:r>
              <a:rPr lang="cs-CZ" sz="2200" b="1" dirty="0" err="1" smtClean="0">
                <a:solidFill>
                  <a:srgbClr val="FF0000"/>
                </a:solidFill>
              </a:rPr>
              <a:t>huella</a:t>
            </a:r>
            <a:r>
              <a:rPr lang="cs-CZ" sz="2200" dirty="0" smtClean="0">
                <a:solidFill>
                  <a:srgbClr val="FF0000"/>
                </a:solidFill>
              </a:rPr>
              <a:t> </a:t>
            </a:r>
            <a:r>
              <a:rPr lang="cs-CZ" sz="2200" dirty="0" err="1" smtClean="0"/>
              <a:t>cultural</a:t>
            </a:r>
            <a:r>
              <a:rPr lang="cs-CZ" sz="2200" dirty="0" smtClean="0"/>
              <a:t> </a:t>
            </a:r>
            <a:r>
              <a:rPr lang="cs-CZ" sz="2200" dirty="0"/>
              <a:t>y </a:t>
            </a:r>
            <a:r>
              <a:rPr lang="cs-CZ" sz="2200" dirty="0" err="1"/>
              <a:t>permanecen</a:t>
            </a:r>
            <a:r>
              <a:rPr lang="cs-CZ" sz="2200" dirty="0"/>
              <a:t> </a:t>
            </a:r>
            <a:r>
              <a:rPr lang="cs-CZ" sz="2200" dirty="0" err="1"/>
              <a:t>cultos</a:t>
            </a:r>
            <a:r>
              <a:rPr lang="cs-CZ" sz="2200" dirty="0"/>
              <a:t> y </a:t>
            </a:r>
            <a:r>
              <a:rPr lang="cs-CZ" sz="2200" dirty="0" err="1"/>
              <a:t>ritos</a:t>
            </a:r>
            <a:r>
              <a:rPr lang="cs-CZ" sz="2200" dirty="0"/>
              <a:t> </a:t>
            </a:r>
            <a:r>
              <a:rPr lang="cs-CZ" sz="2200" dirty="0" err="1"/>
              <a:t>anteriores</a:t>
            </a:r>
            <a:r>
              <a:rPr lang="cs-CZ" sz="2200" dirty="0"/>
              <a:t> de los </a:t>
            </a:r>
            <a:r>
              <a:rPr lang="cs-CZ" sz="2200" dirty="0" err="1"/>
              <a:t>que</a:t>
            </a:r>
            <a:r>
              <a:rPr lang="cs-CZ" sz="2200" dirty="0"/>
              <a:t> </a:t>
            </a:r>
            <a:r>
              <a:rPr lang="cs-CZ" sz="2200" dirty="0" err="1"/>
              <a:t>ya</a:t>
            </a:r>
            <a:r>
              <a:rPr lang="cs-CZ" sz="2200" dirty="0"/>
              <a:t> no </a:t>
            </a:r>
            <a:r>
              <a:rPr lang="cs-CZ" sz="2200" dirty="0" err="1"/>
              <a:t>queda</a:t>
            </a:r>
            <a:r>
              <a:rPr lang="cs-CZ" sz="2200" dirty="0"/>
              <a:t> ni el </a:t>
            </a:r>
            <a:r>
              <a:rPr lang="cs-CZ" sz="2200" b="1" dirty="0" err="1" smtClean="0">
                <a:solidFill>
                  <a:srgbClr val="FF0000"/>
                </a:solidFill>
              </a:rPr>
              <a:t>recuerdo</a:t>
            </a:r>
            <a:r>
              <a:rPr lang="cs-CZ" sz="2200" dirty="0" smtClean="0"/>
              <a:t>. </a:t>
            </a:r>
            <a:r>
              <a:rPr lang="cs-CZ" sz="2200" dirty="0" err="1" smtClean="0"/>
              <a:t>Muchas</a:t>
            </a:r>
            <a:r>
              <a:rPr lang="cs-CZ" sz="2200" dirty="0" smtClean="0"/>
              <a:t> </a:t>
            </a:r>
            <a:r>
              <a:rPr lang="cs-CZ" sz="2200" dirty="0"/>
              <a:t>de las </a:t>
            </a:r>
            <a:r>
              <a:rPr lang="cs-CZ" sz="2200" dirty="0" err="1"/>
              <a:t>fiestas</a:t>
            </a:r>
            <a:r>
              <a:rPr lang="cs-CZ" sz="2200" dirty="0"/>
              <a:t> </a:t>
            </a:r>
            <a:r>
              <a:rPr lang="cs-CZ" sz="2200" dirty="0" err="1"/>
              <a:t>que</a:t>
            </a:r>
            <a:r>
              <a:rPr lang="cs-CZ" sz="2200" dirty="0"/>
              <a:t> </a:t>
            </a:r>
            <a:r>
              <a:rPr lang="cs-CZ" sz="2200" dirty="0" err="1"/>
              <a:t>hoy</a:t>
            </a:r>
            <a:r>
              <a:rPr lang="cs-CZ" sz="2200" dirty="0"/>
              <a:t> </a:t>
            </a:r>
            <a:r>
              <a:rPr lang="cs-CZ" sz="2200" dirty="0" err="1"/>
              <a:t>conocemos</a:t>
            </a:r>
            <a:r>
              <a:rPr lang="cs-CZ" sz="2200" dirty="0"/>
              <a:t> </a:t>
            </a:r>
            <a:r>
              <a:rPr lang="cs-CZ" sz="2200" dirty="0" err="1"/>
              <a:t>como</a:t>
            </a:r>
            <a:r>
              <a:rPr lang="cs-CZ" sz="2200" dirty="0"/>
              <a:t> </a:t>
            </a:r>
            <a:r>
              <a:rPr lang="cs-CZ" sz="2200" dirty="0" err="1"/>
              <a:t>religiosas</a:t>
            </a:r>
            <a:r>
              <a:rPr lang="cs-CZ" sz="2200" dirty="0"/>
              <a:t> </a:t>
            </a:r>
            <a:r>
              <a:rPr lang="cs-CZ" sz="2200" dirty="0" err="1"/>
              <a:t>tienen</a:t>
            </a:r>
            <a:r>
              <a:rPr lang="cs-CZ" sz="2200" dirty="0"/>
              <a:t> </a:t>
            </a:r>
            <a:r>
              <a:rPr lang="cs-CZ" sz="2200" dirty="0" err="1"/>
              <a:t>su</a:t>
            </a:r>
            <a:r>
              <a:rPr lang="cs-CZ" sz="2200" dirty="0"/>
              <a:t> </a:t>
            </a:r>
            <a:r>
              <a:rPr lang="cs-CZ" sz="2200" b="1" dirty="0" err="1" smtClean="0">
                <a:solidFill>
                  <a:srgbClr val="FF0000"/>
                </a:solidFill>
              </a:rPr>
              <a:t>origen</a:t>
            </a:r>
            <a:r>
              <a:rPr lang="cs-CZ" sz="2200" dirty="0" smtClean="0">
                <a:solidFill>
                  <a:srgbClr val="FF0000"/>
                </a:solidFill>
              </a:rPr>
              <a:t> </a:t>
            </a:r>
            <a:r>
              <a:rPr lang="cs-CZ" sz="2200" dirty="0" smtClean="0"/>
              <a:t>en </a:t>
            </a:r>
            <a:r>
              <a:rPr lang="cs-CZ" sz="2200" dirty="0" err="1"/>
              <a:t>otras</a:t>
            </a:r>
            <a:r>
              <a:rPr lang="cs-CZ" sz="2200" dirty="0"/>
              <a:t> </a:t>
            </a:r>
            <a:r>
              <a:rPr lang="cs-CZ" sz="2200" dirty="0" err="1"/>
              <a:t>creencias</a:t>
            </a:r>
            <a:r>
              <a:rPr lang="cs-CZ" sz="2200" dirty="0"/>
              <a:t> y es </a:t>
            </a:r>
            <a:r>
              <a:rPr lang="cs-CZ" sz="2200" dirty="0" err="1"/>
              <a:t>frecuente</a:t>
            </a:r>
            <a:r>
              <a:rPr lang="cs-CZ" sz="2200" dirty="0"/>
              <a:t>, </a:t>
            </a:r>
            <a:r>
              <a:rPr lang="cs-CZ" sz="2200" dirty="0" err="1"/>
              <a:t>como</a:t>
            </a:r>
            <a:r>
              <a:rPr lang="cs-CZ" sz="2200" dirty="0"/>
              <a:t> en </a:t>
            </a:r>
            <a:r>
              <a:rPr lang="cs-CZ" sz="2200" dirty="0" err="1"/>
              <a:t>todo</a:t>
            </a:r>
            <a:r>
              <a:rPr lang="cs-CZ" sz="2200" dirty="0"/>
              <a:t> el </a:t>
            </a:r>
            <a:r>
              <a:rPr lang="cs-CZ" sz="2200" dirty="0" err="1"/>
              <a:t>mundo</a:t>
            </a:r>
            <a:r>
              <a:rPr lang="cs-CZ" sz="2200" dirty="0"/>
              <a:t>, la </a:t>
            </a:r>
            <a:r>
              <a:rPr lang="cs-CZ" sz="2200" b="1" dirty="0" err="1" smtClean="0">
                <a:solidFill>
                  <a:srgbClr val="FF0000"/>
                </a:solidFill>
              </a:rPr>
              <a:t>asimilación</a:t>
            </a:r>
            <a:r>
              <a:rPr lang="cs-CZ" sz="2200" dirty="0" smtClean="0">
                <a:solidFill>
                  <a:srgbClr val="FF0000"/>
                </a:solidFill>
              </a:rPr>
              <a:t> </a:t>
            </a:r>
            <a:r>
              <a:rPr lang="cs-CZ" sz="2200" dirty="0" smtClean="0"/>
              <a:t>y </a:t>
            </a:r>
            <a:r>
              <a:rPr lang="cs-CZ" sz="2200" dirty="0"/>
              <a:t>la </a:t>
            </a:r>
            <a:r>
              <a:rPr lang="cs-CZ" sz="2200" dirty="0" err="1"/>
              <a:t>mezcla</a:t>
            </a:r>
            <a:r>
              <a:rPr lang="cs-CZ" sz="2200" dirty="0"/>
              <a:t>. 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Fiestas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172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fiestas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Mira los </a:t>
            </a:r>
            <a:r>
              <a:rPr lang="cs-CZ" i="1" dirty="0" err="1" smtClean="0"/>
              <a:t>fragmentos</a:t>
            </a:r>
            <a:r>
              <a:rPr lang="cs-CZ" i="1" dirty="0" smtClean="0"/>
              <a:t> de </a:t>
            </a:r>
            <a:r>
              <a:rPr lang="cs-CZ" i="1" dirty="0" err="1" smtClean="0"/>
              <a:t>vídeo</a:t>
            </a:r>
            <a:r>
              <a:rPr lang="cs-CZ" i="1" dirty="0" smtClean="0"/>
              <a:t> y </a:t>
            </a:r>
            <a:r>
              <a:rPr lang="cs-CZ" i="1" dirty="0" err="1" smtClean="0"/>
              <a:t>contesta</a:t>
            </a:r>
            <a:r>
              <a:rPr lang="cs-CZ" i="1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rabicPeriod"/>
            </a:pPr>
            <a:r>
              <a:rPr lang="cs-CZ" sz="3600" dirty="0" err="1"/>
              <a:t>Cuándo</a:t>
            </a:r>
            <a:r>
              <a:rPr lang="cs-CZ" sz="3600" dirty="0"/>
              <a:t>, </a:t>
            </a:r>
            <a:r>
              <a:rPr lang="cs-CZ" sz="3600" dirty="0" err="1"/>
              <a:t>dónde</a:t>
            </a:r>
            <a:r>
              <a:rPr lang="cs-CZ" sz="3600" dirty="0"/>
              <a:t>, </a:t>
            </a:r>
            <a:r>
              <a:rPr lang="cs-CZ" sz="3600" dirty="0" err="1"/>
              <a:t>cómo</a:t>
            </a:r>
            <a:r>
              <a:rPr lang="cs-CZ" sz="3600" dirty="0"/>
              <a:t> se </a:t>
            </a:r>
            <a:r>
              <a:rPr lang="cs-CZ" sz="3600" dirty="0" err="1"/>
              <a:t>celebran</a:t>
            </a:r>
            <a:endParaRPr lang="cs-CZ" sz="3600" dirty="0"/>
          </a:p>
          <a:p>
            <a:pPr marL="457200" indent="-457200">
              <a:buAutoNum type="arabicPeriod"/>
            </a:pPr>
            <a:r>
              <a:rPr lang="cs-CZ" sz="3600" dirty="0" err="1"/>
              <a:t>Curiosidades</a:t>
            </a:r>
            <a:r>
              <a:rPr lang="cs-CZ" sz="3600" dirty="0"/>
              <a:t> </a:t>
            </a:r>
            <a:r>
              <a:rPr lang="cs-CZ" sz="3600" dirty="0" err="1"/>
              <a:t>relacionadas</a:t>
            </a:r>
            <a:r>
              <a:rPr lang="cs-CZ" sz="3600" dirty="0"/>
              <a:t> con </a:t>
            </a:r>
            <a:r>
              <a:rPr lang="cs-CZ" sz="3600" dirty="0" err="1"/>
              <a:t>ellas</a:t>
            </a:r>
            <a:endParaRPr lang="cs-CZ" sz="36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Fiestas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fiestas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Las </a:t>
            </a:r>
            <a:r>
              <a:rPr lang="cs-CZ" sz="2000" dirty="0" err="1"/>
              <a:t>Fallas</a:t>
            </a:r>
            <a:r>
              <a:rPr lang="cs-CZ" sz="2000" dirty="0"/>
              <a:t> de </a:t>
            </a:r>
            <a:r>
              <a:rPr lang="cs-CZ" sz="2000" dirty="0" err="1"/>
              <a:t>Valencia</a:t>
            </a:r>
            <a:r>
              <a:rPr lang="cs-CZ" sz="2000" dirty="0"/>
              <a:t>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https://www.youtube.com/watch?v=YDa9y47XCcA</a:t>
            </a:r>
            <a:endParaRPr lang="cs-CZ" sz="2000" dirty="0"/>
          </a:p>
          <a:p>
            <a:r>
              <a:rPr lang="cs-CZ" sz="2000" dirty="0" err="1" smtClean="0"/>
              <a:t>Navidad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>
                <a:hlinkClick r:id="rId3"/>
              </a:rPr>
              <a:t>https://www.youtube.com/watch?v=DBIIkFf65rA</a:t>
            </a:r>
            <a:endParaRPr lang="cs-CZ" sz="2000" dirty="0" smtClean="0"/>
          </a:p>
          <a:p>
            <a:r>
              <a:rPr lang="cs-CZ" sz="2000" dirty="0" smtClean="0"/>
              <a:t>La Semana Santa</a:t>
            </a:r>
          </a:p>
          <a:p>
            <a:pPr marL="0" indent="0">
              <a:buNone/>
            </a:pPr>
            <a:r>
              <a:rPr lang="cs-CZ" sz="2000" u="sng" dirty="0">
                <a:hlinkClick r:id="rId4"/>
              </a:rPr>
              <a:t>https://</a:t>
            </a:r>
            <a:r>
              <a:rPr lang="cs-CZ" sz="2000" u="sng" dirty="0" smtClean="0">
                <a:hlinkClick r:id="rId4"/>
              </a:rPr>
              <a:t>www.youtube.com/watch?v=t3ErmVvuesc</a:t>
            </a:r>
            <a:endParaRPr lang="cs-CZ" sz="2000" u="sng" dirty="0" smtClean="0"/>
          </a:p>
          <a:p>
            <a:r>
              <a:rPr lang="cs-CZ" sz="2000" dirty="0"/>
              <a:t>La </a:t>
            </a:r>
            <a:r>
              <a:rPr lang="cs-CZ" sz="2000" dirty="0" err="1"/>
              <a:t>Tomatina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 smtClean="0">
                <a:hlinkClick r:id="rId5"/>
              </a:rPr>
              <a:t>https</a:t>
            </a:r>
            <a:r>
              <a:rPr lang="cs-CZ" sz="2000" dirty="0">
                <a:hlinkClick r:id="rId5"/>
              </a:rPr>
              <a:t>://www.youtube.com/watch?v=FEJ0JTUQkQI</a:t>
            </a:r>
            <a:endParaRPr lang="cs-CZ" sz="2000" dirty="0"/>
          </a:p>
          <a:p>
            <a:r>
              <a:rPr lang="cs-CZ" sz="2000" dirty="0"/>
              <a:t>Los </a:t>
            </a:r>
            <a:r>
              <a:rPr lang="cs-CZ" sz="2000" dirty="0" err="1"/>
              <a:t>Sanfermines</a:t>
            </a:r>
            <a:r>
              <a:rPr lang="cs-CZ" sz="2000" dirty="0"/>
              <a:t>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>
                <a:hlinkClick r:id="rId6"/>
              </a:rPr>
              <a:t>https</a:t>
            </a:r>
            <a:r>
              <a:rPr lang="cs-CZ" sz="2000" dirty="0">
                <a:hlinkClick r:id="rId6"/>
              </a:rPr>
              <a:t>://www.youtube.com/watch?v=AHKO2DyPBnc</a:t>
            </a:r>
            <a:endParaRPr lang="cs-CZ" sz="2000" dirty="0"/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Fiestas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58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fiestas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¿</a:t>
            </a:r>
            <a:r>
              <a:rPr lang="cs-CZ" dirty="0" err="1" smtClean="0"/>
              <a:t>Qué</a:t>
            </a:r>
            <a:r>
              <a:rPr lang="cs-CZ" dirty="0" smtClean="0"/>
              <a:t> </a:t>
            </a:r>
            <a:r>
              <a:rPr lang="cs-CZ" dirty="0" err="1" smtClean="0"/>
              <a:t>fiestas</a:t>
            </a:r>
            <a:r>
              <a:rPr lang="cs-CZ" dirty="0" smtClean="0"/>
              <a:t> </a:t>
            </a:r>
            <a:r>
              <a:rPr lang="cs-CZ" dirty="0" err="1" smtClean="0"/>
              <a:t>españolas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gustaría</a:t>
            </a:r>
            <a:r>
              <a:rPr lang="cs-CZ" dirty="0" smtClean="0"/>
              <a:t> ver / </a:t>
            </a:r>
            <a:r>
              <a:rPr lang="cs-CZ" dirty="0" err="1" smtClean="0"/>
              <a:t>vivir</a:t>
            </a:r>
            <a:r>
              <a:rPr lang="cs-CZ" dirty="0" smtClean="0"/>
              <a:t> y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qué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 smtClean="0"/>
              <a:t>¿</a:t>
            </a:r>
            <a:r>
              <a:rPr lang="cs-CZ" dirty="0" err="1" smtClean="0"/>
              <a:t>Qué</a:t>
            </a:r>
            <a:r>
              <a:rPr lang="cs-CZ" dirty="0" smtClean="0"/>
              <a:t> </a:t>
            </a:r>
            <a:r>
              <a:rPr lang="cs-CZ" dirty="0" err="1" smtClean="0"/>
              <a:t>fiestas</a:t>
            </a:r>
            <a:r>
              <a:rPr lang="cs-CZ" dirty="0" smtClean="0"/>
              <a:t> de tu </a:t>
            </a:r>
            <a:r>
              <a:rPr lang="cs-CZ" dirty="0" err="1" smtClean="0"/>
              <a:t>país</a:t>
            </a:r>
            <a:r>
              <a:rPr lang="cs-CZ" dirty="0" smtClean="0"/>
              <a:t> </a:t>
            </a:r>
            <a:r>
              <a:rPr lang="cs-CZ" dirty="0" err="1" smtClean="0"/>
              <a:t>recomendarías</a:t>
            </a:r>
            <a:r>
              <a:rPr lang="cs-CZ" dirty="0" smtClean="0"/>
              <a:t> a </a:t>
            </a:r>
            <a:r>
              <a:rPr lang="cs-CZ" dirty="0" err="1" smtClean="0"/>
              <a:t>un</a:t>
            </a:r>
            <a:r>
              <a:rPr lang="cs-CZ" dirty="0" smtClean="0"/>
              <a:t>/a </a:t>
            </a:r>
            <a:r>
              <a:rPr lang="cs-CZ" dirty="0" err="1" smtClean="0"/>
              <a:t>español</a:t>
            </a:r>
            <a:r>
              <a:rPr lang="cs-CZ" dirty="0" smtClean="0"/>
              <a:t>/a?</a:t>
            </a:r>
          </a:p>
          <a:p>
            <a:endParaRPr lang="cs-CZ" dirty="0"/>
          </a:p>
          <a:p>
            <a:r>
              <a:rPr lang="cs-CZ" dirty="0" smtClean="0"/>
              <a:t>¿</a:t>
            </a:r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otras</a:t>
            </a:r>
            <a:r>
              <a:rPr lang="cs-CZ" dirty="0" smtClean="0"/>
              <a:t> </a:t>
            </a:r>
            <a:r>
              <a:rPr lang="cs-CZ" dirty="0" err="1" smtClean="0"/>
              <a:t>fiestas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mundo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gustaría</a:t>
            </a:r>
            <a:r>
              <a:rPr lang="cs-CZ" dirty="0" smtClean="0"/>
              <a:t> ver / </a:t>
            </a:r>
            <a:r>
              <a:rPr lang="cs-CZ" dirty="0" err="1" smtClean="0"/>
              <a:t>vivir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Fiestas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41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fuentes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u="sng" dirty="0">
                <a:hlinkClick r:id="rId2"/>
              </a:rPr>
              <a:t>http://</a:t>
            </a:r>
            <a:r>
              <a:rPr lang="cs-CZ" sz="1600" u="sng" dirty="0" smtClean="0">
                <a:hlinkClick r:id="rId2"/>
              </a:rPr>
              <a:t>www.mecd.gob.es/dms/consejerias-exteriores/hungria/material-didactico/material-para-la-asignatura-de-civilizacion.pdf</a:t>
            </a:r>
            <a:endParaRPr lang="cs-CZ" sz="1600" u="sng" dirty="0" smtClean="0"/>
          </a:p>
          <a:p>
            <a:endParaRPr lang="cs-CZ" sz="1600" u="sng" dirty="0"/>
          </a:p>
          <a:p>
            <a:r>
              <a:rPr lang="cs-CZ" sz="1600" dirty="0">
                <a:hlinkClick r:id="rId3"/>
              </a:rPr>
              <a:t>https://www.youtube.com/watch?v=AHKO2DyPBnc</a:t>
            </a:r>
            <a:endParaRPr lang="cs-CZ" sz="1600" dirty="0"/>
          </a:p>
          <a:p>
            <a:r>
              <a:rPr lang="cs-CZ" sz="1600" dirty="0" smtClean="0">
                <a:hlinkClick r:id="rId4"/>
              </a:rPr>
              <a:t>https</a:t>
            </a:r>
            <a:r>
              <a:rPr lang="cs-CZ" sz="1600" dirty="0">
                <a:hlinkClick r:id="rId4"/>
              </a:rPr>
              <a:t>://</a:t>
            </a:r>
            <a:r>
              <a:rPr lang="cs-CZ" sz="1600" dirty="0" smtClean="0">
                <a:hlinkClick r:id="rId4"/>
              </a:rPr>
              <a:t>www.youtube.com/watch?v=YDa9y47XCcA</a:t>
            </a:r>
            <a:endParaRPr lang="cs-CZ" sz="1600" dirty="0"/>
          </a:p>
          <a:p>
            <a:r>
              <a:rPr lang="cs-CZ" sz="1600" dirty="0">
                <a:hlinkClick r:id="rId5"/>
              </a:rPr>
              <a:t>https://</a:t>
            </a:r>
            <a:r>
              <a:rPr lang="cs-CZ" sz="1600" dirty="0" smtClean="0">
                <a:hlinkClick r:id="rId5"/>
              </a:rPr>
              <a:t>www.youtube.com/watch?v=FEJ0JTUQkQI</a:t>
            </a:r>
            <a:endParaRPr lang="cs-CZ" sz="1600" dirty="0" smtClean="0"/>
          </a:p>
          <a:p>
            <a:r>
              <a:rPr lang="cs-CZ" sz="1600" dirty="0">
                <a:hlinkClick r:id="rId6"/>
              </a:rPr>
              <a:t>https://</a:t>
            </a:r>
            <a:r>
              <a:rPr lang="cs-CZ" sz="1600" dirty="0" smtClean="0">
                <a:hlinkClick r:id="rId6"/>
              </a:rPr>
              <a:t>www.youtube.com/watch?v=DBIIkFf65rA</a:t>
            </a:r>
            <a:endParaRPr lang="cs-CZ" sz="1600" dirty="0"/>
          </a:p>
          <a:p>
            <a:r>
              <a:rPr lang="cs-CZ" sz="1600" u="sng" dirty="0" smtClean="0">
                <a:hlinkClick r:id="rId7"/>
              </a:rPr>
              <a:t>https</a:t>
            </a:r>
            <a:r>
              <a:rPr lang="cs-CZ" sz="1600" u="sng" dirty="0">
                <a:hlinkClick r:id="rId7"/>
              </a:rPr>
              <a:t>://www.youtube.com/watch?v=t3ErmVvuesc</a:t>
            </a:r>
            <a:endParaRPr lang="cs-CZ" sz="1600" u="sng" dirty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>
                <a:hlinkClick r:id="rId8"/>
              </a:rPr>
              <a:t>http://www.wordreference.com</a:t>
            </a:r>
            <a:r>
              <a:rPr lang="cs-CZ" sz="1600" dirty="0" smtClean="0">
                <a:hlinkClick r:id="rId8"/>
              </a:rPr>
              <a:t>/</a:t>
            </a:r>
            <a:endParaRPr lang="cs-CZ" sz="1600" dirty="0" smtClean="0"/>
          </a:p>
          <a:p>
            <a:endParaRPr lang="cs-CZ" sz="1600" dirty="0"/>
          </a:p>
          <a:p>
            <a:endParaRPr lang="cs-CZ" sz="1600" dirty="0"/>
          </a:p>
          <a:p>
            <a:endParaRPr lang="cs-CZ" sz="1600" u="sng" dirty="0" smtClean="0"/>
          </a:p>
          <a:p>
            <a:endParaRPr lang="cs-CZ" u="sng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Fiestas</a:t>
            </a:r>
            <a:r>
              <a:rPr lang="cs-CZ" altLang="cs-CZ" dirty="0"/>
              <a:t>, Jitka Žváčková, FSS/FF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14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241</TotalTime>
  <Words>368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Prezentace_MU_CZ</vt:lpstr>
      <vt:lpstr>fiestas </vt:lpstr>
      <vt:lpstr>fiestas</vt:lpstr>
      <vt:lpstr>fiestas</vt:lpstr>
      <vt:lpstr>fiestas</vt:lpstr>
      <vt:lpstr>fiestas</vt:lpstr>
      <vt:lpstr>fiestas</vt:lpstr>
      <vt:lpstr>fuentes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Ucitel</cp:lastModifiedBy>
  <cp:revision>40</cp:revision>
  <cp:lastPrinted>1601-01-01T00:00:00Z</cp:lastPrinted>
  <dcterms:created xsi:type="dcterms:W3CDTF">2015-11-23T07:04:47Z</dcterms:created>
  <dcterms:modified xsi:type="dcterms:W3CDTF">2016-10-31T11:23:34Z</dcterms:modified>
</cp:coreProperties>
</file>