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4" r:id="rId4"/>
    <p:sldId id="324" r:id="rId5"/>
    <p:sldId id="326" r:id="rId6"/>
    <p:sldId id="323" r:id="rId7"/>
    <p:sldId id="325" r:id="rId8"/>
    <p:sldId id="321" r:id="rId9"/>
    <p:sldId id="310" r:id="rId10"/>
    <p:sldId id="311" r:id="rId11"/>
    <p:sldId id="279" r:id="rId12"/>
    <p:sldId id="29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396" y="8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30.10.2018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hGmCYElfN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YgOCynJ96mlTny9ZC1WcpFvYHMsc_-GEqjWK9pEuHzE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31. 10. 2018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2160240" cy="922784"/>
          </a:xfrm>
        </p:spPr>
        <p:txBody>
          <a:bodyPr>
            <a:normAutofit fontScale="90000"/>
          </a:bodyPr>
          <a:lstStyle/>
          <a:p>
            <a:r>
              <a:rPr lang="cs-CZ" dirty="0"/>
              <a:t>Díky za pozornost!</a:t>
            </a:r>
          </a:p>
        </p:txBody>
      </p:sp>
      <p:pic>
        <p:nvPicPr>
          <p:cNvPr id="4" name="Obrázek 3" descr="2460557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88" y="0"/>
            <a:ext cx="915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(obrázků)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MIKULA, T. (2017): </a:t>
            </a:r>
            <a:r>
              <a:rPr lang="cs-CZ" i="1" dirty="0"/>
              <a:t>Brněnská sídliště </a:t>
            </a:r>
            <a:r>
              <a:rPr lang="cs-CZ" dirty="0"/>
              <a:t>[online]. Diplomová práce. Masarykova univerzita, Přírodovědecká fakulta. Vedoucí práce Ondřej </a:t>
            </a:r>
            <a:r>
              <a:rPr lang="cs-CZ" dirty="0" err="1"/>
              <a:t>Mulíček</a:t>
            </a:r>
            <a:r>
              <a:rPr lang="cs-CZ" dirty="0"/>
              <a:t>. Dostupné z: https://is.muni.cz/th/d4yll</a:t>
            </a:r>
          </a:p>
          <a:p>
            <a:r>
              <a:rPr lang="cs-CZ" dirty="0"/>
              <a:t>https://img.blesk.cz/img/1/full/2460557_.jpg</a:t>
            </a:r>
          </a:p>
          <a:p>
            <a:r>
              <a:rPr lang="cs-CZ" dirty="0"/>
              <a:t>http://www.krhovsky-fotografie.cz/wp-content/gallery/jizni-mesto/panelakovacityscape.jpg</a:t>
            </a:r>
          </a:p>
          <a:p>
            <a:r>
              <a:rPr lang="cs-CZ" dirty="0"/>
              <a:t>https://upload.wikimedia.org/wikipedia/commons/7/7a/Brno_-_Vinohrady_-_High-rise_flat_houses.jpg</a:t>
            </a:r>
          </a:p>
          <a:p>
            <a:r>
              <a:rPr lang="cs-CZ" dirty="0"/>
              <a:t>https://www.gotobrno.cz/wp-content/uploads/2018/02/panelstory-12.jpg</a:t>
            </a:r>
          </a:p>
          <a:p>
            <a:r>
              <a:rPr lang="cs-CZ" dirty="0"/>
              <a:t>https://1gr.cz/fotky/idnes/17/063/org/RSR6c394c_171314_5881625.jpg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CE4C-6235-47E8-8789-2BED8481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Panelová sídliště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B5E9AF-67D4-43C2-96CF-FF0EE27D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1" y="1600200"/>
            <a:ext cx="8989641" cy="4507632"/>
          </a:xfrm>
        </p:spPr>
        <p:txBody>
          <a:bodyPr>
            <a:noAutofit/>
          </a:bodyPr>
          <a:lstStyle/>
          <a:p>
            <a:r>
              <a:rPr lang="cs-CZ" dirty="0"/>
              <a:t>Automatizace stavby domů</a:t>
            </a:r>
          </a:p>
          <a:p>
            <a:r>
              <a:rPr lang="cs-CZ" dirty="0"/>
              <a:t>Princip světla, hygieny, zeleně x ulice</a:t>
            </a:r>
          </a:p>
          <a:p>
            <a:r>
              <a:rPr lang="cs-CZ" dirty="0"/>
              <a:t>Město a park</a:t>
            </a:r>
          </a:p>
          <a:p>
            <a:r>
              <a:rPr lang="cs-CZ" dirty="0"/>
              <a:t>Záchody, teplá voda atd., i centrálně řešeno</a:t>
            </a:r>
          </a:p>
          <a:p>
            <a:r>
              <a:rPr lang="cs-CZ" dirty="0"/>
              <a:t>Nizozemsko, Skotsko, Francie, Německo</a:t>
            </a:r>
          </a:p>
          <a:p>
            <a:endParaRPr lang="cs-CZ" dirty="0"/>
          </a:p>
          <a:p>
            <a:r>
              <a:rPr lang="cs-CZ" dirty="0"/>
              <a:t>Úspěch ale zejména na po II. sv. válce za železnou oponou</a:t>
            </a:r>
          </a:p>
          <a:p>
            <a:r>
              <a:rPr lang="cs-CZ" dirty="0"/>
              <a:t>Sovětský svaz  - idea stejnosti</a:t>
            </a:r>
          </a:p>
          <a:p>
            <a:r>
              <a:rPr lang="cs-CZ" dirty="0"/>
              <a:t>V ČSSR zejména v 70. a 80. letech</a:t>
            </a:r>
          </a:p>
          <a:p>
            <a:r>
              <a:rPr lang="cs-CZ" dirty="0"/>
              <a:t>Doprava, funkční vybavení, náklady na údržbu</a:t>
            </a:r>
          </a:p>
        </p:txBody>
      </p:sp>
    </p:spTree>
    <p:extLst>
      <p:ext uri="{BB962C8B-B14F-4D97-AF65-F5344CB8AC3E}">
        <p14:creationId xmlns:p14="http://schemas.microsoft.com/office/powerpoint/2010/main" val="27058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7F4EA2-E697-476D-920E-CE341541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6" y="0"/>
            <a:ext cx="1029343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4E1370-C3C3-4063-ADED-80AEAE81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004" y="20860"/>
            <a:ext cx="8686801" cy="10668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Symbol éry?</a:t>
            </a:r>
          </a:p>
        </p:txBody>
      </p:sp>
    </p:spTree>
    <p:extLst>
      <p:ext uri="{BB962C8B-B14F-4D97-AF65-F5344CB8AC3E}">
        <p14:creationId xmlns:p14="http://schemas.microsoft.com/office/powerpoint/2010/main" val="11513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47C99-1A58-42FF-A991-4D7E693D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 err="1"/>
              <a:t>Panelstory</a:t>
            </a:r>
            <a:r>
              <a:rPr lang="cs-CZ" dirty="0"/>
              <a:t> aneb Jak se rodí sídliště (1979)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38D1FB-B482-4E3C-9205-DF518C60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Věra Chytilová</a:t>
            </a:r>
          </a:p>
          <a:p>
            <a:r>
              <a:rPr lang="cs-CZ" dirty="0"/>
              <a:t>Normalizační problémy a zejména výstavba Jižního Města v Praze</a:t>
            </a:r>
          </a:p>
          <a:p>
            <a:r>
              <a:rPr lang="cs-CZ" dirty="0">
                <a:hlinkClick r:id="rId2"/>
              </a:rPr>
              <a:t>https://www.youtube.com/watch?v=hGmCYElfNss</a:t>
            </a:r>
            <a:endParaRPr lang="cs-CZ" dirty="0"/>
          </a:p>
          <a:p>
            <a:endParaRPr lang="cs-CZ" dirty="0"/>
          </a:p>
          <a:p>
            <a:r>
              <a:rPr lang="cs-CZ" dirty="0"/>
              <a:t>Také Čekání na déšť (1978)</a:t>
            </a:r>
          </a:p>
          <a:p>
            <a:r>
              <a:rPr lang="cs-CZ" dirty="0"/>
              <a:t>Karel Kachyňa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74D16E-F85E-4352-B1BA-2DEA0226F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996952"/>
            <a:ext cx="4853039" cy="35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991C7-EB05-4DCE-9DFB-DE64E8F3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Brno? Brno!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5E5D7-A624-4973-83B0-A8BA5265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Ztráty v bytovém fondu po 2. sv. válce, bombardování Brna</a:t>
            </a:r>
          </a:p>
          <a:p>
            <a:r>
              <a:rPr lang="cs-CZ" dirty="0"/>
              <a:t>Výstavba především od 60. let</a:t>
            </a:r>
          </a:p>
          <a:p>
            <a:r>
              <a:rPr lang="cs-CZ" dirty="0"/>
              <a:t>Nejvýraznější sídliště ze 70. a 80. let,</a:t>
            </a:r>
          </a:p>
          <a:p>
            <a:pPr lvl="1"/>
            <a:r>
              <a:rPr lang="cs-CZ" dirty="0"/>
              <a:t>na Starém Lískovci, Vinohradech, v Líšni či v Bohunicích</a:t>
            </a:r>
          </a:p>
          <a:p>
            <a:r>
              <a:rPr lang="cs-CZ" dirty="0"/>
              <a:t>V současné době téměř 180 tis. obyvatel</a:t>
            </a:r>
          </a:p>
          <a:p>
            <a:r>
              <a:rPr lang="cs-CZ" dirty="0"/>
              <a:t>Největší sídliště Bystrc přes 20. tis. obyvatel, potom Líšeň 18,5 tis.</a:t>
            </a:r>
          </a:p>
          <a:p>
            <a:r>
              <a:rPr lang="cs-CZ" dirty="0"/>
              <a:t>Nejmenší </a:t>
            </a:r>
            <a:r>
              <a:rPr lang="cs-CZ" dirty="0" err="1"/>
              <a:t>Kamechy</a:t>
            </a:r>
            <a:r>
              <a:rPr lang="cs-CZ" dirty="0"/>
              <a:t> - necelých 500 obyv.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0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0EC8E7-C5F5-4D9D-8DBF-96C6CEA6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508" y="6409928"/>
            <a:ext cx="2232248" cy="44807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Mikula, 2017, s. 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E7E54A-4658-475F-A1B1-907B0E16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620688"/>
            <a:ext cx="8538630" cy="57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53B5-D7CD-43F6-B804-F7AFF60D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07" y="3300381"/>
            <a:ext cx="8579518" cy="35730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47C2FF-DC71-4920-8F42-5DB4DEFE1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" y="-99392"/>
            <a:ext cx="6912768" cy="51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2314" y="214290"/>
            <a:ext cx="8686801" cy="781048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8000" y="1071546"/>
            <a:ext cx="8729699" cy="4948254"/>
          </a:xfrm>
        </p:spPr>
        <p:txBody>
          <a:bodyPr>
            <a:noAutofit/>
          </a:bodyPr>
          <a:lstStyle/>
          <a:p>
            <a:r>
              <a:rPr lang="cs-CZ" sz="2400" dirty="0"/>
              <a:t>Každý student si vybere nějaké sídliště v českém městě, na velikosti města úplně nezáleží…</a:t>
            </a:r>
          </a:p>
          <a:p>
            <a:r>
              <a:rPr lang="cs-CZ" sz="2400" dirty="0"/>
              <a:t>Ale sídliště, ne solitérní budova</a:t>
            </a:r>
          </a:p>
          <a:p>
            <a:r>
              <a:rPr lang="cs-CZ" sz="2400" dirty="0"/>
              <a:t>K vypracování:</a:t>
            </a:r>
          </a:p>
          <a:p>
            <a:pPr lvl="1"/>
            <a:r>
              <a:rPr lang="cs-CZ" sz="2400" dirty="0"/>
              <a:t>Obecné informace o vzniku</a:t>
            </a:r>
          </a:p>
          <a:p>
            <a:pPr lvl="1"/>
            <a:r>
              <a:rPr lang="cs-CZ" sz="2400" dirty="0"/>
              <a:t>Velikost sídliště</a:t>
            </a:r>
          </a:p>
          <a:p>
            <a:pPr lvl="1"/>
            <a:r>
              <a:rPr lang="cs-CZ" sz="2400" dirty="0"/>
              <a:t>Míra realizace – skutečně všechny plánované byty?</a:t>
            </a:r>
          </a:p>
          <a:p>
            <a:pPr lvl="1"/>
            <a:r>
              <a:rPr lang="cs-CZ" sz="2400" dirty="0"/>
              <a:t>Podnikové x běžné</a:t>
            </a:r>
          </a:p>
          <a:p>
            <a:pPr lvl="1"/>
            <a:r>
              <a:rPr lang="cs-CZ" sz="2400" dirty="0"/>
              <a:t>Na zelené louce x asanace</a:t>
            </a:r>
          </a:p>
          <a:p>
            <a:pPr lvl="1"/>
            <a:r>
              <a:rPr lang="cs-CZ" sz="2400" dirty="0"/>
              <a:t>Dopravní napojení, pozice ve městě</a:t>
            </a:r>
          </a:p>
          <a:p>
            <a:pPr lvl="1"/>
            <a:r>
              <a:rPr lang="cs-CZ" sz="2400" dirty="0"/>
              <a:t>Osobní hodnocení – je to zvěrstvo, nebo nejlepší projekt v dějinách obce?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Dokument: </a:t>
            </a:r>
            <a:r>
              <a:rPr lang="cs-CZ" sz="2400" dirty="0">
                <a:hlinkClick r:id="rId2"/>
              </a:rPr>
              <a:t>https://docs.google.com/spreadsheets/d/1YgOCynJ96mlTny9ZC1WcpFvYHMsc_-GEqjWK9pEuHzE/edit?usp=sharing</a:t>
            </a:r>
            <a:r>
              <a:rPr lang="cs-CZ" sz="2400" dirty="0"/>
              <a:t> </a:t>
            </a:r>
          </a:p>
          <a:p>
            <a:r>
              <a:rPr lang="cs-CZ" sz="2400" dirty="0"/>
              <a:t>Rozsah max. 1 A4 + obrázky</a:t>
            </a:r>
          </a:p>
          <a:p>
            <a:r>
              <a:rPr lang="cs-CZ" sz="2400" dirty="0"/>
              <a:t>Odevzdat do 14. 11. 2018 včetně</a:t>
            </a:r>
          </a:p>
          <a:p>
            <a:r>
              <a:rPr lang="cs-CZ" sz="2400" dirty="0"/>
              <a:t>2 studenti prezentaci na 14. 11, na 5-7 minut</a:t>
            </a:r>
          </a:p>
          <a:p>
            <a:r>
              <a:rPr lang="cs-CZ" sz="2400" dirty="0"/>
              <a:t>Dotazy?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465</Words>
  <Application>Microsoft Office PowerPoint</Application>
  <PresentationFormat>Vlastní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Business Contrast 16x9</vt:lpstr>
      <vt:lpstr>Cvičení č. 5</vt:lpstr>
      <vt:lpstr>Panelová sídliště</vt:lpstr>
      <vt:lpstr>Symbol éry?</vt:lpstr>
      <vt:lpstr> Panelstory aneb Jak se rodí sídliště (1979)</vt:lpstr>
      <vt:lpstr>Brno? Brno!</vt:lpstr>
      <vt:lpstr>Prezentace aplikace PowerPoint</vt:lpstr>
      <vt:lpstr>Prezentace aplikace PowerPoint</vt:lpstr>
      <vt:lpstr>Zadání cvičení</vt:lpstr>
      <vt:lpstr>Zadání cvičení</vt:lpstr>
      <vt:lpstr>Díky za pozornost!</vt:lpstr>
      <vt:lpstr>Zdroje (obrázků)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2018-10-30T21:56:08Z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