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162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238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861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0321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613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3575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5374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93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677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5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629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609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014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335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101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954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714BC-2322-4A8F-AC9F-7ACF8B007367}" type="datetimeFigureOut">
              <a:rPr lang="sk-SK" smtClean="0"/>
              <a:t>3.12.2018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B262CE-876B-49EF-97B7-F52CCDE17AB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176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Z3090c – </a:t>
            </a:r>
            <a:r>
              <a:rPr lang="sk-SK" dirty="0" err="1" smtClean="0"/>
              <a:t>Humánní</a:t>
            </a:r>
            <a:r>
              <a:rPr lang="sk-SK" dirty="0" smtClean="0"/>
              <a:t> </a:t>
            </a:r>
            <a:r>
              <a:rPr lang="sk-SK" dirty="0" err="1" smtClean="0"/>
              <a:t>gegrafie</a:t>
            </a:r>
            <a:r>
              <a:rPr lang="sk-SK" dirty="0" smtClean="0"/>
              <a:t>, cvičení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Jozef LOPUCH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394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produkcie ropy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739" y="1725283"/>
            <a:ext cx="7232877" cy="4882193"/>
          </a:xfrm>
        </p:spPr>
      </p:pic>
    </p:spTree>
    <p:extLst>
      <p:ext uri="{BB962C8B-B14F-4D97-AF65-F5344CB8AC3E}">
        <p14:creationId xmlns:p14="http://schemas.microsoft.com/office/powerpoint/2010/main" val="11135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spotreby ropy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848" y="1489149"/>
            <a:ext cx="8228833" cy="5015168"/>
          </a:xfrm>
        </p:spPr>
      </p:pic>
    </p:spTree>
    <p:extLst>
      <p:ext uri="{BB962C8B-B14F-4D97-AF65-F5344CB8AC3E}">
        <p14:creationId xmlns:p14="http://schemas.microsoft.com/office/powerpoint/2010/main" val="29204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ceny ropy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574" y="1992701"/>
            <a:ext cx="9740356" cy="4140679"/>
          </a:xfrm>
        </p:spPr>
      </p:pic>
    </p:spTree>
    <p:extLst>
      <p:ext uri="{BB962C8B-B14F-4D97-AF65-F5344CB8AC3E}">
        <p14:creationId xmlns:p14="http://schemas.microsoft.com/office/powerpoint/2010/main" val="3432958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Zásoby ropy</a:t>
            </a:r>
            <a:endParaRPr lang="sk-SK" dirty="0"/>
          </a:p>
        </p:txBody>
      </p:sp>
      <p:pic>
        <p:nvPicPr>
          <p:cNvPr id="6" name="Zástupný symbol obsah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325974"/>
            <a:ext cx="8336743" cy="5047638"/>
          </a:xfrm>
        </p:spPr>
      </p:pic>
    </p:spTree>
    <p:extLst>
      <p:ext uri="{BB962C8B-B14F-4D97-AF65-F5344CB8AC3E}">
        <p14:creationId xmlns:p14="http://schemas.microsoft.com/office/powerpoint/2010/main" val="124114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Energetické zdroje, ropná kríza a ich dopady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Ropa, nielen doprava ale aj oblečenie, kozmetika a ďalšie spotrebné zbožie</a:t>
            </a:r>
          </a:p>
          <a:p>
            <a:r>
              <a:rPr lang="sk-SK" dirty="0" smtClean="0"/>
              <a:t>Podľa niektorých názorov viedli vysoké ceny ropy k celosvetovej finančnej kríze</a:t>
            </a:r>
          </a:p>
          <a:p>
            <a:pPr lvl="1"/>
            <a:r>
              <a:rPr lang="sk-SK" dirty="0" smtClean="0"/>
              <a:t>Američania – problémy so splácaním hypoték kvôli rastúcim cenám výrobkov – nemali dostatok financií na bývanie</a:t>
            </a:r>
          </a:p>
          <a:p>
            <a:pPr lvl="1"/>
            <a:r>
              <a:rPr lang="sk-SK" dirty="0" smtClean="0"/>
              <a:t>Za infláciu cien mohla zvyšujúca sa cena ropy </a:t>
            </a:r>
          </a:p>
          <a:p>
            <a:r>
              <a:rPr lang="sk-SK" dirty="0" smtClean="0"/>
              <a:t>Zásoby ropy – nepresné informácie, strategická surovina – štáty neuvoľňujú dáta o zásobách</a:t>
            </a:r>
          </a:p>
          <a:p>
            <a:r>
              <a:rPr lang="sk-SK" dirty="0" smtClean="0"/>
              <a:t>Uvádza sa na 30 až 60 rokov</a:t>
            </a:r>
          </a:p>
          <a:p>
            <a:r>
              <a:rPr lang="sk-SK" dirty="0" smtClean="0"/>
              <a:t>Nové náleziská – extrémne podmienky ťažby – technologicky </a:t>
            </a:r>
            <a:r>
              <a:rPr lang="sk-SK" dirty="0" err="1" smtClean="0"/>
              <a:t>zvládnutelné</a:t>
            </a:r>
            <a:r>
              <a:rPr lang="sk-SK" dirty="0" smtClean="0"/>
              <a:t>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001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Energetické zdroje, ropná kríza a ich dopady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Čo by sa asi stalo s geografickou/priestorovou organizáciou súčasného sveta, keby sa náhle radikálne </a:t>
            </a:r>
            <a:r>
              <a:rPr lang="sk-SK" sz="2800" b="1" dirty="0" smtClean="0"/>
              <a:t>znížila dostupnosť</a:t>
            </a:r>
            <a:r>
              <a:rPr lang="sk-SK" sz="2800" dirty="0" smtClean="0"/>
              <a:t> fosílnych palív – ropy, uhlia a zemného plynu?</a:t>
            </a:r>
          </a:p>
          <a:p>
            <a:r>
              <a:rPr lang="sk-SK" sz="2800" dirty="0" smtClean="0"/>
              <a:t>Čo by sa stalo, keby sa radikálne (niekoľkonásobne) </a:t>
            </a:r>
            <a:r>
              <a:rPr lang="sk-SK" sz="2800" b="1" dirty="0" smtClean="0"/>
              <a:t>zvýšila ich cena</a:t>
            </a:r>
            <a:r>
              <a:rPr lang="sk-SK" sz="2800" dirty="0" smtClean="0"/>
              <a:t>? 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873830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Skupiny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91487"/>
          </a:xfrm>
        </p:spPr>
        <p:txBody>
          <a:bodyPr/>
          <a:lstStyle/>
          <a:p>
            <a:r>
              <a:rPr lang="sk-SK" dirty="0" smtClean="0"/>
              <a:t>1. Nedostatok fosílnych palív a </a:t>
            </a:r>
            <a:r>
              <a:rPr lang="sk-SK" b="1" dirty="0" smtClean="0"/>
              <a:t>geografia každodenného života v mestách </a:t>
            </a:r>
            <a:r>
              <a:rPr lang="sk-SK" dirty="0" smtClean="0"/>
              <a:t>(vplyv na suburbanizáciu, </a:t>
            </a:r>
            <a:r>
              <a:rPr lang="sk-SK" dirty="0" err="1" smtClean="0"/>
              <a:t>desurbanizáciu</a:t>
            </a:r>
            <a:r>
              <a:rPr lang="sk-SK" dirty="0" smtClean="0"/>
              <a:t>, </a:t>
            </a:r>
            <a:r>
              <a:rPr lang="sk-SK" dirty="0" err="1" smtClean="0"/>
              <a:t>polycentricitu</a:t>
            </a:r>
            <a:r>
              <a:rPr lang="sk-SK" dirty="0" smtClean="0"/>
              <a:t> na úrovni miest, zásobovanie zbožím a potravinami...)</a:t>
            </a:r>
          </a:p>
          <a:p>
            <a:r>
              <a:rPr lang="sk-SK" dirty="0" smtClean="0"/>
              <a:t>2.</a:t>
            </a:r>
            <a:r>
              <a:rPr lang="sk-SK" dirty="0"/>
              <a:t> Nedostatok fosílnych palív a </a:t>
            </a:r>
            <a:r>
              <a:rPr lang="sk-SK" b="1" dirty="0" smtClean="0"/>
              <a:t>doprava/dopravné väzby a kontakty </a:t>
            </a:r>
            <a:r>
              <a:rPr lang="sk-SK" dirty="0" smtClean="0"/>
              <a:t>(napr. vplyv na súčasnú úroveň vysokej mobility, súvislosť s globalizáciou, dopady na automobilizmus, leteckú dopravu, atď.)</a:t>
            </a:r>
          </a:p>
          <a:p>
            <a:r>
              <a:rPr lang="sk-SK" dirty="0" smtClean="0"/>
              <a:t>3. </a:t>
            </a:r>
            <a:r>
              <a:rPr lang="sk-SK" dirty="0"/>
              <a:t>Nedostatok fosílnych palív a </a:t>
            </a:r>
            <a:r>
              <a:rPr lang="sk-SK" b="1" dirty="0" smtClean="0"/>
              <a:t>ekonomika</a:t>
            </a:r>
            <a:r>
              <a:rPr lang="sk-SK" dirty="0" smtClean="0"/>
              <a:t> (dopady na intenzitu činností a na geografické/priestorové rozmiestnenie poľnohospodárstva, priemyslu, služieb vrátane cestovného ruchu, vplyv na dochádzku...)</a:t>
            </a:r>
          </a:p>
          <a:p>
            <a:r>
              <a:rPr lang="sk-SK" dirty="0" smtClean="0"/>
              <a:t>4. </a:t>
            </a:r>
            <a:r>
              <a:rPr lang="sk-SK" dirty="0"/>
              <a:t>Nedostatok fosílnych palív a </a:t>
            </a:r>
            <a:r>
              <a:rPr lang="sk-SK" b="1" dirty="0" smtClean="0"/>
              <a:t>politika/medzinárodne politické vzťahy </a:t>
            </a:r>
            <a:r>
              <a:rPr lang="sk-SK" dirty="0" smtClean="0"/>
              <a:t>(bude dôsledkom poslinenie medzinárodnej spolupráce alebo vznik nových konfliktov?, aké štáty budú na politickej mape dominantné a aké budú marginalizované?, v akých geografických oblastiach by sa dali očakávať konflikty?)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9268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cvičenia 10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Napíšte esej na tému:</a:t>
            </a:r>
          </a:p>
          <a:p>
            <a:pPr lvl="1"/>
            <a:r>
              <a:rPr lang="sk-SK" sz="2000" b="1" dirty="0" smtClean="0"/>
              <a:t>„Dopady energetickej krízy na priestorovú organizáciu súčasnej spoločnosti“</a:t>
            </a:r>
          </a:p>
          <a:p>
            <a:r>
              <a:rPr lang="sk-SK" sz="2000" dirty="0" smtClean="0"/>
              <a:t>Zamerajte sa na priestorové zmeny vyvolané energetickou krízou na všetkých geografických priestorových úrovniach – na úrovni globálnej, národnej aj lokálnej</a:t>
            </a:r>
          </a:p>
          <a:p>
            <a:r>
              <a:rPr lang="sk-SK" sz="2000" dirty="0" smtClean="0"/>
              <a:t>Rozsah: </a:t>
            </a:r>
            <a:r>
              <a:rPr lang="sk-SK" sz="2000" dirty="0"/>
              <a:t>500 slov </a:t>
            </a:r>
            <a:r>
              <a:rPr lang="sk-SK" sz="2000" dirty="0" smtClean="0"/>
              <a:t>(± 10%)</a:t>
            </a:r>
          </a:p>
          <a:p>
            <a:r>
              <a:rPr lang="sk-SK" sz="2000" dirty="0" err="1" smtClean="0"/>
              <a:t>Deadline</a:t>
            </a:r>
            <a:r>
              <a:rPr lang="sk-SK" sz="2000" dirty="0" smtClean="0"/>
              <a:t>: 12. resp. 14. 12. (vrátane)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546917414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348</Words>
  <Application>Microsoft Office PowerPoint</Application>
  <PresentationFormat>Širokouhlá</PresentationFormat>
  <Paragraphs>28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Dym</vt:lpstr>
      <vt:lpstr>Z3090c – Humánní gegrafie, cvičení</vt:lpstr>
      <vt:lpstr>Vývoj produkcie ropy</vt:lpstr>
      <vt:lpstr>Vývoj spotreby ropy</vt:lpstr>
      <vt:lpstr>Vývoj ceny ropy</vt:lpstr>
      <vt:lpstr>Zásoby ropy</vt:lpstr>
      <vt:lpstr>Energetické zdroje, ropná kríza a ich dopady</vt:lpstr>
      <vt:lpstr>Energetické zdroje, ropná kríza a ich dopady</vt:lpstr>
      <vt:lpstr>Skupiny</vt:lpstr>
      <vt:lpstr>Zadanie cvičenia 10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Z3090c – Humánní gegrafie, cvičení</dc:title>
  <dc:creator>Jožisko</dc:creator>
  <cp:lastModifiedBy>Jožisko</cp:lastModifiedBy>
  <cp:revision>6</cp:revision>
  <dcterms:created xsi:type="dcterms:W3CDTF">2018-12-03T09:42:03Z</dcterms:created>
  <dcterms:modified xsi:type="dcterms:W3CDTF">2018-12-03T10:40:36Z</dcterms:modified>
</cp:coreProperties>
</file>