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  <p:sldId id="259" r:id="rId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2F61-63B2-4E5A-9611-166F6AD692F8}" type="datetimeFigureOut">
              <a:rPr lang="sk-SK" smtClean="0"/>
              <a:t>8.10.2018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E013800-F4D6-4BCB-8DFA-AC906C586D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95795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2F61-63B2-4E5A-9611-166F6AD692F8}" type="datetimeFigureOut">
              <a:rPr lang="sk-SK" smtClean="0"/>
              <a:t>8.10.2018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E013800-F4D6-4BCB-8DFA-AC906C586D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3937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2F61-63B2-4E5A-9611-166F6AD692F8}" type="datetimeFigureOut">
              <a:rPr lang="sk-SK" smtClean="0"/>
              <a:t>8.10.2018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E013800-F4D6-4BCB-8DFA-AC906C586D80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7132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2F61-63B2-4E5A-9611-166F6AD692F8}" type="datetimeFigureOut">
              <a:rPr lang="sk-SK" smtClean="0"/>
              <a:t>8.10.2018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E013800-F4D6-4BCB-8DFA-AC906C586D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17034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2F61-63B2-4E5A-9611-166F6AD692F8}" type="datetimeFigureOut">
              <a:rPr lang="sk-SK" smtClean="0"/>
              <a:t>8.10.2018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E013800-F4D6-4BCB-8DFA-AC906C586D80}" type="slidenum">
              <a:rPr lang="sk-SK" smtClean="0"/>
              <a:t>‹#›</a:t>
            </a:fld>
            <a:endParaRPr lang="sk-SK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3882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2F61-63B2-4E5A-9611-166F6AD692F8}" type="datetimeFigureOut">
              <a:rPr lang="sk-SK" smtClean="0"/>
              <a:t>8.10.2018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E013800-F4D6-4BCB-8DFA-AC906C586D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7165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2F61-63B2-4E5A-9611-166F6AD692F8}" type="datetimeFigureOut">
              <a:rPr lang="sk-SK" smtClean="0"/>
              <a:t>8.10.2018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3800-F4D6-4BCB-8DFA-AC906C586D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68020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2F61-63B2-4E5A-9611-166F6AD692F8}" type="datetimeFigureOut">
              <a:rPr lang="sk-SK" smtClean="0"/>
              <a:t>8.10.2018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3800-F4D6-4BCB-8DFA-AC906C586D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902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2F61-63B2-4E5A-9611-166F6AD692F8}" type="datetimeFigureOut">
              <a:rPr lang="sk-SK" smtClean="0"/>
              <a:t>8.10.2018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3800-F4D6-4BCB-8DFA-AC906C586D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4384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2F61-63B2-4E5A-9611-166F6AD692F8}" type="datetimeFigureOut">
              <a:rPr lang="sk-SK" smtClean="0"/>
              <a:t>8.10.2018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E013800-F4D6-4BCB-8DFA-AC906C586D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59228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2F61-63B2-4E5A-9611-166F6AD692F8}" type="datetimeFigureOut">
              <a:rPr lang="sk-SK" smtClean="0"/>
              <a:t>8.10.2018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E013800-F4D6-4BCB-8DFA-AC906C586D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7763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2F61-63B2-4E5A-9611-166F6AD692F8}" type="datetimeFigureOut">
              <a:rPr lang="sk-SK" smtClean="0"/>
              <a:t>8.10.2018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E013800-F4D6-4BCB-8DFA-AC906C586D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5696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2F61-63B2-4E5A-9611-166F6AD692F8}" type="datetimeFigureOut">
              <a:rPr lang="sk-SK" smtClean="0"/>
              <a:t>8.10.2018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3800-F4D6-4BCB-8DFA-AC906C586D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82432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2F61-63B2-4E5A-9611-166F6AD692F8}" type="datetimeFigureOut">
              <a:rPr lang="sk-SK" smtClean="0"/>
              <a:t>8.10.2018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3800-F4D6-4BCB-8DFA-AC906C586D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59514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2F61-63B2-4E5A-9611-166F6AD692F8}" type="datetimeFigureOut">
              <a:rPr lang="sk-SK" smtClean="0"/>
              <a:t>8.10.2018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13800-F4D6-4BCB-8DFA-AC906C586D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1591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E2F61-63B2-4E5A-9611-166F6AD692F8}" type="datetimeFigureOut">
              <a:rPr lang="sk-SK" smtClean="0"/>
              <a:t>8.10.2018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E013800-F4D6-4BCB-8DFA-AC906C586D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32070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E2F61-63B2-4E5A-9611-166F6AD692F8}" type="datetimeFigureOut">
              <a:rPr lang="sk-SK" smtClean="0"/>
              <a:t>8.10.2018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E013800-F4D6-4BCB-8DFA-AC906C586D8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59929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Humánna geografia - cvičenia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6455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Cvičenie č. 2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Otázky?</a:t>
            </a:r>
          </a:p>
          <a:p>
            <a:r>
              <a:rPr lang="sk-SK" dirty="0" smtClean="0"/>
              <a:t>Oprava bude trvať dlhšie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69273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Teória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Informácie z prednášky</a:t>
            </a:r>
          </a:p>
          <a:p>
            <a:r>
              <a:rPr lang="sk-SK" dirty="0" smtClean="0"/>
              <a:t>História medzinárodného obchodu</a:t>
            </a:r>
          </a:p>
          <a:p>
            <a:pPr lvl="1"/>
            <a:r>
              <a:rPr lang="sk-SK" dirty="0" smtClean="0"/>
              <a:t>Vývoj spoločnosti, vznik štátov</a:t>
            </a:r>
          </a:p>
          <a:p>
            <a:pPr lvl="1"/>
            <a:r>
              <a:rPr lang="sk-SK" dirty="0" smtClean="0"/>
              <a:t>Vývoj dopravy (</a:t>
            </a:r>
            <a:r>
              <a:rPr lang="sk-SK" dirty="0" err="1" smtClean="0"/>
              <a:t>domestikácia</a:t>
            </a:r>
            <a:r>
              <a:rPr lang="sk-SK" dirty="0" smtClean="0"/>
              <a:t> zvierat, vynález kolesa, stavba lodí)</a:t>
            </a:r>
          </a:p>
          <a:p>
            <a:pPr lvl="1"/>
            <a:r>
              <a:rPr lang="sk-SK" dirty="0" smtClean="0"/>
              <a:t>Rozvoj ekonomík</a:t>
            </a:r>
          </a:p>
          <a:p>
            <a:r>
              <a:rPr lang="sk-SK" dirty="0" smtClean="0"/>
              <a:t>Moderná spoločnosť</a:t>
            </a:r>
          </a:p>
          <a:p>
            <a:pPr lvl="1"/>
            <a:r>
              <a:rPr lang="sk-SK" dirty="0" smtClean="0"/>
              <a:t>Industrializácia</a:t>
            </a:r>
          </a:p>
          <a:p>
            <a:pPr lvl="1"/>
            <a:r>
              <a:rPr lang="sk-SK" dirty="0" smtClean="0"/>
              <a:t>Ďalší rozvoj dopravy (parná lokomotíva, automobil, lietadlá)</a:t>
            </a:r>
          </a:p>
          <a:p>
            <a:pPr lvl="1"/>
            <a:r>
              <a:rPr lang="sk-SK" dirty="0" smtClean="0"/>
              <a:t>Rýchlejší vývoj spoločnosti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63897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Faktory ovplyvňujúce medzinárodný obchod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Doprava (vzdialenosť a spôsob dopravy zbožia)</a:t>
            </a:r>
          </a:p>
          <a:p>
            <a:r>
              <a:rPr lang="sk-SK" dirty="0" smtClean="0"/>
              <a:t>Biologické a chemické faktory (dostupnosť produktov v danej krajine, prostriedky na konzerváciu)</a:t>
            </a:r>
          </a:p>
          <a:p>
            <a:r>
              <a:rPr lang="sk-SK" dirty="0" smtClean="0"/>
              <a:t>Ekonomika</a:t>
            </a:r>
          </a:p>
          <a:p>
            <a:pPr lvl="1"/>
            <a:r>
              <a:rPr lang="sk-SK" dirty="0" smtClean="0"/>
              <a:t>Výrobné náklady</a:t>
            </a:r>
          </a:p>
          <a:p>
            <a:pPr lvl="1"/>
            <a:r>
              <a:rPr lang="sk-SK" dirty="0" smtClean="0"/>
              <a:t>Prepravné náklady</a:t>
            </a:r>
          </a:p>
          <a:p>
            <a:pPr lvl="1"/>
            <a:r>
              <a:rPr lang="sk-SK" dirty="0" smtClean="0"/>
              <a:t>Celkový zisk z predaja a distribúcie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97144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Označovanie potravín </a:t>
            </a:r>
            <a:endParaRPr lang="sk-SK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4100" y="2133600"/>
            <a:ext cx="7065625" cy="3778250"/>
          </a:xfrm>
        </p:spPr>
      </p:pic>
    </p:spTree>
    <p:extLst>
      <p:ext uri="{BB962C8B-B14F-4D97-AF65-F5344CB8AC3E}">
        <p14:creationId xmlns:p14="http://schemas.microsoft.com/office/powerpoint/2010/main" val="925253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1867" y="2133600"/>
            <a:ext cx="6970091" cy="3778250"/>
          </a:xfrm>
        </p:spPr>
      </p:pic>
    </p:spTree>
    <p:extLst>
      <p:ext uri="{BB962C8B-B14F-4D97-AF65-F5344CB8AC3E}">
        <p14:creationId xmlns:p14="http://schemas.microsoft.com/office/powerpoint/2010/main" val="2042024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Zadanie cvičenia č. 3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Navštívte potravinový supermarket a náhodne si vyberte cca 50 zložiek potravín, prierezovo naprieč druhmi</a:t>
            </a:r>
          </a:p>
          <a:p>
            <a:r>
              <a:rPr lang="sk-SK" dirty="0" smtClean="0"/>
              <a:t>U každej položky sa pokúste zistiť región pôvodu – krajinu, kde bol produkt vyrobený/vypestovaný</a:t>
            </a:r>
          </a:p>
          <a:p>
            <a:r>
              <a:rPr lang="sk-SK" dirty="0" smtClean="0"/>
              <a:t>Výber obchodu</a:t>
            </a:r>
          </a:p>
          <a:p>
            <a:pPr lvl="1"/>
            <a:r>
              <a:rPr lang="sk-SK" dirty="0" smtClean="0"/>
              <a:t>Albert</a:t>
            </a:r>
          </a:p>
          <a:p>
            <a:pPr lvl="1"/>
            <a:r>
              <a:rPr lang="sk-SK" dirty="0" err="1" smtClean="0"/>
              <a:t>Globus</a:t>
            </a:r>
            <a:endParaRPr lang="sk-SK" dirty="0" smtClean="0"/>
          </a:p>
          <a:p>
            <a:pPr lvl="1"/>
            <a:r>
              <a:rPr lang="sk-SK" dirty="0" smtClean="0"/>
              <a:t>Tesco</a:t>
            </a:r>
          </a:p>
          <a:p>
            <a:pPr lvl="1"/>
            <a:r>
              <a:rPr lang="sk-SK" dirty="0" smtClean="0"/>
              <a:t>Billa</a:t>
            </a:r>
          </a:p>
          <a:p>
            <a:pPr lvl="1"/>
            <a:r>
              <a:rPr lang="sk-SK" dirty="0" smtClean="0"/>
              <a:t>Kaufland</a:t>
            </a:r>
          </a:p>
          <a:p>
            <a:pPr lvl="1"/>
            <a:r>
              <a:rPr lang="sk-SK" dirty="0" smtClean="0"/>
              <a:t>Lidl</a:t>
            </a:r>
          </a:p>
        </p:txBody>
      </p:sp>
    </p:spTree>
    <p:extLst>
      <p:ext uri="{BB962C8B-B14F-4D97-AF65-F5344CB8AC3E}">
        <p14:creationId xmlns:p14="http://schemas.microsoft.com/office/powerpoint/2010/main" val="2548978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Zadanie cvičenia č. 3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Vypracovanie:</a:t>
            </a:r>
          </a:p>
          <a:p>
            <a:r>
              <a:rPr lang="sk-SK" b="1" dirty="0" smtClean="0"/>
              <a:t>Tabuľka</a:t>
            </a:r>
            <a:r>
              <a:rPr lang="sk-SK" dirty="0" smtClean="0"/>
              <a:t> – bude obsahovať stĺpec so štátom, odkiaľ produkty pochádzajú, stĺpec v ktorom bude početnosť produktov v danom štáte a stĺpec, kde budú vymenované jednotlivé produkty</a:t>
            </a:r>
          </a:p>
          <a:p>
            <a:r>
              <a:rPr lang="sk-SK" b="1" dirty="0" smtClean="0"/>
              <a:t>Mapa </a:t>
            </a:r>
            <a:r>
              <a:rPr lang="sk-SK" dirty="0" smtClean="0"/>
              <a:t>– zaznačiť do mapy krajiny pôvodu a početnosť</a:t>
            </a:r>
          </a:p>
          <a:p>
            <a:r>
              <a:rPr lang="sk-SK" b="1" dirty="0" smtClean="0"/>
              <a:t>Komentár (Záver) </a:t>
            </a:r>
            <a:r>
              <a:rPr lang="sk-SK" dirty="0" smtClean="0"/>
              <a:t>– bude obsahovať  dôvody priestorového rozloženia produktov, treba sa zamyslieť prečo sa v tých krajinách jednotlivé produkty vyrábajú</a:t>
            </a:r>
          </a:p>
          <a:p>
            <a:r>
              <a:rPr lang="sk-SK" b="1" dirty="0" smtClean="0"/>
              <a:t>Termín odovzdania – 17. resp. 19. 10.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3319704611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Dym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y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94</TotalTime>
  <Words>219</Words>
  <Application>Microsoft Office PowerPoint</Application>
  <PresentationFormat>Širokouhlá</PresentationFormat>
  <Paragraphs>38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Dym</vt:lpstr>
      <vt:lpstr>Humánna geografia - cvičenia</vt:lpstr>
      <vt:lpstr>Cvičenie č. 2</vt:lpstr>
      <vt:lpstr>Teória</vt:lpstr>
      <vt:lpstr>Faktory ovplyvňujúce medzinárodný obchod</vt:lpstr>
      <vt:lpstr>Označovanie potravín </vt:lpstr>
      <vt:lpstr>Prezentácia programu PowerPoint</vt:lpstr>
      <vt:lpstr>Zadanie cvičenia č. 3</vt:lpstr>
      <vt:lpstr>Zadanie cvičenia č. 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Humánna geografia - cvičenia</dc:title>
  <dc:creator>Jožisko</dc:creator>
  <cp:lastModifiedBy>Jožisko</cp:lastModifiedBy>
  <cp:revision>6</cp:revision>
  <dcterms:created xsi:type="dcterms:W3CDTF">2018-10-08T11:28:47Z</dcterms:created>
  <dcterms:modified xsi:type="dcterms:W3CDTF">2018-10-08T13:03:19Z</dcterms:modified>
</cp:coreProperties>
</file>