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489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6035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399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7305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2134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4017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2186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57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826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302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754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248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914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484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755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8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21DC1-517D-47E5-BCB9-9F203539E3DD}" type="datetimeFigureOut">
              <a:rPr lang="sk-SK" smtClean="0"/>
              <a:t>14.11.2018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6E43D4-58EC-4F8F-998C-7761C81F2C5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749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Humánna geografia – cvičenie 7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Jozef LOPUCH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131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 vybrané mesto sa pokúste vymedziť jeho funkčný mestský región (FMR). Ako obce intenzívne prepojené s jadrom uvažujte tie, z ktorých do jadra vychádza aspoň 30 % ekonomicky aktívneho obyvateľstva.</a:t>
            </a:r>
          </a:p>
          <a:p>
            <a:r>
              <a:rPr lang="sk-SK" dirty="0" smtClean="0"/>
              <a:t>Určite populačnú veľkosť funkčného regiónu a porovnajte ju s veľkosťou samotného jadrového mesta (centra funkčného regiónu). Aká je veľkostná štruktúra obcí vo FMR?</a:t>
            </a:r>
          </a:p>
          <a:p>
            <a:r>
              <a:rPr lang="sk-SK" dirty="0" smtClean="0"/>
              <a:t>Pre 5 vybraných obcí zistite dopravnú dostupnosť pomocou automobilovej dopravy (čas) a hromadnej dopravy (počet spojov). Vymedzený región skonfrontujte s mapou – aké faktory ovplyvňujú jeho rozsah? (atraktivita jadra, trasovanie dopravnej siete, konkurencia iných centier apod.)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665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Pracovný postup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Každý sa zapíše k jednému mestu (máte </a:t>
            </a:r>
            <a:r>
              <a:rPr lang="sk-SK" dirty="0" err="1" smtClean="0"/>
              <a:t>link</a:t>
            </a:r>
            <a:r>
              <a:rPr lang="sk-SK" dirty="0" smtClean="0"/>
              <a:t> na </a:t>
            </a:r>
            <a:r>
              <a:rPr lang="sk-SK" dirty="0" err="1" smtClean="0"/>
              <a:t>google</a:t>
            </a:r>
            <a:r>
              <a:rPr lang="sk-SK" dirty="0" smtClean="0"/>
              <a:t> </a:t>
            </a:r>
            <a:r>
              <a:rPr lang="sk-SK" dirty="0" err="1" smtClean="0"/>
              <a:t>sheet</a:t>
            </a:r>
            <a:r>
              <a:rPr lang="sk-SK" dirty="0" smtClean="0"/>
              <a:t> v študijných materiáloch). V prvej a štvrtej skupine bude každý spracovávať iné mesto, v druhej a tretej môžu mať dvaja rovnaké mesto (miest na výber je 29, v tých skupinách je 30 ľudí) – každý to však bude spracovávať samostatne</a:t>
            </a:r>
          </a:p>
          <a:p>
            <a:r>
              <a:rPr lang="sk-SK" dirty="0" smtClean="0"/>
              <a:t>V zložke je taktiež </a:t>
            </a:r>
            <a:r>
              <a:rPr lang="sk-SK" dirty="0" err="1" smtClean="0"/>
              <a:t>excel</a:t>
            </a:r>
            <a:r>
              <a:rPr lang="sk-SK" dirty="0" smtClean="0"/>
              <a:t> so zdrojovými dátami – treba si v ňom vytvoriť filter a vybrať </a:t>
            </a:r>
            <a:r>
              <a:rPr lang="sk-SK" dirty="0"/>
              <a:t>v stĺpci </a:t>
            </a:r>
            <a:r>
              <a:rPr lang="sk-SK" dirty="0" err="1" smtClean="0"/>
              <a:t>obec_dojížďky_název</a:t>
            </a:r>
            <a:r>
              <a:rPr lang="sk-SK" dirty="0" smtClean="0"/>
              <a:t> tú obec, ktorú ste si zapísali v predchádzajúcom bode</a:t>
            </a:r>
          </a:p>
          <a:p>
            <a:r>
              <a:rPr lang="sk-SK" dirty="0" smtClean="0"/>
              <a:t>Po vyfiltrovaní si vytvoríte nový stĺpec, v ktorom bude stĺpec </a:t>
            </a:r>
            <a:r>
              <a:rPr lang="sk-SK" dirty="0" err="1" smtClean="0"/>
              <a:t>proud</a:t>
            </a:r>
            <a:r>
              <a:rPr lang="sk-SK" dirty="0" smtClean="0"/>
              <a:t> </a:t>
            </a:r>
            <a:r>
              <a:rPr lang="sk-SK" dirty="0"/>
              <a:t>vydelený stĺpcom </a:t>
            </a:r>
            <a:r>
              <a:rPr lang="sk-SK" dirty="0" err="1" smtClean="0"/>
              <a:t>obec_vyjížďky_EA</a:t>
            </a:r>
            <a:r>
              <a:rPr lang="sk-SK" dirty="0" smtClean="0"/>
              <a:t> (tak získate podiel dochádzajúcich z </a:t>
            </a:r>
            <a:r>
              <a:rPr lang="sk-SK" dirty="0" err="1" smtClean="0"/>
              <a:t>ekonomcky</a:t>
            </a:r>
            <a:r>
              <a:rPr lang="sk-SK" dirty="0" smtClean="0"/>
              <a:t> aktívnych v obci) a vynásobíte 100 (aby z toho boli percentá)</a:t>
            </a:r>
          </a:p>
          <a:p>
            <a:r>
              <a:rPr lang="sk-SK" dirty="0" smtClean="0"/>
              <a:t>Potom si dáte zoradiť ten nový stĺpec zostupne a vyberiete obce, ktoré tam majú nad 30 % (ak by ich bolo veľmi veľa, môžete to zvýšiť, ak by bolo málo, tak znížiť – ale potom okomentovať v závere, prečo ste to menili!!!)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688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Pracovný postup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Potom si spočítate počet celkových obyvateľov obcí vo vašom FMR (tie čo majú nad 30 %) a jadra a porovnáte či je väčšie jadro (vybrané mesto) alebo obce</a:t>
            </a:r>
          </a:p>
          <a:p>
            <a:r>
              <a:rPr lang="sk-SK" dirty="0" smtClean="0"/>
              <a:t>Vytvoríte tabuľku, kde bude rozdelenie obcí do veľkostných kategórii, aké si zvolíte kategórie je na vás (ale pozor, aby sa intervaly neprekrývali a aby prvý nezačínal 0, čiže nie 0-200; 200-500, ale 1-199; 200-499)</a:t>
            </a:r>
          </a:p>
          <a:p>
            <a:r>
              <a:rPr lang="sk-SK" dirty="0" smtClean="0"/>
              <a:t>Vyberiete si 5 obcí, ideálne typologicky odlišných a na mapy.cz alebo </a:t>
            </a:r>
            <a:r>
              <a:rPr lang="sk-SK" dirty="0" err="1" smtClean="0"/>
              <a:t>google</a:t>
            </a:r>
            <a:r>
              <a:rPr lang="sk-SK" dirty="0" smtClean="0"/>
              <a:t> </a:t>
            </a:r>
            <a:r>
              <a:rPr lang="sk-SK" dirty="0" err="1" smtClean="0"/>
              <a:t>maps</a:t>
            </a:r>
            <a:r>
              <a:rPr lang="sk-SK" dirty="0" smtClean="0"/>
              <a:t> si odmeriate čas cesty z týchto obcí do vášho centra a potom na </a:t>
            </a:r>
            <a:r>
              <a:rPr lang="sk-SK" dirty="0" err="1"/>
              <a:t>i</a:t>
            </a:r>
            <a:r>
              <a:rPr lang="sk-SK" dirty="0" err="1" smtClean="0"/>
              <a:t>dos</a:t>
            </a:r>
            <a:r>
              <a:rPr lang="sk-SK" dirty="0" smtClean="0"/>
              <a:t> nájdete počet spojov z obcí do centra za deň (pracovný, ktorý nebude sviatok) – a zapíšete to do tabuľky</a:t>
            </a:r>
          </a:p>
          <a:p>
            <a:r>
              <a:rPr lang="sk-SK" dirty="0" smtClean="0"/>
              <a:t>Ak viete, vytvorte mapu s centrom regiónu a obcami – nie je to povinné, ale pomôže vám to s komentárom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338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Výstupy cvičenia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Tabuľka, kde budú tie obce, čo majú vychádzajúcich do centra nad 30 % ekonomicky aktívnych obyvateľov (okrem názvu obce tam bude počet obyvateľov obce, počet EA obyvateľov obce, obec dochádzky - centrum, počet vychádzajúcich (</a:t>
            </a:r>
            <a:r>
              <a:rPr lang="sk-SK" dirty="0" err="1" smtClean="0"/>
              <a:t>proud</a:t>
            </a:r>
            <a:r>
              <a:rPr lang="sk-SK" dirty="0" smtClean="0"/>
              <a:t>) a ten váš nový stĺpec s percentami)</a:t>
            </a:r>
          </a:p>
          <a:p>
            <a:r>
              <a:rPr lang="sk-SK" dirty="0" smtClean="0"/>
              <a:t>Nemusí byť tabuľka, ale aspoň čísla počtu obyvateľov obcí z tabuľky (dohromady) a počet obyvateľov centra</a:t>
            </a:r>
          </a:p>
          <a:p>
            <a:r>
              <a:rPr lang="sk-SK" dirty="0" smtClean="0"/>
              <a:t>Tabuľka s veľkostným rozdelením obcí do kategórii</a:t>
            </a:r>
          </a:p>
          <a:p>
            <a:r>
              <a:rPr lang="sk-SK" dirty="0" smtClean="0"/>
              <a:t>Tabuľka s 5 obcami, kde bude časová vzdialenosť a počet spojov</a:t>
            </a:r>
          </a:p>
          <a:p>
            <a:r>
              <a:rPr lang="sk-SK" dirty="0" smtClean="0"/>
              <a:t>Ak viete, tak mapa toho regiónu, ktorý vám vyjde z tabuľky 1, je to však nepovinné</a:t>
            </a:r>
          </a:p>
          <a:p>
            <a:r>
              <a:rPr lang="sk-SK" dirty="0" smtClean="0"/>
              <a:t>Komentár k predchádzajúcim bodom, záver nech je aspoň na pol strany a nech sú v ňom zodpovedané otázky zo zadania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625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 vám napadnú otázky, píšte mi mail</a:t>
            </a:r>
          </a:p>
          <a:p>
            <a:r>
              <a:rPr lang="sk-SK" dirty="0" smtClean="0"/>
              <a:t>DEADLINE: 25.11. (vrátane) pre všetky skupiny</a:t>
            </a:r>
          </a:p>
          <a:p>
            <a:r>
              <a:rPr lang="sk-SK" dirty="0" smtClean="0"/>
              <a:t>Veľa zdaru so spracovaním cvičenia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938765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589</Words>
  <Application>Microsoft Office PowerPoint</Application>
  <PresentationFormat>Širokouhlá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Humánna geografia – cvičenie 7</vt:lpstr>
      <vt:lpstr>Zadanie</vt:lpstr>
      <vt:lpstr>Pracovný postup</vt:lpstr>
      <vt:lpstr>Pracovný postup</vt:lpstr>
      <vt:lpstr>Výstupy cvičenia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Humánna geografia – cvičenie 7</dc:title>
  <dc:creator>Jožisko</dc:creator>
  <cp:lastModifiedBy>Jožisko</cp:lastModifiedBy>
  <cp:revision>6</cp:revision>
  <dcterms:created xsi:type="dcterms:W3CDTF">2018-11-14T21:37:16Z</dcterms:created>
  <dcterms:modified xsi:type="dcterms:W3CDTF">2018-11-14T22:29:44Z</dcterms:modified>
</cp:coreProperties>
</file>