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49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7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12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5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1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C3760-59F1-449F-8373-02D501F900EF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5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</a:t>
            </a:r>
            <a:r>
              <a:rPr lang="cs-CZ" dirty="0" smtClean="0"/>
              <a:t>- podzim </a:t>
            </a:r>
            <a:r>
              <a:rPr lang="cs-CZ" dirty="0" smtClean="0"/>
              <a:t>2019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Delší otázky:</a:t>
            </a:r>
            <a:br>
              <a:rPr lang="cs-CZ" dirty="0"/>
            </a:br>
            <a:r>
              <a:rPr lang="cs-CZ" dirty="0"/>
              <a:t>1. Klasifikace pomocí diskriminačních funkcí</a:t>
            </a:r>
            <a:br>
              <a:rPr lang="cs-CZ" dirty="0"/>
            </a:br>
            <a:r>
              <a:rPr lang="cs-CZ" dirty="0"/>
              <a:t>2. Klasifikace pomocí minimální vzdálenosti</a:t>
            </a:r>
            <a:br>
              <a:rPr lang="cs-CZ" dirty="0"/>
            </a:br>
            <a:r>
              <a:rPr lang="cs-CZ" dirty="0"/>
              <a:t>3. </a:t>
            </a:r>
            <a:r>
              <a:rPr lang="cs-CZ" dirty="0" err="1"/>
              <a:t>Fisherova</a:t>
            </a:r>
            <a:r>
              <a:rPr lang="cs-CZ" dirty="0"/>
              <a:t> lineární diskriminační analýza</a:t>
            </a:r>
            <a:br>
              <a:rPr lang="cs-CZ" dirty="0"/>
            </a:br>
            <a:r>
              <a:rPr lang="cs-CZ" dirty="0"/>
              <a:t>4. Metoda podpůrných vektorů</a:t>
            </a:r>
            <a:br>
              <a:rPr lang="cs-CZ" dirty="0"/>
            </a:br>
            <a:r>
              <a:rPr lang="cs-CZ" dirty="0"/>
              <a:t>5. Hodnocení úspěšnosti klasifikace</a:t>
            </a:r>
            <a:br>
              <a:rPr lang="cs-CZ" dirty="0"/>
            </a:br>
            <a:r>
              <a:rPr lang="cs-CZ" dirty="0"/>
              <a:t>6. ICA + PCA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Kratší otázky:</a:t>
            </a:r>
            <a:br>
              <a:rPr lang="cs-CZ" dirty="0" smtClean="0"/>
            </a:br>
            <a:r>
              <a:rPr lang="cs-CZ" dirty="0" smtClean="0"/>
              <a:t>1. Sekvenční klasifikace</a:t>
            </a:r>
            <a:br>
              <a:rPr lang="cs-CZ" dirty="0" smtClean="0"/>
            </a:br>
            <a:r>
              <a:rPr lang="cs-CZ" dirty="0" smtClean="0"/>
              <a:t>2. Volba a výběr proměnných – úvod</a:t>
            </a:r>
            <a:br>
              <a:rPr lang="cs-CZ" dirty="0" smtClean="0"/>
            </a:br>
            <a:r>
              <a:rPr lang="cs-CZ" dirty="0" smtClean="0"/>
              <a:t>3. Algoritmy selekce příznaků</a:t>
            </a:r>
            <a:br>
              <a:rPr lang="cs-CZ" dirty="0" smtClean="0"/>
            </a:br>
            <a:r>
              <a:rPr lang="cs-CZ" dirty="0" smtClean="0"/>
              <a:t>4. ROC analýza</a:t>
            </a:r>
            <a:br>
              <a:rPr lang="cs-CZ" dirty="0" smtClean="0"/>
            </a:br>
            <a:r>
              <a:rPr lang="cs-CZ" dirty="0" smtClean="0"/>
              <a:t>5. Neuronové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72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Neuronové sítě -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Umělý neuron</a:t>
            </a:r>
          </a:p>
          <a:p>
            <a:pPr lvl="1"/>
            <a:r>
              <a:rPr lang="cs-CZ" dirty="0" smtClean="0"/>
              <a:t>Nakreslit a popsat</a:t>
            </a:r>
          </a:p>
          <a:p>
            <a:pPr lvl="1"/>
            <a:r>
              <a:rPr lang="cs-CZ" dirty="0" smtClean="0"/>
              <a:t>Vnitřní potenciál (geometrická interpretace)</a:t>
            </a:r>
          </a:p>
          <a:p>
            <a:pPr lvl="1"/>
            <a:r>
              <a:rPr lang="cs-CZ" dirty="0" smtClean="0"/>
              <a:t>Aktivační funkce (logistická </a:t>
            </a:r>
            <a:r>
              <a:rPr lang="cs-CZ" dirty="0" err="1" smtClean="0"/>
              <a:t>sigmoida</a:t>
            </a:r>
            <a:r>
              <a:rPr lang="cs-CZ" dirty="0" smtClean="0"/>
              <a:t> – nakreslit), proč má být diferencovatelná</a:t>
            </a:r>
          </a:p>
          <a:p>
            <a:pPr lvl="1"/>
            <a:r>
              <a:rPr lang="cs-CZ" dirty="0" smtClean="0"/>
              <a:t>Princip učení – kroky</a:t>
            </a:r>
          </a:p>
          <a:p>
            <a:pPr lvl="1"/>
            <a:r>
              <a:rPr lang="cs-CZ" dirty="0" smtClean="0"/>
              <a:t>Nakreslit limitaci 1 neuronu pro klasifikaci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Vícevrstvý </a:t>
            </a:r>
            <a:r>
              <a:rPr lang="cs-CZ" dirty="0" err="1" smtClean="0"/>
              <a:t>perceptron</a:t>
            </a:r>
            <a:endParaRPr lang="cs-CZ" dirty="0" smtClean="0"/>
          </a:p>
          <a:p>
            <a:pPr lvl="1"/>
            <a:r>
              <a:rPr lang="cs-CZ" dirty="0" smtClean="0"/>
              <a:t>Nakreslit a popsat</a:t>
            </a:r>
            <a:endParaRPr lang="en-US" dirty="0" smtClean="0"/>
          </a:p>
          <a:p>
            <a:pPr lvl="1"/>
            <a:r>
              <a:rPr lang="cs-CZ" dirty="0"/>
              <a:t>3 dynamiky (aktivní, adaptační, organizační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Dimenze vstupní a výstupní vrstvy</a:t>
            </a:r>
          </a:p>
          <a:p>
            <a:pPr lvl="1"/>
            <a:r>
              <a:rPr lang="cs-CZ" dirty="0" smtClean="0"/>
              <a:t>Geometrická interpretace vstupní vrstvy</a:t>
            </a:r>
            <a:endParaRPr lang="en-US" dirty="0" smtClean="0"/>
          </a:p>
          <a:p>
            <a:pPr lvl="1"/>
            <a:r>
              <a:rPr lang="cs-CZ" dirty="0" smtClean="0"/>
              <a:t>Princip učení</a:t>
            </a:r>
          </a:p>
          <a:p>
            <a:pPr lvl="2"/>
            <a:r>
              <a:rPr lang="cs-CZ" dirty="0" smtClean="0"/>
              <a:t>Chybová funkce</a:t>
            </a:r>
          </a:p>
          <a:p>
            <a:pPr lvl="2"/>
            <a:r>
              <a:rPr lang="cs-CZ" dirty="0" smtClean="0"/>
              <a:t>Úprava vah – popsat obrázek</a:t>
            </a:r>
          </a:p>
          <a:p>
            <a:pPr lvl="2"/>
            <a:r>
              <a:rPr lang="cs-CZ" dirty="0" smtClean="0"/>
              <a:t>Zastavení učení</a:t>
            </a:r>
          </a:p>
          <a:p>
            <a:pPr lvl="1"/>
            <a:r>
              <a:rPr lang="cs-CZ" dirty="0" smtClean="0"/>
              <a:t>Jak se kontroluje přeučení klasifikátoru – nakreslit graf (</a:t>
            </a:r>
            <a:r>
              <a:rPr lang="cs-CZ" dirty="0" err="1" smtClean="0"/>
              <a:t>treninková</a:t>
            </a:r>
            <a:r>
              <a:rPr lang="cs-CZ" dirty="0" smtClean="0"/>
              <a:t>, validační a testovací množina), vědět co jsou osy</a:t>
            </a:r>
          </a:p>
        </p:txBody>
      </p:sp>
    </p:spTree>
    <p:extLst>
      <p:ext uri="{BB962C8B-B14F-4D97-AF65-F5344CB8AC3E}">
        <p14:creationId xmlns:p14="http://schemas.microsoft.com/office/powerpoint/2010/main" val="48039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Neuronové sítě -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Konvoluční neuronová sí</a:t>
            </a:r>
            <a:r>
              <a:rPr lang="cs-CZ" dirty="0"/>
              <a:t>ť</a:t>
            </a:r>
            <a:endParaRPr lang="cs-CZ" dirty="0" smtClean="0"/>
          </a:p>
          <a:p>
            <a:pPr lvl="1"/>
            <a:r>
              <a:rPr lang="cs-CZ" dirty="0" smtClean="0"/>
              <a:t>Vrstvy KNS:</a:t>
            </a:r>
          </a:p>
          <a:p>
            <a:pPr lvl="2"/>
            <a:r>
              <a:rPr lang="cs-CZ" dirty="0" smtClean="0"/>
              <a:t>Konvoluční</a:t>
            </a:r>
          </a:p>
          <a:p>
            <a:pPr lvl="3"/>
            <a:r>
              <a:rPr lang="cs-CZ" dirty="0" smtClean="0"/>
              <a:t>Co je konvoluční jádro</a:t>
            </a:r>
          </a:p>
          <a:p>
            <a:pPr lvl="3"/>
            <a:r>
              <a:rPr lang="cs-CZ" dirty="0" smtClean="0"/>
              <a:t>Princip konvoluce u KNS</a:t>
            </a:r>
          </a:p>
          <a:p>
            <a:pPr lvl="2"/>
            <a:r>
              <a:rPr lang="cs-CZ" dirty="0" err="1" smtClean="0"/>
              <a:t>Podvzorkovací</a:t>
            </a:r>
            <a:endParaRPr lang="cs-CZ" dirty="0" smtClean="0"/>
          </a:p>
          <a:p>
            <a:pPr lvl="3"/>
            <a:r>
              <a:rPr lang="cs-CZ" dirty="0" smtClean="0"/>
              <a:t>Princip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Transfer </a:t>
            </a:r>
            <a:r>
              <a:rPr lang="cs-CZ" dirty="0" err="1" smtClean="0"/>
              <a:t>learning</a:t>
            </a:r>
            <a:endParaRPr lang="cs-CZ" dirty="0" smtClean="0"/>
          </a:p>
          <a:p>
            <a:pPr lvl="2"/>
            <a:r>
              <a:rPr lang="cs-CZ" dirty="0" smtClean="0"/>
              <a:t>Princip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109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125</Words>
  <Application>Microsoft Office PowerPoint</Application>
  <PresentationFormat>Širokoúhlá obrazovka</PresentationFormat>
  <Paragraphs>33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Zkouška - podzim 2019</vt:lpstr>
      <vt:lpstr>Neuronové sítě - otázky</vt:lpstr>
      <vt:lpstr>Neuronové sítě - 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Zkouška</dc:title>
  <dc:creator>Roman Vyškovský</dc:creator>
  <cp:lastModifiedBy>Roman Vyškovský</cp:lastModifiedBy>
  <cp:revision>20</cp:revision>
  <dcterms:created xsi:type="dcterms:W3CDTF">2019-12-09T16:40:36Z</dcterms:created>
  <dcterms:modified xsi:type="dcterms:W3CDTF">2019-12-12T17:50:58Z</dcterms:modified>
</cp:coreProperties>
</file>