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8" r:id="rId7"/>
    <p:sldId id="260" r:id="rId8"/>
    <p:sldId id="267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17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6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8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28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579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660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749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39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025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24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842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9E89-7299-44A6-94E1-66E780218B6C}" type="datetimeFigureOut">
              <a:rPr lang="cs-CZ" smtClean="0"/>
              <a:pPr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457F-62D8-410C-850F-4040AA3AA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89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7749" y="988541"/>
            <a:ext cx="78685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800" dirty="0" smtClean="0"/>
              <a:t>BEAST2</a:t>
            </a:r>
          </a:p>
          <a:p>
            <a:pPr algn="ctr"/>
            <a:endParaRPr lang="cs-CZ" dirty="0" smtClean="0"/>
          </a:p>
          <a:p>
            <a:pPr algn="ctr"/>
            <a:r>
              <a:rPr lang="cs-CZ" sz="3200" dirty="0" err="1" smtClean="0"/>
              <a:t>Bayesian</a:t>
            </a:r>
            <a:r>
              <a:rPr lang="cs-CZ" sz="3200" dirty="0" smtClean="0"/>
              <a:t> </a:t>
            </a:r>
            <a:r>
              <a:rPr lang="cs-CZ" sz="3200" dirty="0" err="1" smtClean="0"/>
              <a:t>Evolutionary</a:t>
            </a:r>
            <a:r>
              <a:rPr lang="cs-CZ" sz="3200" dirty="0" smtClean="0"/>
              <a:t> </a:t>
            </a:r>
            <a:r>
              <a:rPr lang="cs-CZ" sz="3200" dirty="0" err="1" smtClean="0"/>
              <a:t>Analysis</a:t>
            </a:r>
            <a:r>
              <a:rPr lang="cs-CZ" sz="3200" dirty="0" smtClean="0"/>
              <a:t> </a:t>
            </a:r>
            <a:r>
              <a:rPr lang="cs-CZ" sz="3200" dirty="0" err="1" smtClean="0"/>
              <a:t>Sampling</a:t>
            </a:r>
            <a:r>
              <a:rPr lang="cs-CZ" sz="3200" dirty="0" smtClean="0"/>
              <a:t> </a:t>
            </a:r>
            <a:r>
              <a:rPr lang="cs-CZ" sz="3200" dirty="0" err="1" smtClean="0"/>
              <a:t>Trees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0432" y="4258962"/>
            <a:ext cx="6083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BEAUti2 (</a:t>
            </a:r>
            <a:r>
              <a:rPr lang="cs-CZ" sz="2400" dirty="0" err="1" smtClean="0"/>
              <a:t>Bayesian</a:t>
            </a:r>
            <a:r>
              <a:rPr lang="cs-CZ" sz="2400" dirty="0" smtClean="0"/>
              <a:t> </a:t>
            </a:r>
            <a:r>
              <a:rPr lang="cs-CZ" sz="2400" dirty="0" err="1" smtClean="0"/>
              <a:t>Evolutionary</a:t>
            </a:r>
            <a:r>
              <a:rPr lang="cs-CZ" sz="2400" dirty="0" smtClean="0"/>
              <a:t> </a:t>
            </a:r>
            <a:r>
              <a:rPr lang="cs-CZ" sz="2400" dirty="0" err="1" smtClean="0"/>
              <a:t>Analysis</a:t>
            </a:r>
            <a:r>
              <a:rPr lang="cs-CZ" sz="2400" dirty="0" smtClean="0"/>
              <a:t> Utility)</a:t>
            </a:r>
          </a:p>
          <a:p>
            <a:r>
              <a:rPr lang="cs-CZ" sz="2400" dirty="0" smtClean="0"/>
              <a:t>BEAST2</a:t>
            </a:r>
          </a:p>
          <a:p>
            <a:r>
              <a:rPr lang="cs-CZ" sz="2400" dirty="0" err="1" smtClean="0"/>
              <a:t>Tracer</a:t>
            </a:r>
            <a:endParaRPr lang="cs-CZ" sz="2400" dirty="0" smtClean="0"/>
          </a:p>
          <a:p>
            <a:r>
              <a:rPr lang="cs-CZ" sz="2400" dirty="0" err="1" smtClean="0"/>
              <a:t>TreeAnnotator</a:t>
            </a:r>
            <a:r>
              <a:rPr lang="cs-CZ" sz="2400" dirty="0" smtClean="0"/>
              <a:t>, </a:t>
            </a:r>
            <a:r>
              <a:rPr lang="cs-CZ" sz="2400" dirty="0" err="1" smtClean="0"/>
              <a:t>FigTree</a:t>
            </a:r>
            <a:r>
              <a:rPr lang="cs-CZ" sz="2400" dirty="0" smtClean="0"/>
              <a:t>, </a:t>
            </a:r>
            <a:r>
              <a:rPr lang="cs-CZ" sz="2400" dirty="0" err="1" smtClean="0"/>
              <a:t>DensiTree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562E5B5-6475-4C8E-971C-8EED83E755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37" y="267149"/>
            <a:ext cx="8953126" cy="63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29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AEEEB47A-9DAA-4C7F-B9A4-D82B20C491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49" y="333132"/>
            <a:ext cx="8996101" cy="61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46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4DFA022-FE83-49B8-9CA1-CC8804B2B0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62" y="13916"/>
            <a:ext cx="8924476" cy="68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93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F6FE980-0485-4349-8D05-0597A45830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85" y="0"/>
            <a:ext cx="7672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88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5B4F44B-EFDF-49C6-993A-FE7133DBB9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39" y="0"/>
            <a:ext cx="8756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8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F05513F-28DF-48F9-BB74-019BC228BC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84" y="0"/>
            <a:ext cx="8918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12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710A948-8327-431A-9D97-27B08376AB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606" y="0"/>
            <a:ext cx="886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28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5830766-7B6F-4E5D-8934-47194264BF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32" y="0"/>
            <a:ext cx="8845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72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204FC01-2DA0-492E-AB7C-AF31FC70F2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164" y="0"/>
            <a:ext cx="5591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06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204FC01-2DA0-492E-AB7C-AF31FC70F2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2784"/>
          <a:stretch>
            <a:fillRect/>
          </a:stretch>
        </p:blipFill>
        <p:spPr>
          <a:xfrm>
            <a:off x="342798" y="461193"/>
            <a:ext cx="8458403" cy="59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06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204FC01-2DA0-492E-AB7C-AF31FC70F2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2402"/>
          <a:stretch>
            <a:fillRect/>
          </a:stretch>
        </p:blipFill>
        <p:spPr>
          <a:xfrm>
            <a:off x="548170" y="433623"/>
            <a:ext cx="8480499" cy="59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06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A11CA22-DC06-4B91-9DB5-15B7403E3F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87" y="345616"/>
            <a:ext cx="9010426" cy="61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174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20</Words>
  <Application>Microsoft Office PowerPoint</Application>
  <PresentationFormat>Předvádění na obrazovce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Miloš</dc:creator>
  <cp:lastModifiedBy>Miloš Macholán</cp:lastModifiedBy>
  <cp:revision>6</cp:revision>
  <dcterms:created xsi:type="dcterms:W3CDTF">2019-12-04T20:51:57Z</dcterms:created>
  <dcterms:modified xsi:type="dcterms:W3CDTF">2019-12-05T06:39:19Z</dcterms:modified>
</cp:coreProperties>
</file>