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A2E45-89EF-4CF0-93CF-6E6C0272BB1C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651CA-BC0B-460B-A979-2FDB580804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651CA-BC0B-460B-A979-2FDB5808044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91F57-C867-4D91-950F-45BB339B5F19}" type="datetimeFigureOut">
              <a:rPr lang="cs-CZ" smtClean="0"/>
              <a:pPr/>
              <a:t>19.9.2019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868B-B996-4516-AEFA-566B5435F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Fyziologie </a:t>
            </a:r>
            <a:r>
              <a:rPr lang="cs-CZ" dirty="0" smtClean="0"/>
              <a:t>živočichů </a:t>
            </a:r>
            <a:r>
              <a:rPr lang="cs-CZ" dirty="0" smtClean="0"/>
              <a:t>cvičení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absence </a:t>
            </a:r>
            <a:r>
              <a:rPr lang="cs-CZ" sz="2800" dirty="0" smtClean="0"/>
              <a:t>(1 neomluvená, 1 omluvená), </a:t>
            </a:r>
            <a:r>
              <a:rPr lang="cs-CZ" dirty="0" smtClean="0"/>
              <a:t>jinak </a:t>
            </a:r>
            <a:r>
              <a:rPr lang="cs-CZ" dirty="0" smtClean="0"/>
              <a:t>nahrazování</a:t>
            </a:r>
            <a:r>
              <a:rPr lang="cs-CZ" dirty="0" smtClean="0"/>
              <a:t> </a:t>
            </a:r>
            <a:r>
              <a:rPr lang="cs-CZ" dirty="0" smtClean="0"/>
              <a:t>– domluva s danými vyučujícími</a:t>
            </a:r>
            <a:endParaRPr lang="cs-CZ" dirty="0" smtClean="0"/>
          </a:p>
          <a:p>
            <a:r>
              <a:rPr lang="cs-CZ" dirty="0" smtClean="0"/>
              <a:t>Protokoly </a:t>
            </a:r>
            <a:r>
              <a:rPr lang="cs-CZ" b="1" dirty="0" smtClean="0"/>
              <a:t>dle pokynů vyčujícího</a:t>
            </a:r>
            <a:endParaRPr lang="cs-CZ" b="1" dirty="0" smtClean="0"/>
          </a:p>
          <a:p>
            <a:r>
              <a:rPr lang="cs-CZ" dirty="0" smtClean="0"/>
              <a:t>Plášť a přezůvky dle vlastního </a:t>
            </a:r>
            <a:r>
              <a:rPr lang="cs-CZ" dirty="0" smtClean="0"/>
              <a:t>uvážení</a:t>
            </a:r>
          </a:p>
          <a:p>
            <a:endParaRPr lang="cs-CZ" dirty="0" smtClean="0"/>
          </a:p>
          <a:p>
            <a:r>
              <a:rPr lang="cs-CZ" dirty="0" smtClean="0"/>
              <a:t>Minimálně 3x </a:t>
            </a:r>
            <a:r>
              <a:rPr lang="cs-CZ" dirty="0" smtClean="0"/>
              <a:t>krátké </a:t>
            </a:r>
            <a:r>
              <a:rPr lang="cs-CZ" dirty="0" smtClean="0"/>
              <a:t>testy na konci hodiny</a:t>
            </a:r>
          </a:p>
          <a:p>
            <a:r>
              <a:rPr lang="cs-CZ" dirty="0" smtClean="0"/>
              <a:t>Zápočet – docházka, protokoly, krátká písemka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Pipetování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Přesné odměřování objemů tekutin</a:t>
            </a:r>
          </a:p>
          <a:p>
            <a:r>
              <a:rPr lang="cs-CZ" dirty="0" smtClean="0"/>
              <a:t>Rozsah; přesnější v </a:t>
            </a:r>
            <a:r>
              <a:rPr lang="cs-CZ" b="1" dirty="0" smtClean="0"/>
              <a:t>horní polovině rozsahů</a:t>
            </a:r>
          </a:p>
          <a:p>
            <a:r>
              <a:rPr lang="cs-CZ" dirty="0" smtClean="0"/>
              <a:t>Špičky + výměna</a:t>
            </a:r>
          </a:p>
        </p:txBody>
      </p:sp>
      <p:pic>
        <p:nvPicPr>
          <p:cNvPr id="4100" name="Obrázek 3" descr="image00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5157788"/>
            <a:ext cx="33718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Obrázek 6" descr="Spicky-25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4868863"/>
            <a:ext cx="17272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84663" y="1484313"/>
            <a:ext cx="4529137" cy="2592387"/>
            <a:chOff x="4139952" y="620688"/>
            <a:chExt cx="4529137" cy="2592388"/>
          </a:xfrm>
        </p:grpSpPr>
        <p:pic>
          <p:nvPicPr>
            <p:cNvPr id="4103" name="Obrázek 4" descr="image006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39952" y="692696"/>
              <a:ext cx="4529137" cy="2449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Obdélník 7"/>
            <p:cNvSpPr/>
            <p:nvPr/>
          </p:nvSpPr>
          <p:spPr>
            <a:xfrm>
              <a:off x="5435352" y="620688"/>
              <a:ext cx="1728787" cy="2592388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60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Fyziologie živočichů cvičení</vt:lpstr>
      <vt:lpstr>Pipetování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živočichů, cvičení</dc:title>
  <dc:creator>Kaktuska</dc:creator>
  <cp:lastModifiedBy>Kaktuska</cp:lastModifiedBy>
  <cp:revision>4</cp:revision>
  <dcterms:created xsi:type="dcterms:W3CDTF">2016-02-23T10:41:34Z</dcterms:created>
  <dcterms:modified xsi:type="dcterms:W3CDTF">2019-09-19T09:20:26Z</dcterms:modified>
</cp:coreProperties>
</file>