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7"/>
  </p:notesMasterIdLst>
  <p:handoutMasterIdLst>
    <p:handoutMasterId r:id="rId8"/>
  </p:handoutMasterIdLst>
  <p:sldIdLst>
    <p:sldId id="301" r:id="rId2"/>
    <p:sldId id="300" r:id="rId3"/>
    <p:sldId id="297" r:id="rId4"/>
    <p:sldId id="298" r:id="rId5"/>
    <p:sldId id="299" r:id="rId6"/>
  </p:sldIdLst>
  <p:sldSz cx="9145588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  <p15:guide id="11" pos="321">
          <p15:clr>
            <a:srgbClr val="A4A3A4"/>
          </p15:clr>
        </p15:guide>
        <p15:guide id="12" pos="5419">
          <p15:clr>
            <a:srgbClr val="A4A3A4"/>
          </p15:clr>
        </p15:guide>
        <p15:guide id="13" pos="682">
          <p15:clr>
            <a:srgbClr val="A4A3A4"/>
          </p15:clr>
        </p15:guide>
        <p15:guide id="14" pos="2766">
          <p15:clr>
            <a:srgbClr val="A4A3A4"/>
          </p15:clr>
        </p15:guide>
        <p15:guide id="15" pos="297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00DC"/>
    <a:srgbClr val="00AF3F"/>
    <a:srgbClr val="008C78"/>
    <a:srgbClr val="4BC8FF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33" autoAdjust="0"/>
    <p:restoredTop sz="96754" autoAdjust="0"/>
  </p:normalViewPr>
  <p:slideViewPr>
    <p:cSldViewPr snapToGrid="0">
      <p:cViewPr>
        <p:scale>
          <a:sx n="75" d="100"/>
          <a:sy n="75" d="100"/>
        </p:scale>
        <p:origin x="-1290" y="-84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  <p:guide pos="321"/>
        <p:guide pos="5419"/>
        <p:guide pos="682"/>
        <p:guide pos="2766"/>
        <p:guide pos="2977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3" d="100"/>
          <a:sy n="123" d="100"/>
        </p:scale>
        <p:origin x="4904" y="8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xmlns="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xmlns="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dirty="0"/>
              <a:t>Úvod do studia Experimentální a molekulární biologie – podzim 2019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xmlns="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928" y="2900365"/>
            <a:ext cx="852268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928" y="4116403"/>
            <a:ext cx="852268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xmlns="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10554" y="414000"/>
            <a:ext cx="1546942" cy="1067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935384140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 xmlns="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xmlns="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40092" y="718713"/>
            <a:ext cx="3915681" cy="320400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xmlns="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093" y="4500000"/>
            <a:ext cx="391568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xmlns="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4068000"/>
            <a:ext cx="391568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xmlns="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689273" y="4500000"/>
            <a:ext cx="391568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xmlns="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4689817" y="4068000"/>
            <a:ext cx="391568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xmlns="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4689273" y="718713"/>
            <a:ext cx="3915681" cy="320400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xmlns="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45654" y="6054702"/>
            <a:ext cx="867340" cy="598465"/>
          </a:xfrm>
          <a:prstGeom prst="rect">
            <a:avLst/>
          </a:prstGeom>
        </p:spPr>
      </p:pic>
      <p:sp>
        <p:nvSpPr>
          <p:cNvPr id="14" name="Zástupný symbol pro číslo snímku 4">
            <a:extLst>
              <a:ext uri="{FF2B5EF4-FFF2-40B4-BE49-F238E27FC236}">
                <a16:creationId xmlns:a16="http://schemas.microsoft.com/office/drawing/2014/main" xmlns="" id="{9DC60B5C-ED95-487D-883E-8083B49A90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8" name="Zástupný symbol pro zápatí 2">
            <a:extLst>
              <a:ext uri="{FF2B5EF4-FFF2-40B4-BE49-F238E27FC236}">
                <a16:creationId xmlns:a16="http://schemas.microsoft.com/office/drawing/2014/main" xmlns="" id="{A3A4CFED-E97B-41A6-9566-85D81B385FF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/>
            </a:lvl1pPr>
          </a:lstStyle>
          <a:p>
            <a:r>
              <a:rPr lang="pt-BR" dirty="0"/>
              <a:t>Úvod do studia Experimentální a molekulární biologie – podzim 2019</a:t>
            </a:r>
          </a:p>
        </p:txBody>
      </p:sp>
    </p:spTree>
    <p:extLst>
      <p:ext uri="{BB962C8B-B14F-4D97-AF65-F5344CB8AC3E}">
        <p14:creationId xmlns:p14="http://schemas.microsoft.com/office/powerpoint/2010/main" xmlns="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45654" y="6054702"/>
            <a:ext cx="867340" cy="598465"/>
          </a:xfrm>
          <a:prstGeom prst="rect">
            <a:avLst/>
          </a:prstGeom>
        </p:spPr>
      </p:pic>
      <p:sp>
        <p:nvSpPr>
          <p:cNvPr id="6" name="Zástupný symbol pro číslo snímku 4">
            <a:extLst>
              <a:ext uri="{FF2B5EF4-FFF2-40B4-BE49-F238E27FC236}">
                <a16:creationId xmlns:a16="http://schemas.microsoft.com/office/drawing/2014/main" xmlns="" id="{6F789619-E7CA-44F6-9463-11DC62FD1D7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zápatí 2">
            <a:extLst>
              <a:ext uri="{FF2B5EF4-FFF2-40B4-BE49-F238E27FC236}">
                <a16:creationId xmlns:a16="http://schemas.microsoft.com/office/drawing/2014/main" xmlns="" id="{62BA3D99-36AF-4793-8446-90398259493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/>
            </a:lvl1pPr>
          </a:lstStyle>
          <a:p>
            <a:r>
              <a:rPr lang="pt-BR" dirty="0"/>
              <a:t>Úvod do studia Experimentální a molekulární biologie – podzim 2019</a:t>
            </a:r>
          </a:p>
        </p:txBody>
      </p:sp>
    </p:spTree>
    <p:extLst>
      <p:ext uri="{BB962C8B-B14F-4D97-AF65-F5344CB8AC3E}">
        <p14:creationId xmlns:p14="http://schemas.microsoft.com/office/powerpoint/2010/main" xmlns="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77994" y="2434289"/>
            <a:ext cx="7187994" cy="1863554"/>
          </a:xfrm>
          <a:prstGeom prst="rect">
            <a:avLst/>
          </a:prstGeom>
        </p:spPr>
      </p:pic>
      <p:sp>
        <p:nvSpPr>
          <p:cNvPr id="7" name="Zástupný symbol pro číslo snímku 4">
            <a:extLst>
              <a:ext uri="{FF2B5EF4-FFF2-40B4-BE49-F238E27FC236}">
                <a16:creationId xmlns:a16="http://schemas.microsoft.com/office/drawing/2014/main" xmlns="" id="{3110C8E8-BFE4-4378-9575-D505A8B1C7B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0970407D-EE58-4A0B-824B-1D3AE42DD9CF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zápatí 2">
            <a:extLst>
              <a:ext uri="{FF2B5EF4-FFF2-40B4-BE49-F238E27FC236}">
                <a16:creationId xmlns:a16="http://schemas.microsoft.com/office/drawing/2014/main" xmlns="" id="{47B99460-BAF2-4119-A905-B2E9F62D0E2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pt-BR"/>
              <a:t>Úvod do studia Experimentální a molekulární biologie – podzim 2019</a:t>
            </a:r>
          </a:p>
        </p:txBody>
      </p:sp>
    </p:spTree>
    <p:extLst>
      <p:ext uri="{BB962C8B-B14F-4D97-AF65-F5344CB8AC3E}">
        <p14:creationId xmlns:p14="http://schemas.microsoft.com/office/powerpoint/2010/main" xmlns="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2"/>
            <a:ext cx="8066301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xmlns="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45654" y="6054702"/>
            <a:ext cx="867340" cy="598465"/>
          </a:xfrm>
          <a:prstGeom prst="rect">
            <a:avLst/>
          </a:prstGeom>
        </p:spPr>
      </p:pic>
      <p:sp>
        <p:nvSpPr>
          <p:cNvPr id="8" name="Zástupný symbol pro zápatí 2">
            <a:extLst>
              <a:ext uri="{FF2B5EF4-FFF2-40B4-BE49-F238E27FC236}">
                <a16:creationId xmlns:a16="http://schemas.microsoft.com/office/drawing/2014/main" xmlns="" id="{71911BB9-17F7-4E1D-859C-438EE1E0318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/>
            </a:lvl1pPr>
          </a:lstStyle>
          <a:p>
            <a:r>
              <a:rPr lang="pt-BR" dirty="0"/>
              <a:t>Úvod do studia Experimentální a molekulární biologie – podzim 2019</a:t>
            </a:r>
          </a:p>
        </p:txBody>
      </p:sp>
      <p:cxnSp>
        <p:nvCxnSpPr>
          <p:cNvPr id="3" name="Přímá spojnice 2">
            <a:extLst>
              <a:ext uri="{FF2B5EF4-FFF2-40B4-BE49-F238E27FC236}">
                <a16:creationId xmlns:a16="http://schemas.microsoft.com/office/drawing/2014/main" xmlns="" id="{B5A937C4-E497-444D-910B-458D984461B8}"/>
              </a:ext>
            </a:extLst>
          </p:cNvPr>
          <p:cNvCxnSpPr/>
          <p:nvPr userDrawn="1"/>
        </p:nvCxnSpPr>
        <p:spPr bwMode="auto">
          <a:xfrm flipH="1">
            <a:off x="0" y="6072814"/>
            <a:ext cx="7710408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0000DC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xmlns="" val="1691229579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 xmlns="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 – inverz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>
            <a:extLst>
              <a:ext uri="{FF2B5EF4-FFF2-40B4-BE49-F238E27FC236}">
                <a16:creationId xmlns:a16="http://schemas.microsoft.com/office/drawing/2014/main" xmlns="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928" y="2900365"/>
            <a:ext cx="852268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928" y="4116403"/>
            <a:ext cx="852268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xmlns="" id="{9D114D9D-A2CF-4840-9721-521117432BB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97427" y="414000"/>
            <a:ext cx="1535991" cy="1059834"/>
          </a:xfrm>
          <a:prstGeom prst="rect">
            <a:avLst/>
          </a:prstGeom>
        </p:spPr>
      </p:pic>
      <p:pic>
        <p:nvPicPr>
          <p:cNvPr id="10" name="Obrázek 9">
            <a:extLst>
              <a:ext uri="{FF2B5EF4-FFF2-40B4-BE49-F238E27FC236}">
                <a16:creationId xmlns:a16="http://schemas.microsoft.com/office/drawing/2014/main" xmlns="" id="{0A272CBA-92C5-4D1C-88EC-E3F6BAC2BC99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45654" y="6054702"/>
            <a:ext cx="867340" cy="598465"/>
          </a:xfrm>
          <a:prstGeom prst="rect">
            <a:avLst/>
          </a:prstGeom>
        </p:spPr>
      </p:pic>
      <p:sp>
        <p:nvSpPr>
          <p:cNvPr id="12" name="Zástupný symbol pro číslo snímku 4">
            <a:extLst>
              <a:ext uri="{FF2B5EF4-FFF2-40B4-BE49-F238E27FC236}">
                <a16:creationId xmlns:a16="http://schemas.microsoft.com/office/drawing/2014/main" xmlns="" id="{090723E7-2ED7-408B-B4CF-16540D00007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Zástupný symbol pro zápatí 2">
            <a:extLst>
              <a:ext uri="{FF2B5EF4-FFF2-40B4-BE49-F238E27FC236}">
                <a16:creationId xmlns:a16="http://schemas.microsoft.com/office/drawing/2014/main" xmlns="" id="{01C4FA68-1E5D-4FAD-8451-1E76465BCAB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/>
            </a:lvl1pPr>
          </a:lstStyle>
          <a:p>
            <a:r>
              <a:rPr lang="pt-BR" dirty="0"/>
              <a:t>Úvod do studia Experimentální a molekulární biologie – podzim 2019</a:t>
            </a:r>
          </a:p>
        </p:txBody>
      </p:sp>
    </p:spTree>
    <p:extLst>
      <p:ext uri="{BB962C8B-B14F-4D97-AF65-F5344CB8AC3E}">
        <p14:creationId xmlns:p14="http://schemas.microsoft.com/office/powerpoint/2010/main" xmlns="" val="39481167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 xmlns="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2"/>
            <a:ext cx="8066301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638" y="1296001"/>
            <a:ext cx="80655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xmlns="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45654" y="6054702"/>
            <a:ext cx="867340" cy="598465"/>
          </a:xfrm>
          <a:prstGeom prst="rect">
            <a:avLst/>
          </a:prstGeom>
        </p:spPr>
      </p:pic>
      <p:sp>
        <p:nvSpPr>
          <p:cNvPr id="8" name="Zástupný symbol pro číslo snímku 4">
            <a:extLst>
              <a:ext uri="{FF2B5EF4-FFF2-40B4-BE49-F238E27FC236}">
                <a16:creationId xmlns:a16="http://schemas.microsoft.com/office/drawing/2014/main" xmlns="" id="{12873A49-9D47-4EA7-A34C-5F9993A078E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zápatí 2">
            <a:extLst>
              <a:ext uri="{FF2B5EF4-FFF2-40B4-BE49-F238E27FC236}">
                <a16:creationId xmlns:a16="http://schemas.microsoft.com/office/drawing/2014/main" xmlns="" id="{CA4606A2-BA64-49ED-9169-7D6BD58354C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/>
            </a:lvl1pPr>
          </a:lstStyle>
          <a:p>
            <a:r>
              <a:rPr lang="pt-BR" dirty="0"/>
              <a:t>Úvod do studia Experimentální a molekulární biologie – podzim 2019</a:t>
            </a:r>
          </a:p>
        </p:txBody>
      </p:sp>
    </p:spTree>
    <p:extLst>
      <p:ext uri="{BB962C8B-B14F-4D97-AF65-F5344CB8AC3E}">
        <p14:creationId xmlns:p14="http://schemas.microsoft.com/office/powerpoint/2010/main" xmlns="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540638" y="1296001"/>
            <a:ext cx="391568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4689273" y="1290515"/>
            <a:ext cx="391568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1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4689274" y="1690271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xmlns="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45654" y="6054702"/>
            <a:ext cx="867340" cy="598465"/>
          </a:xfrm>
          <a:prstGeom prst="rect">
            <a:avLst/>
          </a:prstGeom>
        </p:spPr>
      </p:pic>
      <p:sp>
        <p:nvSpPr>
          <p:cNvPr id="11" name="Zástupný symbol pro číslo snímku 4">
            <a:extLst>
              <a:ext uri="{FF2B5EF4-FFF2-40B4-BE49-F238E27FC236}">
                <a16:creationId xmlns:a16="http://schemas.microsoft.com/office/drawing/2014/main" xmlns="" id="{89790D2B-EFB3-4C7D-B37F-58EBBD8E447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xmlns="" id="{A2CD6687-2135-4B13-AA27-46158120C2B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/>
            </a:lvl1pPr>
          </a:lstStyle>
          <a:p>
            <a:r>
              <a:rPr lang="pt-BR" dirty="0"/>
              <a:t>Úvod do studia Experimentální a molekulární biologie – podzim 2019</a:t>
            </a:r>
          </a:p>
        </p:txBody>
      </p:sp>
    </p:spTree>
    <p:extLst>
      <p:ext uri="{BB962C8B-B14F-4D97-AF65-F5344CB8AC3E}">
        <p14:creationId xmlns:p14="http://schemas.microsoft.com/office/powerpoint/2010/main" xmlns="" val="3317168426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 xmlns="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xmlns="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447" y="1695075"/>
            <a:ext cx="3914489" cy="3896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xmlns="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xmlns="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5599670"/>
            <a:ext cx="391448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4689274" y="1667024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xmlns="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45654" y="6054702"/>
            <a:ext cx="867340" cy="598465"/>
          </a:xfrm>
          <a:prstGeom prst="rect">
            <a:avLst/>
          </a:prstGeom>
        </p:spPr>
      </p:pic>
      <p:sp>
        <p:nvSpPr>
          <p:cNvPr id="13" name="Zástupný symbol pro číslo snímku 4">
            <a:extLst>
              <a:ext uri="{FF2B5EF4-FFF2-40B4-BE49-F238E27FC236}">
                <a16:creationId xmlns:a16="http://schemas.microsoft.com/office/drawing/2014/main" xmlns="" id="{264BEF85-B3F2-4679-8E41-24AF8CF2C1F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zápatí 2">
            <a:extLst>
              <a:ext uri="{FF2B5EF4-FFF2-40B4-BE49-F238E27FC236}">
                <a16:creationId xmlns:a16="http://schemas.microsoft.com/office/drawing/2014/main" xmlns="" id="{A925E5FD-82E7-4767-9E73-0C1A90C8E3A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/>
            </a:lvl1pPr>
          </a:lstStyle>
          <a:p>
            <a:r>
              <a:rPr lang="pt-BR" dirty="0"/>
              <a:t>Úvod do studia Experimentální a molekulární biologie – podzim 2019</a:t>
            </a:r>
          </a:p>
        </p:txBody>
      </p:sp>
    </p:spTree>
    <p:extLst>
      <p:ext uri="{BB962C8B-B14F-4D97-AF65-F5344CB8AC3E}">
        <p14:creationId xmlns:p14="http://schemas.microsoft.com/office/powerpoint/2010/main" xmlns="" val="296673959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 xmlns="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xmlns="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3330579" y="1692003"/>
            <a:ext cx="248407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xmlns="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40093" y="4414271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xmlns="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330579" y="4414271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xmlns="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121963" y="4414270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xmlns="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8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xmlns="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3330935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xmlns="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122140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xmlns="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540093" y="1692003"/>
            <a:ext cx="248407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xmlns="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6121064" y="1692003"/>
            <a:ext cx="248407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638" y="1296001"/>
            <a:ext cx="80655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xmlns="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45654" y="6054702"/>
            <a:ext cx="867340" cy="598465"/>
          </a:xfrm>
          <a:prstGeom prst="rect">
            <a:avLst/>
          </a:prstGeom>
        </p:spPr>
      </p:pic>
      <p:sp>
        <p:nvSpPr>
          <p:cNvPr id="17" name="Zástupný symbol pro číslo snímku 4">
            <a:extLst>
              <a:ext uri="{FF2B5EF4-FFF2-40B4-BE49-F238E27FC236}">
                <a16:creationId xmlns:a16="http://schemas.microsoft.com/office/drawing/2014/main" xmlns="" id="{BF18DCAC-646B-4DA4-B1FA-95A4C8753AA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23" name="Zástupný symbol pro zápatí 2">
            <a:extLst>
              <a:ext uri="{FF2B5EF4-FFF2-40B4-BE49-F238E27FC236}">
                <a16:creationId xmlns:a16="http://schemas.microsoft.com/office/drawing/2014/main" xmlns="" id="{7BC56B7A-DE33-4270-B87F-9A604AB7472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/>
            </a:lvl1pPr>
          </a:lstStyle>
          <a:p>
            <a:r>
              <a:rPr lang="pt-BR" dirty="0"/>
              <a:t>Úvod do studia Experimentální a molekulární biologie – podzim 2019</a:t>
            </a:r>
          </a:p>
        </p:txBody>
      </p:sp>
    </p:spTree>
    <p:extLst>
      <p:ext uri="{BB962C8B-B14F-4D97-AF65-F5344CB8AC3E}">
        <p14:creationId xmlns:p14="http://schemas.microsoft.com/office/powerpoint/2010/main" xmlns="" val="271374107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 xmlns="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4704976" y="692150"/>
            <a:ext cx="3901418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xmlns="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447" y="692151"/>
            <a:ext cx="3914489" cy="489963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xmlns="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5599670"/>
            <a:ext cx="391448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xmlns="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45654" y="6054702"/>
            <a:ext cx="867340" cy="598465"/>
          </a:xfrm>
          <a:prstGeom prst="rect">
            <a:avLst/>
          </a:prstGeom>
        </p:spPr>
      </p:pic>
      <p:sp>
        <p:nvSpPr>
          <p:cNvPr id="11" name="Zástupný symbol pro číslo snímku 4">
            <a:extLst>
              <a:ext uri="{FF2B5EF4-FFF2-40B4-BE49-F238E27FC236}">
                <a16:creationId xmlns:a16="http://schemas.microsoft.com/office/drawing/2014/main" xmlns="" id="{34037E30-F77A-4347-AF9F-F4A7C993A74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xmlns="" id="{0DA6A321-605B-4AD8-BA5F-0C1669FC075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/>
            </a:lvl1pPr>
          </a:lstStyle>
          <a:p>
            <a:r>
              <a:rPr lang="pt-BR" dirty="0"/>
              <a:t>Úvod do studia Experimentální a molekulární biologie – podzim 2019</a:t>
            </a:r>
          </a:p>
        </p:txBody>
      </p:sp>
    </p:spTree>
    <p:extLst>
      <p:ext uri="{BB962C8B-B14F-4D97-AF65-F5344CB8AC3E}">
        <p14:creationId xmlns:p14="http://schemas.microsoft.com/office/powerpoint/2010/main" xmlns="" val="211738376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 xmlns="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540094" y="692150"/>
            <a:ext cx="8066301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xmlns="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45654" y="6054702"/>
            <a:ext cx="867340" cy="598465"/>
          </a:xfrm>
          <a:prstGeom prst="rect">
            <a:avLst/>
          </a:prstGeom>
        </p:spPr>
      </p:pic>
      <p:sp>
        <p:nvSpPr>
          <p:cNvPr id="7" name="Zástupný symbol pro číslo snímku 4">
            <a:extLst>
              <a:ext uri="{FF2B5EF4-FFF2-40B4-BE49-F238E27FC236}">
                <a16:creationId xmlns:a16="http://schemas.microsoft.com/office/drawing/2014/main" xmlns="" id="{44DFFFF5-A807-415E-9324-7642D91736F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zápatí 2">
            <a:extLst>
              <a:ext uri="{FF2B5EF4-FFF2-40B4-BE49-F238E27FC236}">
                <a16:creationId xmlns:a16="http://schemas.microsoft.com/office/drawing/2014/main" xmlns="" id="{5DE87902-A471-453D-A4CB-9CF2101FB35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/>
            </a:lvl1pPr>
          </a:lstStyle>
          <a:p>
            <a:r>
              <a:rPr lang="pt-BR" dirty="0"/>
              <a:t>Úvod do studia Experimentální a molekulární biologie – podzim 2019</a:t>
            </a:r>
          </a:p>
        </p:txBody>
      </p:sp>
    </p:spTree>
    <p:extLst>
      <p:ext uri="{BB962C8B-B14F-4D97-AF65-F5344CB8AC3E}">
        <p14:creationId xmlns:p14="http://schemas.microsoft.com/office/powerpoint/2010/main" xmlns="" val="234975528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 xmlns="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094" y="6228000"/>
            <a:ext cx="5941032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pt-BR" dirty="0"/>
              <a:t>Úvod do studia Experimentální a molekulární biologie – podzim 2019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0554" y="6228000"/>
            <a:ext cx="189033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xmlns="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xmlns="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9193" y="1872000"/>
            <a:ext cx="8066301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xmlns="" id="{F6145BEA-8C38-4781-9A64-1C087B8C31BA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45654" y="6054702"/>
            <a:ext cx="867340" cy="598465"/>
          </a:xfrm>
          <a:prstGeom prst="rect">
            <a:avLst/>
          </a:prstGeom>
        </p:spPr>
      </p:pic>
      <p:cxnSp>
        <p:nvCxnSpPr>
          <p:cNvPr id="7" name="Přímá spojnice 6">
            <a:extLst>
              <a:ext uri="{FF2B5EF4-FFF2-40B4-BE49-F238E27FC236}">
                <a16:creationId xmlns:a16="http://schemas.microsoft.com/office/drawing/2014/main" xmlns="" id="{A6E99ED6-A816-4596-A23B-020DD9EF035E}"/>
              </a:ext>
            </a:extLst>
          </p:cNvPr>
          <p:cNvCxnSpPr/>
          <p:nvPr userDrawn="1"/>
        </p:nvCxnSpPr>
        <p:spPr bwMode="auto">
          <a:xfrm flipH="1">
            <a:off x="0" y="6072814"/>
            <a:ext cx="7710408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0000DC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3" r:id="rId12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1.sci.muni.cz/ueb/studium/bakalarske-studium/pozadavky-ke-szz-specialni-biologie-smer-experimentalni-biologie-zivocichu-a-imunologie/" TargetMode="Externa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is.muni.cz/auth/predmet/sci/podzim2019/Bi3500" TargetMode="Externa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1.sci.muni.cz/ueb/studium/magisterske-studium/pozadavky-ke-szz-specialni-biologie-smer-experimentalni-biologie-zivocichu-a-imunologie/" TargetMode="Externa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is.muni.cz/auth/predmet/sci/podzim2019/Bi9904" TargetMode="Externa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40094" y="720000"/>
            <a:ext cx="8341439" cy="451576"/>
          </a:xfrm>
        </p:spPr>
        <p:txBody>
          <a:bodyPr/>
          <a:lstStyle/>
          <a:p>
            <a:r>
              <a:rPr lang="cs-CZ" dirty="0"/>
              <a:t>3</a:t>
            </a:r>
            <a:r>
              <a:rPr lang="cs-CZ" dirty="0" smtClean="0"/>
              <a:t>. Ročník</a:t>
            </a:r>
            <a:br>
              <a:rPr lang="cs-CZ" dirty="0" smtClean="0"/>
            </a:br>
            <a:r>
              <a:rPr lang="cs-CZ" dirty="0"/>
              <a:t>Experimentální biologie</a:t>
            </a:r>
            <a:br>
              <a:rPr lang="cs-CZ" dirty="0"/>
            </a:br>
            <a:r>
              <a:rPr lang="en-GB" dirty="0"/>
              <a:t>S</a:t>
            </a:r>
            <a:r>
              <a:rPr lang="cs-CZ" dirty="0" err="1"/>
              <a:t>peciální</a:t>
            </a:r>
            <a:r>
              <a:rPr lang="cs-CZ" dirty="0"/>
              <a:t> biologie </a:t>
            </a:r>
            <a:br>
              <a:rPr lang="cs-CZ" dirty="0"/>
            </a:br>
            <a:r>
              <a:rPr lang="en-GB" dirty="0"/>
              <a:t>E</a:t>
            </a:r>
            <a:r>
              <a:rPr lang="cs-CZ" dirty="0" err="1"/>
              <a:t>xperimentální</a:t>
            </a:r>
            <a:r>
              <a:rPr lang="cs-CZ" dirty="0"/>
              <a:t> biologie živočichů </a:t>
            </a:r>
            <a:br>
              <a:rPr lang="cs-CZ" dirty="0"/>
            </a:br>
            <a:r>
              <a:rPr lang="cs-CZ" dirty="0"/>
              <a:t>a imunologie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endParaRPr lang="en-GB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7" name="Zástupný symbol pro obsah 1"/>
          <p:cNvSpPr>
            <a:spLocks noGrp="1"/>
          </p:cNvSpPr>
          <p:nvPr>
            <p:ph idx="1"/>
          </p:nvPr>
        </p:nvSpPr>
        <p:spPr>
          <a:xfrm>
            <a:off x="540094" y="3318933"/>
            <a:ext cx="8066301" cy="2513066"/>
          </a:xfrm>
        </p:spPr>
        <p:txBody>
          <a:bodyPr/>
          <a:lstStyle/>
          <a:p>
            <a:r>
              <a:rPr lang="cs-CZ" dirty="0" smtClean="0"/>
              <a:t>Požadavky SZZ: </a:t>
            </a:r>
            <a:r>
              <a:rPr lang="en-GB" dirty="0">
                <a:hlinkClick r:id="rId2"/>
              </a:rPr>
              <a:t>http://www1.sci.muni.cz/ueb/studium/bakalarske-studium/pozadavky-ke-szz-specialni-biologie-smer-experimentalni-biologie-zivocichu-a-imunologie/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043359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hlinkClick r:id="rId2"/>
              </a:rPr>
              <a:t>https://is.muni.cz/auth/predmet/sci/podzim2019/Bi3500</a:t>
            </a:r>
            <a:endParaRPr lang="en-GB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Bi</a:t>
            </a:r>
            <a:r>
              <a:rPr lang="cs-CZ" dirty="0" smtClean="0"/>
              <a:t> 3500 Studentský výzkumný projekt</a:t>
            </a:r>
            <a:endParaRPr lang="en-GB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xmlns="" val="3716170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540094" y="3318933"/>
            <a:ext cx="8066301" cy="2513066"/>
          </a:xfrm>
        </p:spPr>
        <p:txBody>
          <a:bodyPr/>
          <a:lstStyle/>
          <a:p>
            <a:r>
              <a:rPr lang="cs-CZ" dirty="0" smtClean="0"/>
              <a:t>Požadavky SZZ: </a:t>
            </a:r>
            <a:r>
              <a:rPr lang="en-GB" dirty="0" smtClean="0">
                <a:hlinkClick r:id="rId2"/>
              </a:rPr>
              <a:t>http</a:t>
            </a:r>
            <a:r>
              <a:rPr lang="en-GB" dirty="0">
                <a:hlinkClick r:id="rId2"/>
              </a:rPr>
              <a:t>://www1.sci.muni.cz/ueb/studium/magisterske-studium/pozadavky-ke-szz-specialni-biologie-smer-experimentalni-biologie-zivocichu-a-imunologie/</a:t>
            </a:r>
            <a:endParaRPr lang="en-GB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304800" y="720000"/>
            <a:ext cx="8517467" cy="451576"/>
          </a:xfrm>
        </p:spPr>
        <p:txBody>
          <a:bodyPr/>
          <a:lstStyle/>
          <a:p>
            <a:r>
              <a:rPr lang="cs-CZ" dirty="0" smtClean="0"/>
              <a:t>5. ročník</a:t>
            </a:r>
            <a:br>
              <a:rPr lang="cs-CZ" dirty="0" smtClean="0"/>
            </a:br>
            <a:r>
              <a:rPr lang="cs-CZ" dirty="0" smtClean="0"/>
              <a:t>Experimentální biologie</a:t>
            </a:r>
            <a:br>
              <a:rPr lang="cs-CZ" dirty="0" smtClean="0"/>
            </a:br>
            <a:r>
              <a:rPr lang="en-GB" dirty="0" smtClean="0"/>
              <a:t>S</a:t>
            </a:r>
            <a:r>
              <a:rPr lang="cs-CZ" dirty="0" err="1" smtClean="0"/>
              <a:t>peciální</a:t>
            </a:r>
            <a:r>
              <a:rPr lang="cs-CZ" dirty="0" smtClean="0"/>
              <a:t> biologie </a:t>
            </a:r>
            <a:br>
              <a:rPr lang="cs-CZ" dirty="0" smtClean="0"/>
            </a:br>
            <a:r>
              <a:rPr lang="en-GB" dirty="0" smtClean="0"/>
              <a:t>E</a:t>
            </a:r>
            <a:r>
              <a:rPr lang="cs-CZ" dirty="0" err="1" smtClean="0"/>
              <a:t>xperimentální</a:t>
            </a:r>
            <a:r>
              <a:rPr lang="cs-CZ" dirty="0" smtClean="0"/>
              <a:t> biologie živočichů </a:t>
            </a:r>
            <a:br>
              <a:rPr lang="cs-CZ" dirty="0" smtClean="0"/>
            </a:br>
            <a:r>
              <a:rPr lang="cs-CZ" dirty="0" smtClean="0"/>
              <a:t>a imunologie</a:t>
            </a:r>
            <a:endParaRPr lang="en-GB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xmlns="" val="2254719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540094" y="4106332"/>
            <a:ext cx="8066301" cy="1725667"/>
          </a:xfrm>
        </p:spPr>
        <p:txBody>
          <a:bodyPr/>
          <a:lstStyle/>
          <a:p>
            <a:r>
              <a:rPr lang="cs-CZ" dirty="0" smtClean="0"/>
              <a:t>Časopisové </a:t>
            </a:r>
            <a:r>
              <a:rPr lang="cs-CZ" dirty="0"/>
              <a:t>kluby Bi9904, Bi9905, Bi9911, Bi9912, Bi9908, Bi9909</a:t>
            </a:r>
          </a:p>
          <a:p>
            <a:r>
              <a:rPr lang="en-GB" dirty="0" smtClean="0">
                <a:hlinkClick r:id="rId2"/>
              </a:rPr>
              <a:t>https</a:t>
            </a:r>
            <a:r>
              <a:rPr lang="en-GB" dirty="0">
                <a:hlinkClick r:id="rId2"/>
              </a:rPr>
              <a:t>://is.muni.cz/auth/predmet/sci/podzim2019/Bi9904</a:t>
            </a:r>
            <a:endParaRPr lang="en-GB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40094" y="720000"/>
            <a:ext cx="8341439" cy="451576"/>
          </a:xfrm>
        </p:spPr>
        <p:txBody>
          <a:bodyPr/>
          <a:lstStyle/>
          <a:p>
            <a:r>
              <a:rPr lang="cs-CZ" dirty="0" smtClean="0"/>
              <a:t>4. Ročník</a:t>
            </a:r>
            <a:br>
              <a:rPr lang="cs-CZ" dirty="0" smtClean="0"/>
            </a:br>
            <a:r>
              <a:rPr lang="en-GB" dirty="0"/>
              <a:t>E</a:t>
            </a:r>
            <a:r>
              <a:rPr lang="cs-CZ" dirty="0" err="1"/>
              <a:t>xperimentální</a:t>
            </a:r>
            <a:r>
              <a:rPr lang="cs-CZ" dirty="0"/>
              <a:t> biologie živočichů </a:t>
            </a:r>
            <a:r>
              <a:rPr lang="cs-CZ" dirty="0" smtClean="0"/>
              <a:t>a </a:t>
            </a:r>
            <a:r>
              <a:rPr lang="cs-CZ" dirty="0"/>
              <a:t>imunologie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3 specializace: 5/9/4</a:t>
            </a:r>
            <a:br>
              <a:rPr lang="cs-CZ" dirty="0" smtClean="0"/>
            </a:br>
            <a:endParaRPr lang="en-GB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xmlns="" val="2196016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Dr. </a:t>
            </a:r>
            <a:r>
              <a:rPr lang="cs-CZ" dirty="0" err="1" smtClean="0"/>
              <a:t>Medalová</a:t>
            </a:r>
            <a:r>
              <a:rPr lang="cs-CZ" dirty="0" smtClean="0"/>
              <a:t> na dalším semináři</a:t>
            </a:r>
          </a:p>
          <a:p>
            <a:r>
              <a:rPr lang="cs-CZ" dirty="0" smtClean="0"/>
              <a:t>Čeština </a:t>
            </a:r>
            <a:endParaRPr lang="en-GB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Zadávání BP, DP prací</a:t>
            </a:r>
            <a:endParaRPr lang="en-GB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xmlns="" val="3950556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Prezentace-SCI-CZ-4×3.potx" id="{591EDAE2-7AFE-474A-A112-6F6DA8027603}" vid="{D522876D-50EF-4037-A91C-1A408660D4DA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prezentace-sci-cz-4-3</Template>
  <TotalTime>309</TotalTime>
  <Words>64</Words>
  <Application>Microsoft Office PowerPoint</Application>
  <PresentationFormat>Custom</PresentationFormat>
  <Paragraphs>17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Prezentace_MU_CZ</vt:lpstr>
      <vt:lpstr>3. Ročník Experimentální biologie Speciální biologie  Experimentální biologie živočichů  a imunologie  </vt:lpstr>
      <vt:lpstr>Bi 3500 Studentský výzkumný projekt</vt:lpstr>
      <vt:lpstr>5. ročník Experimentální biologie Speciální biologie  Experimentální biologie živočichů  a imunologie</vt:lpstr>
      <vt:lpstr>4. Ročník Experimentální biologie živočichů a imunologie 3 specializace: 5/9/4 </vt:lpstr>
      <vt:lpstr>Zadávání BP, DP prací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Renata Veselská</dc:creator>
  <cp:lastModifiedBy>Kaktuska</cp:lastModifiedBy>
  <cp:revision>37</cp:revision>
  <cp:lastPrinted>1601-01-01T00:00:00Z</cp:lastPrinted>
  <dcterms:created xsi:type="dcterms:W3CDTF">2019-09-11T22:49:37Z</dcterms:created>
  <dcterms:modified xsi:type="dcterms:W3CDTF">2019-09-18T13:34:06Z</dcterms:modified>
</cp:coreProperties>
</file>