
<file path=[Content_Types].xml><?xml version="1.0" encoding="utf-8"?>
<Types xmlns="http://schemas.openxmlformats.org/package/2006/content-types">
  <Default Extension="3gpp" ContentType="video/3gpp"/>
  <Default Extension="avi" ContentType="video/x-msvideo"/>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0"/>
  </p:notesMasterIdLst>
  <p:handoutMasterIdLst>
    <p:handoutMasterId r:id="rId61"/>
  </p:handoutMasterIdLst>
  <p:sldIdLst>
    <p:sldId id="493" r:id="rId2"/>
    <p:sldId id="638" r:id="rId3"/>
    <p:sldId id="598" r:id="rId4"/>
    <p:sldId id="599" r:id="rId5"/>
    <p:sldId id="659" r:id="rId6"/>
    <p:sldId id="600" r:id="rId7"/>
    <p:sldId id="648" r:id="rId8"/>
    <p:sldId id="664" r:id="rId9"/>
    <p:sldId id="256" r:id="rId10"/>
    <p:sldId id="601" r:id="rId11"/>
    <p:sldId id="548" r:id="rId12"/>
    <p:sldId id="549" r:id="rId13"/>
    <p:sldId id="563" r:id="rId14"/>
    <p:sldId id="669" r:id="rId15"/>
    <p:sldId id="562" r:id="rId16"/>
    <p:sldId id="550" r:id="rId17"/>
    <p:sldId id="551" r:id="rId18"/>
    <p:sldId id="552" r:id="rId19"/>
    <p:sldId id="553" r:id="rId20"/>
    <p:sldId id="554" r:id="rId21"/>
    <p:sldId id="555" r:id="rId22"/>
    <p:sldId id="544" r:id="rId23"/>
    <p:sldId id="564" r:id="rId24"/>
    <p:sldId id="660" r:id="rId25"/>
    <p:sldId id="510" r:id="rId26"/>
    <p:sldId id="661" r:id="rId27"/>
    <p:sldId id="576" r:id="rId28"/>
    <p:sldId id="545" r:id="rId29"/>
    <p:sldId id="565" r:id="rId30"/>
    <p:sldId id="512" r:id="rId31"/>
    <p:sldId id="665" r:id="rId32"/>
    <p:sldId id="513" r:id="rId33"/>
    <p:sldId id="515" r:id="rId34"/>
    <p:sldId id="547" r:id="rId35"/>
    <p:sldId id="577" r:id="rId36"/>
    <p:sldId id="516" r:id="rId37"/>
    <p:sldId id="517" r:id="rId38"/>
    <p:sldId id="578" r:id="rId39"/>
    <p:sldId id="518" r:id="rId40"/>
    <p:sldId id="667" r:id="rId41"/>
    <p:sldId id="668" r:id="rId42"/>
    <p:sldId id="582" r:id="rId43"/>
    <p:sldId id="514" r:id="rId44"/>
    <p:sldId id="579" r:id="rId45"/>
    <p:sldId id="580" r:id="rId46"/>
    <p:sldId id="581" r:id="rId47"/>
    <p:sldId id="666" r:id="rId48"/>
    <p:sldId id="583" r:id="rId49"/>
    <p:sldId id="587" r:id="rId50"/>
    <p:sldId id="588" r:id="rId51"/>
    <p:sldId id="589" r:id="rId52"/>
    <p:sldId id="520" r:id="rId53"/>
    <p:sldId id="527" r:id="rId54"/>
    <p:sldId id="523" r:id="rId55"/>
    <p:sldId id="524" r:id="rId56"/>
    <p:sldId id="528" r:id="rId57"/>
    <p:sldId id="525" r:id="rId58"/>
    <p:sldId id="526" r:id="rId59"/>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43" autoAdjust="0"/>
    <p:restoredTop sz="94660"/>
  </p:normalViewPr>
  <p:slideViewPr>
    <p:cSldViewPr>
      <p:cViewPr varScale="1">
        <p:scale>
          <a:sx n="64" d="100"/>
          <a:sy n="64" d="100"/>
        </p:scale>
        <p:origin x="1296" y="4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04.10.2019</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7B6FCD-C2F5-46F0-B57C-A27FFFB7B260}" type="slidenum">
              <a:rPr lang="cs-CZ" altLang="cs-CZ" smtClean="0"/>
              <a:pPr eaLnBrk="1" hangingPunct="1">
                <a:spcBef>
                  <a:spcPct val="0"/>
                </a:spcBef>
              </a:pPr>
              <a:t>5</a:t>
            </a:fld>
            <a:endParaRPr lang="cs-CZ" altLang="cs-CZ"/>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cs-CZ" altLang="cs-CZ">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28045058-B2DD-4CD1-B547-D6A3C62CEEB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a:extLst>
              <a:ext uri="{FF2B5EF4-FFF2-40B4-BE49-F238E27FC236}">
                <a16:creationId xmlns:a16="http://schemas.microsoft.com/office/drawing/2014/main" id="{155E418F-DCE4-4B70-BC02-A4A4406F64BE}"/>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sz="1400" b="1">
                <a:latin typeface="Arial" panose="020B0604020202020204" pitchFamily="34" charset="0"/>
                <a:cs typeface="msgothic" charset="0"/>
              </a:rPr>
              <a:t>Naive and primed pluripotency states of embryos and stem cells.</a:t>
            </a:r>
            <a:r>
              <a:rPr lang="en-GB" altLang="cs-CZ">
                <a:latin typeface="Arial" panose="020B0604020202020204" pitchFamily="34" charset="0"/>
                <a:cs typeface="msgothic" charset="0"/>
              </a:rPr>
              <a:t> ICM cells from mouse blastocysts and their </a:t>
            </a:r>
            <a:r>
              <a:rPr lang="en-GB" altLang="cs-CZ" i="1">
                <a:latin typeface="Arial" panose="020B0604020202020204" pitchFamily="34" charset="0"/>
                <a:cs typeface="msgothic" charset="0"/>
              </a:rPr>
              <a:t>in vitro</a:t>
            </a:r>
            <a:r>
              <a:rPr lang="en-GB" altLang="cs-CZ">
                <a:latin typeface="Arial" panose="020B0604020202020204" pitchFamily="34" charset="0"/>
                <a:cs typeface="msgothic" charset="0"/>
              </a:rPr>
              <a:t> counterpart, mESCs, represent the ground (naive) state of pluripotency. These naive stem cells express E-cadherin (E-cadh) both </a:t>
            </a:r>
            <a:r>
              <a:rPr lang="en-GB" altLang="cs-CZ" i="1">
                <a:latin typeface="Arial" panose="020B0604020202020204" pitchFamily="34" charset="0"/>
                <a:cs typeface="msgothic" charset="0"/>
              </a:rPr>
              <a:t>in vivo</a:t>
            </a:r>
            <a:r>
              <a:rPr lang="en-GB" altLang="cs-CZ">
                <a:latin typeface="Arial" panose="020B0604020202020204" pitchFamily="34" charset="0"/>
                <a:cs typeface="msgothic" charset="0"/>
              </a:rPr>
              <a:t> and </a:t>
            </a:r>
            <a:r>
              <a:rPr lang="en-GB" altLang="cs-CZ" i="1">
                <a:latin typeface="Arial" panose="020B0604020202020204" pitchFamily="34" charset="0"/>
                <a:cs typeface="msgothic" charset="0"/>
              </a:rPr>
              <a:t>in vitro</a:t>
            </a:r>
            <a:r>
              <a:rPr lang="en-GB" altLang="cs-CZ">
                <a:latin typeface="Arial" panose="020B0604020202020204" pitchFamily="34" charset="0"/>
                <a:cs typeface="msgothic" charset="0"/>
              </a:rPr>
              <a:t>. After implantation, epiblast cells are organized into a cup-shaped epithelium, from which mEpiSCs can be isolated. Both mEpiSCs and hESCs depend on FGF2+activin+Nodal signaling and represent primed states of pluripotency. Also, primed SCs – called FAB-SCs – can be isolated from blastocysts when treated with FGF2, activin and the glycogen synthase kinase 3 inhibitor BIO. Pluripotency states display plasticity and, by providing appropriate signals when, e.g. using specific inhibitors (2i) and cytokines, different types of primed stem cell (i.e. mEpiSCs, FAB-SCs and hESCs) can be converted to naive stem cells. Images of the human blastocyst and hESC colony are courtesy of Petra De Sutter and Katrien De Mulder (both at Ghent University), respectively.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1.xml"/><Relationship Id="rId6" Type="http://schemas.openxmlformats.org/officeDocument/2006/relationships/image" Target="../media/image53.wmf"/><Relationship Id="rId5" Type="http://schemas.openxmlformats.org/officeDocument/2006/relationships/image" Target="../media/image52.png"/><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1.xml"/><Relationship Id="rId5" Type="http://schemas.openxmlformats.org/officeDocument/2006/relationships/image" Target="../media/image51.wmf"/><Relationship Id="rId4" Type="http://schemas.openxmlformats.org/officeDocument/2006/relationships/image" Target="../media/image55.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59.wmf"/><Relationship Id="rId4" Type="http://schemas.openxmlformats.org/officeDocument/2006/relationships/image" Target="../media/image58.w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mc/articles/PMC3817409"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3gpp"/><Relationship Id="rId1" Type="http://schemas.microsoft.com/office/2007/relationships/media" Target="../media/media7.3gpp"/><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hyperlink" Target="https://www.nature.com/nature/journal/v495/n7439/full/nature11958.html#ref1" TargetMode="External"/><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1.xml"/><Relationship Id="rId5" Type="http://schemas.openxmlformats.org/officeDocument/2006/relationships/image" Target="../media/image73.wmf"/><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Vítězslav Bryja</a:t>
            </a:r>
            <a:br>
              <a:rPr lang="cs-CZ" altLang="cs-CZ" dirty="0"/>
            </a:br>
            <a:endParaRPr lang="cs-CZ" altLang="cs-CZ" dirty="0"/>
          </a:p>
        </p:txBody>
      </p:sp>
      <p:sp>
        <p:nvSpPr>
          <p:cNvPr id="5" name="Podnadpis 4"/>
          <p:cNvSpPr>
            <a:spLocks noGrp="1"/>
          </p:cNvSpPr>
          <p:nvPr>
            <p:ph type="subTitle" idx="1"/>
          </p:nvPr>
        </p:nvSpPr>
        <p:spPr>
          <a:xfrm>
            <a:off x="1691680" y="3068960"/>
            <a:ext cx="5976664" cy="1224136"/>
          </a:xfrm>
        </p:spPr>
        <p:txBody>
          <a:bodyPr/>
          <a:lstStyle/>
          <a:p>
            <a:r>
              <a:rPr lang="cs-CZ" altLang="cs-CZ" dirty="0"/>
              <a:t>Kmenové buňky a hierarchická organizace tkání demonstrovaná na příkladu epitelu střeva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Rectangle 510"/>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AutoShape 2"/>
          <p:cNvSpPr>
            <a:spLocks noChangeArrowheads="1"/>
          </p:cNvSpPr>
          <p:nvPr/>
        </p:nvSpPr>
        <p:spPr bwMode="auto">
          <a:xfrm rot="16200000" flipH="1">
            <a:off x="-2323306" y="3123406"/>
            <a:ext cx="5832475" cy="684213"/>
          </a:xfrm>
          <a:prstGeom prst="rtTriangle">
            <a:avLst/>
          </a:prstGeom>
          <a:solidFill>
            <a:schemeClr val="accent3">
              <a:lumMod val="60000"/>
              <a:lumOff val="40000"/>
            </a:schemeClr>
          </a:solidFill>
          <a:ln w="9525">
            <a:solidFill>
              <a:schemeClr val="accent3">
                <a:lumMod val="60000"/>
                <a:lumOff val="40000"/>
              </a:schemeClr>
            </a:solidFill>
            <a:miter lim="800000"/>
            <a:headEnd/>
            <a:tailEnd/>
          </a:ln>
          <a:effectLst/>
        </p:spPr>
        <p:txBody>
          <a:bodyPr wrap="none" anchor="ctr"/>
          <a:lstStyle/>
          <a:p>
            <a:pPr algn="ctr"/>
            <a:r>
              <a:rPr lang="cs-CZ" altLang="cs-CZ" b="1">
                <a:solidFill>
                  <a:schemeClr val="tx1"/>
                </a:solidFill>
              </a:rPr>
              <a:t>embryonální vývoj</a:t>
            </a:r>
          </a:p>
        </p:txBody>
      </p:sp>
      <p:sp>
        <p:nvSpPr>
          <p:cNvPr id="4" name="Text Box 3"/>
          <p:cNvSpPr txBox="1">
            <a:spLocks noChangeArrowheads="1"/>
          </p:cNvSpPr>
          <p:nvPr/>
        </p:nvSpPr>
        <p:spPr bwMode="auto">
          <a:xfrm>
            <a:off x="2555875" y="908050"/>
            <a:ext cx="1368425" cy="366713"/>
          </a:xfrm>
          <a:prstGeom prst="rect">
            <a:avLst/>
          </a:prstGeom>
          <a:noFill/>
          <a:ln w="9525">
            <a:noFill/>
            <a:miter lim="800000"/>
            <a:headEnd/>
            <a:tailEnd/>
          </a:ln>
          <a:effectLst/>
        </p:spPr>
        <p:txBody>
          <a:bodyPr>
            <a:spAutoFit/>
          </a:bodyPr>
          <a:lstStyle/>
          <a:p>
            <a:pPr>
              <a:spcBef>
                <a:spcPct val="50000"/>
              </a:spcBef>
            </a:pPr>
            <a:r>
              <a:rPr lang="cs-CZ" altLang="cs-CZ">
                <a:solidFill>
                  <a:schemeClr val="tx1"/>
                </a:solidFill>
              </a:rPr>
              <a:t>blastocysta</a:t>
            </a:r>
          </a:p>
        </p:txBody>
      </p:sp>
      <p:sp>
        <p:nvSpPr>
          <p:cNvPr id="6" name="Text Box 5"/>
          <p:cNvSpPr txBox="1">
            <a:spLocks noChangeArrowheads="1"/>
          </p:cNvSpPr>
          <p:nvPr/>
        </p:nvSpPr>
        <p:spPr bwMode="auto">
          <a:xfrm>
            <a:off x="2195513" y="4508500"/>
            <a:ext cx="2087562" cy="366713"/>
          </a:xfrm>
          <a:prstGeom prst="rect">
            <a:avLst/>
          </a:prstGeom>
          <a:noFill/>
          <a:ln w="9525">
            <a:noFill/>
            <a:miter lim="800000"/>
            <a:headEnd/>
            <a:tailEnd/>
          </a:ln>
          <a:effectLst/>
        </p:spPr>
        <p:txBody>
          <a:bodyPr>
            <a:spAutoFit/>
          </a:bodyPr>
          <a:lstStyle/>
          <a:p>
            <a:pPr>
              <a:spcBef>
                <a:spcPct val="50000"/>
              </a:spcBef>
            </a:pPr>
            <a:r>
              <a:rPr lang="cs-CZ" altLang="cs-CZ">
                <a:solidFill>
                  <a:schemeClr val="tx1"/>
                </a:solidFill>
              </a:rPr>
              <a:t>dospělá tkáň</a:t>
            </a:r>
          </a:p>
        </p:txBody>
      </p:sp>
      <p:sp>
        <p:nvSpPr>
          <p:cNvPr id="7" name="Oval 6"/>
          <p:cNvSpPr>
            <a:spLocks noChangeArrowheads="1"/>
          </p:cNvSpPr>
          <p:nvPr/>
        </p:nvSpPr>
        <p:spPr bwMode="auto">
          <a:xfrm>
            <a:off x="1250950" y="674688"/>
            <a:ext cx="1209675" cy="1282700"/>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9" name="Oval 7"/>
          <p:cNvSpPr>
            <a:spLocks noChangeArrowheads="1"/>
          </p:cNvSpPr>
          <p:nvPr/>
        </p:nvSpPr>
        <p:spPr bwMode="auto">
          <a:xfrm>
            <a:off x="1952625" y="1670050"/>
            <a:ext cx="147638"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 name="Oval 8"/>
          <p:cNvSpPr>
            <a:spLocks noChangeArrowheads="1"/>
          </p:cNvSpPr>
          <p:nvPr/>
        </p:nvSpPr>
        <p:spPr bwMode="auto">
          <a:xfrm>
            <a:off x="1746250" y="1595438"/>
            <a:ext cx="146050"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 name="Oval 9"/>
          <p:cNvSpPr>
            <a:spLocks noChangeArrowheads="1"/>
          </p:cNvSpPr>
          <p:nvPr/>
        </p:nvSpPr>
        <p:spPr bwMode="auto">
          <a:xfrm>
            <a:off x="1541463" y="1476375"/>
            <a:ext cx="147637" cy="166688"/>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2" name="Oval 10"/>
          <p:cNvSpPr>
            <a:spLocks noChangeArrowheads="1"/>
          </p:cNvSpPr>
          <p:nvPr/>
        </p:nvSpPr>
        <p:spPr bwMode="auto">
          <a:xfrm>
            <a:off x="1541463" y="1644650"/>
            <a:ext cx="147637"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3" name="Oval 11"/>
          <p:cNvSpPr>
            <a:spLocks noChangeArrowheads="1"/>
          </p:cNvSpPr>
          <p:nvPr/>
        </p:nvSpPr>
        <p:spPr bwMode="auto">
          <a:xfrm>
            <a:off x="1625600" y="1584325"/>
            <a:ext cx="142875"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4" name="Oval 12"/>
          <p:cNvSpPr>
            <a:spLocks noChangeArrowheads="1"/>
          </p:cNvSpPr>
          <p:nvPr/>
        </p:nvSpPr>
        <p:spPr bwMode="auto">
          <a:xfrm>
            <a:off x="1639888" y="1662113"/>
            <a:ext cx="146050"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5" name="Oval 13"/>
          <p:cNvSpPr>
            <a:spLocks noChangeArrowheads="1"/>
          </p:cNvSpPr>
          <p:nvPr/>
        </p:nvSpPr>
        <p:spPr bwMode="auto">
          <a:xfrm>
            <a:off x="1474788" y="1581150"/>
            <a:ext cx="150812" cy="17145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6" name="Oval 14"/>
          <p:cNvSpPr>
            <a:spLocks noChangeArrowheads="1"/>
          </p:cNvSpPr>
          <p:nvPr/>
        </p:nvSpPr>
        <p:spPr bwMode="auto">
          <a:xfrm>
            <a:off x="1633538" y="1625600"/>
            <a:ext cx="147637"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7" name="Oval 15"/>
          <p:cNvSpPr>
            <a:spLocks noChangeArrowheads="1"/>
          </p:cNvSpPr>
          <p:nvPr/>
        </p:nvSpPr>
        <p:spPr bwMode="auto">
          <a:xfrm>
            <a:off x="1849438" y="1520825"/>
            <a:ext cx="147637"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8" name="Oval 16"/>
          <p:cNvSpPr>
            <a:spLocks noChangeArrowheads="1"/>
          </p:cNvSpPr>
          <p:nvPr/>
        </p:nvSpPr>
        <p:spPr bwMode="auto">
          <a:xfrm>
            <a:off x="1906588" y="1643063"/>
            <a:ext cx="147637"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 name="Oval 17"/>
          <p:cNvSpPr>
            <a:spLocks noChangeArrowheads="1"/>
          </p:cNvSpPr>
          <p:nvPr/>
        </p:nvSpPr>
        <p:spPr bwMode="auto">
          <a:xfrm>
            <a:off x="1700213" y="1520825"/>
            <a:ext cx="146050"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0" name="Oval 18"/>
          <p:cNvSpPr>
            <a:spLocks noChangeArrowheads="1"/>
          </p:cNvSpPr>
          <p:nvPr/>
        </p:nvSpPr>
        <p:spPr bwMode="auto">
          <a:xfrm>
            <a:off x="1700213" y="1692275"/>
            <a:ext cx="146050"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1" name="Oval 19"/>
          <p:cNvSpPr>
            <a:spLocks noChangeArrowheads="1"/>
          </p:cNvSpPr>
          <p:nvPr/>
        </p:nvSpPr>
        <p:spPr bwMode="auto">
          <a:xfrm>
            <a:off x="1782763" y="1631950"/>
            <a:ext cx="147637"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2" name="Oval 20"/>
          <p:cNvSpPr>
            <a:spLocks noChangeArrowheads="1"/>
          </p:cNvSpPr>
          <p:nvPr/>
        </p:nvSpPr>
        <p:spPr bwMode="auto">
          <a:xfrm>
            <a:off x="1800225" y="1706563"/>
            <a:ext cx="147638"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3" name="Oval 21"/>
          <p:cNvSpPr>
            <a:spLocks noChangeArrowheads="1"/>
          </p:cNvSpPr>
          <p:nvPr/>
        </p:nvSpPr>
        <p:spPr bwMode="auto">
          <a:xfrm>
            <a:off x="1633538" y="1625600"/>
            <a:ext cx="149225" cy="17145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4" name="Oval 22"/>
          <p:cNvSpPr>
            <a:spLocks noChangeArrowheads="1"/>
          </p:cNvSpPr>
          <p:nvPr/>
        </p:nvSpPr>
        <p:spPr bwMode="auto">
          <a:xfrm>
            <a:off x="1697038" y="1520825"/>
            <a:ext cx="147637"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5" name="Oval 23"/>
          <p:cNvSpPr>
            <a:spLocks noChangeArrowheads="1"/>
          </p:cNvSpPr>
          <p:nvPr/>
        </p:nvSpPr>
        <p:spPr bwMode="auto">
          <a:xfrm>
            <a:off x="1331913" y="765175"/>
            <a:ext cx="1055687" cy="1109663"/>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26" name="Oval 24"/>
          <p:cNvSpPr>
            <a:spLocks noChangeArrowheads="1"/>
          </p:cNvSpPr>
          <p:nvPr/>
        </p:nvSpPr>
        <p:spPr bwMode="auto">
          <a:xfrm>
            <a:off x="2738438" y="3732213"/>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 name="Oval 25"/>
          <p:cNvSpPr>
            <a:spLocks noChangeArrowheads="1"/>
          </p:cNvSpPr>
          <p:nvPr/>
        </p:nvSpPr>
        <p:spPr bwMode="auto">
          <a:xfrm>
            <a:off x="2532063" y="365760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 name="Oval 26"/>
          <p:cNvSpPr>
            <a:spLocks noChangeArrowheads="1"/>
          </p:cNvSpPr>
          <p:nvPr/>
        </p:nvSpPr>
        <p:spPr bwMode="auto">
          <a:xfrm>
            <a:off x="2327275" y="353853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 name="Oval 27"/>
          <p:cNvSpPr>
            <a:spLocks noChangeArrowheads="1"/>
          </p:cNvSpPr>
          <p:nvPr/>
        </p:nvSpPr>
        <p:spPr bwMode="auto">
          <a:xfrm>
            <a:off x="2327275" y="3706813"/>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 name="Oval 28"/>
          <p:cNvSpPr>
            <a:spLocks noChangeArrowheads="1"/>
          </p:cNvSpPr>
          <p:nvPr/>
        </p:nvSpPr>
        <p:spPr bwMode="auto">
          <a:xfrm>
            <a:off x="2411413" y="3646488"/>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 name="Oval 29"/>
          <p:cNvSpPr>
            <a:spLocks noChangeArrowheads="1"/>
          </p:cNvSpPr>
          <p:nvPr/>
        </p:nvSpPr>
        <p:spPr bwMode="auto">
          <a:xfrm>
            <a:off x="2425700" y="37242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 name="Oval 30"/>
          <p:cNvSpPr>
            <a:spLocks noChangeArrowheads="1"/>
          </p:cNvSpPr>
          <p:nvPr/>
        </p:nvSpPr>
        <p:spPr bwMode="auto">
          <a:xfrm>
            <a:off x="2260600" y="3643313"/>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 name="Oval 31"/>
          <p:cNvSpPr>
            <a:spLocks noChangeArrowheads="1"/>
          </p:cNvSpPr>
          <p:nvPr/>
        </p:nvSpPr>
        <p:spPr bwMode="auto">
          <a:xfrm>
            <a:off x="2419350" y="3687763"/>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 name="Oval 32"/>
          <p:cNvSpPr>
            <a:spLocks noChangeArrowheads="1"/>
          </p:cNvSpPr>
          <p:nvPr/>
        </p:nvSpPr>
        <p:spPr bwMode="auto">
          <a:xfrm>
            <a:off x="2635250" y="358298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 name="Oval 33"/>
          <p:cNvSpPr>
            <a:spLocks noChangeArrowheads="1"/>
          </p:cNvSpPr>
          <p:nvPr/>
        </p:nvSpPr>
        <p:spPr bwMode="auto">
          <a:xfrm>
            <a:off x="2692400" y="37052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 name="Oval 34"/>
          <p:cNvSpPr>
            <a:spLocks noChangeArrowheads="1"/>
          </p:cNvSpPr>
          <p:nvPr/>
        </p:nvSpPr>
        <p:spPr bwMode="auto">
          <a:xfrm>
            <a:off x="2486025" y="35829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 name="Oval 35"/>
          <p:cNvSpPr>
            <a:spLocks noChangeArrowheads="1"/>
          </p:cNvSpPr>
          <p:nvPr/>
        </p:nvSpPr>
        <p:spPr bwMode="auto">
          <a:xfrm>
            <a:off x="2486025" y="37544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 name="Oval 36"/>
          <p:cNvSpPr>
            <a:spLocks noChangeArrowheads="1"/>
          </p:cNvSpPr>
          <p:nvPr/>
        </p:nvSpPr>
        <p:spPr bwMode="auto">
          <a:xfrm>
            <a:off x="2568575" y="3694113"/>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 name="Oval 37"/>
          <p:cNvSpPr>
            <a:spLocks noChangeArrowheads="1"/>
          </p:cNvSpPr>
          <p:nvPr/>
        </p:nvSpPr>
        <p:spPr bwMode="auto">
          <a:xfrm>
            <a:off x="2586038" y="3768725"/>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 name="Oval 38"/>
          <p:cNvSpPr>
            <a:spLocks noChangeArrowheads="1"/>
          </p:cNvSpPr>
          <p:nvPr/>
        </p:nvSpPr>
        <p:spPr bwMode="auto">
          <a:xfrm>
            <a:off x="2419350" y="368776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 name="Oval 39"/>
          <p:cNvSpPr>
            <a:spLocks noChangeArrowheads="1"/>
          </p:cNvSpPr>
          <p:nvPr/>
        </p:nvSpPr>
        <p:spPr bwMode="auto">
          <a:xfrm>
            <a:off x="2482850" y="358298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 name="Oval 40"/>
          <p:cNvSpPr>
            <a:spLocks noChangeArrowheads="1"/>
          </p:cNvSpPr>
          <p:nvPr/>
        </p:nvSpPr>
        <p:spPr bwMode="auto">
          <a:xfrm>
            <a:off x="2085975" y="37322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 name="Oval 41"/>
          <p:cNvSpPr>
            <a:spLocks noChangeArrowheads="1"/>
          </p:cNvSpPr>
          <p:nvPr/>
        </p:nvSpPr>
        <p:spPr bwMode="auto">
          <a:xfrm>
            <a:off x="1878013" y="3657600"/>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 name="Oval 42"/>
          <p:cNvSpPr>
            <a:spLocks noChangeArrowheads="1"/>
          </p:cNvSpPr>
          <p:nvPr/>
        </p:nvSpPr>
        <p:spPr bwMode="auto">
          <a:xfrm>
            <a:off x="1674813" y="3538538"/>
            <a:ext cx="146050"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45" name="Oval 43"/>
          <p:cNvSpPr>
            <a:spLocks noChangeArrowheads="1"/>
          </p:cNvSpPr>
          <p:nvPr/>
        </p:nvSpPr>
        <p:spPr bwMode="auto">
          <a:xfrm>
            <a:off x="1674813" y="370681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 name="Oval 44"/>
          <p:cNvSpPr>
            <a:spLocks noChangeArrowheads="1"/>
          </p:cNvSpPr>
          <p:nvPr/>
        </p:nvSpPr>
        <p:spPr bwMode="auto">
          <a:xfrm>
            <a:off x="1757363" y="3646488"/>
            <a:ext cx="144462"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 name="Oval 45"/>
          <p:cNvSpPr>
            <a:spLocks noChangeArrowheads="1"/>
          </p:cNvSpPr>
          <p:nvPr/>
        </p:nvSpPr>
        <p:spPr bwMode="auto">
          <a:xfrm>
            <a:off x="1771650" y="37242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 name="Oval 46"/>
          <p:cNvSpPr>
            <a:spLocks noChangeArrowheads="1"/>
          </p:cNvSpPr>
          <p:nvPr/>
        </p:nvSpPr>
        <p:spPr bwMode="auto">
          <a:xfrm>
            <a:off x="1608138" y="364331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 name="Oval 47"/>
          <p:cNvSpPr>
            <a:spLocks noChangeArrowheads="1"/>
          </p:cNvSpPr>
          <p:nvPr/>
        </p:nvSpPr>
        <p:spPr bwMode="auto">
          <a:xfrm>
            <a:off x="1766888" y="368776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 name="Oval 48"/>
          <p:cNvSpPr>
            <a:spLocks noChangeArrowheads="1"/>
          </p:cNvSpPr>
          <p:nvPr/>
        </p:nvSpPr>
        <p:spPr bwMode="auto">
          <a:xfrm>
            <a:off x="1982788" y="35829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1" name="Oval 49"/>
          <p:cNvSpPr>
            <a:spLocks noChangeArrowheads="1"/>
          </p:cNvSpPr>
          <p:nvPr/>
        </p:nvSpPr>
        <p:spPr bwMode="auto">
          <a:xfrm>
            <a:off x="2039938" y="370522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2" name="Oval 50"/>
          <p:cNvSpPr>
            <a:spLocks noChangeArrowheads="1"/>
          </p:cNvSpPr>
          <p:nvPr/>
        </p:nvSpPr>
        <p:spPr bwMode="auto">
          <a:xfrm>
            <a:off x="1831975" y="3582988"/>
            <a:ext cx="147638"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 name="Oval 51"/>
          <p:cNvSpPr>
            <a:spLocks noChangeArrowheads="1"/>
          </p:cNvSpPr>
          <p:nvPr/>
        </p:nvSpPr>
        <p:spPr bwMode="auto">
          <a:xfrm>
            <a:off x="1831975" y="375443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 name="Oval 52"/>
          <p:cNvSpPr>
            <a:spLocks noChangeArrowheads="1"/>
          </p:cNvSpPr>
          <p:nvPr/>
        </p:nvSpPr>
        <p:spPr bwMode="auto">
          <a:xfrm>
            <a:off x="1916113" y="36941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 name="Oval 53"/>
          <p:cNvSpPr>
            <a:spLocks noChangeArrowheads="1"/>
          </p:cNvSpPr>
          <p:nvPr/>
        </p:nvSpPr>
        <p:spPr bwMode="auto">
          <a:xfrm>
            <a:off x="1933575" y="376872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 name="Oval 54"/>
          <p:cNvSpPr>
            <a:spLocks noChangeArrowheads="1"/>
          </p:cNvSpPr>
          <p:nvPr/>
        </p:nvSpPr>
        <p:spPr bwMode="auto">
          <a:xfrm>
            <a:off x="1766888" y="368776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 name="Oval 55"/>
          <p:cNvSpPr>
            <a:spLocks noChangeArrowheads="1"/>
          </p:cNvSpPr>
          <p:nvPr/>
        </p:nvSpPr>
        <p:spPr bwMode="auto">
          <a:xfrm>
            <a:off x="1830388" y="3582988"/>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8" name="Oval 56"/>
          <p:cNvSpPr>
            <a:spLocks noChangeArrowheads="1"/>
          </p:cNvSpPr>
          <p:nvPr/>
        </p:nvSpPr>
        <p:spPr bwMode="auto">
          <a:xfrm>
            <a:off x="2214563" y="3363913"/>
            <a:ext cx="147637"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9" name="Oval 57"/>
          <p:cNvSpPr>
            <a:spLocks noChangeArrowheads="1"/>
          </p:cNvSpPr>
          <p:nvPr/>
        </p:nvSpPr>
        <p:spPr bwMode="auto">
          <a:xfrm>
            <a:off x="2008188" y="3289300"/>
            <a:ext cx="146050"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0" name="Oval 58"/>
          <p:cNvSpPr>
            <a:spLocks noChangeArrowheads="1"/>
          </p:cNvSpPr>
          <p:nvPr/>
        </p:nvSpPr>
        <p:spPr bwMode="auto">
          <a:xfrm>
            <a:off x="1803400" y="317023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 name="Oval 59"/>
          <p:cNvSpPr>
            <a:spLocks noChangeArrowheads="1"/>
          </p:cNvSpPr>
          <p:nvPr/>
        </p:nvSpPr>
        <p:spPr bwMode="auto">
          <a:xfrm>
            <a:off x="1803400" y="3340100"/>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 name="Oval 60"/>
          <p:cNvSpPr>
            <a:spLocks noChangeArrowheads="1"/>
          </p:cNvSpPr>
          <p:nvPr/>
        </p:nvSpPr>
        <p:spPr bwMode="auto">
          <a:xfrm>
            <a:off x="1887538" y="3278188"/>
            <a:ext cx="142875"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3" name="Oval 61"/>
          <p:cNvSpPr>
            <a:spLocks noChangeArrowheads="1"/>
          </p:cNvSpPr>
          <p:nvPr/>
        </p:nvSpPr>
        <p:spPr bwMode="auto">
          <a:xfrm>
            <a:off x="1901825" y="33559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 name="Oval 62"/>
          <p:cNvSpPr>
            <a:spLocks noChangeArrowheads="1"/>
          </p:cNvSpPr>
          <p:nvPr/>
        </p:nvSpPr>
        <p:spPr bwMode="auto">
          <a:xfrm>
            <a:off x="1736725" y="3276600"/>
            <a:ext cx="150813" cy="17145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5" name="Oval 63"/>
          <p:cNvSpPr>
            <a:spLocks noChangeArrowheads="1"/>
          </p:cNvSpPr>
          <p:nvPr/>
        </p:nvSpPr>
        <p:spPr bwMode="auto">
          <a:xfrm>
            <a:off x="1895475" y="3319463"/>
            <a:ext cx="147638"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 name="Oval 64"/>
          <p:cNvSpPr>
            <a:spLocks noChangeArrowheads="1"/>
          </p:cNvSpPr>
          <p:nvPr/>
        </p:nvSpPr>
        <p:spPr bwMode="auto">
          <a:xfrm>
            <a:off x="2111375" y="3214688"/>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7" name="Oval 65"/>
          <p:cNvSpPr>
            <a:spLocks noChangeArrowheads="1"/>
          </p:cNvSpPr>
          <p:nvPr/>
        </p:nvSpPr>
        <p:spPr bwMode="auto">
          <a:xfrm>
            <a:off x="2168525" y="3336925"/>
            <a:ext cx="147638"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8" name="Oval 66"/>
          <p:cNvSpPr>
            <a:spLocks noChangeArrowheads="1"/>
          </p:cNvSpPr>
          <p:nvPr/>
        </p:nvSpPr>
        <p:spPr bwMode="auto">
          <a:xfrm>
            <a:off x="1962150" y="321468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 name="Oval 67"/>
          <p:cNvSpPr>
            <a:spLocks noChangeArrowheads="1"/>
          </p:cNvSpPr>
          <p:nvPr/>
        </p:nvSpPr>
        <p:spPr bwMode="auto">
          <a:xfrm>
            <a:off x="1962150" y="33861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0" name="Oval 68"/>
          <p:cNvSpPr>
            <a:spLocks noChangeArrowheads="1"/>
          </p:cNvSpPr>
          <p:nvPr/>
        </p:nvSpPr>
        <p:spPr bwMode="auto">
          <a:xfrm>
            <a:off x="2044700" y="3325813"/>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1" name="Oval 69"/>
          <p:cNvSpPr>
            <a:spLocks noChangeArrowheads="1"/>
          </p:cNvSpPr>
          <p:nvPr/>
        </p:nvSpPr>
        <p:spPr bwMode="auto">
          <a:xfrm>
            <a:off x="2062163" y="3400425"/>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 name="Oval 70"/>
          <p:cNvSpPr>
            <a:spLocks noChangeArrowheads="1"/>
          </p:cNvSpPr>
          <p:nvPr/>
        </p:nvSpPr>
        <p:spPr bwMode="auto">
          <a:xfrm>
            <a:off x="1895475" y="331946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 name="Oval 71"/>
          <p:cNvSpPr>
            <a:spLocks noChangeArrowheads="1"/>
          </p:cNvSpPr>
          <p:nvPr/>
        </p:nvSpPr>
        <p:spPr bwMode="auto">
          <a:xfrm>
            <a:off x="1958975" y="321468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 name="Oval 72"/>
          <p:cNvSpPr>
            <a:spLocks noChangeArrowheads="1"/>
          </p:cNvSpPr>
          <p:nvPr/>
        </p:nvSpPr>
        <p:spPr bwMode="auto">
          <a:xfrm>
            <a:off x="2738438" y="338613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 name="Oval 73"/>
          <p:cNvSpPr>
            <a:spLocks noChangeArrowheads="1"/>
          </p:cNvSpPr>
          <p:nvPr/>
        </p:nvSpPr>
        <p:spPr bwMode="auto">
          <a:xfrm>
            <a:off x="2532063" y="331152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 name="Oval 74"/>
          <p:cNvSpPr>
            <a:spLocks noChangeArrowheads="1"/>
          </p:cNvSpPr>
          <p:nvPr/>
        </p:nvSpPr>
        <p:spPr bwMode="auto">
          <a:xfrm>
            <a:off x="2327275" y="3192463"/>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 name="Oval 75"/>
          <p:cNvSpPr>
            <a:spLocks noChangeArrowheads="1"/>
          </p:cNvSpPr>
          <p:nvPr/>
        </p:nvSpPr>
        <p:spPr bwMode="auto">
          <a:xfrm>
            <a:off x="2327275" y="3362325"/>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8" name="Oval 76"/>
          <p:cNvSpPr>
            <a:spLocks noChangeArrowheads="1"/>
          </p:cNvSpPr>
          <p:nvPr/>
        </p:nvSpPr>
        <p:spPr bwMode="auto">
          <a:xfrm>
            <a:off x="2411413" y="3300413"/>
            <a:ext cx="142875"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9" name="Oval 77"/>
          <p:cNvSpPr>
            <a:spLocks noChangeArrowheads="1"/>
          </p:cNvSpPr>
          <p:nvPr/>
        </p:nvSpPr>
        <p:spPr bwMode="auto">
          <a:xfrm>
            <a:off x="2425700" y="33782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 name="Oval 78"/>
          <p:cNvSpPr>
            <a:spLocks noChangeArrowheads="1"/>
          </p:cNvSpPr>
          <p:nvPr/>
        </p:nvSpPr>
        <p:spPr bwMode="auto">
          <a:xfrm>
            <a:off x="2260600" y="3297238"/>
            <a:ext cx="150813" cy="17145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81" name="Oval 79"/>
          <p:cNvSpPr>
            <a:spLocks noChangeArrowheads="1"/>
          </p:cNvSpPr>
          <p:nvPr/>
        </p:nvSpPr>
        <p:spPr bwMode="auto">
          <a:xfrm>
            <a:off x="2419350" y="3341688"/>
            <a:ext cx="147638" cy="169862"/>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82" name="Oval 80"/>
          <p:cNvSpPr>
            <a:spLocks noChangeArrowheads="1"/>
          </p:cNvSpPr>
          <p:nvPr/>
        </p:nvSpPr>
        <p:spPr bwMode="auto">
          <a:xfrm>
            <a:off x="2635250" y="3236913"/>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 name="Oval 81"/>
          <p:cNvSpPr>
            <a:spLocks noChangeArrowheads="1"/>
          </p:cNvSpPr>
          <p:nvPr/>
        </p:nvSpPr>
        <p:spPr bwMode="auto">
          <a:xfrm>
            <a:off x="2692400" y="335915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 name="Oval 82"/>
          <p:cNvSpPr>
            <a:spLocks noChangeArrowheads="1"/>
          </p:cNvSpPr>
          <p:nvPr/>
        </p:nvSpPr>
        <p:spPr bwMode="auto">
          <a:xfrm>
            <a:off x="2486025" y="3236913"/>
            <a:ext cx="146050"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85" name="Oval 83"/>
          <p:cNvSpPr>
            <a:spLocks noChangeArrowheads="1"/>
          </p:cNvSpPr>
          <p:nvPr/>
        </p:nvSpPr>
        <p:spPr bwMode="auto">
          <a:xfrm>
            <a:off x="2486025" y="34083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 name="Oval 84"/>
          <p:cNvSpPr>
            <a:spLocks noChangeArrowheads="1"/>
          </p:cNvSpPr>
          <p:nvPr/>
        </p:nvSpPr>
        <p:spPr bwMode="auto">
          <a:xfrm>
            <a:off x="2568575" y="334803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 name="Oval 85"/>
          <p:cNvSpPr>
            <a:spLocks noChangeArrowheads="1"/>
          </p:cNvSpPr>
          <p:nvPr/>
        </p:nvSpPr>
        <p:spPr bwMode="auto">
          <a:xfrm>
            <a:off x="2586038" y="3422650"/>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 name="Oval 86"/>
          <p:cNvSpPr>
            <a:spLocks noChangeArrowheads="1"/>
          </p:cNvSpPr>
          <p:nvPr/>
        </p:nvSpPr>
        <p:spPr bwMode="auto">
          <a:xfrm>
            <a:off x="2419350" y="3341688"/>
            <a:ext cx="149225" cy="17145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89" name="Oval 87"/>
          <p:cNvSpPr>
            <a:spLocks noChangeArrowheads="1"/>
          </p:cNvSpPr>
          <p:nvPr/>
        </p:nvSpPr>
        <p:spPr bwMode="auto">
          <a:xfrm>
            <a:off x="2482850" y="3236913"/>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90" name="Oval 88"/>
          <p:cNvSpPr>
            <a:spLocks noChangeArrowheads="1"/>
          </p:cNvSpPr>
          <p:nvPr/>
        </p:nvSpPr>
        <p:spPr bwMode="auto">
          <a:xfrm>
            <a:off x="1824038" y="3386138"/>
            <a:ext cx="146050"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91" name="Oval 89"/>
          <p:cNvSpPr>
            <a:spLocks noChangeArrowheads="1"/>
          </p:cNvSpPr>
          <p:nvPr/>
        </p:nvSpPr>
        <p:spPr bwMode="auto">
          <a:xfrm>
            <a:off x="1616075" y="3311525"/>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92" name="Oval 90"/>
          <p:cNvSpPr>
            <a:spLocks noChangeArrowheads="1"/>
          </p:cNvSpPr>
          <p:nvPr/>
        </p:nvSpPr>
        <p:spPr bwMode="auto">
          <a:xfrm>
            <a:off x="1412875" y="31924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 name="Oval 91"/>
          <p:cNvSpPr>
            <a:spLocks noChangeArrowheads="1"/>
          </p:cNvSpPr>
          <p:nvPr/>
        </p:nvSpPr>
        <p:spPr bwMode="auto">
          <a:xfrm>
            <a:off x="1412875" y="336232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 name="Oval 92"/>
          <p:cNvSpPr>
            <a:spLocks noChangeArrowheads="1"/>
          </p:cNvSpPr>
          <p:nvPr/>
        </p:nvSpPr>
        <p:spPr bwMode="auto">
          <a:xfrm>
            <a:off x="1495425" y="3300413"/>
            <a:ext cx="144463"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 name="Oval 93"/>
          <p:cNvSpPr>
            <a:spLocks noChangeArrowheads="1"/>
          </p:cNvSpPr>
          <p:nvPr/>
        </p:nvSpPr>
        <p:spPr bwMode="auto">
          <a:xfrm>
            <a:off x="1509713" y="337820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 name="Oval 94"/>
          <p:cNvSpPr>
            <a:spLocks noChangeArrowheads="1"/>
          </p:cNvSpPr>
          <p:nvPr/>
        </p:nvSpPr>
        <p:spPr bwMode="auto">
          <a:xfrm>
            <a:off x="1346200" y="329723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 name="Oval 95"/>
          <p:cNvSpPr>
            <a:spLocks noChangeArrowheads="1"/>
          </p:cNvSpPr>
          <p:nvPr/>
        </p:nvSpPr>
        <p:spPr bwMode="auto">
          <a:xfrm>
            <a:off x="1504950" y="3341688"/>
            <a:ext cx="146050"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 name="Oval 96"/>
          <p:cNvSpPr>
            <a:spLocks noChangeArrowheads="1"/>
          </p:cNvSpPr>
          <p:nvPr/>
        </p:nvSpPr>
        <p:spPr bwMode="auto">
          <a:xfrm>
            <a:off x="1720850" y="32369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 name="Oval 97"/>
          <p:cNvSpPr>
            <a:spLocks noChangeArrowheads="1"/>
          </p:cNvSpPr>
          <p:nvPr/>
        </p:nvSpPr>
        <p:spPr bwMode="auto">
          <a:xfrm>
            <a:off x="1778000" y="3359150"/>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 name="Oval 98"/>
          <p:cNvSpPr>
            <a:spLocks noChangeArrowheads="1"/>
          </p:cNvSpPr>
          <p:nvPr/>
        </p:nvSpPr>
        <p:spPr bwMode="auto">
          <a:xfrm>
            <a:off x="1570038" y="32369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 name="Oval 99"/>
          <p:cNvSpPr>
            <a:spLocks noChangeArrowheads="1"/>
          </p:cNvSpPr>
          <p:nvPr/>
        </p:nvSpPr>
        <p:spPr bwMode="auto">
          <a:xfrm>
            <a:off x="1570038" y="3408363"/>
            <a:ext cx="147637"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2" name="Oval 100"/>
          <p:cNvSpPr>
            <a:spLocks noChangeArrowheads="1"/>
          </p:cNvSpPr>
          <p:nvPr/>
        </p:nvSpPr>
        <p:spPr bwMode="auto">
          <a:xfrm>
            <a:off x="1654175" y="3348038"/>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3" name="Oval 101"/>
          <p:cNvSpPr>
            <a:spLocks noChangeArrowheads="1"/>
          </p:cNvSpPr>
          <p:nvPr/>
        </p:nvSpPr>
        <p:spPr bwMode="auto">
          <a:xfrm>
            <a:off x="1671638" y="3422650"/>
            <a:ext cx="146050"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4" name="Oval 102"/>
          <p:cNvSpPr>
            <a:spLocks noChangeArrowheads="1"/>
          </p:cNvSpPr>
          <p:nvPr/>
        </p:nvSpPr>
        <p:spPr bwMode="auto">
          <a:xfrm>
            <a:off x="1504950" y="33416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5" name="Oval 103"/>
          <p:cNvSpPr>
            <a:spLocks noChangeArrowheads="1"/>
          </p:cNvSpPr>
          <p:nvPr/>
        </p:nvSpPr>
        <p:spPr bwMode="auto">
          <a:xfrm>
            <a:off x="1568450" y="32369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6" name="Oval 104"/>
          <p:cNvSpPr>
            <a:spLocks noChangeArrowheads="1"/>
          </p:cNvSpPr>
          <p:nvPr/>
        </p:nvSpPr>
        <p:spPr bwMode="auto">
          <a:xfrm>
            <a:off x="2581275" y="3127375"/>
            <a:ext cx="146050" cy="165100"/>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107" name="Oval 105"/>
          <p:cNvSpPr>
            <a:spLocks noChangeArrowheads="1"/>
          </p:cNvSpPr>
          <p:nvPr/>
        </p:nvSpPr>
        <p:spPr bwMode="auto">
          <a:xfrm>
            <a:off x="2373313" y="3052763"/>
            <a:ext cx="147637"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8" name="Oval 106"/>
          <p:cNvSpPr>
            <a:spLocks noChangeArrowheads="1"/>
          </p:cNvSpPr>
          <p:nvPr/>
        </p:nvSpPr>
        <p:spPr bwMode="auto">
          <a:xfrm>
            <a:off x="2168525" y="2933700"/>
            <a:ext cx="147638"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09" name="Oval 107"/>
          <p:cNvSpPr>
            <a:spLocks noChangeArrowheads="1"/>
          </p:cNvSpPr>
          <p:nvPr/>
        </p:nvSpPr>
        <p:spPr bwMode="auto">
          <a:xfrm>
            <a:off x="2168525" y="3101975"/>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0" name="Oval 108"/>
          <p:cNvSpPr>
            <a:spLocks noChangeArrowheads="1"/>
          </p:cNvSpPr>
          <p:nvPr/>
        </p:nvSpPr>
        <p:spPr bwMode="auto">
          <a:xfrm>
            <a:off x="2252663" y="3041650"/>
            <a:ext cx="144462"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1" name="Oval 109"/>
          <p:cNvSpPr>
            <a:spLocks noChangeArrowheads="1"/>
          </p:cNvSpPr>
          <p:nvPr/>
        </p:nvSpPr>
        <p:spPr bwMode="auto">
          <a:xfrm>
            <a:off x="2266950" y="3117850"/>
            <a:ext cx="147638"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2" name="Oval 110"/>
          <p:cNvSpPr>
            <a:spLocks noChangeArrowheads="1"/>
          </p:cNvSpPr>
          <p:nvPr/>
        </p:nvSpPr>
        <p:spPr bwMode="auto">
          <a:xfrm>
            <a:off x="2103438" y="3038475"/>
            <a:ext cx="149225" cy="17145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3" name="Oval 111"/>
          <p:cNvSpPr>
            <a:spLocks noChangeArrowheads="1"/>
          </p:cNvSpPr>
          <p:nvPr/>
        </p:nvSpPr>
        <p:spPr bwMode="auto">
          <a:xfrm>
            <a:off x="2260600" y="3082925"/>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4" name="Oval 112"/>
          <p:cNvSpPr>
            <a:spLocks noChangeArrowheads="1"/>
          </p:cNvSpPr>
          <p:nvPr/>
        </p:nvSpPr>
        <p:spPr bwMode="auto">
          <a:xfrm>
            <a:off x="2476500" y="2976563"/>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5" name="Oval 113"/>
          <p:cNvSpPr>
            <a:spLocks noChangeArrowheads="1"/>
          </p:cNvSpPr>
          <p:nvPr/>
        </p:nvSpPr>
        <p:spPr bwMode="auto">
          <a:xfrm>
            <a:off x="2535238" y="3098800"/>
            <a:ext cx="146050" cy="166688"/>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116" name="Oval 114"/>
          <p:cNvSpPr>
            <a:spLocks noChangeArrowheads="1"/>
          </p:cNvSpPr>
          <p:nvPr/>
        </p:nvSpPr>
        <p:spPr bwMode="auto">
          <a:xfrm>
            <a:off x="2327275" y="2976563"/>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7" name="Oval 115"/>
          <p:cNvSpPr>
            <a:spLocks noChangeArrowheads="1"/>
          </p:cNvSpPr>
          <p:nvPr/>
        </p:nvSpPr>
        <p:spPr bwMode="auto">
          <a:xfrm>
            <a:off x="2327275" y="3148013"/>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8" name="Oval 116"/>
          <p:cNvSpPr>
            <a:spLocks noChangeArrowheads="1"/>
          </p:cNvSpPr>
          <p:nvPr/>
        </p:nvSpPr>
        <p:spPr bwMode="auto">
          <a:xfrm>
            <a:off x="2411413" y="3087688"/>
            <a:ext cx="146050"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19" name="Oval 117"/>
          <p:cNvSpPr>
            <a:spLocks noChangeArrowheads="1"/>
          </p:cNvSpPr>
          <p:nvPr/>
        </p:nvSpPr>
        <p:spPr bwMode="auto">
          <a:xfrm>
            <a:off x="2428875" y="3162300"/>
            <a:ext cx="146050"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20" name="Oval 118"/>
          <p:cNvSpPr>
            <a:spLocks noChangeArrowheads="1"/>
          </p:cNvSpPr>
          <p:nvPr/>
        </p:nvSpPr>
        <p:spPr bwMode="auto">
          <a:xfrm>
            <a:off x="2260600" y="3082925"/>
            <a:ext cx="150813" cy="17145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21" name="Oval 119"/>
          <p:cNvSpPr>
            <a:spLocks noChangeArrowheads="1"/>
          </p:cNvSpPr>
          <p:nvPr/>
        </p:nvSpPr>
        <p:spPr bwMode="auto">
          <a:xfrm>
            <a:off x="2324100" y="2976563"/>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22" name="Oval 120"/>
          <p:cNvSpPr>
            <a:spLocks noChangeArrowheads="1"/>
          </p:cNvSpPr>
          <p:nvPr/>
        </p:nvSpPr>
        <p:spPr bwMode="auto">
          <a:xfrm>
            <a:off x="1927225" y="31273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3" name="Oval 121"/>
          <p:cNvSpPr>
            <a:spLocks noChangeArrowheads="1"/>
          </p:cNvSpPr>
          <p:nvPr/>
        </p:nvSpPr>
        <p:spPr bwMode="auto">
          <a:xfrm>
            <a:off x="1720850" y="305276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4" name="Oval 122"/>
          <p:cNvSpPr>
            <a:spLocks noChangeArrowheads="1"/>
          </p:cNvSpPr>
          <p:nvPr/>
        </p:nvSpPr>
        <p:spPr bwMode="auto">
          <a:xfrm>
            <a:off x="1516063" y="29337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5" name="Oval 123"/>
          <p:cNvSpPr>
            <a:spLocks noChangeArrowheads="1"/>
          </p:cNvSpPr>
          <p:nvPr/>
        </p:nvSpPr>
        <p:spPr bwMode="auto">
          <a:xfrm>
            <a:off x="1516063" y="31019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6" name="Oval 124"/>
          <p:cNvSpPr>
            <a:spLocks noChangeArrowheads="1"/>
          </p:cNvSpPr>
          <p:nvPr/>
        </p:nvSpPr>
        <p:spPr bwMode="auto">
          <a:xfrm>
            <a:off x="1598613" y="3041650"/>
            <a:ext cx="144462"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7" name="Oval 125"/>
          <p:cNvSpPr>
            <a:spLocks noChangeArrowheads="1"/>
          </p:cNvSpPr>
          <p:nvPr/>
        </p:nvSpPr>
        <p:spPr bwMode="auto">
          <a:xfrm>
            <a:off x="1614488" y="311785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8" name="Oval 126"/>
          <p:cNvSpPr>
            <a:spLocks noChangeArrowheads="1"/>
          </p:cNvSpPr>
          <p:nvPr/>
        </p:nvSpPr>
        <p:spPr bwMode="auto">
          <a:xfrm>
            <a:off x="1449388" y="3038475"/>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29" name="Oval 127"/>
          <p:cNvSpPr>
            <a:spLocks noChangeArrowheads="1"/>
          </p:cNvSpPr>
          <p:nvPr/>
        </p:nvSpPr>
        <p:spPr bwMode="auto">
          <a:xfrm>
            <a:off x="1608138" y="308292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0" name="Oval 128"/>
          <p:cNvSpPr>
            <a:spLocks noChangeArrowheads="1"/>
          </p:cNvSpPr>
          <p:nvPr/>
        </p:nvSpPr>
        <p:spPr bwMode="auto">
          <a:xfrm>
            <a:off x="1824038" y="29765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1" name="Oval 129"/>
          <p:cNvSpPr>
            <a:spLocks noChangeArrowheads="1"/>
          </p:cNvSpPr>
          <p:nvPr/>
        </p:nvSpPr>
        <p:spPr bwMode="auto">
          <a:xfrm>
            <a:off x="1881188" y="3098800"/>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2" name="Oval 130"/>
          <p:cNvSpPr>
            <a:spLocks noChangeArrowheads="1"/>
          </p:cNvSpPr>
          <p:nvPr/>
        </p:nvSpPr>
        <p:spPr bwMode="auto">
          <a:xfrm>
            <a:off x="1674813" y="29765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3" name="Oval 131"/>
          <p:cNvSpPr>
            <a:spLocks noChangeArrowheads="1"/>
          </p:cNvSpPr>
          <p:nvPr/>
        </p:nvSpPr>
        <p:spPr bwMode="auto">
          <a:xfrm>
            <a:off x="1674813" y="31480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4" name="Oval 132"/>
          <p:cNvSpPr>
            <a:spLocks noChangeArrowheads="1"/>
          </p:cNvSpPr>
          <p:nvPr/>
        </p:nvSpPr>
        <p:spPr bwMode="auto">
          <a:xfrm>
            <a:off x="1757363" y="308768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5" name="Oval 133"/>
          <p:cNvSpPr>
            <a:spLocks noChangeArrowheads="1"/>
          </p:cNvSpPr>
          <p:nvPr/>
        </p:nvSpPr>
        <p:spPr bwMode="auto">
          <a:xfrm>
            <a:off x="1774825" y="316230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6" name="Oval 134"/>
          <p:cNvSpPr>
            <a:spLocks noChangeArrowheads="1"/>
          </p:cNvSpPr>
          <p:nvPr/>
        </p:nvSpPr>
        <p:spPr bwMode="auto">
          <a:xfrm>
            <a:off x="1608138" y="3082925"/>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7" name="Oval 135"/>
          <p:cNvSpPr>
            <a:spLocks noChangeArrowheads="1"/>
          </p:cNvSpPr>
          <p:nvPr/>
        </p:nvSpPr>
        <p:spPr bwMode="auto">
          <a:xfrm>
            <a:off x="1671638" y="29765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8" name="Oval 136"/>
          <p:cNvSpPr>
            <a:spLocks noChangeArrowheads="1"/>
          </p:cNvSpPr>
          <p:nvPr/>
        </p:nvSpPr>
        <p:spPr bwMode="auto">
          <a:xfrm>
            <a:off x="2057400" y="27590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39" name="Oval 137"/>
          <p:cNvSpPr>
            <a:spLocks noChangeArrowheads="1"/>
          </p:cNvSpPr>
          <p:nvPr/>
        </p:nvSpPr>
        <p:spPr bwMode="auto">
          <a:xfrm>
            <a:off x="1849438" y="2684463"/>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0" name="Oval 138"/>
          <p:cNvSpPr>
            <a:spLocks noChangeArrowheads="1"/>
          </p:cNvSpPr>
          <p:nvPr/>
        </p:nvSpPr>
        <p:spPr bwMode="auto">
          <a:xfrm>
            <a:off x="1644650" y="256540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1" name="Oval 139"/>
          <p:cNvSpPr>
            <a:spLocks noChangeArrowheads="1"/>
          </p:cNvSpPr>
          <p:nvPr/>
        </p:nvSpPr>
        <p:spPr bwMode="auto">
          <a:xfrm>
            <a:off x="1644650" y="2733675"/>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2" name="Oval 140"/>
          <p:cNvSpPr>
            <a:spLocks noChangeArrowheads="1"/>
          </p:cNvSpPr>
          <p:nvPr/>
        </p:nvSpPr>
        <p:spPr bwMode="auto">
          <a:xfrm>
            <a:off x="1728788" y="2673350"/>
            <a:ext cx="144462"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3" name="Oval 141"/>
          <p:cNvSpPr>
            <a:spLocks noChangeArrowheads="1"/>
          </p:cNvSpPr>
          <p:nvPr/>
        </p:nvSpPr>
        <p:spPr bwMode="auto">
          <a:xfrm>
            <a:off x="1743075" y="275113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4" name="Oval 142"/>
          <p:cNvSpPr>
            <a:spLocks noChangeArrowheads="1"/>
          </p:cNvSpPr>
          <p:nvPr/>
        </p:nvSpPr>
        <p:spPr bwMode="auto">
          <a:xfrm>
            <a:off x="1579563" y="2670175"/>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5" name="Oval 143"/>
          <p:cNvSpPr>
            <a:spLocks noChangeArrowheads="1"/>
          </p:cNvSpPr>
          <p:nvPr/>
        </p:nvSpPr>
        <p:spPr bwMode="auto">
          <a:xfrm>
            <a:off x="1736725" y="2714625"/>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6" name="Oval 144"/>
          <p:cNvSpPr>
            <a:spLocks noChangeArrowheads="1"/>
          </p:cNvSpPr>
          <p:nvPr/>
        </p:nvSpPr>
        <p:spPr bwMode="auto">
          <a:xfrm>
            <a:off x="1952625" y="260985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7" name="Oval 145"/>
          <p:cNvSpPr>
            <a:spLocks noChangeArrowheads="1"/>
          </p:cNvSpPr>
          <p:nvPr/>
        </p:nvSpPr>
        <p:spPr bwMode="auto">
          <a:xfrm>
            <a:off x="2011363" y="273050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8" name="Oval 146"/>
          <p:cNvSpPr>
            <a:spLocks noChangeArrowheads="1"/>
          </p:cNvSpPr>
          <p:nvPr/>
        </p:nvSpPr>
        <p:spPr bwMode="auto">
          <a:xfrm>
            <a:off x="1803400" y="260985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49" name="Oval 147"/>
          <p:cNvSpPr>
            <a:spLocks noChangeArrowheads="1"/>
          </p:cNvSpPr>
          <p:nvPr/>
        </p:nvSpPr>
        <p:spPr bwMode="auto">
          <a:xfrm>
            <a:off x="1803400" y="278130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0" name="Oval 148"/>
          <p:cNvSpPr>
            <a:spLocks noChangeArrowheads="1"/>
          </p:cNvSpPr>
          <p:nvPr/>
        </p:nvSpPr>
        <p:spPr bwMode="auto">
          <a:xfrm>
            <a:off x="1887538" y="27209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1" name="Oval 149"/>
          <p:cNvSpPr>
            <a:spLocks noChangeArrowheads="1"/>
          </p:cNvSpPr>
          <p:nvPr/>
        </p:nvSpPr>
        <p:spPr bwMode="auto">
          <a:xfrm>
            <a:off x="1905000" y="279558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2" name="Oval 150"/>
          <p:cNvSpPr>
            <a:spLocks noChangeArrowheads="1"/>
          </p:cNvSpPr>
          <p:nvPr/>
        </p:nvSpPr>
        <p:spPr bwMode="auto">
          <a:xfrm>
            <a:off x="1736725" y="2714625"/>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3" name="Oval 151"/>
          <p:cNvSpPr>
            <a:spLocks noChangeArrowheads="1"/>
          </p:cNvSpPr>
          <p:nvPr/>
        </p:nvSpPr>
        <p:spPr bwMode="auto">
          <a:xfrm>
            <a:off x="1800225" y="260985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4" name="Oval 152"/>
          <p:cNvSpPr>
            <a:spLocks noChangeArrowheads="1"/>
          </p:cNvSpPr>
          <p:nvPr/>
        </p:nvSpPr>
        <p:spPr bwMode="auto">
          <a:xfrm>
            <a:off x="2581275" y="27813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5" name="Oval 153"/>
          <p:cNvSpPr>
            <a:spLocks noChangeArrowheads="1"/>
          </p:cNvSpPr>
          <p:nvPr/>
        </p:nvSpPr>
        <p:spPr bwMode="auto">
          <a:xfrm>
            <a:off x="2373313" y="2706688"/>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6" name="Oval 154"/>
          <p:cNvSpPr>
            <a:spLocks noChangeArrowheads="1"/>
          </p:cNvSpPr>
          <p:nvPr/>
        </p:nvSpPr>
        <p:spPr bwMode="auto">
          <a:xfrm>
            <a:off x="2168525" y="25876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7" name="Oval 155"/>
          <p:cNvSpPr>
            <a:spLocks noChangeArrowheads="1"/>
          </p:cNvSpPr>
          <p:nvPr/>
        </p:nvSpPr>
        <p:spPr bwMode="auto">
          <a:xfrm>
            <a:off x="2168525" y="275590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8" name="Oval 156"/>
          <p:cNvSpPr>
            <a:spLocks noChangeArrowheads="1"/>
          </p:cNvSpPr>
          <p:nvPr/>
        </p:nvSpPr>
        <p:spPr bwMode="auto">
          <a:xfrm>
            <a:off x="2252663" y="2695575"/>
            <a:ext cx="144462"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59" name="Oval 157"/>
          <p:cNvSpPr>
            <a:spLocks noChangeArrowheads="1"/>
          </p:cNvSpPr>
          <p:nvPr/>
        </p:nvSpPr>
        <p:spPr bwMode="auto">
          <a:xfrm>
            <a:off x="2266950" y="2773363"/>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0" name="Oval 158"/>
          <p:cNvSpPr>
            <a:spLocks noChangeArrowheads="1"/>
          </p:cNvSpPr>
          <p:nvPr/>
        </p:nvSpPr>
        <p:spPr bwMode="auto">
          <a:xfrm>
            <a:off x="2103438" y="269240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1" name="Oval 159"/>
          <p:cNvSpPr>
            <a:spLocks noChangeArrowheads="1"/>
          </p:cNvSpPr>
          <p:nvPr/>
        </p:nvSpPr>
        <p:spPr bwMode="auto">
          <a:xfrm>
            <a:off x="2260600" y="273685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2" name="Oval 160"/>
          <p:cNvSpPr>
            <a:spLocks noChangeArrowheads="1"/>
          </p:cNvSpPr>
          <p:nvPr/>
        </p:nvSpPr>
        <p:spPr bwMode="auto">
          <a:xfrm>
            <a:off x="2476500" y="26320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3" name="Oval 161"/>
          <p:cNvSpPr>
            <a:spLocks noChangeArrowheads="1"/>
          </p:cNvSpPr>
          <p:nvPr/>
        </p:nvSpPr>
        <p:spPr bwMode="auto">
          <a:xfrm>
            <a:off x="2535238" y="275272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4" name="Oval 162"/>
          <p:cNvSpPr>
            <a:spLocks noChangeArrowheads="1"/>
          </p:cNvSpPr>
          <p:nvPr/>
        </p:nvSpPr>
        <p:spPr bwMode="auto">
          <a:xfrm>
            <a:off x="2327275" y="26320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5" name="Oval 163"/>
          <p:cNvSpPr>
            <a:spLocks noChangeArrowheads="1"/>
          </p:cNvSpPr>
          <p:nvPr/>
        </p:nvSpPr>
        <p:spPr bwMode="auto">
          <a:xfrm>
            <a:off x="2327275" y="28035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6" name="Oval 164"/>
          <p:cNvSpPr>
            <a:spLocks noChangeArrowheads="1"/>
          </p:cNvSpPr>
          <p:nvPr/>
        </p:nvSpPr>
        <p:spPr bwMode="auto">
          <a:xfrm>
            <a:off x="2411413" y="27416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7" name="Oval 165"/>
          <p:cNvSpPr>
            <a:spLocks noChangeArrowheads="1"/>
          </p:cNvSpPr>
          <p:nvPr/>
        </p:nvSpPr>
        <p:spPr bwMode="auto">
          <a:xfrm>
            <a:off x="2428875" y="2816225"/>
            <a:ext cx="146050"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8" name="Oval 166"/>
          <p:cNvSpPr>
            <a:spLocks noChangeArrowheads="1"/>
          </p:cNvSpPr>
          <p:nvPr/>
        </p:nvSpPr>
        <p:spPr bwMode="auto">
          <a:xfrm>
            <a:off x="2260600" y="2736850"/>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69" name="Oval 167"/>
          <p:cNvSpPr>
            <a:spLocks noChangeArrowheads="1"/>
          </p:cNvSpPr>
          <p:nvPr/>
        </p:nvSpPr>
        <p:spPr bwMode="auto">
          <a:xfrm>
            <a:off x="2324100" y="26320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0" name="Oval 168"/>
          <p:cNvSpPr>
            <a:spLocks noChangeArrowheads="1"/>
          </p:cNvSpPr>
          <p:nvPr/>
        </p:nvSpPr>
        <p:spPr bwMode="auto">
          <a:xfrm>
            <a:off x="1665288" y="278130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1" name="Oval 169"/>
          <p:cNvSpPr>
            <a:spLocks noChangeArrowheads="1"/>
          </p:cNvSpPr>
          <p:nvPr/>
        </p:nvSpPr>
        <p:spPr bwMode="auto">
          <a:xfrm>
            <a:off x="1458913" y="270668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2" name="Oval 170"/>
          <p:cNvSpPr>
            <a:spLocks noChangeArrowheads="1"/>
          </p:cNvSpPr>
          <p:nvPr/>
        </p:nvSpPr>
        <p:spPr bwMode="auto">
          <a:xfrm>
            <a:off x="1254125" y="258762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3" name="Oval 171"/>
          <p:cNvSpPr>
            <a:spLocks noChangeArrowheads="1"/>
          </p:cNvSpPr>
          <p:nvPr/>
        </p:nvSpPr>
        <p:spPr bwMode="auto">
          <a:xfrm>
            <a:off x="1254125" y="275590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4" name="Oval 172"/>
          <p:cNvSpPr>
            <a:spLocks noChangeArrowheads="1"/>
          </p:cNvSpPr>
          <p:nvPr/>
        </p:nvSpPr>
        <p:spPr bwMode="auto">
          <a:xfrm>
            <a:off x="1336675" y="2695575"/>
            <a:ext cx="144463"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5" name="Oval 173"/>
          <p:cNvSpPr>
            <a:spLocks noChangeArrowheads="1"/>
          </p:cNvSpPr>
          <p:nvPr/>
        </p:nvSpPr>
        <p:spPr bwMode="auto">
          <a:xfrm>
            <a:off x="1352550" y="277336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6" name="Oval 174"/>
          <p:cNvSpPr>
            <a:spLocks noChangeArrowheads="1"/>
          </p:cNvSpPr>
          <p:nvPr/>
        </p:nvSpPr>
        <p:spPr bwMode="auto">
          <a:xfrm>
            <a:off x="1187450" y="269240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7" name="Oval 175"/>
          <p:cNvSpPr>
            <a:spLocks noChangeArrowheads="1"/>
          </p:cNvSpPr>
          <p:nvPr/>
        </p:nvSpPr>
        <p:spPr bwMode="auto">
          <a:xfrm>
            <a:off x="1346200" y="273685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8" name="Oval 176"/>
          <p:cNvSpPr>
            <a:spLocks noChangeArrowheads="1"/>
          </p:cNvSpPr>
          <p:nvPr/>
        </p:nvSpPr>
        <p:spPr bwMode="auto">
          <a:xfrm>
            <a:off x="1562100" y="26320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79" name="Oval 177"/>
          <p:cNvSpPr>
            <a:spLocks noChangeArrowheads="1"/>
          </p:cNvSpPr>
          <p:nvPr/>
        </p:nvSpPr>
        <p:spPr bwMode="auto">
          <a:xfrm>
            <a:off x="1619250" y="2752725"/>
            <a:ext cx="147638"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0" name="Oval 178"/>
          <p:cNvSpPr>
            <a:spLocks noChangeArrowheads="1"/>
          </p:cNvSpPr>
          <p:nvPr/>
        </p:nvSpPr>
        <p:spPr bwMode="auto">
          <a:xfrm>
            <a:off x="1412875" y="26320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1" name="Oval 179"/>
          <p:cNvSpPr>
            <a:spLocks noChangeArrowheads="1"/>
          </p:cNvSpPr>
          <p:nvPr/>
        </p:nvSpPr>
        <p:spPr bwMode="auto">
          <a:xfrm>
            <a:off x="1412875" y="280352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2" name="Oval 180"/>
          <p:cNvSpPr>
            <a:spLocks noChangeArrowheads="1"/>
          </p:cNvSpPr>
          <p:nvPr/>
        </p:nvSpPr>
        <p:spPr bwMode="auto">
          <a:xfrm>
            <a:off x="1495425" y="2741613"/>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3" name="Oval 181"/>
          <p:cNvSpPr>
            <a:spLocks noChangeArrowheads="1"/>
          </p:cNvSpPr>
          <p:nvPr/>
        </p:nvSpPr>
        <p:spPr bwMode="auto">
          <a:xfrm>
            <a:off x="1512888" y="2816225"/>
            <a:ext cx="147637"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4" name="Oval 182"/>
          <p:cNvSpPr>
            <a:spLocks noChangeArrowheads="1"/>
          </p:cNvSpPr>
          <p:nvPr/>
        </p:nvSpPr>
        <p:spPr bwMode="auto">
          <a:xfrm>
            <a:off x="1346200" y="273685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5" name="Oval 183"/>
          <p:cNvSpPr>
            <a:spLocks noChangeArrowheads="1"/>
          </p:cNvSpPr>
          <p:nvPr/>
        </p:nvSpPr>
        <p:spPr bwMode="auto">
          <a:xfrm>
            <a:off x="1409700" y="26320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86" name="Oval 184"/>
          <p:cNvSpPr>
            <a:spLocks noChangeArrowheads="1"/>
          </p:cNvSpPr>
          <p:nvPr/>
        </p:nvSpPr>
        <p:spPr bwMode="auto">
          <a:xfrm>
            <a:off x="2709863" y="4108450"/>
            <a:ext cx="147637"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87" name="Oval 185"/>
          <p:cNvSpPr>
            <a:spLocks noChangeArrowheads="1"/>
          </p:cNvSpPr>
          <p:nvPr/>
        </p:nvSpPr>
        <p:spPr bwMode="auto">
          <a:xfrm>
            <a:off x="2503488" y="4033838"/>
            <a:ext cx="146050"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88" name="Oval 186"/>
          <p:cNvSpPr>
            <a:spLocks noChangeArrowheads="1"/>
          </p:cNvSpPr>
          <p:nvPr/>
        </p:nvSpPr>
        <p:spPr bwMode="auto">
          <a:xfrm>
            <a:off x="2298700" y="3914775"/>
            <a:ext cx="147638"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89" name="Oval 187"/>
          <p:cNvSpPr>
            <a:spLocks noChangeArrowheads="1"/>
          </p:cNvSpPr>
          <p:nvPr/>
        </p:nvSpPr>
        <p:spPr bwMode="auto">
          <a:xfrm>
            <a:off x="2298700" y="4083050"/>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0" name="Oval 188"/>
          <p:cNvSpPr>
            <a:spLocks noChangeArrowheads="1"/>
          </p:cNvSpPr>
          <p:nvPr/>
        </p:nvSpPr>
        <p:spPr bwMode="auto">
          <a:xfrm>
            <a:off x="2382838" y="4022725"/>
            <a:ext cx="142875"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1" name="Oval 189"/>
          <p:cNvSpPr>
            <a:spLocks noChangeArrowheads="1"/>
          </p:cNvSpPr>
          <p:nvPr/>
        </p:nvSpPr>
        <p:spPr bwMode="auto">
          <a:xfrm>
            <a:off x="2397125" y="4100513"/>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2" name="Oval 190"/>
          <p:cNvSpPr>
            <a:spLocks noChangeArrowheads="1"/>
          </p:cNvSpPr>
          <p:nvPr/>
        </p:nvSpPr>
        <p:spPr bwMode="auto">
          <a:xfrm>
            <a:off x="2232025" y="4019550"/>
            <a:ext cx="150813" cy="17145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3" name="Oval 191"/>
          <p:cNvSpPr>
            <a:spLocks noChangeArrowheads="1"/>
          </p:cNvSpPr>
          <p:nvPr/>
        </p:nvSpPr>
        <p:spPr bwMode="auto">
          <a:xfrm>
            <a:off x="2390775" y="4064000"/>
            <a:ext cx="147638"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4" name="Oval 192"/>
          <p:cNvSpPr>
            <a:spLocks noChangeArrowheads="1"/>
          </p:cNvSpPr>
          <p:nvPr/>
        </p:nvSpPr>
        <p:spPr bwMode="auto">
          <a:xfrm>
            <a:off x="2606675" y="3959225"/>
            <a:ext cx="147638"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5" name="Oval 193"/>
          <p:cNvSpPr>
            <a:spLocks noChangeArrowheads="1"/>
          </p:cNvSpPr>
          <p:nvPr/>
        </p:nvSpPr>
        <p:spPr bwMode="auto">
          <a:xfrm>
            <a:off x="2663825" y="4079875"/>
            <a:ext cx="147638"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6" name="Oval 194"/>
          <p:cNvSpPr>
            <a:spLocks noChangeArrowheads="1"/>
          </p:cNvSpPr>
          <p:nvPr/>
        </p:nvSpPr>
        <p:spPr bwMode="auto">
          <a:xfrm>
            <a:off x="2457450" y="3959225"/>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7" name="Oval 195"/>
          <p:cNvSpPr>
            <a:spLocks noChangeArrowheads="1"/>
          </p:cNvSpPr>
          <p:nvPr/>
        </p:nvSpPr>
        <p:spPr bwMode="auto">
          <a:xfrm>
            <a:off x="2457450" y="4130675"/>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8" name="Oval 196"/>
          <p:cNvSpPr>
            <a:spLocks noChangeArrowheads="1"/>
          </p:cNvSpPr>
          <p:nvPr/>
        </p:nvSpPr>
        <p:spPr bwMode="auto">
          <a:xfrm>
            <a:off x="2540000" y="4068763"/>
            <a:ext cx="147638" cy="16668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199" name="Oval 197"/>
          <p:cNvSpPr>
            <a:spLocks noChangeArrowheads="1"/>
          </p:cNvSpPr>
          <p:nvPr/>
        </p:nvSpPr>
        <p:spPr bwMode="auto">
          <a:xfrm>
            <a:off x="2557463" y="4143375"/>
            <a:ext cx="147637" cy="169863"/>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00" name="Oval 198"/>
          <p:cNvSpPr>
            <a:spLocks noChangeArrowheads="1"/>
          </p:cNvSpPr>
          <p:nvPr/>
        </p:nvSpPr>
        <p:spPr bwMode="auto">
          <a:xfrm>
            <a:off x="2390775" y="4064000"/>
            <a:ext cx="149225" cy="17145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01" name="Oval 199"/>
          <p:cNvSpPr>
            <a:spLocks noChangeArrowheads="1"/>
          </p:cNvSpPr>
          <p:nvPr/>
        </p:nvSpPr>
        <p:spPr bwMode="auto">
          <a:xfrm>
            <a:off x="2454275" y="3959225"/>
            <a:ext cx="146050" cy="165100"/>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02" name="Oval 200"/>
          <p:cNvSpPr>
            <a:spLocks noChangeArrowheads="1"/>
          </p:cNvSpPr>
          <p:nvPr/>
        </p:nvSpPr>
        <p:spPr bwMode="auto">
          <a:xfrm>
            <a:off x="2057400" y="410845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3" name="Oval 201"/>
          <p:cNvSpPr>
            <a:spLocks noChangeArrowheads="1"/>
          </p:cNvSpPr>
          <p:nvPr/>
        </p:nvSpPr>
        <p:spPr bwMode="auto">
          <a:xfrm>
            <a:off x="1849438" y="4033838"/>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4" name="Oval 202"/>
          <p:cNvSpPr>
            <a:spLocks noChangeArrowheads="1"/>
          </p:cNvSpPr>
          <p:nvPr/>
        </p:nvSpPr>
        <p:spPr bwMode="auto">
          <a:xfrm>
            <a:off x="1644650" y="39147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5" name="Oval 203"/>
          <p:cNvSpPr>
            <a:spLocks noChangeArrowheads="1"/>
          </p:cNvSpPr>
          <p:nvPr/>
        </p:nvSpPr>
        <p:spPr bwMode="auto">
          <a:xfrm>
            <a:off x="1644650" y="408305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6" name="Oval 204"/>
          <p:cNvSpPr>
            <a:spLocks noChangeArrowheads="1"/>
          </p:cNvSpPr>
          <p:nvPr/>
        </p:nvSpPr>
        <p:spPr bwMode="auto">
          <a:xfrm>
            <a:off x="1728788" y="4022725"/>
            <a:ext cx="144462"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7" name="Oval 205"/>
          <p:cNvSpPr>
            <a:spLocks noChangeArrowheads="1"/>
          </p:cNvSpPr>
          <p:nvPr/>
        </p:nvSpPr>
        <p:spPr bwMode="auto">
          <a:xfrm>
            <a:off x="1743075" y="4100513"/>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8" name="Oval 206"/>
          <p:cNvSpPr>
            <a:spLocks noChangeArrowheads="1"/>
          </p:cNvSpPr>
          <p:nvPr/>
        </p:nvSpPr>
        <p:spPr bwMode="auto">
          <a:xfrm>
            <a:off x="1579563" y="401955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09" name="Oval 207"/>
          <p:cNvSpPr>
            <a:spLocks noChangeArrowheads="1"/>
          </p:cNvSpPr>
          <p:nvPr/>
        </p:nvSpPr>
        <p:spPr bwMode="auto">
          <a:xfrm>
            <a:off x="1736725" y="406400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0" name="Oval 208"/>
          <p:cNvSpPr>
            <a:spLocks noChangeArrowheads="1"/>
          </p:cNvSpPr>
          <p:nvPr/>
        </p:nvSpPr>
        <p:spPr bwMode="auto">
          <a:xfrm>
            <a:off x="1952625" y="39592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1" name="Oval 209"/>
          <p:cNvSpPr>
            <a:spLocks noChangeArrowheads="1"/>
          </p:cNvSpPr>
          <p:nvPr/>
        </p:nvSpPr>
        <p:spPr bwMode="auto">
          <a:xfrm>
            <a:off x="2011363" y="40798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2" name="Oval 210"/>
          <p:cNvSpPr>
            <a:spLocks noChangeArrowheads="1"/>
          </p:cNvSpPr>
          <p:nvPr/>
        </p:nvSpPr>
        <p:spPr bwMode="auto">
          <a:xfrm>
            <a:off x="1803400" y="39592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3" name="Oval 211"/>
          <p:cNvSpPr>
            <a:spLocks noChangeArrowheads="1"/>
          </p:cNvSpPr>
          <p:nvPr/>
        </p:nvSpPr>
        <p:spPr bwMode="auto">
          <a:xfrm>
            <a:off x="1803400" y="41306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4" name="Oval 212"/>
          <p:cNvSpPr>
            <a:spLocks noChangeArrowheads="1"/>
          </p:cNvSpPr>
          <p:nvPr/>
        </p:nvSpPr>
        <p:spPr bwMode="auto">
          <a:xfrm>
            <a:off x="1887538" y="40687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5" name="Oval 213"/>
          <p:cNvSpPr>
            <a:spLocks noChangeArrowheads="1"/>
          </p:cNvSpPr>
          <p:nvPr/>
        </p:nvSpPr>
        <p:spPr bwMode="auto">
          <a:xfrm>
            <a:off x="1905000" y="4143375"/>
            <a:ext cx="146050"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6" name="Oval 214"/>
          <p:cNvSpPr>
            <a:spLocks noChangeArrowheads="1"/>
          </p:cNvSpPr>
          <p:nvPr/>
        </p:nvSpPr>
        <p:spPr bwMode="auto">
          <a:xfrm>
            <a:off x="1736725" y="4064000"/>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7" name="Oval 215"/>
          <p:cNvSpPr>
            <a:spLocks noChangeArrowheads="1"/>
          </p:cNvSpPr>
          <p:nvPr/>
        </p:nvSpPr>
        <p:spPr bwMode="auto">
          <a:xfrm>
            <a:off x="1800225" y="39592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8" name="Oval 216"/>
          <p:cNvSpPr>
            <a:spLocks noChangeArrowheads="1"/>
          </p:cNvSpPr>
          <p:nvPr/>
        </p:nvSpPr>
        <p:spPr bwMode="auto">
          <a:xfrm>
            <a:off x="2185988" y="3740150"/>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19" name="Oval 217"/>
          <p:cNvSpPr>
            <a:spLocks noChangeArrowheads="1"/>
          </p:cNvSpPr>
          <p:nvPr/>
        </p:nvSpPr>
        <p:spPr bwMode="auto">
          <a:xfrm>
            <a:off x="1979613" y="366553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0" name="Oval 218"/>
          <p:cNvSpPr>
            <a:spLocks noChangeArrowheads="1"/>
          </p:cNvSpPr>
          <p:nvPr/>
        </p:nvSpPr>
        <p:spPr bwMode="auto">
          <a:xfrm>
            <a:off x="1774825" y="3546475"/>
            <a:ext cx="147638"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21" name="Oval 219"/>
          <p:cNvSpPr>
            <a:spLocks noChangeArrowheads="1"/>
          </p:cNvSpPr>
          <p:nvPr/>
        </p:nvSpPr>
        <p:spPr bwMode="auto">
          <a:xfrm>
            <a:off x="1774825" y="3714750"/>
            <a:ext cx="147638"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2" name="Oval 220"/>
          <p:cNvSpPr>
            <a:spLocks noChangeArrowheads="1"/>
          </p:cNvSpPr>
          <p:nvPr/>
        </p:nvSpPr>
        <p:spPr bwMode="auto">
          <a:xfrm>
            <a:off x="1858963" y="3654425"/>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3" name="Oval 221"/>
          <p:cNvSpPr>
            <a:spLocks noChangeArrowheads="1"/>
          </p:cNvSpPr>
          <p:nvPr/>
        </p:nvSpPr>
        <p:spPr bwMode="auto">
          <a:xfrm>
            <a:off x="1873250" y="37322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4" name="Oval 222"/>
          <p:cNvSpPr>
            <a:spLocks noChangeArrowheads="1"/>
          </p:cNvSpPr>
          <p:nvPr/>
        </p:nvSpPr>
        <p:spPr bwMode="auto">
          <a:xfrm>
            <a:off x="1708150" y="3651250"/>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5" name="Oval 223"/>
          <p:cNvSpPr>
            <a:spLocks noChangeArrowheads="1"/>
          </p:cNvSpPr>
          <p:nvPr/>
        </p:nvSpPr>
        <p:spPr bwMode="auto">
          <a:xfrm>
            <a:off x="1866900" y="3695700"/>
            <a:ext cx="147638"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6" name="Oval 224"/>
          <p:cNvSpPr>
            <a:spLocks noChangeArrowheads="1"/>
          </p:cNvSpPr>
          <p:nvPr/>
        </p:nvSpPr>
        <p:spPr bwMode="auto">
          <a:xfrm>
            <a:off x="2082800" y="3590925"/>
            <a:ext cx="147638"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7" name="Oval 225"/>
          <p:cNvSpPr>
            <a:spLocks noChangeArrowheads="1"/>
          </p:cNvSpPr>
          <p:nvPr/>
        </p:nvSpPr>
        <p:spPr bwMode="auto">
          <a:xfrm>
            <a:off x="2139950" y="3713163"/>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28" name="Oval 226"/>
          <p:cNvSpPr>
            <a:spLocks noChangeArrowheads="1"/>
          </p:cNvSpPr>
          <p:nvPr/>
        </p:nvSpPr>
        <p:spPr bwMode="auto">
          <a:xfrm>
            <a:off x="1933575" y="3590925"/>
            <a:ext cx="146050"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29" name="Oval 227"/>
          <p:cNvSpPr>
            <a:spLocks noChangeArrowheads="1"/>
          </p:cNvSpPr>
          <p:nvPr/>
        </p:nvSpPr>
        <p:spPr bwMode="auto">
          <a:xfrm>
            <a:off x="1933575" y="37623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0" name="Oval 228"/>
          <p:cNvSpPr>
            <a:spLocks noChangeArrowheads="1"/>
          </p:cNvSpPr>
          <p:nvPr/>
        </p:nvSpPr>
        <p:spPr bwMode="auto">
          <a:xfrm>
            <a:off x="2016125" y="3702050"/>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1" name="Oval 229"/>
          <p:cNvSpPr>
            <a:spLocks noChangeArrowheads="1"/>
          </p:cNvSpPr>
          <p:nvPr/>
        </p:nvSpPr>
        <p:spPr bwMode="auto">
          <a:xfrm>
            <a:off x="2033588" y="3776663"/>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2" name="Oval 230"/>
          <p:cNvSpPr>
            <a:spLocks noChangeArrowheads="1"/>
          </p:cNvSpPr>
          <p:nvPr/>
        </p:nvSpPr>
        <p:spPr bwMode="auto">
          <a:xfrm>
            <a:off x="1866900" y="369570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3" name="Oval 231"/>
          <p:cNvSpPr>
            <a:spLocks noChangeArrowheads="1"/>
          </p:cNvSpPr>
          <p:nvPr/>
        </p:nvSpPr>
        <p:spPr bwMode="auto">
          <a:xfrm>
            <a:off x="1930400" y="3590925"/>
            <a:ext cx="146050"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34" name="Oval 232"/>
          <p:cNvSpPr>
            <a:spLocks noChangeArrowheads="1"/>
          </p:cNvSpPr>
          <p:nvPr/>
        </p:nvSpPr>
        <p:spPr bwMode="auto">
          <a:xfrm>
            <a:off x="2709863" y="376237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5" name="Oval 233"/>
          <p:cNvSpPr>
            <a:spLocks noChangeArrowheads="1"/>
          </p:cNvSpPr>
          <p:nvPr/>
        </p:nvSpPr>
        <p:spPr bwMode="auto">
          <a:xfrm>
            <a:off x="2503488" y="368776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6" name="Oval 234"/>
          <p:cNvSpPr>
            <a:spLocks noChangeArrowheads="1"/>
          </p:cNvSpPr>
          <p:nvPr/>
        </p:nvSpPr>
        <p:spPr bwMode="auto">
          <a:xfrm>
            <a:off x="2298700" y="3568700"/>
            <a:ext cx="147638"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7" name="Oval 235"/>
          <p:cNvSpPr>
            <a:spLocks noChangeArrowheads="1"/>
          </p:cNvSpPr>
          <p:nvPr/>
        </p:nvSpPr>
        <p:spPr bwMode="auto">
          <a:xfrm>
            <a:off x="2298700" y="3736975"/>
            <a:ext cx="147638"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8" name="Oval 236"/>
          <p:cNvSpPr>
            <a:spLocks noChangeArrowheads="1"/>
          </p:cNvSpPr>
          <p:nvPr/>
        </p:nvSpPr>
        <p:spPr bwMode="auto">
          <a:xfrm>
            <a:off x="2382838" y="3676650"/>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39" name="Oval 237"/>
          <p:cNvSpPr>
            <a:spLocks noChangeArrowheads="1"/>
          </p:cNvSpPr>
          <p:nvPr/>
        </p:nvSpPr>
        <p:spPr bwMode="auto">
          <a:xfrm>
            <a:off x="2397125" y="37544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0" name="Oval 238"/>
          <p:cNvSpPr>
            <a:spLocks noChangeArrowheads="1"/>
          </p:cNvSpPr>
          <p:nvPr/>
        </p:nvSpPr>
        <p:spPr bwMode="auto">
          <a:xfrm>
            <a:off x="2232025" y="3673475"/>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1" name="Oval 239"/>
          <p:cNvSpPr>
            <a:spLocks noChangeArrowheads="1"/>
          </p:cNvSpPr>
          <p:nvPr/>
        </p:nvSpPr>
        <p:spPr bwMode="auto">
          <a:xfrm>
            <a:off x="2390775" y="3717925"/>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2" name="Oval 240"/>
          <p:cNvSpPr>
            <a:spLocks noChangeArrowheads="1"/>
          </p:cNvSpPr>
          <p:nvPr/>
        </p:nvSpPr>
        <p:spPr bwMode="auto">
          <a:xfrm>
            <a:off x="2606675" y="3613150"/>
            <a:ext cx="147638"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3" name="Oval 241"/>
          <p:cNvSpPr>
            <a:spLocks noChangeArrowheads="1"/>
          </p:cNvSpPr>
          <p:nvPr/>
        </p:nvSpPr>
        <p:spPr bwMode="auto">
          <a:xfrm>
            <a:off x="2663825" y="373538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4" name="Oval 242"/>
          <p:cNvSpPr>
            <a:spLocks noChangeArrowheads="1"/>
          </p:cNvSpPr>
          <p:nvPr/>
        </p:nvSpPr>
        <p:spPr bwMode="auto">
          <a:xfrm>
            <a:off x="2457450" y="361315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5" name="Oval 243"/>
          <p:cNvSpPr>
            <a:spLocks noChangeArrowheads="1"/>
          </p:cNvSpPr>
          <p:nvPr/>
        </p:nvSpPr>
        <p:spPr bwMode="auto">
          <a:xfrm>
            <a:off x="2457450" y="3784600"/>
            <a:ext cx="146050" cy="165100"/>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46" name="Oval 244"/>
          <p:cNvSpPr>
            <a:spLocks noChangeArrowheads="1"/>
          </p:cNvSpPr>
          <p:nvPr/>
        </p:nvSpPr>
        <p:spPr bwMode="auto">
          <a:xfrm>
            <a:off x="2540000" y="372427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7" name="Oval 245"/>
          <p:cNvSpPr>
            <a:spLocks noChangeArrowheads="1"/>
          </p:cNvSpPr>
          <p:nvPr/>
        </p:nvSpPr>
        <p:spPr bwMode="auto">
          <a:xfrm>
            <a:off x="2557463" y="3798888"/>
            <a:ext cx="147637" cy="16827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48" name="Oval 246"/>
          <p:cNvSpPr>
            <a:spLocks noChangeArrowheads="1"/>
          </p:cNvSpPr>
          <p:nvPr/>
        </p:nvSpPr>
        <p:spPr bwMode="auto">
          <a:xfrm>
            <a:off x="2390775" y="3717925"/>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49" name="Oval 247"/>
          <p:cNvSpPr>
            <a:spLocks noChangeArrowheads="1"/>
          </p:cNvSpPr>
          <p:nvPr/>
        </p:nvSpPr>
        <p:spPr bwMode="auto">
          <a:xfrm>
            <a:off x="2454275" y="361315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0" name="Oval 248"/>
          <p:cNvSpPr>
            <a:spLocks noChangeArrowheads="1"/>
          </p:cNvSpPr>
          <p:nvPr/>
        </p:nvSpPr>
        <p:spPr bwMode="auto">
          <a:xfrm>
            <a:off x="1795463" y="37623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1" name="Oval 249"/>
          <p:cNvSpPr>
            <a:spLocks noChangeArrowheads="1"/>
          </p:cNvSpPr>
          <p:nvPr/>
        </p:nvSpPr>
        <p:spPr bwMode="auto">
          <a:xfrm>
            <a:off x="1587500" y="3687763"/>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2" name="Oval 250"/>
          <p:cNvSpPr>
            <a:spLocks noChangeArrowheads="1"/>
          </p:cNvSpPr>
          <p:nvPr/>
        </p:nvSpPr>
        <p:spPr bwMode="auto">
          <a:xfrm>
            <a:off x="1382713" y="3568700"/>
            <a:ext cx="147637" cy="166688"/>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253" name="Oval 251"/>
          <p:cNvSpPr>
            <a:spLocks noChangeArrowheads="1"/>
          </p:cNvSpPr>
          <p:nvPr/>
        </p:nvSpPr>
        <p:spPr bwMode="auto">
          <a:xfrm>
            <a:off x="1382713" y="3736975"/>
            <a:ext cx="147637"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4" name="Oval 252"/>
          <p:cNvSpPr>
            <a:spLocks noChangeArrowheads="1"/>
          </p:cNvSpPr>
          <p:nvPr/>
        </p:nvSpPr>
        <p:spPr bwMode="auto">
          <a:xfrm>
            <a:off x="1466850" y="3676650"/>
            <a:ext cx="144463"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5" name="Oval 253"/>
          <p:cNvSpPr>
            <a:spLocks noChangeArrowheads="1"/>
          </p:cNvSpPr>
          <p:nvPr/>
        </p:nvSpPr>
        <p:spPr bwMode="auto">
          <a:xfrm>
            <a:off x="1481138" y="375443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6" name="Oval 254"/>
          <p:cNvSpPr>
            <a:spLocks noChangeArrowheads="1"/>
          </p:cNvSpPr>
          <p:nvPr/>
        </p:nvSpPr>
        <p:spPr bwMode="auto">
          <a:xfrm>
            <a:off x="1317625" y="3673475"/>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7" name="Oval 255"/>
          <p:cNvSpPr>
            <a:spLocks noChangeArrowheads="1"/>
          </p:cNvSpPr>
          <p:nvPr/>
        </p:nvSpPr>
        <p:spPr bwMode="auto">
          <a:xfrm>
            <a:off x="1474788" y="3717925"/>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58" name="Oval 256"/>
          <p:cNvSpPr>
            <a:spLocks noChangeArrowheads="1"/>
          </p:cNvSpPr>
          <p:nvPr/>
        </p:nvSpPr>
        <p:spPr bwMode="auto">
          <a:xfrm>
            <a:off x="1690688" y="3613150"/>
            <a:ext cx="147637"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59" name="Oval 257"/>
          <p:cNvSpPr>
            <a:spLocks noChangeArrowheads="1"/>
          </p:cNvSpPr>
          <p:nvPr/>
        </p:nvSpPr>
        <p:spPr bwMode="auto">
          <a:xfrm>
            <a:off x="1749425" y="37353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0" name="Oval 258"/>
          <p:cNvSpPr>
            <a:spLocks noChangeArrowheads="1"/>
          </p:cNvSpPr>
          <p:nvPr/>
        </p:nvSpPr>
        <p:spPr bwMode="auto">
          <a:xfrm>
            <a:off x="1541463" y="3613150"/>
            <a:ext cx="147637"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61" name="Oval 259"/>
          <p:cNvSpPr>
            <a:spLocks noChangeArrowheads="1"/>
          </p:cNvSpPr>
          <p:nvPr/>
        </p:nvSpPr>
        <p:spPr bwMode="auto">
          <a:xfrm>
            <a:off x="1541463" y="378460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2" name="Oval 260"/>
          <p:cNvSpPr>
            <a:spLocks noChangeArrowheads="1"/>
          </p:cNvSpPr>
          <p:nvPr/>
        </p:nvSpPr>
        <p:spPr bwMode="auto">
          <a:xfrm>
            <a:off x="1625600" y="37242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3" name="Oval 261"/>
          <p:cNvSpPr>
            <a:spLocks noChangeArrowheads="1"/>
          </p:cNvSpPr>
          <p:nvPr/>
        </p:nvSpPr>
        <p:spPr bwMode="auto">
          <a:xfrm>
            <a:off x="1643063" y="379888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4" name="Oval 262"/>
          <p:cNvSpPr>
            <a:spLocks noChangeArrowheads="1"/>
          </p:cNvSpPr>
          <p:nvPr/>
        </p:nvSpPr>
        <p:spPr bwMode="auto">
          <a:xfrm>
            <a:off x="1474788" y="3717925"/>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5" name="Oval 263"/>
          <p:cNvSpPr>
            <a:spLocks noChangeArrowheads="1"/>
          </p:cNvSpPr>
          <p:nvPr/>
        </p:nvSpPr>
        <p:spPr bwMode="auto">
          <a:xfrm>
            <a:off x="1538288" y="3613150"/>
            <a:ext cx="147637" cy="16668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266" name="Oval 264"/>
          <p:cNvSpPr>
            <a:spLocks noChangeArrowheads="1"/>
          </p:cNvSpPr>
          <p:nvPr/>
        </p:nvSpPr>
        <p:spPr bwMode="auto">
          <a:xfrm>
            <a:off x="2681288" y="600710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7" name="Oval 265"/>
          <p:cNvSpPr>
            <a:spLocks noChangeArrowheads="1"/>
          </p:cNvSpPr>
          <p:nvPr/>
        </p:nvSpPr>
        <p:spPr bwMode="auto">
          <a:xfrm>
            <a:off x="2473325" y="593248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8" name="Oval 266"/>
          <p:cNvSpPr>
            <a:spLocks noChangeArrowheads="1"/>
          </p:cNvSpPr>
          <p:nvPr/>
        </p:nvSpPr>
        <p:spPr bwMode="auto">
          <a:xfrm>
            <a:off x="2268538" y="581342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69" name="Oval 267"/>
          <p:cNvSpPr>
            <a:spLocks noChangeArrowheads="1"/>
          </p:cNvSpPr>
          <p:nvPr/>
        </p:nvSpPr>
        <p:spPr bwMode="auto">
          <a:xfrm>
            <a:off x="2268538" y="5983288"/>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0" name="Oval 268"/>
          <p:cNvSpPr>
            <a:spLocks noChangeArrowheads="1"/>
          </p:cNvSpPr>
          <p:nvPr/>
        </p:nvSpPr>
        <p:spPr bwMode="auto">
          <a:xfrm>
            <a:off x="2352675" y="5921375"/>
            <a:ext cx="142875"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1" name="Oval 269"/>
          <p:cNvSpPr>
            <a:spLocks noChangeArrowheads="1"/>
          </p:cNvSpPr>
          <p:nvPr/>
        </p:nvSpPr>
        <p:spPr bwMode="auto">
          <a:xfrm>
            <a:off x="2366963" y="59991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2" name="Oval 270"/>
          <p:cNvSpPr>
            <a:spLocks noChangeArrowheads="1"/>
          </p:cNvSpPr>
          <p:nvPr/>
        </p:nvSpPr>
        <p:spPr bwMode="auto">
          <a:xfrm>
            <a:off x="2203450" y="59197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3" name="Oval 271"/>
          <p:cNvSpPr>
            <a:spLocks noChangeArrowheads="1"/>
          </p:cNvSpPr>
          <p:nvPr/>
        </p:nvSpPr>
        <p:spPr bwMode="auto">
          <a:xfrm>
            <a:off x="2360613" y="5962650"/>
            <a:ext cx="147637"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4" name="Oval 272"/>
          <p:cNvSpPr>
            <a:spLocks noChangeArrowheads="1"/>
          </p:cNvSpPr>
          <p:nvPr/>
        </p:nvSpPr>
        <p:spPr bwMode="auto">
          <a:xfrm>
            <a:off x="2576513" y="585787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5" name="Oval 273"/>
          <p:cNvSpPr>
            <a:spLocks noChangeArrowheads="1"/>
          </p:cNvSpPr>
          <p:nvPr/>
        </p:nvSpPr>
        <p:spPr bwMode="auto">
          <a:xfrm>
            <a:off x="2635250" y="59801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6" name="Oval 274"/>
          <p:cNvSpPr>
            <a:spLocks noChangeArrowheads="1"/>
          </p:cNvSpPr>
          <p:nvPr/>
        </p:nvSpPr>
        <p:spPr bwMode="auto">
          <a:xfrm>
            <a:off x="2427288" y="58578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7" name="Oval 275"/>
          <p:cNvSpPr>
            <a:spLocks noChangeArrowheads="1"/>
          </p:cNvSpPr>
          <p:nvPr/>
        </p:nvSpPr>
        <p:spPr bwMode="auto">
          <a:xfrm>
            <a:off x="2427288" y="602932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8" name="Oval 276"/>
          <p:cNvSpPr>
            <a:spLocks noChangeArrowheads="1"/>
          </p:cNvSpPr>
          <p:nvPr/>
        </p:nvSpPr>
        <p:spPr bwMode="auto">
          <a:xfrm>
            <a:off x="2511425" y="59690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79" name="Oval 277"/>
          <p:cNvSpPr>
            <a:spLocks noChangeArrowheads="1"/>
          </p:cNvSpPr>
          <p:nvPr/>
        </p:nvSpPr>
        <p:spPr bwMode="auto">
          <a:xfrm>
            <a:off x="2527300" y="6043613"/>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0" name="Oval 278"/>
          <p:cNvSpPr>
            <a:spLocks noChangeArrowheads="1"/>
          </p:cNvSpPr>
          <p:nvPr/>
        </p:nvSpPr>
        <p:spPr bwMode="auto">
          <a:xfrm>
            <a:off x="2360613" y="5962650"/>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1" name="Oval 279"/>
          <p:cNvSpPr>
            <a:spLocks noChangeArrowheads="1"/>
          </p:cNvSpPr>
          <p:nvPr/>
        </p:nvSpPr>
        <p:spPr bwMode="auto">
          <a:xfrm>
            <a:off x="2424113" y="585787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2" name="Oval 280"/>
          <p:cNvSpPr>
            <a:spLocks noChangeArrowheads="1"/>
          </p:cNvSpPr>
          <p:nvPr/>
        </p:nvSpPr>
        <p:spPr bwMode="auto">
          <a:xfrm>
            <a:off x="2027238" y="600710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3" name="Oval 281"/>
          <p:cNvSpPr>
            <a:spLocks noChangeArrowheads="1"/>
          </p:cNvSpPr>
          <p:nvPr/>
        </p:nvSpPr>
        <p:spPr bwMode="auto">
          <a:xfrm>
            <a:off x="1819275" y="5932488"/>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4" name="Oval 282"/>
          <p:cNvSpPr>
            <a:spLocks noChangeArrowheads="1"/>
          </p:cNvSpPr>
          <p:nvPr/>
        </p:nvSpPr>
        <p:spPr bwMode="auto">
          <a:xfrm>
            <a:off x="1616075" y="581342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5" name="Oval 283"/>
          <p:cNvSpPr>
            <a:spLocks noChangeArrowheads="1"/>
          </p:cNvSpPr>
          <p:nvPr/>
        </p:nvSpPr>
        <p:spPr bwMode="auto">
          <a:xfrm>
            <a:off x="1616075" y="598328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6" name="Oval 284"/>
          <p:cNvSpPr>
            <a:spLocks noChangeArrowheads="1"/>
          </p:cNvSpPr>
          <p:nvPr/>
        </p:nvSpPr>
        <p:spPr bwMode="auto">
          <a:xfrm>
            <a:off x="1698625" y="5921375"/>
            <a:ext cx="144463"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7" name="Oval 285"/>
          <p:cNvSpPr>
            <a:spLocks noChangeArrowheads="1"/>
          </p:cNvSpPr>
          <p:nvPr/>
        </p:nvSpPr>
        <p:spPr bwMode="auto">
          <a:xfrm>
            <a:off x="1712913" y="599916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8" name="Oval 286"/>
          <p:cNvSpPr>
            <a:spLocks noChangeArrowheads="1"/>
          </p:cNvSpPr>
          <p:nvPr/>
        </p:nvSpPr>
        <p:spPr bwMode="auto">
          <a:xfrm>
            <a:off x="1549400" y="59197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89" name="Oval 287"/>
          <p:cNvSpPr>
            <a:spLocks noChangeArrowheads="1"/>
          </p:cNvSpPr>
          <p:nvPr/>
        </p:nvSpPr>
        <p:spPr bwMode="auto">
          <a:xfrm>
            <a:off x="1708150" y="5962650"/>
            <a:ext cx="146050"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0" name="Oval 288"/>
          <p:cNvSpPr>
            <a:spLocks noChangeArrowheads="1"/>
          </p:cNvSpPr>
          <p:nvPr/>
        </p:nvSpPr>
        <p:spPr bwMode="auto">
          <a:xfrm>
            <a:off x="1924050" y="58578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1" name="Oval 289"/>
          <p:cNvSpPr>
            <a:spLocks noChangeArrowheads="1"/>
          </p:cNvSpPr>
          <p:nvPr/>
        </p:nvSpPr>
        <p:spPr bwMode="auto">
          <a:xfrm>
            <a:off x="1981200" y="59801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2" name="Oval 290"/>
          <p:cNvSpPr>
            <a:spLocks noChangeArrowheads="1"/>
          </p:cNvSpPr>
          <p:nvPr/>
        </p:nvSpPr>
        <p:spPr bwMode="auto">
          <a:xfrm>
            <a:off x="1773238" y="585787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3" name="Oval 291"/>
          <p:cNvSpPr>
            <a:spLocks noChangeArrowheads="1"/>
          </p:cNvSpPr>
          <p:nvPr/>
        </p:nvSpPr>
        <p:spPr bwMode="auto">
          <a:xfrm>
            <a:off x="1773238" y="602932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4" name="Oval 292"/>
          <p:cNvSpPr>
            <a:spLocks noChangeArrowheads="1"/>
          </p:cNvSpPr>
          <p:nvPr/>
        </p:nvSpPr>
        <p:spPr bwMode="auto">
          <a:xfrm>
            <a:off x="1857375" y="59690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5" name="Oval 293"/>
          <p:cNvSpPr>
            <a:spLocks noChangeArrowheads="1"/>
          </p:cNvSpPr>
          <p:nvPr/>
        </p:nvSpPr>
        <p:spPr bwMode="auto">
          <a:xfrm>
            <a:off x="1874838" y="604361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6" name="Oval 294"/>
          <p:cNvSpPr>
            <a:spLocks noChangeArrowheads="1"/>
          </p:cNvSpPr>
          <p:nvPr/>
        </p:nvSpPr>
        <p:spPr bwMode="auto">
          <a:xfrm>
            <a:off x="1708150" y="596265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7" name="Oval 295"/>
          <p:cNvSpPr>
            <a:spLocks noChangeArrowheads="1"/>
          </p:cNvSpPr>
          <p:nvPr/>
        </p:nvSpPr>
        <p:spPr bwMode="auto">
          <a:xfrm>
            <a:off x="1771650" y="58578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8" name="Oval 296"/>
          <p:cNvSpPr>
            <a:spLocks noChangeArrowheads="1"/>
          </p:cNvSpPr>
          <p:nvPr/>
        </p:nvSpPr>
        <p:spPr bwMode="auto">
          <a:xfrm>
            <a:off x="2157413" y="56403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299" name="Oval 297"/>
          <p:cNvSpPr>
            <a:spLocks noChangeArrowheads="1"/>
          </p:cNvSpPr>
          <p:nvPr/>
        </p:nvSpPr>
        <p:spPr bwMode="auto">
          <a:xfrm>
            <a:off x="1949450" y="55657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0" name="Oval 298"/>
          <p:cNvSpPr>
            <a:spLocks noChangeArrowheads="1"/>
          </p:cNvSpPr>
          <p:nvPr/>
        </p:nvSpPr>
        <p:spPr bwMode="auto">
          <a:xfrm>
            <a:off x="1744663" y="5446713"/>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1" name="Oval 299"/>
          <p:cNvSpPr>
            <a:spLocks noChangeArrowheads="1"/>
          </p:cNvSpPr>
          <p:nvPr/>
        </p:nvSpPr>
        <p:spPr bwMode="auto">
          <a:xfrm>
            <a:off x="1744663" y="5614988"/>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2" name="Oval 300"/>
          <p:cNvSpPr>
            <a:spLocks noChangeArrowheads="1"/>
          </p:cNvSpPr>
          <p:nvPr/>
        </p:nvSpPr>
        <p:spPr bwMode="auto">
          <a:xfrm>
            <a:off x="1828800" y="5554663"/>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3" name="Oval 301"/>
          <p:cNvSpPr>
            <a:spLocks noChangeArrowheads="1"/>
          </p:cNvSpPr>
          <p:nvPr/>
        </p:nvSpPr>
        <p:spPr bwMode="auto">
          <a:xfrm>
            <a:off x="1843088" y="56308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4" name="Oval 302"/>
          <p:cNvSpPr>
            <a:spLocks noChangeArrowheads="1"/>
          </p:cNvSpPr>
          <p:nvPr/>
        </p:nvSpPr>
        <p:spPr bwMode="auto">
          <a:xfrm>
            <a:off x="1679575" y="55514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5" name="Oval 303"/>
          <p:cNvSpPr>
            <a:spLocks noChangeArrowheads="1"/>
          </p:cNvSpPr>
          <p:nvPr/>
        </p:nvSpPr>
        <p:spPr bwMode="auto">
          <a:xfrm>
            <a:off x="1836738" y="5595938"/>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6" name="Oval 304"/>
          <p:cNvSpPr>
            <a:spLocks noChangeArrowheads="1"/>
          </p:cNvSpPr>
          <p:nvPr/>
        </p:nvSpPr>
        <p:spPr bwMode="auto">
          <a:xfrm>
            <a:off x="2052638" y="5491163"/>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7" name="Oval 305"/>
          <p:cNvSpPr>
            <a:spLocks noChangeArrowheads="1"/>
          </p:cNvSpPr>
          <p:nvPr/>
        </p:nvSpPr>
        <p:spPr bwMode="auto">
          <a:xfrm>
            <a:off x="2111375" y="56118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8" name="Oval 306"/>
          <p:cNvSpPr>
            <a:spLocks noChangeArrowheads="1"/>
          </p:cNvSpPr>
          <p:nvPr/>
        </p:nvSpPr>
        <p:spPr bwMode="auto">
          <a:xfrm>
            <a:off x="1903413" y="549116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09" name="Oval 307"/>
          <p:cNvSpPr>
            <a:spLocks noChangeArrowheads="1"/>
          </p:cNvSpPr>
          <p:nvPr/>
        </p:nvSpPr>
        <p:spPr bwMode="auto">
          <a:xfrm>
            <a:off x="1903413" y="56626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0" name="Oval 308"/>
          <p:cNvSpPr>
            <a:spLocks noChangeArrowheads="1"/>
          </p:cNvSpPr>
          <p:nvPr/>
        </p:nvSpPr>
        <p:spPr bwMode="auto">
          <a:xfrm>
            <a:off x="1987550" y="560070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1" name="Oval 309"/>
          <p:cNvSpPr>
            <a:spLocks noChangeArrowheads="1"/>
          </p:cNvSpPr>
          <p:nvPr/>
        </p:nvSpPr>
        <p:spPr bwMode="auto">
          <a:xfrm>
            <a:off x="2003425" y="5675313"/>
            <a:ext cx="147638"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2" name="Oval 310"/>
          <p:cNvSpPr>
            <a:spLocks noChangeArrowheads="1"/>
          </p:cNvSpPr>
          <p:nvPr/>
        </p:nvSpPr>
        <p:spPr bwMode="auto">
          <a:xfrm>
            <a:off x="1836738" y="5595938"/>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3" name="Oval 311"/>
          <p:cNvSpPr>
            <a:spLocks noChangeArrowheads="1"/>
          </p:cNvSpPr>
          <p:nvPr/>
        </p:nvSpPr>
        <p:spPr bwMode="auto">
          <a:xfrm>
            <a:off x="1900238" y="5491163"/>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4" name="Oval 312"/>
          <p:cNvSpPr>
            <a:spLocks noChangeArrowheads="1"/>
          </p:cNvSpPr>
          <p:nvPr/>
        </p:nvSpPr>
        <p:spPr bwMode="auto">
          <a:xfrm>
            <a:off x="2681288" y="56626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5" name="Oval 313"/>
          <p:cNvSpPr>
            <a:spLocks noChangeArrowheads="1"/>
          </p:cNvSpPr>
          <p:nvPr/>
        </p:nvSpPr>
        <p:spPr bwMode="auto">
          <a:xfrm>
            <a:off x="2473325" y="558800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6" name="Oval 314"/>
          <p:cNvSpPr>
            <a:spLocks noChangeArrowheads="1"/>
          </p:cNvSpPr>
          <p:nvPr/>
        </p:nvSpPr>
        <p:spPr bwMode="auto">
          <a:xfrm>
            <a:off x="2268538" y="546893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7" name="Oval 315"/>
          <p:cNvSpPr>
            <a:spLocks noChangeArrowheads="1"/>
          </p:cNvSpPr>
          <p:nvPr/>
        </p:nvSpPr>
        <p:spPr bwMode="auto">
          <a:xfrm>
            <a:off x="2268538" y="5637213"/>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8" name="Oval 316"/>
          <p:cNvSpPr>
            <a:spLocks noChangeArrowheads="1"/>
          </p:cNvSpPr>
          <p:nvPr/>
        </p:nvSpPr>
        <p:spPr bwMode="auto">
          <a:xfrm>
            <a:off x="2352675" y="5576888"/>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19" name="Oval 317"/>
          <p:cNvSpPr>
            <a:spLocks noChangeArrowheads="1"/>
          </p:cNvSpPr>
          <p:nvPr/>
        </p:nvSpPr>
        <p:spPr bwMode="auto">
          <a:xfrm>
            <a:off x="2366963" y="565308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0" name="Oval 318"/>
          <p:cNvSpPr>
            <a:spLocks noChangeArrowheads="1"/>
          </p:cNvSpPr>
          <p:nvPr/>
        </p:nvSpPr>
        <p:spPr bwMode="auto">
          <a:xfrm>
            <a:off x="2203450" y="557371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1" name="Oval 319"/>
          <p:cNvSpPr>
            <a:spLocks noChangeArrowheads="1"/>
          </p:cNvSpPr>
          <p:nvPr/>
        </p:nvSpPr>
        <p:spPr bwMode="auto">
          <a:xfrm>
            <a:off x="2360613" y="5618163"/>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2" name="Oval 320"/>
          <p:cNvSpPr>
            <a:spLocks noChangeArrowheads="1"/>
          </p:cNvSpPr>
          <p:nvPr/>
        </p:nvSpPr>
        <p:spPr bwMode="auto">
          <a:xfrm>
            <a:off x="2576513" y="551338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3" name="Oval 321"/>
          <p:cNvSpPr>
            <a:spLocks noChangeArrowheads="1"/>
          </p:cNvSpPr>
          <p:nvPr/>
        </p:nvSpPr>
        <p:spPr bwMode="auto">
          <a:xfrm>
            <a:off x="2635250" y="56340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4" name="Oval 322"/>
          <p:cNvSpPr>
            <a:spLocks noChangeArrowheads="1"/>
          </p:cNvSpPr>
          <p:nvPr/>
        </p:nvSpPr>
        <p:spPr bwMode="auto">
          <a:xfrm>
            <a:off x="2427288" y="55133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5" name="Oval 323"/>
          <p:cNvSpPr>
            <a:spLocks noChangeArrowheads="1"/>
          </p:cNvSpPr>
          <p:nvPr/>
        </p:nvSpPr>
        <p:spPr bwMode="auto">
          <a:xfrm>
            <a:off x="2427288" y="56848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6" name="Oval 324"/>
          <p:cNvSpPr>
            <a:spLocks noChangeArrowheads="1"/>
          </p:cNvSpPr>
          <p:nvPr/>
        </p:nvSpPr>
        <p:spPr bwMode="auto">
          <a:xfrm>
            <a:off x="2511425" y="562292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7" name="Oval 325"/>
          <p:cNvSpPr>
            <a:spLocks noChangeArrowheads="1"/>
          </p:cNvSpPr>
          <p:nvPr/>
        </p:nvSpPr>
        <p:spPr bwMode="auto">
          <a:xfrm>
            <a:off x="2527300" y="5697538"/>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8" name="Oval 326"/>
          <p:cNvSpPr>
            <a:spLocks noChangeArrowheads="1"/>
          </p:cNvSpPr>
          <p:nvPr/>
        </p:nvSpPr>
        <p:spPr bwMode="auto">
          <a:xfrm>
            <a:off x="2360613" y="5618163"/>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29" name="Oval 327"/>
          <p:cNvSpPr>
            <a:spLocks noChangeArrowheads="1"/>
          </p:cNvSpPr>
          <p:nvPr/>
        </p:nvSpPr>
        <p:spPr bwMode="auto">
          <a:xfrm>
            <a:off x="2424113" y="551338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0" name="Oval 328"/>
          <p:cNvSpPr>
            <a:spLocks noChangeArrowheads="1"/>
          </p:cNvSpPr>
          <p:nvPr/>
        </p:nvSpPr>
        <p:spPr bwMode="auto">
          <a:xfrm>
            <a:off x="1765300" y="566261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1" name="Oval 329"/>
          <p:cNvSpPr>
            <a:spLocks noChangeArrowheads="1"/>
          </p:cNvSpPr>
          <p:nvPr/>
        </p:nvSpPr>
        <p:spPr bwMode="auto">
          <a:xfrm>
            <a:off x="1557338" y="5588000"/>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2" name="Oval 330"/>
          <p:cNvSpPr>
            <a:spLocks noChangeArrowheads="1"/>
          </p:cNvSpPr>
          <p:nvPr/>
        </p:nvSpPr>
        <p:spPr bwMode="auto">
          <a:xfrm>
            <a:off x="1354138" y="54689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3" name="Oval 331"/>
          <p:cNvSpPr>
            <a:spLocks noChangeArrowheads="1"/>
          </p:cNvSpPr>
          <p:nvPr/>
        </p:nvSpPr>
        <p:spPr bwMode="auto">
          <a:xfrm>
            <a:off x="1354138" y="563721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4" name="Oval 332"/>
          <p:cNvSpPr>
            <a:spLocks noChangeArrowheads="1"/>
          </p:cNvSpPr>
          <p:nvPr/>
        </p:nvSpPr>
        <p:spPr bwMode="auto">
          <a:xfrm>
            <a:off x="1436688" y="5576888"/>
            <a:ext cx="144462"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5" name="Oval 333"/>
          <p:cNvSpPr>
            <a:spLocks noChangeArrowheads="1"/>
          </p:cNvSpPr>
          <p:nvPr/>
        </p:nvSpPr>
        <p:spPr bwMode="auto">
          <a:xfrm>
            <a:off x="1450975" y="565308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6" name="Oval 334"/>
          <p:cNvSpPr>
            <a:spLocks noChangeArrowheads="1"/>
          </p:cNvSpPr>
          <p:nvPr/>
        </p:nvSpPr>
        <p:spPr bwMode="auto">
          <a:xfrm>
            <a:off x="1287463" y="557371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7" name="Oval 335"/>
          <p:cNvSpPr>
            <a:spLocks noChangeArrowheads="1"/>
          </p:cNvSpPr>
          <p:nvPr/>
        </p:nvSpPr>
        <p:spPr bwMode="auto">
          <a:xfrm>
            <a:off x="1446213" y="561816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8" name="Oval 336"/>
          <p:cNvSpPr>
            <a:spLocks noChangeArrowheads="1"/>
          </p:cNvSpPr>
          <p:nvPr/>
        </p:nvSpPr>
        <p:spPr bwMode="auto">
          <a:xfrm>
            <a:off x="1662113" y="55133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39" name="Oval 337"/>
          <p:cNvSpPr>
            <a:spLocks noChangeArrowheads="1"/>
          </p:cNvSpPr>
          <p:nvPr/>
        </p:nvSpPr>
        <p:spPr bwMode="auto">
          <a:xfrm>
            <a:off x="1719263" y="56340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0" name="Oval 338"/>
          <p:cNvSpPr>
            <a:spLocks noChangeArrowheads="1"/>
          </p:cNvSpPr>
          <p:nvPr/>
        </p:nvSpPr>
        <p:spPr bwMode="auto">
          <a:xfrm>
            <a:off x="1511300" y="551338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1" name="Oval 339"/>
          <p:cNvSpPr>
            <a:spLocks noChangeArrowheads="1"/>
          </p:cNvSpPr>
          <p:nvPr/>
        </p:nvSpPr>
        <p:spPr bwMode="auto">
          <a:xfrm>
            <a:off x="1511300" y="5684838"/>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2" name="Oval 340"/>
          <p:cNvSpPr>
            <a:spLocks noChangeArrowheads="1"/>
          </p:cNvSpPr>
          <p:nvPr/>
        </p:nvSpPr>
        <p:spPr bwMode="auto">
          <a:xfrm>
            <a:off x="1595438" y="562292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3" name="Oval 341"/>
          <p:cNvSpPr>
            <a:spLocks noChangeArrowheads="1"/>
          </p:cNvSpPr>
          <p:nvPr/>
        </p:nvSpPr>
        <p:spPr bwMode="auto">
          <a:xfrm>
            <a:off x="1612900" y="5697538"/>
            <a:ext cx="146050" cy="16827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344" name="Oval 342"/>
          <p:cNvSpPr>
            <a:spLocks noChangeArrowheads="1"/>
          </p:cNvSpPr>
          <p:nvPr/>
        </p:nvSpPr>
        <p:spPr bwMode="auto">
          <a:xfrm>
            <a:off x="1446213" y="561816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5" name="Oval 343"/>
          <p:cNvSpPr>
            <a:spLocks noChangeArrowheads="1"/>
          </p:cNvSpPr>
          <p:nvPr/>
        </p:nvSpPr>
        <p:spPr bwMode="auto">
          <a:xfrm>
            <a:off x="1509713" y="55133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6" name="Oval 344"/>
          <p:cNvSpPr>
            <a:spLocks noChangeArrowheads="1"/>
          </p:cNvSpPr>
          <p:nvPr/>
        </p:nvSpPr>
        <p:spPr bwMode="auto">
          <a:xfrm>
            <a:off x="2522538" y="540226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7" name="Oval 345"/>
          <p:cNvSpPr>
            <a:spLocks noChangeArrowheads="1"/>
          </p:cNvSpPr>
          <p:nvPr/>
        </p:nvSpPr>
        <p:spPr bwMode="auto">
          <a:xfrm>
            <a:off x="2314575" y="532765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8" name="Oval 346"/>
          <p:cNvSpPr>
            <a:spLocks noChangeArrowheads="1"/>
          </p:cNvSpPr>
          <p:nvPr/>
        </p:nvSpPr>
        <p:spPr bwMode="auto">
          <a:xfrm>
            <a:off x="2111375" y="52085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49" name="Oval 347"/>
          <p:cNvSpPr>
            <a:spLocks noChangeArrowheads="1"/>
          </p:cNvSpPr>
          <p:nvPr/>
        </p:nvSpPr>
        <p:spPr bwMode="auto">
          <a:xfrm>
            <a:off x="2111375" y="537686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0" name="Oval 348"/>
          <p:cNvSpPr>
            <a:spLocks noChangeArrowheads="1"/>
          </p:cNvSpPr>
          <p:nvPr/>
        </p:nvSpPr>
        <p:spPr bwMode="auto">
          <a:xfrm>
            <a:off x="2193925" y="5316538"/>
            <a:ext cx="144463"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1" name="Oval 349"/>
          <p:cNvSpPr>
            <a:spLocks noChangeArrowheads="1"/>
          </p:cNvSpPr>
          <p:nvPr/>
        </p:nvSpPr>
        <p:spPr bwMode="auto">
          <a:xfrm>
            <a:off x="2208213" y="5394325"/>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2" name="Oval 350"/>
          <p:cNvSpPr>
            <a:spLocks noChangeArrowheads="1"/>
          </p:cNvSpPr>
          <p:nvPr/>
        </p:nvSpPr>
        <p:spPr bwMode="auto">
          <a:xfrm>
            <a:off x="2044700" y="531336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3" name="Oval 351"/>
          <p:cNvSpPr>
            <a:spLocks noChangeArrowheads="1"/>
          </p:cNvSpPr>
          <p:nvPr/>
        </p:nvSpPr>
        <p:spPr bwMode="auto">
          <a:xfrm>
            <a:off x="2203450" y="535781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4" name="Oval 352"/>
          <p:cNvSpPr>
            <a:spLocks noChangeArrowheads="1"/>
          </p:cNvSpPr>
          <p:nvPr/>
        </p:nvSpPr>
        <p:spPr bwMode="auto">
          <a:xfrm>
            <a:off x="2419350" y="52530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5" name="Oval 353"/>
          <p:cNvSpPr>
            <a:spLocks noChangeArrowheads="1"/>
          </p:cNvSpPr>
          <p:nvPr/>
        </p:nvSpPr>
        <p:spPr bwMode="auto">
          <a:xfrm>
            <a:off x="2476500" y="537368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6" name="Oval 354"/>
          <p:cNvSpPr>
            <a:spLocks noChangeArrowheads="1"/>
          </p:cNvSpPr>
          <p:nvPr/>
        </p:nvSpPr>
        <p:spPr bwMode="auto">
          <a:xfrm>
            <a:off x="2268538" y="525303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7" name="Oval 355"/>
          <p:cNvSpPr>
            <a:spLocks noChangeArrowheads="1"/>
          </p:cNvSpPr>
          <p:nvPr/>
        </p:nvSpPr>
        <p:spPr bwMode="auto">
          <a:xfrm>
            <a:off x="2268538" y="542448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8" name="Oval 356"/>
          <p:cNvSpPr>
            <a:spLocks noChangeArrowheads="1"/>
          </p:cNvSpPr>
          <p:nvPr/>
        </p:nvSpPr>
        <p:spPr bwMode="auto">
          <a:xfrm>
            <a:off x="2352675" y="536416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59" name="Oval 357"/>
          <p:cNvSpPr>
            <a:spLocks noChangeArrowheads="1"/>
          </p:cNvSpPr>
          <p:nvPr/>
        </p:nvSpPr>
        <p:spPr bwMode="auto">
          <a:xfrm>
            <a:off x="2370138" y="54387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0" name="Oval 358"/>
          <p:cNvSpPr>
            <a:spLocks noChangeArrowheads="1"/>
          </p:cNvSpPr>
          <p:nvPr/>
        </p:nvSpPr>
        <p:spPr bwMode="auto">
          <a:xfrm>
            <a:off x="2203450" y="535781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1" name="Oval 359"/>
          <p:cNvSpPr>
            <a:spLocks noChangeArrowheads="1"/>
          </p:cNvSpPr>
          <p:nvPr/>
        </p:nvSpPr>
        <p:spPr bwMode="auto">
          <a:xfrm>
            <a:off x="2265363" y="525303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2" name="Oval 360"/>
          <p:cNvSpPr>
            <a:spLocks noChangeArrowheads="1"/>
          </p:cNvSpPr>
          <p:nvPr/>
        </p:nvSpPr>
        <p:spPr bwMode="auto">
          <a:xfrm>
            <a:off x="1868488" y="5402263"/>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3" name="Oval 361"/>
          <p:cNvSpPr>
            <a:spLocks noChangeArrowheads="1"/>
          </p:cNvSpPr>
          <p:nvPr/>
        </p:nvSpPr>
        <p:spPr bwMode="auto">
          <a:xfrm>
            <a:off x="1662113" y="532765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4" name="Oval 362"/>
          <p:cNvSpPr>
            <a:spLocks noChangeArrowheads="1"/>
          </p:cNvSpPr>
          <p:nvPr/>
        </p:nvSpPr>
        <p:spPr bwMode="auto">
          <a:xfrm>
            <a:off x="1457325" y="52085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5" name="Oval 363"/>
          <p:cNvSpPr>
            <a:spLocks noChangeArrowheads="1"/>
          </p:cNvSpPr>
          <p:nvPr/>
        </p:nvSpPr>
        <p:spPr bwMode="auto">
          <a:xfrm>
            <a:off x="1457325" y="537686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6" name="Oval 364"/>
          <p:cNvSpPr>
            <a:spLocks noChangeArrowheads="1"/>
          </p:cNvSpPr>
          <p:nvPr/>
        </p:nvSpPr>
        <p:spPr bwMode="auto">
          <a:xfrm>
            <a:off x="1541463" y="5316538"/>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7" name="Oval 365"/>
          <p:cNvSpPr>
            <a:spLocks noChangeArrowheads="1"/>
          </p:cNvSpPr>
          <p:nvPr/>
        </p:nvSpPr>
        <p:spPr bwMode="auto">
          <a:xfrm>
            <a:off x="1555750" y="539432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8" name="Oval 366"/>
          <p:cNvSpPr>
            <a:spLocks noChangeArrowheads="1"/>
          </p:cNvSpPr>
          <p:nvPr/>
        </p:nvSpPr>
        <p:spPr bwMode="auto">
          <a:xfrm>
            <a:off x="1390650" y="5313363"/>
            <a:ext cx="150813"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69" name="Oval 367"/>
          <p:cNvSpPr>
            <a:spLocks noChangeArrowheads="1"/>
          </p:cNvSpPr>
          <p:nvPr/>
        </p:nvSpPr>
        <p:spPr bwMode="auto">
          <a:xfrm>
            <a:off x="1549400" y="5357813"/>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0" name="Oval 368"/>
          <p:cNvSpPr>
            <a:spLocks noChangeArrowheads="1"/>
          </p:cNvSpPr>
          <p:nvPr/>
        </p:nvSpPr>
        <p:spPr bwMode="auto">
          <a:xfrm>
            <a:off x="1765300" y="52530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1" name="Oval 369"/>
          <p:cNvSpPr>
            <a:spLocks noChangeArrowheads="1"/>
          </p:cNvSpPr>
          <p:nvPr/>
        </p:nvSpPr>
        <p:spPr bwMode="auto">
          <a:xfrm>
            <a:off x="1822450" y="537368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2" name="Oval 370"/>
          <p:cNvSpPr>
            <a:spLocks noChangeArrowheads="1"/>
          </p:cNvSpPr>
          <p:nvPr/>
        </p:nvSpPr>
        <p:spPr bwMode="auto">
          <a:xfrm>
            <a:off x="1616075" y="52530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3" name="Oval 371"/>
          <p:cNvSpPr>
            <a:spLocks noChangeArrowheads="1"/>
          </p:cNvSpPr>
          <p:nvPr/>
        </p:nvSpPr>
        <p:spPr bwMode="auto">
          <a:xfrm>
            <a:off x="1616075" y="54244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4" name="Oval 372"/>
          <p:cNvSpPr>
            <a:spLocks noChangeArrowheads="1"/>
          </p:cNvSpPr>
          <p:nvPr/>
        </p:nvSpPr>
        <p:spPr bwMode="auto">
          <a:xfrm>
            <a:off x="1698625" y="5364163"/>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5" name="Oval 373"/>
          <p:cNvSpPr>
            <a:spLocks noChangeArrowheads="1"/>
          </p:cNvSpPr>
          <p:nvPr/>
        </p:nvSpPr>
        <p:spPr bwMode="auto">
          <a:xfrm>
            <a:off x="1716088" y="5438775"/>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6" name="Oval 374"/>
          <p:cNvSpPr>
            <a:spLocks noChangeArrowheads="1"/>
          </p:cNvSpPr>
          <p:nvPr/>
        </p:nvSpPr>
        <p:spPr bwMode="auto">
          <a:xfrm>
            <a:off x="1549400" y="535781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7" name="Oval 375"/>
          <p:cNvSpPr>
            <a:spLocks noChangeArrowheads="1"/>
          </p:cNvSpPr>
          <p:nvPr/>
        </p:nvSpPr>
        <p:spPr bwMode="auto">
          <a:xfrm>
            <a:off x="1612900" y="52530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8" name="Oval 376"/>
          <p:cNvSpPr>
            <a:spLocks noChangeArrowheads="1"/>
          </p:cNvSpPr>
          <p:nvPr/>
        </p:nvSpPr>
        <p:spPr bwMode="auto">
          <a:xfrm>
            <a:off x="1998663" y="50339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79" name="Oval 377"/>
          <p:cNvSpPr>
            <a:spLocks noChangeArrowheads="1"/>
          </p:cNvSpPr>
          <p:nvPr/>
        </p:nvSpPr>
        <p:spPr bwMode="auto">
          <a:xfrm>
            <a:off x="1790700" y="495935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0" name="Oval 378"/>
          <p:cNvSpPr>
            <a:spLocks noChangeArrowheads="1"/>
          </p:cNvSpPr>
          <p:nvPr/>
        </p:nvSpPr>
        <p:spPr bwMode="auto">
          <a:xfrm>
            <a:off x="1587500" y="484028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1" name="Oval 379"/>
          <p:cNvSpPr>
            <a:spLocks noChangeArrowheads="1"/>
          </p:cNvSpPr>
          <p:nvPr/>
        </p:nvSpPr>
        <p:spPr bwMode="auto">
          <a:xfrm>
            <a:off x="1587500" y="501015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2" name="Oval 380"/>
          <p:cNvSpPr>
            <a:spLocks noChangeArrowheads="1"/>
          </p:cNvSpPr>
          <p:nvPr/>
        </p:nvSpPr>
        <p:spPr bwMode="auto">
          <a:xfrm>
            <a:off x="1670050" y="4948238"/>
            <a:ext cx="144463"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3" name="Oval 381"/>
          <p:cNvSpPr>
            <a:spLocks noChangeArrowheads="1"/>
          </p:cNvSpPr>
          <p:nvPr/>
        </p:nvSpPr>
        <p:spPr bwMode="auto">
          <a:xfrm>
            <a:off x="1684338" y="502602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4" name="Oval 382"/>
          <p:cNvSpPr>
            <a:spLocks noChangeArrowheads="1"/>
          </p:cNvSpPr>
          <p:nvPr/>
        </p:nvSpPr>
        <p:spPr bwMode="auto">
          <a:xfrm>
            <a:off x="1520825" y="494665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5" name="Oval 383"/>
          <p:cNvSpPr>
            <a:spLocks noChangeArrowheads="1"/>
          </p:cNvSpPr>
          <p:nvPr/>
        </p:nvSpPr>
        <p:spPr bwMode="auto">
          <a:xfrm>
            <a:off x="1679575" y="4989513"/>
            <a:ext cx="146050"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6" name="Oval 384"/>
          <p:cNvSpPr>
            <a:spLocks noChangeArrowheads="1"/>
          </p:cNvSpPr>
          <p:nvPr/>
        </p:nvSpPr>
        <p:spPr bwMode="auto">
          <a:xfrm>
            <a:off x="1895475" y="48847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7" name="Oval 385"/>
          <p:cNvSpPr>
            <a:spLocks noChangeArrowheads="1"/>
          </p:cNvSpPr>
          <p:nvPr/>
        </p:nvSpPr>
        <p:spPr bwMode="auto">
          <a:xfrm>
            <a:off x="1952625" y="50069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8" name="Oval 386"/>
          <p:cNvSpPr>
            <a:spLocks noChangeArrowheads="1"/>
          </p:cNvSpPr>
          <p:nvPr/>
        </p:nvSpPr>
        <p:spPr bwMode="auto">
          <a:xfrm>
            <a:off x="1744663" y="488473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89" name="Oval 387"/>
          <p:cNvSpPr>
            <a:spLocks noChangeArrowheads="1"/>
          </p:cNvSpPr>
          <p:nvPr/>
        </p:nvSpPr>
        <p:spPr bwMode="auto">
          <a:xfrm>
            <a:off x="1744663" y="505618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0" name="Oval 388"/>
          <p:cNvSpPr>
            <a:spLocks noChangeArrowheads="1"/>
          </p:cNvSpPr>
          <p:nvPr/>
        </p:nvSpPr>
        <p:spPr bwMode="auto">
          <a:xfrm>
            <a:off x="1828800" y="4995863"/>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1" name="Oval 389"/>
          <p:cNvSpPr>
            <a:spLocks noChangeArrowheads="1"/>
          </p:cNvSpPr>
          <p:nvPr/>
        </p:nvSpPr>
        <p:spPr bwMode="auto">
          <a:xfrm>
            <a:off x="1846263" y="50704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2" name="Oval 390"/>
          <p:cNvSpPr>
            <a:spLocks noChangeArrowheads="1"/>
          </p:cNvSpPr>
          <p:nvPr/>
        </p:nvSpPr>
        <p:spPr bwMode="auto">
          <a:xfrm>
            <a:off x="1679575" y="4989513"/>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3" name="Oval 391"/>
          <p:cNvSpPr>
            <a:spLocks noChangeArrowheads="1"/>
          </p:cNvSpPr>
          <p:nvPr/>
        </p:nvSpPr>
        <p:spPr bwMode="auto">
          <a:xfrm>
            <a:off x="1741488" y="488473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4" name="Oval 392"/>
          <p:cNvSpPr>
            <a:spLocks noChangeArrowheads="1"/>
          </p:cNvSpPr>
          <p:nvPr/>
        </p:nvSpPr>
        <p:spPr bwMode="auto">
          <a:xfrm>
            <a:off x="2522538" y="505618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5" name="Oval 393"/>
          <p:cNvSpPr>
            <a:spLocks noChangeArrowheads="1"/>
          </p:cNvSpPr>
          <p:nvPr/>
        </p:nvSpPr>
        <p:spPr bwMode="auto">
          <a:xfrm>
            <a:off x="2314575" y="4981575"/>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6" name="Oval 394"/>
          <p:cNvSpPr>
            <a:spLocks noChangeArrowheads="1"/>
          </p:cNvSpPr>
          <p:nvPr/>
        </p:nvSpPr>
        <p:spPr bwMode="auto">
          <a:xfrm>
            <a:off x="2111375" y="48625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7" name="Oval 395"/>
          <p:cNvSpPr>
            <a:spLocks noChangeArrowheads="1"/>
          </p:cNvSpPr>
          <p:nvPr/>
        </p:nvSpPr>
        <p:spPr bwMode="auto">
          <a:xfrm>
            <a:off x="2111375" y="50323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8" name="Oval 396"/>
          <p:cNvSpPr>
            <a:spLocks noChangeArrowheads="1"/>
          </p:cNvSpPr>
          <p:nvPr/>
        </p:nvSpPr>
        <p:spPr bwMode="auto">
          <a:xfrm>
            <a:off x="2193925" y="4970463"/>
            <a:ext cx="144463"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399" name="Oval 397"/>
          <p:cNvSpPr>
            <a:spLocks noChangeArrowheads="1"/>
          </p:cNvSpPr>
          <p:nvPr/>
        </p:nvSpPr>
        <p:spPr bwMode="auto">
          <a:xfrm>
            <a:off x="2208213" y="504825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0" name="Oval 398"/>
          <p:cNvSpPr>
            <a:spLocks noChangeArrowheads="1"/>
          </p:cNvSpPr>
          <p:nvPr/>
        </p:nvSpPr>
        <p:spPr bwMode="auto">
          <a:xfrm>
            <a:off x="2044700" y="49672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1" name="Oval 399"/>
          <p:cNvSpPr>
            <a:spLocks noChangeArrowheads="1"/>
          </p:cNvSpPr>
          <p:nvPr/>
        </p:nvSpPr>
        <p:spPr bwMode="auto">
          <a:xfrm>
            <a:off x="2203450" y="5011738"/>
            <a:ext cx="146050"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2" name="Oval 400"/>
          <p:cNvSpPr>
            <a:spLocks noChangeArrowheads="1"/>
          </p:cNvSpPr>
          <p:nvPr/>
        </p:nvSpPr>
        <p:spPr bwMode="auto">
          <a:xfrm>
            <a:off x="2419350" y="49069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3" name="Oval 401"/>
          <p:cNvSpPr>
            <a:spLocks noChangeArrowheads="1"/>
          </p:cNvSpPr>
          <p:nvPr/>
        </p:nvSpPr>
        <p:spPr bwMode="auto">
          <a:xfrm>
            <a:off x="2476500" y="50292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4" name="Oval 402"/>
          <p:cNvSpPr>
            <a:spLocks noChangeArrowheads="1"/>
          </p:cNvSpPr>
          <p:nvPr/>
        </p:nvSpPr>
        <p:spPr bwMode="auto">
          <a:xfrm>
            <a:off x="2268538" y="490696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5" name="Oval 403"/>
          <p:cNvSpPr>
            <a:spLocks noChangeArrowheads="1"/>
          </p:cNvSpPr>
          <p:nvPr/>
        </p:nvSpPr>
        <p:spPr bwMode="auto">
          <a:xfrm>
            <a:off x="2268538" y="50784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6" name="Oval 404"/>
          <p:cNvSpPr>
            <a:spLocks noChangeArrowheads="1"/>
          </p:cNvSpPr>
          <p:nvPr/>
        </p:nvSpPr>
        <p:spPr bwMode="auto">
          <a:xfrm>
            <a:off x="2352675" y="501808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7" name="Oval 405"/>
          <p:cNvSpPr>
            <a:spLocks noChangeArrowheads="1"/>
          </p:cNvSpPr>
          <p:nvPr/>
        </p:nvSpPr>
        <p:spPr bwMode="auto">
          <a:xfrm>
            <a:off x="2370138" y="509270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8" name="Oval 406"/>
          <p:cNvSpPr>
            <a:spLocks noChangeArrowheads="1"/>
          </p:cNvSpPr>
          <p:nvPr/>
        </p:nvSpPr>
        <p:spPr bwMode="auto">
          <a:xfrm>
            <a:off x="2203450" y="501173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09" name="Oval 407"/>
          <p:cNvSpPr>
            <a:spLocks noChangeArrowheads="1"/>
          </p:cNvSpPr>
          <p:nvPr/>
        </p:nvSpPr>
        <p:spPr bwMode="auto">
          <a:xfrm>
            <a:off x="2265363" y="490696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0" name="Oval 408"/>
          <p:cNvSpPr>
            <a:spLocks noChangeArrowheads="1"/>
          </p:cNvSpPr>
          <p:nvPr/>
        </p:nvSpPr>
        <p:spPr bwMode="auto">
          <a:xfrm>
            <a:off x="1606550" y="505618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1" name="Oval 409"/>
          <p:cNvSpPr>
            <a:spLocks noChangeArrowheads="1"/>
          </p:cNvSpPr>
          <p:nvPr/>
        </p:nvSpPr>
        <p:spPr bwMode="auto">
          <a:xfrm>
            <a:off x="1400175" y="49815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2" name="Oval 410"/>
          <p:cNvSpPr>
            <a:spLocks noChangeArrowheads="1"/>
          </p:cNvSpPr>
          <p:nvPr/>
        </p:nvSpPr>
        <p:spPr bwMode="auto">
          <a:xfrm>
            <a:off x="1195388" y="48625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3" name="Oval 411"/>
          <p:cNvSpPr>
            <a:spLocks noChangeArrowheads="1"/>
          </p:cNvSpPr>
          <p:nvPr/>
        </p:nvSpPr>
        <p:spPr bwMode="auto">
          <a:xfrm>
            <a:off x="1195388" y="50323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4" name="Oval 412"/>
          <p:cNvSpPr>
            <a:spLocks noChangeArrowheads="1"/>
          </p:cNvSpPr>
          <p:nvPr/>
        </p:nvSpPr>
        <p:spPr bwMode="auto">
          <a:xfrm>
            <a:off x="1279525" y="4970463"/>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5" name="Oval 413"/>
          <p:cNvSpPr>
            <a:spLocks noChangeArrowheads="1"/>
          </p:cNvSpPr>
          <p:nvPr/>
        </p:nvSpPr>
        <p:spPr bwMode="auto">
          <a:xfrm>
            <a:off x="1293813" y="504825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6" name="Oval 414"/>
          <p:cNvSpPr>
            <a:spLocks noChangeArrowheads="1"/>
          </p:cNvSpPr>
          <p:nvPr/>
        </p:nvSpPr>
        <p:spPr bwMode="auto">
          <a:xfrm>
            <a:off x="1128713" y="4967288"/>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7" name="Oval 415"/>
          <p:cNvSpPr>
            <a:spLocks noChangeArrowheads="1"/>
          </p:cNvSpPr>
          <p:nvPr/>
        </p:nvSpPr>
        <p:spPr bwMode="auto">
          <a:xfrm>
            <a:off x="1287463" y="5011738"/>
            <a:ext cx="146050"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8" name="Oval 416"/>
          <p:cNvSpPr>
            <a:spLocks noChangeArrowheads="1"/>
          </p:cNvSpPr>
          <p:nvPr/>
        </p:nvSpPr>
        <p:spPr bwMode="auto">
          <a:xfrm>
            <a:off x="1503363" y="49069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19" name="Oval 417"/>
          <p:cNvSpPr>
            <a:spLocks noChangeArrowheads="1"/>
          </p:cNvSpPr>
          <p:nvPr/>
        </p:nvSpPr>
        <p:spPr bwMode="auto">
          <a:xfrm>
            <a:off x="1560513" y="502920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0" name="Oval 418"/>
          <p:cNvSpPr>
            <a:spLocks noChangeArrowheads="1"/>
          </p:cNvSpPr>
          <p:nvPr/>
        </p:nvSpPr>
        <p:spPr bwMode="auto">
          <a:xfrm>
            <a:off x="1354138" y="49069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1" name="Oval 419"/>
          <p:cNvSpPr>
            <a:spLocks noChangeArrowheads="1"/>
          </p:cNvSpPr>
          <p:nvPr/>
        </p:nvSpPr>
        <p:spPr bwMode="auto">
          <a:xfrm>
            <a:off x="1354138" y="50784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2" name="Oval 420"/>
          <p:cNvSpPr>
            <a:spLocks noChangeArrowheads="1"/>
          </p:cNvSpPr>
          <p:nvPr/>
        </p:nvSpPr>
        <p:spPr bwMode="auto">
          <a:xfrm>
            <a:off x="1436688" y="501808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3" name="Oval 421"/>
          <p:cNvSpPr>
            <a:spLocks noChangeArrowheads="1"/>
          </p:cNvSpPr>
          <p:nvPr/>
        </p:nvSpPr>
        <p:spPr bwMode="auto">
          <a:xfrm>
            <a:off x="1454150" y="509270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4" name="Oval 422"/>
          <p:cNvSpPr>
            <a:spLocks noChangeArrowheads="1"/>
          </p:cNvSpPr>
          <p:nvPr/>
        </p:nvSpPr>
        <p:spPr bwMode="auto">
          <a:xfrm>
            <a:off x="1287463" y="501173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5" name="Oval 423"/>
          <p:cNvSpPr>
            <a:spLocks noChangeArrowheads="1"/>
          </p:cNvSpPr>
          <p:nvPr/>
        </p:nvSpPr>
        <p:spPr bwMode="auto">
          <a:xfrm>
            <a:off x="1350963" y="49069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6" name="Oval 424"/>
          <p:cNvSpPr>
            <a:spLocks noChangeArrowheads="1"/>
          </p:cNvSpPr>
          <p:nvPr/>
        </p:nvSpPr>
        <p:spPr bwMode="auto">
          <a:xfrm>
            <a:off x="2651125" y="638333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7" name="Oval 425"/>
          <p:cNvSpPr>
            <a:spLocks noChangeArrowheads="1"/>
          </p:cNvSpPr>
          <p:nvPr/>
        </p:nvSpPr>
        <p:spPr bwMode="auto">
          <a:xfrm>
            <a:off x="2444750" y="630872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8" name="Oval 426"/>
          <p:cNvSpPr>
            <a:spLocks noChangeArrowheads="1"/>
          </p:cNvSpPr>
          <p:nvPr/>
        </p:nvSpPr>
        <p:spPr bwMode="auto">
          <a:xfrm>
            <a:off x="2239963" y="618966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29" name="Oval 427"/>
          <p:cNvSpPr>
            <a:spLocks noChangeArrowheads="1"/>
          </p:cNvSpPr>
          <p:nvPr/>
        </p:nvSpPr>
        <p:spPr bwMode="auto">
          <a:xfrm>
            <a:off x="2239963" y="6357938"/>
            <a:ext cx="147637"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0" name="Oval 428"/>
          <p:cNvSpPr>
            <a:spLocks noChangeArrowheads="1"/>
          </p:cNvSpPr>
          <p:nvPr/>
        </p:nvSpPr>
        <p:spPr bwMode="auto">
          <a:xfrm>
            <a:off x="2324100" y="6297613"/>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1" name="Oval 429"/>
          <p:cNvSpPr>
            <a:spLocks noChangeArrowheads="1"/>
          </p:cNvSpPr>
          <p:nvPr/>
        </p:nvSpPr>
        <p:spPr bwMode="auto">
          <a:xfrm>
            <a:off x="2338388" y="637540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2" name="Oval 430"/>
          <p:cNvSpPr>
            <a:spLocks noChangeArrowheads="1"/>
          </p:cNvSpPr>
          <p:nvPr/>
        </p:nvSpPr>
        <p:spPr bwMode="auto">
          <a:xfrm>
            <a:off x="2173288" y="6294438"/>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3" name="Oval 431"/>
          <p:cNvSpPr>
            <a:spLocks noChangeArrowheads="1"/>
          </p:cNvSpPr>
          <p:nvPr/>
        </p:nvSpPr>
        <p:spPr bwMode="auto">
          <a:xfrm>
            <a:off x="2332038" y="6338888"/>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4" name="Oval 432"/>
          <p:cNvSpPr>
            <a:spLocks noChangeArrowheads="1"/>
          </p:cNvSpPr>
          <p:nvPr/>
        </p:nvSpPr>
        <p:spPr bwMode="auto">
          <a:xfrm>
            <a:off x="2547938" y="62341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5" name="Oval 433"/>
          <p:cNvSpPr>
            <a:spLocks noChangeArrowheads="1"/>
          </p:cNvSpPr>
          <p:nvPr/>
        </p:nvSpPr>
        <p:spPr bwMode="auto">
          <a:xfrm>
            <a:off x="2605088" y="635635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6" name="Oval 434"/>
          <p:cNvSpPr>
            <a:spLocks noChangeArrowheads="1"/>
          </p:cNvSpPr>
          <p:nvPr/>
        </p:nvSpPr>
        <p:spPr bwMode="auto">
          <a:xfrm>
            <a:off x="2398713" y="62341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7" name="Oval 435"/>
          <p:cNvSpPr>
            <a:spLocks noChangeArrowheads="1"/>
          </p:cNvSpPr>
          <p:nvPr/>
        </p:nvSpPr>
        <p:spPr bwMode="auto">
          <a:xfrm>
            <a:off x="2398713" y="64055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8" name="Oval 436"/>
          <p:cNvSpPr>
            <a:spLocks noChangeArrowheads="1"/>
          </p:cNvSpPr>
          <p:nvPr/>
        </p:nvSpPr>
        <p:spPr bwMode="auto">
          <a:xfrm>
            <a:off x="2481263" y="6345238"/>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39" name="Oval 437"/>
          <p:cNvSpPr>
            <a:spLocks noChangeArrowheads="1"/>
          </p:cNvSpPr>
          <p:nvPr/>
        </p:nvSpPr>
        <p:spPr bwMode="auto">
          <a:xfrm>
            <a:off x="2498725" y="641985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0" name="Oval 438"/>
          <p:cNvSpPr>
            <a:spLocks noChangeArrowheads="1"/>
          </p:cNvSpPr>
          <p:nvPr/>
        </p:nvSpPr>
        <p:spPr bwMode="auto">
          <a:xfrm>
            <a:off x="2332038" y="63388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1" name="Oval 439"/>
          <p:cNvSpPr>
            <a:spLocks noChangeArrowheads="1"/>
          </p:cNvSpPr>
          <p:nvPr/>
        </p:nvSpPr>
        <p:spPr bwMode="auto">
          <a:xfrm>
            <a:off x="2395538" y="62341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2" name="Oval 440"/>
          <p:cNvSpPr>
            <a:spLocks noChangeArrowheads="1"/>
          </p:cNvSpPr>
          <p:nvPr/>
        </p:nvSpPr>
        <p:spPr bwMode="auto">
          <a:xfrm>
            <a:off x="1998663" y="63833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3" name="Oval 441"/>
          <p:cNvSpPr>
            <a:spLocks noChangeArrowheads="1"/>
          </p:cNvSpPr>
          <p:nvPr/>
        </p:nvSpPr>
        <p:spPr bwMode="auto">
          <a:xfrm>
            <a:off x="1790700" y="6308725"/>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4" name="Oval 442"/>
          <p:cNvSpPr>
            <a:spLocks noChangeArrowheads="1"/>
          </p:cNvSpPr>
          <p:nvPr/>
        </p:nvSpPr>
        <p:spPr bwMode="auto">
          <a:xfrm>
            <a:off x="1587500" y="61896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5" name="Oval 443"/>
          <p:cNvSpPr>
            <a:spLocks noChangeArrowheads="1"/>
          </p:cNvSpPr>
          <p:nvPr/>
        </p:nvSpPr>
        <p:spPr bwMode="auto">
          <a:xfrm>
            <a:off x="1587500" y="6357938"/>
            <a:ext cx="146050"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6" name="Oval 444"/>
          <p:cNvSpPr>
            <a:spLocks noChangeArrowheads="1"/>
          </p:cNvSpPr>
          <p:nvPr/>
        </p:nvSpPr>
        <p:spPr bwMode="auto">
          <a:xfrm>
            <a:off x="1670050" y="6297613"/>
            <a:ext cx="144463"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7" name="Oval 445"/>
          <p:cNvSpPr>
            <a:spLocks noChangeArrowheads="1"/>
          </p:cNvSpPr>
          <p:nvPr/>
        </p:nvSpPr>
        <p:spPr bwMode="auto">
          <a:xfrm>
            <a:off x="1684338" y="637540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8" name="Oval 446"/>
          <p:cNvSpPr>
            <a:spLocks noChangeArrowheads="1"/>
          </p:cNvSpPr>
          <p:nvPr/>
        </p:nvSpPr>
        <p:spPr bwMode="auto">
          <a:xfrm>
            <a:off x="1520825" y="629443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49" name="Oval 447"/>
          <p:cNvSpPr>
            <a:spLocks noChangeArrowheads="1"/>
          </p:cNvSpPr>
          <p:nvPr/>
        </p:nvSpPr>
        <p:spPr bwMode="auto">
          <a:xfrm>
            <a:off x="1679575" y="6338888"/>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0" name="Oval 448"/>
          <p:cNvSpPr>
            <a:spLocks noChangeArrowheads="1"/>
          </p:cNvSpPr>
          <p:nvPr/>
        </p:nvSpPr>
        <p:spPr bwMode="auto">
          <a:xfrm>
            <a:off x="1895475" y="62341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1" name="Oval 449"/>
          <p:cNvSpPr>
            <a:spLocks noChangeArrowheads="1"/>
          </p:cNvSpPr>
          <p:nvPr/>
        </p:nvSpPr>
        <p:spPr bwMode="auto">
          <a:xfrm>
            <a:off x="1952625" y="6356350"/>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2" name="Oval 450"/>
          <p:cNvSpPr>
            <a:spLocks noChangeArrowheads="1"/>
          </p:cNvSpPr>
          <p:nvPr/>
        </p:nvSpPr>
        <p:spPr bwMode="auto">
          <a:xfrm>
            <a:off x="1744663" y="62341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3" name="Oval 451"/>
          <p:cNvSpPr>
            <a:spLocks noChangeArrowheads="1"/>
          </p:cNvSpPr>
          <p:nvPr/>
        </p:nvSpPr>
        <p:spPr bwMode="auto">
          <a:xfrm>
            <a:off x="1744663" y="640556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4" name="Oval 452"/>
          <p:cNvSpPr>
            <a:spLocks noChangeArrowheads="1"/>
          </p:cNvSpPr>
          <p:nvPr/>
        </p:nvSpPr>
        <p:spPr bwMode="auto">
          <a:xfrm>
            <a:off x="1828800" y="6345238"/>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5" name="Oval 453"/>
          <p:cNvSpPr>
            <a:spLocks noChangeArrowheads="1"/>
          </p:cNvSpPr>
          <p:nvPr/>
        </p:nvSpPr>
        <p:spPr bwMode="auto">
          <a:xfrm>
            <a:off x="1846263" y="641985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6" name="Oval 454"/>
          <p:cNvSpPr>
            <a:spLocks noChangeArrowheads="1"/>
          </p:cNvSpPr>
          <p:nvPr/>
        </p:nvSpPr>
        <p:spPr bwMode="auto">
          <a:xfrm>
            <a:off x="1679575" y="6338888"/>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7" name="Oval 455"/>
          <p:cNvSpPr>
            <a:spLocks noChangeArrowheads="1"/>
          </p:cNvSpPr>
          <p:nvPr/>
        </p:nvSpPr>
        <p:spPr bwMode="auto">
          <a:xfrm>
            <a:off x="1741488" y="62341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8" name="Oval 456"/>
          <p:cNvSpPr>
            <a:spLocks noChangeArrowheads="1"/>
          </p:cNvSpPr>
          <p:nvPr/>
        </p:nvSpPr>
        <p:spPr bwMode="auto">
          <a:xfrm>
            <a:off x="2127250" y="6016625"/>
            <a:ext cx="147638"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59" name="Oval 457"/>
          <p:cNvSpPr>
            <a:spLocks noChangeArrowheads="1"/>
          </p:cNvSpPr>
          <p:nvPr/>
        </p:nvSpPr>
        <p:spPr bwMode="auto">
          <a:xfrm>
            <a:off x="1920875" y="5940425"/>
            <a:ext cx="146050"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0" name="Oval 458"/>
          <p:cNvSpPr>
            <a:spLocks noChangeArrowheads="1"/>
          </p:cNvSpPr>
          <p:nvPr/>
        </p:nvSpPr>
        <p:spPr bwMode="auto">
          <a:xfrm>
            <a:off x="1716088" y="5822950"/>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1" name="Oval 459"/>
          <p:cNvSpPr>
            <a:spLocks noChangeArrowheads="1"/>
          </p:cNvSpPr>
          <p:nvPr/>
        </p:nvSpPr>
        <p:spPr bwMode="auto">
          <a:xfrm>
            <a:off x="1716088" y="5991225"/>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2" name="Oval 460"/>
          <p:cNvSpPr>
            <a:spLocks noChangeArrowheads="1"/>
          </p:cNvSpPr>
          <p:nvPr/>
        </p:nvSpPr>
        <p:spPr bwMode="auto">
          <a:xfrm>
            <a:off x="1800225" y="5930900"/>
            <a:ext cx="142875"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3" name="Oval 461"/>
          <p:cNvSpPr>
            <a:spLocks noChangeArrowheads="1"/>
          </p:cNvSpPr>
          <p:nvPr/>
        </p:nvSpPr>
        <p:spPr bwMode="auto">
          <a:xfrm>
            <a:off x="1814513" y="6007100"/>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4" name="Oval 462"/>
          <p:cNvSpPr>
            <a:spLocks noChangeArrowheads="1"/>
          </p:cNvSpPr>
          <p:nvPr/>
        </p:nvSpPr>
        <p:spPr bwMode="auto">
          <a:xfrm>
            <a:off x="1649413" y="5927725"/>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5" name="Oval 463"/>
          <p:cNvSpPr>
            <a:spLocks noChangeArrowheads="1"/>
          </p:cNvSpPr>
          <p:nvPr/>
        </p:nvSpPr>
        <p:spPr bwMode="auto">
          <a:xfrm>
            <a:off x="1808163" y="5972175"/>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6" name="Oval 464"/>
          <p:cNvSpPr>
            <a:spLocks noChangeArrowheads="1"/>
          </p:cNvSpPr>
          <p:nvPr/>
        </p:nvSpPr>
        <p:spPr bwMode="auto">
          <a:xfrm>
            <a:off x="2024063" y="58658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7" name="Oval 465"/>
          <p:cNvSpPr>
            <a:spLocks noChangeArrowheads="1"/>
          </p:cNvSpPr>
          <p:nvPr/>
        </p:nvSpPr>
        <p:spPr bwMode="auto">
          <a:xfrm>
            <a:off x="2081213" y="5988050"/>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8" name="Oval 466"/>
          <p:cNvSpPr>
            <a:spLocks noChangeArrowheads="1"/>
          </p:cNvSpPr>
          <p:nvPr/>
        </p:nvSpPr>
        <p:spPr bwMode="auto">
          <a:xfrm>
            <a:off x="1874838" y="586581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69" name="Oval 467"/>
          <p:cNvSpPr>
            <a:spLocks noChangeArrowheads="1"/>
          </p:cNvSpPr>
          <p:nvPr/>
        </p:nvSpPr>
        <p:spPr bwMode="auto">
          <a:xfrm>
            <a:off x="1874838" y="60372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0" name="Oval 468"/>
          <p:cNvSpPr>
            <a:spLocks noChangeArrowheads="1"/>
          </p:cNvSpPr>
          <p:nvPr/>
        </p:nvSpPr>
        <p:spPr bwMode="auto">
          <a:xfrm>
            <a:off x="1957388" y="597693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1" name="Oval 469"/>
          <p:cNvSpPr>
            <a:spLocks noChangeArrowheads="1"/>
          </p:cNvSpPr>
          <p:nvPr/>
        </p:nvSpPr>
        <p:spPr bwMode="auto">
          <a:xfrm>
            <a:off x="1974850" y="6051550"/>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2" name="Oval 470"/>
          <p:cNvSpPr>
            <a:spLocks noChangeArrowheads="1"/>
          </p:cNvSpPr>
          <p:nvPr/>
        </p:nvSpPr>
        <p:spPr bwMode="auto">
          <a:xfrm>
            <a:off x="1808163" y="5972175"/>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3" name="Oval 471"/>
          <p:cNvSpPr>
            <a:spLocks noChangeArrowheads="1"/>
          </p:cNvSpPr>
          <p:nvPr/>
        </p:nvSpPr>
        <p:spPr bwMode="auto">
          <a:xfrm>
            <a:off x="1871663" y="586581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4" name="Oval 472"/>
          <p:cNvSpPr>
            <a:spLocks noChangeArrowheads="1"/>
          </p:cNvSpPr>
          <p:nvPr/>
        </p:nvSpPr>
        <p:spPr bwMode="auto">
          <a:xfrm>
            <a:off x="2651125" y="6037263"/>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5" name="Oval 473"/>
          <p:cNvSpPr>
            <a:spLocks noChangeArrowheads="1"/>
          </p:cNvSpPr>
          <p:nvPr/>
        </p:nvSpPr>
        <p:spPr bwMode="auto">
          <a:xfrm>
            <a:off x="2444750" y="5962650"/>
            <a:ext cx="146050"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6" name="Oval 474"/>
          <p:cNvSpPr>
            <a:spLocks noChangeArrowheads="1"/>
          </p:cNvSpPr>
          <p:nvPr/>
        </p:nvSpPr>
        <p:spPr bwMode="auto">
          <a:xfrm>
            <a:off x="2239963" y="5845175"/>
            <a:ext cx="147637"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7" name="Oval 475"/>
          <p:cNvSpPr>
            <a:spLocks noChangeArrowheads="1"/>
          </p:cNvSpPr>
          <p:nvPr/>
        </p:nvSpPr>
        <p:spPr bwMode="auto">
          <a:xfrm>
            <a:off x="2239963" y="6013450"/>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8" name="Oval 476"/>
          <p:cNvSpPr>
            <a:spLocks noChangeArrowheads="1"/>
          </p:cNvSpPr>
          <p:nvPr/>
        </p:nvSpPr>
        <p:spPr bwMode="auto">
          <a:xfrm>
            <a:off x="2324100" y="5951538"/>
            <a:ext cx="142875"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79" name="Oval 477"/>
          <p:cNvSpPr>
            <a:spLocks noChangeArrowheads="1"/>
          </p:cNvSpPr>
          <p:nvPr/>
        </p:nvSpPr>
        <p:spPr bwMode="auto">
          <a:xfrm>
            <a:off x="2338388" y="602932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0" name="Oval 478"/>
          <p:cNvSpPr>
            <a:spLocks noChangeArrowheads="1"/>
          </p:cNvSpPr>
          <p:nvPr/>
        </p:nvSpPr>
        <p:spPr bwMode="auto">
          <a:xfrm>
            <a:off x="2173288" y="5949950"/>
            <a:ext cx="150812"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1" name="Oval 479"/>
          <p:cNvSpPr>
            <a:spLocks noChangeArrowheads="1"/>
          </p:cNvSpPr>
          <p:nvPr/>
        </p:nvSpPr>
        <p:spPr bwMode="auto">
          <a:xfrm>
            <a:off x="2332038" y="5994400"/>
            <a:ext cx="147637"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2" name="Oval 480"/>
          <p:cNvSpPr>
            <a:spLocks noChangeArrowheads="1"/>
          </p:cNvSpPr>
          <p:nvPr/>
        </p:nvSpPr>
        <p:spPr bwMode="auto">
          <a:xfrm>
            <a:off x="2547938" y="5888038"/>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3" name="Oval 481"/>
          <p:cNvSpPr>
            <a:spLocks noChangeArrowheads="1"/>
          </p:cNvSpPr>
          <p:nvPr/>
        </p:nvSpPr>
        <p:spPr bwMode="auto">
          <a:xfrm>
            <a:off x="2605088" y="6010275"/>
            <a:ext cx="147637"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4" name="Oval 482"/>
          <p:cNvSpPr>
            <a:spLocks noChangeArrowheads="1"/>
          </p:cNvSpPr>
          <p:nvPr/>
        </p:nvSpPr>
        <p:spPr bwMode="auto">
          <a:xfrm>
            <a:off x="2398713" y="58880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5" name="Oval 483"/>
          <p:cNvSpPr>
            <a:spLocks noChangeArrowheads="1"/>
          </p:cNvSpPr>
          <p:nvPr/>
        </p:nvSpPr>
        <p:spPr bwMode="auto">
          <a:xfrm>
            <a:off x="2398713" y="605948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6" name="Oval 484"/>
          <p:cNvSpPr>
            <a:spLocks noChangeArrowheads="1"/>
          </p:cNvSpPr>
          <p:nvPr/>
        </p:nvSpPr>
        <p:spPr bwMode="auto">
          <a:xfrm>
            <a:off x="2481263" y="5999163"/>
            <a:ext cx="147637"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7" name="Oval 485"/>
          <p:cNvSpPr>
            <a:spLocks noChangeArrowheads="1"/>
          </p:cNvSpPr>
          <p:nvPr/>
        </p:nvSpPr>
        <p:spPr bwMode="auto">
          <a:xfrm>
            <a:off x="2498725" y="6073775"/>
            <a:ext cx="147638"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8" name="Oval 486"/>
          <p:cNvSpPr>
            <a:spLocks noChangeArrowheads="1"/>
          </p:cNvSpPr>
          <p:nvPr/>
        </p:nvSpPr>
        <p:spPr bwMode="auto">
          <a:xfrm>
            <a:off x="2332038" y="599440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89" name="Oval 487"/>
          <p:cNvSpPr>
            <a:spLocks noChangeArrowheads="1"/>
          </p:cNvSpPr>
          <p:nvPr/>
        </p:nvSpPr>
        <p:spPr bwMode="auto">
          <a:xfrm>
            <a:off x="2395538" y="58880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0" name="Oval 488"/>
          <p:cNvSpPr>
            <a:spLocks noChangeArrowheads="1"/>
          </p:cNvSpPr>
          <p:nvPr/>
        </p:nvSpPr>
        <p:spPr bwMode="auto">
          <a:xfrm>
            <a:off x="1736725" y="60372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1" name="Oval 489"/>
          <p:cNvSpPr>
            <a:spLocks noChangeArrowheads="1"/>
          </p:cNvSpPr>
          <p:nvPr/>
        </p:nvSpPr>
        <p:spPr bwMode="auto">
          <a:xfrm>
            <a:off x="1528763" y="5962650"/>
            <a:ext cx="147637" cy="169863"/>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2" name="Oval 490"/>
          <p:cNvSpPr>
            <a:spLocks noChangeArrowheads="1"/>
          </p:cNvSpPr>
          <p:nvPr/>
        </p:nvSpPr>
        <p:spPr bwMode="auto">
          <a:xfrm>
            <a:off x="1325563" y="5845175"/>
            <a:ext cx="146050" cy="16510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3" name="Oval 491"/>
          <p:cNvSpPr>
            <a:spLocks noChangeArrowheads="1"/>
          </p:cNvSpPr>
          <p:nvPr/>
        </p:nvSpPr>
        <p:spPr bwMode="auto">
          <a:xfrm>
            <a:off x="1325563" y="601345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4" name="Oval 492"/>
          <p:cNvSpPr>
            <a:spLocks noChangeArrowheads="1"/>
          </p:cNvSpPr>
          <p:nvPr/>
        </p:nvSpPr>
        <p:spPr bwMode="auto">
          <a:xfrm>
            <a:off x="1408113" y="5951538"/>
            <a:ext cx="144462" cy="169862"/>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5" name="Oval 493"/>
          <p:cNvSpPr>
            <a:spLocks noChangeArrowheads="1"/>
          </p:cNvSpPr>
          <p:nvPr/>
        </p:nvSpPr>
        <p:spPr bwMode="auto">
          <a:xfrm>
            <a:off x="1422400" y="6029325"/>
            <a:ext cx="147638"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6" name="Oval 494"/>
          <p:cNvSpPr>
            <a:spLocks noChangeArrowheads="1"/>
          </p:cNvSpPr>
          <p:nvPr/>
        </p:nvSpPr>
        <p:spPr bwMode="auto">
          <a:xfrm>
            <a:off x="1258888" y="594995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7" name="Oval 495"/>
          <p:cNvSpPr>
            <a:spLocks noChangeArrowheads="1"/>
          </p:cNvSpPr>
          <p:nvPr/>
        </p:nvSpPr>
        <p:spPr bwMode="auto">
          <a:xfrm>
            <a:off x="1417638" y="5994400"/>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8" name="Oval 496"/>
          <p:cNvSpPr>
            <a:spLocks noChangeArrowheads="1"/>
          </p:cNvSpPr>
          <p:nvPr/>
        </p:nvSpPr>
        <p:spPr bwMode="auto">
          <a:xfrm>
            <a:off x="1633538" y="5888038"/>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499" name="Oval 497"/>
          <p:cNvSpPr>
            <a:spLocks noChangeArrowheads="1"/>
          </p:cNvSpPr>
          <p:nvPr/>
        </p:nvSpPr>
        <p:spPr bwMode="auto">
          <a:xfrm>
            <a:off x="1690688" y="6010275"/>
            <a:ext cx="146050" cy="16668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0" name="Oval 498"/>
          <p:cNvSpPr>
            <a:spLocks noChangeArrowheads="1"/>
          </p:cNvSpPr>
          <p:nvPr/>
        </p:nvSpPr>
        <p:spPr bwMode="auto">
          <a:xfrm>
            <a:off x="1482725" y="588803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1" name="Oval 499"/>
          <p:cNvSpPr>
            <a:spLocks noChangeArrowheads="1"/>
          </p:cNvSpPr>
          <p:nvPr/>
        </p:nvSpPr>
        <p:spPr bwMode="auto">
          <a:xfrm>
            <a:off x="1482725" y="605948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2" name="Oval 500"/>
          <p:cNvSpPr>
            <a:spLocks noChangeArrowheads="1"/>
          </p:cNvSpPr>
          <p:nvPr/>
        </p:nvSpPr>
        <p:spPr bwMode="auto">
          <a:xfrm>
            <a:off x="1566863" y="5999163"/>
            <a:ext cx="146050"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3" name="Oval 501"/>
          <p:cNvSpPr>
            <a:spLocks noChangeArrowheads="1"/>
          </p:cNvSpPr>
          <p:nvPr/>
        </p:nvSpPr>
        <p:spPr bwMode="auto">
          <a:xfrm>
            <a:off x="1584325" y="6073775"/>
            <a:ext cx="146050" cy="16827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4" name="Oval 502"/>
          <p:cNvSpPr>
            <a:spLocks noChangeArrowheads="1"/>
          </p:cNvSpPr>
          <p:nvPr/>
        </p:nvSpPr>
        <p:spPr bwMode="auto">
          <a:xfrm>
            <a:off x="1417638" y="5994400"/>
            <a:ext cx="149225" cy="171450"/>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5" name="Oval 503"/>
          <p:cNvSpPr>
            <a:spLocks noChangeArrowheads="1"/>
          </p:cNvSpPr>
          <p:nvPr/>
        </p:nvSpPr>
        <p:spPr bwMode="auto">
          <a:xfrm>
            <a:off x="1479550" y="5888038"/>
            <a:ext cx="147638" cy="16668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06" name="Line 504"/>
          <p:cNvSpPr>
            <a:spLocks noChangeShapeType="1"/>
          </p:cNvSpPr>
          <p:nvPr/>
        </p:nvSpPr>
        <p:spPr bwMode="auto">
          <a:xfrm>
            <a:off x="1835150" y="2060575"/>
            <a:ext cx="0" cy="431800"/>
          </a:xfrm>
          <a:prstGeom prst="line">
            <a:avLst/>
          </a:prstGeom>
          <a:noFill/>
          <a:ln w="9525">
            <a:solidFill>
              <a:schemeClr val="tx1"/>
            </a:solidFill>
            <a:round/>
            <a:headEnd/>
            <a:tailEnd type="triangle" w="med" len="med"/>
          </a:ln>
          <a:effectLst/>
        </p:spPr>
        <p:txBody>
          <a:bodyPr/>
          <a:lstStyle/>
          <a:p>
            <a:endParaRPr lang="cs-CZ">
              <a:solidFill>
                <a:schemeClr val="tx1"/>
              </a:solidFill>
            </a:endParaRPr>
          </a:p>
        </p:txBody>
      </p:sp>
      <p:sp>
        <p:nvSpPr>
          <p:cNvPr id="507" name="Line 505"/>
          <p:cNvSpPr>
            <a:spLocks noChangeShapeType="1"/>
          </p:cNvSpPr>
          <p:nvPr/>
        </p:nvSpPr>
        <p:spPr bwMode="auto">
          <a:xfrm>
            <a:off x="1835150" y="4437063"/>
            <a:ext cx="0" cy="287337"/>
          </a:xfrm>
          <a:prstGeom prst="line">
            <a:avLst/>
          </a:prstGeom>
          <a:noFill/>
          <a:ln w="9525">
            <a:solidFill>
              <a:schemeClr val="tx1"/>
            </a:solidFill>
            <a:round/>
            <a:headEnd/>
            <a:tailEnd type="triangle" w="med" len="med"/>
          </a:ln>
          <a:effectLst/>
        </p:spPr>
        <p:txBody>
          <a:bodyPr/>
          <a:lstStyle/>
          <a:p>
            <a:endParaRPr lang="cs-CZ">
              <a:solidFill>
                <a:schemeClr val="tx1"/>
              </a:solidFill>
            </a:endParaRPr>
          </a:p>
        </p:txBody>
      </p:sp>
      <p:sp>
        <p:nvSpPr>
          <p:cNvPr id="508" name="Text Box 506"/>
          <p:cNvSpPr txBox="1">
            <a:spLocks noChangeArrowheads="1"/>
          </p:cNvSpPr>
          <p:nvPr/>
        </p:nvSpPr>
        <p:spPr bwMode="auto">
          <a:xfrm>
            <a:off x="1331913" y="0"/>
            <a:ext cx="1368425" cy="457200"/>
          </a:xfrm>
          <a:prstGeom prst="rect">
            <a:avLst/>
          </a:prstGeom>
          <a:noFill/>
          <a:ln w="9525">
            <a:noFill/>
            <a:miter lim="800000"/>
            <a:headEnd/>
            <a:tailEnd/>
          </a:ln>
          <a:effectLst/>
        </p:spPr>
        <p:txBody>
          <a:bodyPr>
            <a:spAutoFit/>
          </a:bodyPr>
          <a:lstStyle/>
          <a:p>
            <a:pPr>
              <a:spcBef>
                <a:spcPct val="50000"/>
              </a:spcBef>
            </a:pPr>
            <a:r>
              <a:rPr lang="cs-CZ" altLang="cs-CZ" sz="2400" b="1" i="1" u="sng">
                <a:solidFill>
                  <a:schemeClr val="tx1"/>
                </a:solidFill>
              </a:rPr>
              <a:t>In vivo</a:t>
            </a:r>
          </a:p>
        </p:txBody>
      </p:sp>
      <p:pic>
        <p:nvPicPr>
          <p:cNvPr id="509" name="Picture 508" descr="ES differentiation"/>
          <p:cNvPicPr>
            <a:picLocks noChangeAspect="1" noChangeArrowheads="1"/>
          </p:cNvPicPr>
          <p:nvPr/>
        </p:nvPicPr>
        <p:blipFill>
          <a:blip r:embed="rId2" cstate="print"/>
          <a:srcRect/>
          <a:stretch>
            <a:fillRect/>
          </a:stretch>
        </p:blipFill>
        <p:spPr bwMode="auto">
          <a:xfrm>
            <a:off x="4433856" y="404664"/>
            <a:ext cx="4710145" cy="6453336"/>
          </a:xfrm>
          <a:prstGeom prst="rect">
            <a:avLst/>
          </a:prstGeom>
          <a:noFill/>
          <a:ln w="9525">
            <a:noFill/>
            <a:miter lim="800000"/>
            <a:headEnd/>
            <a:tailEnd/>
          </a:ln>
        </p:spPr>
      </p:pic>
      <p:sp>
        <p:nvSpPr>
          <p:cNvPr id="510" name="Text Box 509"/>
          <p:cNvSpPr txBox="1">
            <a:spLocks noChangeArrowheads="1"/>
          </p:cNvSpPr>
          <p:nvPr/>
        </p:nvSpPr>
        <p:spPr bwMode="auto">
          <a:xfrm>
            <a:off x="6029325" y="0"/>
            <a:ext cx="1368425" cy="457200"/>
          </a:xfrm>
          <a:prstGeom prst="rect">
            <a:avLst/>
          </a:prstGeom>
          <a:noFill/>
          <a:ln w="9525">
            <a:noFill/>
            <a:miter lim="800000"/>
            <a:headEnd/>
            <a:tailEnd/>
          </a:ln>
          <a:effectLst/>
        </p:spPr>
        <p:txBody>
          <a:bodyPr>
            <a:spAutoFit/>
          </a:bodyPr>
          <a:lstStyle/>
          <a:p>
            <a:pPr>
              <a:spcBef>
                <a:spcPct val="50000"/>
              </a:spcBef>
            </a:pPr>
            <a:r>
              <a:rPr lang="cs-CZ" altLang="cs-CZ" sz="2400" b="1" i="1" u="sng">
                <a:solidFill>
                  <a:schemeClr val="tx1"/>
                </a:solidFill>
              </a:rPr>
              <a:t>In vitro</a:t>
            </a:r>
          </a:p>
        </p:txBody>
      </p:sp>
      <p:sp>
        <p:nvSpPr>
          <p:cNvPr id="5" name="Text Box 4"/>
          <p:cNvSpPr txBox="1">
            <a:spLocks noChangeArrowheads="1"/>
          </p:cNvSpPr>
          <p:nvPr/>
        </p:nvSpPr>
        <p:spPr bwMode="auto">
          <a:xfrm>
            <a:off x="1979613" y="2133600"/>
            <a:ext cx="2736850" cy="366713"/>
          </a:xfrm>
          <a:prstGeom prst="rect">
            <a:avLst/>
          </a:prstGeom>
          <a:noFill/>
          <a:ln w="9525">
            <a:noFill/>
            <a:miter lim="800000"/>
            <a:headEnd/>
            <a:tailEnd/>
          </a:ln>
          <a:effectLst/>
        </p:spPr>
        <p:txBody>
          <a:bodyPr>
            <a:spAutoFit/>
          </a:bodyPr>
          <a:lstStyle/>
          <a:p>
            <a:pPr>
              <a:spcBef>
                <a:spcPct val="50000"/>
              </a:spcBef>
            </a:pPr>
            <a:r>
              <a:rPr lang="cs-CZ" altLang="cs-CZ" dirty="0">
                <a:solidFill>
                  <a:schemeClr val="tx1"/>
                </a:solidFill>
              </a:rPr>
              <a:t>vyvíjející se tkáň (orgán)</a:t>
            </a:r>
          </a:p>
        </p:txBody>
      </p:sp>
    </p:spTree>
    <p:extLst>
      <p:ext uri="{BB962C8B-B14F-4D97-AF65-F5344CB8AC3E}">
        <p14:creationId xmlns:p14="http://schemas.microsoft.com/office/powerpoint/2010/main" val="398290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24" name="Rectangle 16"/>
          <p:cNvSpPr>
            <a:spLocks noChangeArrowheads="1"/>
          </p:cNvSpPr>
          <p:nvPr/>
        </p:nvSpPr>
        <p:spPr bwMode="auto">
          <a:xfrm>
            <a:off x="4283075" y="3141663"/>
            <a:ext cx="11525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rgbClr val="FFFF00"/>
                </a:solidFill>
                <a:latin typeface="Times New Roman" pitchFamily="18" charset="0"/>
              </a:defRPr>
            </a:lvl1pPr>
            <a:lvl2pPr>
              <a:defRPr sz="3200">
                <a:solidFill>
                  <a:srgbClr val="FFFF00"/>
                </a:solidFill>
                <a:latin typeface="Times New Roman" pitchFamily="18" charset="0"/>
              </a:defRPr>
            </a:lvl2pPr>
            <a:lvl3pPr>
              <a:defRPr sz="3200">
                <a:solidFill>
                  <a:srgbClr val="FFFF00"/>
                </a:solidFill>
                <a:latin typeface="Times New Roman" pitchFamily="18" charset="0"/>
              </a:defRPr>
            </a:lvl3pPr>
            <a:lvl4pPr>
              <a:defRPr sz="3200">
                <a:solidFill>
                  <a:srgbClr val="FFFF00"/>
                </a:solidFill>
                <a:latin typeface="Times New Roman" pitchFamily="18" charset="0"/>
              </a:defRPr>
            </a:lvl4pPr>
            <a:lvl5pPr>
              <a:defRPr sz="3200">
                <a:solidFill>
                  <a:srgbClr val="FFFF00"/>
                </a:solidFill>
                <a:latin typeface="Times New Roman" pitchFamily="18" charset="0"/>
              </a:defRPr>
            </a:lvl5pPr>
            <a:lvl6pPr marL="457200" algn="ctr" eaLnBrk="0" fontAlgn="base" hangingPunct="0">
              <a:spcBef>
                <a:spcPct val="0"/>
              </a:spcBef>
              <a:spcAft>
                <a:spcPct val="0"/>
              </a:spcAft>
              <a:defRPr sz="3200">
                <a:solidFill>
                  <a:srgbClr val="FFFF00"/>
                </a:solidFill>
                <a:latin typeface="Times New Roman" pitchFamily="18" charset="0"/>
              </a:defRPr>
            </a:lvl6pPr>
            <a:lvl7pPr marL="914400" algn="ctr" eaLnBrk="0" fontAlgn="base" hangingPunct="0">
              <a:spcBef>
                <a:spcPct val="0"/>
              </a:spcBef>
              <a:spcAft>
                <a:spcPct val="0"/>
              </a:spcAft>
              <a:defRPr sz="3200">
                <a:solidFill>
                  <a:srgbClr val="FFFF00"/>
                </a:solidFill>
                <a:latin typeface="Times New Roman" pitchFamily="18" charset="0"/>
              </a:defRPr>
            </a:lvl7pPr>
            <a:lvl8pPr marL="1371600" algn="ctr" eaLnBrk="0" fontAlgn="base" hangingPunct="0">
              <a:spcBef>
                <a:spcPct val="0"/>
              </a:spcBef>
              <a:spcAft>
                <a:spcPct val="0"/>
              </a:spcAft>
              <a:defRPr sz="3200">
                <a:solidFill>
                  <a:srgbClr val="FFFF00"/>
                </a:solidFill>
                <a:latin typeface="Times New Roman" pitchFamily="18" charset="0"/>
              </a:defRPr>
            </a:lvl8pPr>
            <a:lvl9pPr marL="1828800" algn="ctr" eaLnBrk="0" fontAlgn="base" hangingPunct="0">
              <a:spcBef>
                <a:spcPct val="0"/>
              </a:spcBef>
              <a:spcAft>
                <a:spcPct val="0"/>
              </a:spcAft>
              <a:defRPr sz="3200">
                <a:solidFill>
                  <a:srgbClr val="FFFF00"/>
                </a:solidFill>
                <a:latin typeface="Times New Roman" pitchFamily="18" charset="0"/>
              </a:defRPr>
            </a:lvl9pPr>
          </a:lstStyle>
          <a:p>
            <a:pPr algn="l"/>
            <a:r>
              <a:rPr lang="en-GB" altLang="cs-CZ" sz="1400">
                <a:solidFill>
                  <a:schemeClr val="bg1"/>
                </a:solidFill>
                <a:latin typeface="Arial" charset="0"/>
              </a:rPr>
              <a:t>8h embryo</a:t>
            </a:r>
          </a:p>
        </p:txBody>
      </p:sp>
      <p:sp>
        <p:nvSpPr>
          <p:cNvPr id="299029" name="Rectangle 21"/>
          <p:cNvSpPr>
            <a:spLocks noChangeArrowheads="1"/>
          </p:cNvSpPr>
          <p:nvPr/>
        </p:nvSpPr>
        <p:spPr bwMode="auto">
          <a:xfrm>
            <a:off x="7743825" y="2974975"/>
            <a:ext cx="576263"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rgbClr val="FFFF00"/>
                </a:solidFill>
                <a:latin typeface="Times New Roman" pitchFamily="18" charset="0"/>
              </a:defRPr>
            </a:lvl1pPr>
            <a:lvl2pPr>
              <a:defRPr sz="3200">
                <a:solidFill>
                  <a:srgbClr val="FFFF00"/>
                </a:solidFill>
                <a:latin typeface="Times New Roman" pitchFamily="18" charset="0"/>
              </a:defRPr>
            </a:lvl2pPr>
            <a:lvl3pPr>
              <a:defRPr sz="3200">
                <a:solidFill>
                  <a:srgbClr val="FFFF00"/>
                </a:solidFill>
                <a:latin typeface="Times New Roman" pitchFamily="18" charset="0"/>
              </a:defRPr>
            </a:lvl3pPr>
            <a:lvl4pPr>
              <a:defRPr sz="3200">
                <a:solidFill>
                  <a:srgbClr val="FFFF00"/>
                </a:solidFill>
                <a:latin typeface="Times New Roman" pitchFamily="18" charset="0"/>
              </a:defRPr>
            </a:lvl4pPr>
            <a:lvl5pPr>
              <a:defRPr sz="3200">
                <a:solidFill>
                  <a:srgbClr val="FFFF00"/>
                </a:solidFill>
                <a:latin typeface="Times New Roman" pitchFamily="18" charset="0"/>
              </a:defRPr>
            </a:lvl5pPr>
            <a:lvl6pPr marL="457200" algn="ctr" eaLnBrk="0" fontAlgn="base" hangingPunct="0">
              <a:spcBef>
                <a:spcPct val="0"/>
              </a:spcBef>
              <a:spcAft>
                <a:spcPct val="0"/>
              </a:spcAft>
              <a:defRPr sz="3200">
                <a:solidFill>
                  <a:srgbClr val="FFFF00"/>
                </a:solidFill>
                <a:latin typeface="Times New Roman" pitchFamily="18" charset="0"/>
              </a:defRPr>
            </a:lvl6pPr>
            <a:lvl7pPr marL="914400" algn="ctr" eaLnBrk="0" fontAlgn="base" hangingPunct="0">
              <a:spcBef>
                <a:spcPct val="0"/>
              </a:spcBef>
              <a:spcAft>
                <a:spcPct val="0"/>
              </a:spcAft>
              <a:defRPr sz="3200">
                <a:solidFill>
                  <a:srgbClr val="FFFF00"/>
                </a:solidFill>
                <a:latin typeface="Times New Roman" pitchFamily="18" charset="0"/>
              </a:defRPr>
            </a:lvl7pPr>
            <a:lvl8pPr marL="1371600" algn="ctr" eaLnBrk="0" fontAlgn="base" hangingPunct="0">
              <a:spcBef>
                <a:spcPct val="0"/>
              </a:spcBef>
              <a:spcAft>
                <a:spcPct val="0"/>
              </a:spcAft>
              <a:defRPr sz="3200">
                <a:solidFill>
                  <a:srgbClr val="FFFF00"/>
                </a:solidFill>
                <a:latin typeface="Times New Roman" pitchFamily="18" charset="0"/>
              </a:defRPr>
            </a:lvl8pPr>
            <a:lvl9pPr marL="1828800" algn="ctr" eaLnBrk="0" fontAlgn="base" hangingPunct="0">
              <a:spcBef>
                <a:spcPct val="0"/>
              </a:spcBef>
              <a:spcAft>
                <a:spcPct val="0"/>
              </a:spcAft>
              <a:defRPr sz="3200">
                <a:solidFill>
                  <a:srgbClr val="FFFF00"/>
                </a:solidFill>
                <a:latin typeface="Times New Roman" pitchFamily="18" charset="0"/>
              </a:defRPr>
            </a:lvl9pPr>
          </a:lstStyle>
          <a:p>
            <a:pPr algn="l"/>
            <a:r>
              <a:rPr lang="en-GB" altLang="cs-CZ" sz="1400">
                <a:solidFill>
                  <a:schemeClr val="bg1"/>
                </a:solidFill>
                <a:latin typeface="Arial" charset="0"/>
              </a:rPr>
              <a:t>ICM</a:t>
            </a:r>
          </a:p>
        </p:txBody>
      </p:sp>
      <p:sp>
        <p:nvSpPr>
          <p:cNvPr id="299030" name="Line 22"/>
          <p:cNvSpPr>
            <a:spLocks noChangeShapeType="1"/>
          </p:cNvSpPr>
          <p:nvPr/>
        </p:nvSpPr>
        <p:spPr bwMode="auto">
          <a:xfrm flipV="1">
            <a:off x="8021638" y="2657475"/>
            <a:ext cx="133350" cy="412750"/>
          </a:xfrm>
          <a:prstGeom prst="line">
            <a:avLst/>
          </a:prstGeom>
          <a:noFill/>
          <a:ln w="38100">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99033" name="Rectangle 25"/>
          <p:cNvSpPr>
            <a:spLocks noChangeArrowheads="1"/>
          </p:cNvSpPr>
          <p:nvPr/>
        </p:nvSpPr>
        <p:spPr bwMode="auto">
          <a:xfrm>
            <a:off x="6588125" y="3429000"/>
            <a:ext cx="210978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rgbClr val="FFFF00"/>
                </a:solidFill>
                <a:latin typeface="Times New Roman" pitchFamily="18" charset="0"/>
              </a:defRPr>
            </a:lvl1pPr>
            <a:lvl2pPr>
              <a:defRPr sz="3200">
                <a:solidFill>
                  <a:srgbClr val="FFFF00"/>
                </a:solidFill>
                <a:latin typeface="Times New Roman" pitchFamily="18" charset="0"/>
              </a:defRPr>
            </a:lvl2pPr>
            <a:lvl3pPr>
              <a:defRPr sz="3200">
                <a:solidFill>
                  <a:srgbClr val="FFFF00"/>
                </a:solidFill>
                <a:latin typeface="Times New Roman" pitchFamily="18" charset="0"/>
              </a:defRPr>
            </a:lvl3pPr>
            <a:lvl4pPr>
              <a:defRPr sz="3200">
                <a:solidFill>
                  <a:srgbClr val="FFFF00"/>
                </a:solidFill>
                <a:latin typeface="Times New Roman" pitchFamily="18" charset="0"/>
              </a:defRPr>
            </a:lvl4pPr>
            <a:lvl5pPr>
              <a:defRPr sz="3200">
                <a:solidFill>
                  <a:srgbClr val="FFFF00"/>
                </a:solidFill>
                <a:latin typeface="Times New Roman" pitchFamily="18" charset="0"/>
              </a:defRPr>
            </a:lvl5pPr>
            <a:lvl6pPr marL="457200" algn="ctr" eaLnBrk="0" fontAlgn="base" hangingPunct="0">
              <a:spcBef>
                <a:spcPct val="0"/>
              </a:spcBef>
              <a:spcAft>
                <a:spcPct val="0"/>
              </a:spcAft>
              <a:defRPr sz="3200">
                <a:solidFill>
                  <a:srgbClr val="FFFF00"/>
                </a:solidFill>
                <a:latin typeface="Times New Roman" pitchFamily="18" charset="0"/>
              </a:defRPr>
            </a:lvl6pPr>
            <a:lvl7pPr marL="914400" algn="ctr" eaLnBrk="0" fontAlgn="base" hangingPunct="0">
              <a:spcBef>
                <a:spcPct val="0"/>
              </a:spcBef>
              <a:spcAft>
                <a:spcPct val="0"/>
              </a:spcAft>
              <a:defRPr sz="3200">
                <a:solidFill>
                  <a:srgbClr val="FFFF00"/>
                </a:solidFill>
                <a:latin typeface="Times New Roman" pitchFamily="18" charset="0"/>
              </a:defRPr>
            </a:lvl7pPr>
            <a:lvl8pPr marL="1371600" algn="ctr" eaLnBrk="0" fontAlgn="base" hangingPunct="0">
              <a:spcBef>
                <a:spcPct val="0"/>
              </a:spcBef>
              <a:spcAft>
                <a:spcPct val="0"/>
              </a:spcAft>
              <a:defRPr sz="3200">
                <a:solidFill>
                  <a:srgbClr val="FFFF00"/>
                </a:solidFill>
                <a:latin typeface="Times New Roman" pitchFamily="18" charset="0"/>
              </a:defRPr>
            </a:lvl8pPr>
            <a:lvl9pPr marL="1828800" algn="ctr" eaLnBrk="0" fontAlgn="base" hangingPunct="0">
              <a:spcBef>
                <a:spcPct val="0"/>
              </a:spcBef>
              <a:spcAft>
                <a:spcPct val="0"/>
              </a:spcAft>
              <a:defRPr sz="3200">
                <a:solidFill>
                  <a:srgbClr val="FFFF00"/>
                </a:solidFill>
                <a:latin typeface="Times New Roman" pitchFamily="18" charset="0"/>
              </a:defRPr>
            </a:lvl9pPr>
          </a:lstStyle>
          <a:p>
            <a:pPr algn="l"/>
            <a:r>
              <a:rPr lang="en-GB" altLang="cs-CZ" sz="1400">
                <a:solidFill>
                  <a:schemeClr val="bg1"/>
                </a:solidFill>
                <a:latin typeface="Arial" charset="0"/>
              </a:rPr>
              <a:t>2d embryo circulation</a:t>
            </a:r>
          </a:p>
        </p:txBody>
      </p:sp>
      <p:pic>
        <p:nvPicPr>
          <p:cNvPr id="299038"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10220"/>
            <a:ext cx="6960157" cy="4320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txBox="1">
            <a:spLocks noChangeArrowheads="1"/>
          </p:cNvSpPr>
          <p:nvPr/>
        </p:nvSpPr>
        <p:spPr bwMode="auto">
          <a:xfrm>
            <a:off x="1043608"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Indukované kmenové buňky - </a:t>
            </a:r>
            <a:r>
              <a:rPr lang="cs-CZ" altLang="cs-CZ" sz="2800" b="1" kern="0" dirty="0" err="1">
                <a:solidFill>
                  <a:schemeClr val="accent1">
                    <a:lumMod val="75000"/>
                  </a:schemeClr>
                </a:solidFill>
                <a:latin typeface="Arial"/>
              </a:rPr>
              <a:t>iPSCs</a:t>
            </a:r>
            <a:endParaRPr lang="cs-CZ" altLang="cs-CZ" sz="2800" b="1" kern="0" dirty="0">
              <a:solidFill>
                <a:schemeClr val="accent1">
                  <a:lumMod val="75000"/>
                </a:schemeClr>
              </a:solidFill>
              <a:latin typeface="Arial"/>
            </a:endParaRPr>
          </a:p>
        </p:txBody>
      </p:sp>
      <p:sp>
        <p:nvSpPr>
          <p:cNvPr id="2" name="TextovéPole 1">
            <a:extLst>
              <a:ext uri="{FF2B5EF4-FFF2-40B4-BE49-F238E27FC236}">
                <a16:creationId xmlns:a16="http://schemas.microsoft.com/office/drawing/2014/main" id="{DB9FCDD2-E055-48BF-B14D-201508C5ACE3}"/>
              </a:ext>
            </a:extLst>
          </p:cNvPr>
          <p:cNvSpPr txBox="1"/>
          <p:nvPr/>
        </p:nvSpPr>
        <p:spPr>
          <a:xfrm>
            <a:off x="2051720" y="5589240"/>
            <a:ext cx="6646193" cy="923330"/>
          </a:xfrm>
          <a:prstGeom prst="rect">
            <a:avLst/>
          </a:prstGeom>
          <a:noFill/>
        </p:spPr>
        <p:txBody>
          <a:bodyPr wrap="square" rtlCol="0">
            <a:spAutoFit/>
          </a:bodyPr>
          <a:lstStyle/>
          <a:p>
            <a:r>
              <a:rPr lang="cs-CZ" dirty="0" err="1">
                <a:solidFill>
                  <a:schemeClr val="tx1"/>
                </a:solidFill>
              </a:rPr>
              <a:t>iPSCs</a:t>
            </a:r>
            <a:r>
              <a:rPr lang="cs-CZ" dirty="0">
                <a:solidFill>
                  <a:schemeClr val="tx1"/>
                </a:solidFill>
              </a:rPr>
              <a:t>: Buňky s vlastnostmi embryonálních kmenových buněk, které byly připraveny tzv. přímým </a:t>
            </a:r>
            <a:r>
              <a:rPr lang="cs-CZ" dirty="0" err="1">
                <a:solidFill>
                  <a:schemeClr val="tx1"/>
                </a:solidFill>
              </a:rPr>
              <a:t>reprogramováním</a:t>
            </a:r>
            <a:r>
              <a:rPr lang="cs-CZ" dirty="0">
                <a:solidFill>
                  <a:schemeClr val="tx1"/>
                </a:solidFill>
              </a:rPr>
              <a:t> kombinací transkripčních faktorů</a:t>
            </a:r>
          </a:p>
        </p:txBody>
      </p:sp>
    </p:spTree>
    <p:extLst>
      <p:ext uri="{BB962C8B-B14F-4D97-AF65-F5344CB8AC3E}">
        <p14:creationId xmlns:p14="http://schemas.microsoft.com/office/powerpoint/2010/main" val="170203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71"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745" y="809328"/>
            <a:ext cx="549918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107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712" y="1341438"/>
            <a:ext cx="1584325" cy="1295400"/>
          </a:xfrm>
          <a:prstGeom prst="rect">
            <a:avLst/>
          </a:prstGeom>
          <a:noFill/>
          <a:extLst>
            <a:ext uri="{909E8E84-426E-40DD-AFC4-6F175D3DCCD1}">
              <a14:hiddenFill xmlns:a14="http://schemas.microsoft.com/office/drawing/2010/main">
                <a:solidFill>
                  <a:srgbClr val="FFFFFF"/>
                </a:solidFill>
              </a14:hiddenFill>
            </a:ext>
          </a:extLst>
        </p:spPr>
      </p:pic>
      <p:sp>
        <p:nvSpPr>
          <p:cNvPr id="301073" name="Line 17"/>
          <p:cNvSpPr>
            <a:spLocks noChangeShapeType="1"/>
          </p:cNvSpPr>
          <p:nvPr/>
        </p:nvSpPr>
        <p:spPr bwMode="auto">
          <a:xfrm>
            <a:off x="1835696" y="2852936"/>
            <a:ext cx="360040" cy="725289"/>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1074" name="Line 18"/>
          <p:cNvSpPr>
            <a:spLocks noChangeShapeType="1"/>
          </p:cNvSpPr>
          <p:nvPr/>
        </p:nvSpPr>
        <p:spPr bwMode="auto">
          <a:xfrm flipV="1">
            <a:off x="3024188" y="3791917"/>
            <a:ext cx="635000" cy="15875"/>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1076" name="Rectangle 20"/>
          <p:cNvSpPr>
            <a:spLocks noChangeArrowheads="1"/>
          </p:cNvSpPr>
          <p:nvPr/>
        </p:nvSpPr>
        <p:spPr bwMode="auto">
          <a:xfrm>
            <a:off x="2030413" y="3606800"/>
            <a:ext cx="97155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rgbClr val="FFFF00"/>
                </a:solidFill>
                <a:latin typeface="Times New Roman" pitchFamily="18" charset="0"/>
              </a:defRPr>
            </a:lvl1pPr>
            <a:lvl2pPr>
              <a:defRPr sz="3200">
                <a:solidFill>
                  <a:srgbClr val="FFFF00"/>
                </a:solidFill>
                <a:latin typeface="Times New Roman" pitchFamily="18" charset="0"/>
              </a:defRPr>
            </a:lvl2pPr>
            <a:lvl3pPr>
              <a:defRPr sz="3200">
                <a:solidFill>
                  <a:srgbClr val="FFFF00"/>
                </a:solidFill>
                <a:latin typeface="Times New Roman" pitchFamily="18" charset="0"/>
              </a:defRPr>
            </a:lvl3pPr>
            <a:lvl4pPr>
              <a:defRPr sz="3200">
                <a:solidFill>
                  <a:srgbClr val="FFFF00"/>
                </a:solidFill>
                <a:latin typeface="Times New Roman" pitchFamily="18" charset="0"/>
              </a:defRPr>
            </a:lvl4pPr>
            <a:lvl5pPr>
              <a:defRPr sz="3200">
                <a:solidFill>
                  <a:srgbClr val="FFFF00"/>
                </a:solidFill>
                <a:latin typeface="Times New Roman" pitchFamily="18" charset="0"/>
              </a:defRPr>
            </a:lvl5pPr>
            <a:lvl6pPr marL="457200" algn="ctr" eaLnBrk="0" fontAlgn="base" hangingPunct="0">
              <a:spcBef>
                <a:spcPct val="0"/>
              </a:spcBef>
              <a:spcAft>
                <a:spcPct val="0"/>
              </a:spcAft>
              <a:defRPr sz="3200">
                <a:solidFill>
                  <a:srgbClr val="FFFF00"/>
                </a:solidFill>
                <a:latin typeface="Times New Roman" pitchFamily="18" charset="0"/>
              </a:defRPr>
            </a:lvl6pPr>
            <a:lvl7pPr marL="914400" algn="ctr" eaLnBrk="0" fontAlgn="base" hangingPunct="0">
              <a:spcBef>
                <a:spcPct val="0"/>
              </a:spcBef>
              <a:spcAft>
                <a:spcPct val="0"/>
              </a:spcAft>
              <a:defRPr sz="3200">
                <a:solidFill>
                  <a:srgbClr val="FFFF00"/>
                </a:solidFill>
                <a:latin typeface="Times New Roman" pitchFamily="18" charset="0"/>
              </a:defRPr>
            </a:lvl7pPr>
            <a:lvl8pPr marL="1371600" algn="ctr" eaLnBrk="0" fontAlgn="base" hangingPunct="0">
              <a:spcBef>
                <a:spcPct val="0"/>
              </a:spcBef>
              <a:spcAft>
                <a:spcPct val="0"/>
              </a:spcAft>
              <a:defRPr sz="3200">
                <a:solidFill>
                  <a:srgbClr val="FFFF00"/>
                </a:solidFill>
                <a:latin typeface="Times New Roman" pitchFamily="18" charset="0"/>
              </a:defRPr>
            </a:lvl8pPr>
            <a:lvl9pPr marL="1828800" algn="ctr" eaLnBrk="0" fontAlgn="base" hangingPunct="0">
              <a:spcBef>
                <a:spcPct val="0"/>
              </a:spcBef>
              <a:spcAft>
                <a:spcPct val="0"/>
              </a:spcAft>
              <a:defRPr sz="3200">
                <a:solidFill>
                  <a:srgbClr val="FFFF00"/>
                </a:solidFill>
                <a:latin typeface="Times New Roman" pitchFamily="18" charset="0"/>
              </a:defRPr>
            </a:lvl9pPr>
          </a:lstStyle>
          <a:p>
            <a:pPr algn="l"/>
            <a:r>
              <a:rPr lang="cs-CZ" altLang="cs-CZ" sz="1800" dirty="0">
                <a:solidFill>
                  <a:schemeClr val="tx1"/>
                </a:solidFill>
              </a:rPr>
              <a:t>Oct3/4</a:t>
            </a:r>
            <a:br>
              <a:rPr lang="cs-CZ" altLang="cs-CZ" sz="1800" dirty="0">
                <a:solidFill>
                  <a:schemeClr val="tx1"/>
                </a:solidFill>
              </a:rPr>
            </a:br>
            <a:r>
              <a:rPr lang="cs-CZ" altLang="cs-CZ" sz="1800" dirty="0">
                <a:solidFill>
                  <a:schemeClr val="tx1"/>
                </a:solidFill>
              </a:rPr>
              <a:t>Sox2</a:t>
            </a:r>
            <a:br>
              <a:rPr lang="cs-CZ" altLang="cs-CZ" sz="1800" dirty="0">
                <a:solidFill>
                  <a:schemeClr val="tx1"/>
                </a:solidFill>
              </a:rPr>
            </a:br>
            <a:r>
              <a:rPr lang="cs-CZ" altLang="cs-CZ" sz="1800" dirty="0">
                <a:solidFill>
                  <a:schemeClr val="tx1"/>
                </a:solidFill>
              </a:rPr>
              <a:t>c-</a:t>
            </a:r>
            <a:r>
              <a:rPr lang="cs-CZ" altLang="cs-CZ" sz="1800" dirty="0" err="1">
                <a:solidFill>
                  <a:schemeClr val="tx1"/>
                </a:solidFill>
              </a:rPr>
              <a:t>Myc</a:t>
            </a:r>
            <a:br>
              <a:rPr lang="cs-CZ" altLang="cs-CZ" sz="1800" dirty="0">
                <a:solidFill>
                  <a:schemeClr val="tx1"/>
                </a:solidFill>
              </a:rPr>
            </a:br>
            <a:r>
              <a:rPr lang="cs-CZ" altLang="cs-CZ" sz="1800" dirty="0">
                <a:solidFill>
                  <a:schemeClr val="tx1"/>
                </a:solidFill>
              </a:rPr>
              <a:t>Klf4</a:t>
            </a:r>
            <a:br>
              <a:rPr lang="cs-CZ" altLang="cs-CZ" sz="1800" dirty="0">
                <a:solidFill>
                  <a:schemeClr val="tx1"/>
                </a:solidFill>
              </a:rPr>
            </a:br>
            <a:endParaRPr lang="cs-CZ" altLang="cs-CZ" sz="1800" dirty="0">
              <a:solidFill>
                <a:schemeClr val="tx1"/>
              </a:solidFill>
            </a:endParaRPr>
          </a:p>
        </p:txBody>
      </p:sp>
      <p:sp>
        <p:nvSpPr>
          <p:cNvPr id="8" name="Rectangle 3"/>
          <p:cNvSpPr txBox="1">
            <a:spLocks noChangeArrowheads="1"/>
          </p:cNvSpPr>
          <p:nvPr/>
        </p:nvSpPr>
        <p:spPr bwMode="auto">
          <a:xfrm>
            <a:off x="1043608"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Indukované kmenové buňky - </a:t>
            </a:r>
            <a:r>
              <a:rPr lang="cs-CZ" altLang="cs-CZ" sz="2800" b="1" kern="0" dirty="0" err="1">
                <a:solidFill>
                  <a:schemeClr val="accent1">
                    <a:lumMod val="75000"/>
                  </a:schemeClr>
                </a:solidFill>
                <a:latin typeface="Arial"/>
              </a:rPr>
              <a:t>iPSCs</a:t>
            </a:r>
            <a:endParaRPr lang="cs-CZ" altLang="cs-CZ" sz="2800" b="1" kern="0" dirty="0">
              <a:solidFill>
                <a:schemeClr val="accent1">
                  <a:lumMod val="75000"/>
                </a:schemeClr>
              </a:solidFill>
              <a:latin typeface="Arial"/>
            </a:endParaRPr>
          </a:p>
        </p:txBody>
      </p:sp>
    </p:spTree>
    <p:extLst>
      <p:ext uri="{BB962C8B-B14F-4D97-AF65-F5344CB8AC3E}">
        <p14:creationId xmlns:p14="http://schemas.microsoft.com/office/powerpoint/2010/main" val="183351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ýsledek obrázku pro yamanaka i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785782"/>
            <a:ext cx="3830003" cy="26350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bwMode="auto">
          <a:xfrm>
            <a:off x="1043608" y="0"/>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Indukované kmenové buňky - </a:t>
            </a:r>
            <a:r>
              <a:rPr lang="cs-CZ" altLang="cs-CZ" sz="2800" b="1" kern="0" dirty="0" err="1">
                <a:solidFill>
                  <a:schemeClr val="accent1">
                    <a:lumMod val="75000"/>
                  </a:schemeClr>
                </a:solidFill>
                <a:latin typeface="Arial"/>
              </a:rPr>
              <a:t>iPSCs</a:t>
            </a:r>
            <a:endParaRPr lang="cs-CZ" altLang="cs-CZ" sz="2800" b="1" kern="0" dirty="0">
              <a:solidFill>
                <a:schemeClr val="accent1">
                  <a:lumMod val="75000"/>
                </a:schemeClr>
              </a:solidFill>
              <a:latin typeface="Arial"/>
            </a:endParaRPr>
          </a:p>
        </p:txBody>
      </p:sp>
      <p:sp>
        <p:nvSpPr>
          <p:cNvPr id="2" name="AutoShape 4" descr="Výsledek obrázku pro yamanaka i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Výsledek obrázku pro yamanaka ip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Výsledek obrázku pro yamanaka 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501" y="3347610"/>
            <a:ext cx="4680520" cy="35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5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ýsledek obrázku pro ips cell production">
            <a:extLst>
              <a:ext uri="{FF2B5EF4-FFF2-40B4-BE49-F238E27FC236}">
                <a16:creationId xmlns:a16="http://schemas.microsoft.com/office/drawing/2014/main" id="{71AC9285-93CE-4AA9-BF2D-5180FC580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91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0482"/>
          <a:stretch/>
        </p:blipFill>
        <p:spPr bwMode="auto">
          <a:xfrm>
            <a:off x="2339752" y="2674792"/>
            <a:ext cx="6648450" cy="77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164"/>
          <a:stretch/>
        </p:blipFill>
        <p:spPr bwMode="auto">
          <a:xfrm>
            <a:off x="2339752" y="3446951"/>
            <a:ext cx="6648450" cy="240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bwMode="auto">
          <a:xfrm>
            <a:off x="643186" y="0"/>
            <a:ext cx="834501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Direct </a:t>
            </a:r>
            <a:r>
              <a:rPr lang="cs-CZ" altLang="cs-CZ" sz="2800" b="1" kern="0" dirty="0" err="1">
                <a:solidFill>
                  <a:schemeClr val="accent1">
                    <a:lumMod val="75000"/>
                  </a:schemeClr>
                </a:solidFill>
                <a:latin typeface="Arial"/>
              </a:rPr>
              <a:t>reprogramming</a:t>
            </a:r>
            <a:r>
              <a:rPr lang="cs-CZ" altLang="cs-CZ" sz="2800" b="1" kern="0" dirty="0">
                <a:solidFill>
                  <a:schemeClr val="accent1">
                    <a:lumMod val="75000"/>
                  </a:schemeClr>
                </a:solidFill>
                <a:latin typeface="Arial"/>
              </a:rPr>
              <a:t> – přímé přeprogramování</a:t>
            </a:r>
          </a:p>
        </p:txBody>
      </p:sp>
      <p:sp>
        <p:nvSpPr>
          <p:cNvPr id="2" name="TextovéPole 1"/>
          <p:cNvSpPr txBox="1"/>
          <p:nvPr/>
        </p:nvSpPr>
        <p:spPr>
          <a:xfrm>
            <a:off x="2339752" y="1152079"/>
            <a:ext cx="6360418" cy="1477328"/>
          </a:xfrm>
          <a:prstGeom prst="rect">
            <a:avLst/>
          </a:prstGeom>
          <a:noFill/>
        </p:spPr>
        <p:txBody>
          <a:bodyPr wrap="square" rtlCol="0">
            <a:spAutoFit/>
          </a:bodyPr>
          <a:lstStyle/>
          <a:p>
            <a:r>
              <a:rPr lang="cs-CZ" dirty="0">
                <a:solidFill>
                  <a:schemeClr val="tx1"/>
                </a:solidFill>
              </a:rPr>
              <a:t>Proces, kterým lze s použitím kombinace transkripčních faktorů (nebo inhibitorů/aktivátorů signálních drah) změnit jeden buněčný typ v druhý.</a:t>
            </a:r>
          </a:p>
          <a:p>
            <a:endParaRPr lang="cs-CZ" dirty="0">
              <a:solidFill>
                <a:schemeClr val="tx1"/>
              </a:solidFill>
            </a:endParaRPr>
          </a:p>
          <a:p>
            <a:r>
              <a:rPr lang="cs-CZ" dirty="0">
                <a:solidFill>
                  <a:schemeClr val="tx1"/>
                </a:solidFill>
              </a:rPr>
              <a:t>Např. gliové buňky v </a:t>
            </a:r>
            <a:r>
              <a:rPr lang="cs-CZ" dirty="0" err="1">
                <a:solidFill>
                  <a:schemeClr val="tx1"/>
                </a:solidFill>
              </a:rPr>
              <a:t>dopaminergní</a:t>
            </a:r>
            <a:r>
              <a:rPr lang="cs-CZ" dirty="0">
                <a:solidFill>
                  <a:schemeClr val="tx1"/>
                </a:solidFill>
              </a:rPr>
              <a:t> neurony:</a:t>
            </a:r>
          </a:p>
        </p:txBody>
      </p:sp>
    </p:spTree>
    <p:extLst>
      <p:ext uri="{BB962C8B-B14F-4D97-AF65-F5344CB8AC3E}">
        <p14:creationId xmlns:p14="http://schemas.microsoft.com/office/powerpoint/2010/main" val="2353262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AutoShape 2"/>
          <p:cNvSpPr>
            <a:spLocks noChangeArrowheads="1"/>
          </p:cNvSpPr>
          <p:nvPr/>
        </p:nvSpPr>
        <p:spPr bwMode="auto">
          <a:xfrm flipH="1">
            <a:off x="1619250" y="1897856"/>
            <a:ext cx="7272337" cy="935038"/>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ontogeneze</a:t>
            </a:r>
          </a:p>
        </p:txBody>
      </p:sp>
      <p:sp>
        <p:nvSpPr>
          <p:cNvPr id="509" name="Text Box 3"/>
          <p:cNvSpPr txBox="1">
            <a:spLocks noChangeArrowheads="1"/>
          </p:cNvSpPr>
          <p:nvPr/>
        </p:nvSpPr>
        <p:spPr bwMode="auto">
          <a:xfrm>
            <a:off x="1260475" y="3409156"/>
            <a:ext cx="13684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blastocysta</a:t>
            </a:r>
          </a:p>
        </p:txBody>
      </p:sp>
      <p:sp>
        <p:nvSpPr>
          <p:cNvPr id="510" name="Text Box 4"/>
          <p:cNvSpPr txBox="1">
            <a:spLocks noChangeArrowheads="1"/>
          </p:cNvSpPr>
          <p:nvPr/>
        </p:nvSpPr>
        <p:spPr bwMode="auto">
          <a:xfrm>
            <a:off x="3563937" y="3337719"/>
            <a:ext cx="2736850"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vyvíjející se tkáň (orgán)</a:t>
            </a:r>
          </a:p>
        </p:txBody>
      </p:sp>
      <p:sp>
        <p:nvSpPr>
          <p:cNvPr id="511" name="Text Box 5"/>
          <p:cNvSpPr txBox="1">
            <a:spLocks noChangeArrowheads="1"/>
          </p:cNvSpPr>
          <p:nvPr/>
        </p:nvSpPr>
        <p:spPr bwMode="auto">
          <a:xfrm>
            <a:off x="7092950" y="3337719"/>
            <a:ext cx="2087562"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dospělá tkáň</a:t>
            </a:r>
          </a:p>
        </p:txBody>
      </p:sp>
      <p:sp>
        <p:nvSpPr>
          <p:cNvPr id="512" name="Oval 6"/>
          <p:cNvSpPr>
            <a:spLocks noChangeArrowheads="1"/>
          </p:cNvSpPr>
          <p:nvPr/>
        </p:nvSpPr>
        <p:spPr bwMode="auto">
          <a:xfrm>
            <a:off x="1417637" y="4085431"/>
            <a:ext cx="1209675" cy="12827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3" name="Oval 7"/>
          <p:cNvSpPr>
            <a:spLocks noChangeArrowheads="1"/>
          </p:cNvSpPr>
          <p:nvPr/>
        </p:nvSpPr>
        <p:spPr bwMode="auto">
          <a:xfrm>
            <a:off x="2119312" y="5080794"/>
            <a:ext cx="147638"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4" name="Oval 8"/>
          <p:cNvSpPr>
            <a:spLocks noChangeArrowheads="1"/>
          </p:cNvSpPr>
          <p:nvPr/>
        </p:nvSpPr>
        <p:spPr bwMode="auto">
          <a:xfrm>
            <a:off x="1912937" y="5006181"/>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5" name="Oval 9"/>
          <p:cNvSpPr>
            <a:spLocks noChangeArrowheads="1"/>
          </p:cNvSpPr>
          <p:nvPr/>
        </p:nvSpPr>
        <p:spPr bwMode="auto">
          <a:xfrm>
            <a:off x="1708150" y="4887119"/>
            <a:ext cx="147637" cy="166687"/>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6" name="Oval 10"/>
          <p:cNvSpPr>
            <a:spLocks noChangeArrowheads="1"/>
          </p:cNvSpPr>
          <p:nvPr/>
        </p:nvSpPr>
        <p:spPr bwMode="auto">
          <a:xfrm>
            <a:off x="1708150" y="5055394"/>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7" name="Oval 11"/>
          <p:cNvSpPr>
            <a:spLocks noChangeArrowheads="1"/>
          </p:cNvSpPr>
          <p:nvPr/>
        </p:nvSpPr>
        <p:spPr bwMode="auto">
          <a:xfrm>
            <a:off x="1792287" y="4995069"/>
            <a:ext cx="142875"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8" name="Oval 12"/>
          <p:cNvSpPr>
            <a:spLocks noChangeArrowheads="1"/>
          </p:cNvSpPr>
          <p:nvPr/>
        </p:nvSpPr>
        <p:spPr bwMode="auto">
          <a:xfrm>
            <a:off x="1806575" y="5072856"/>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9" name="Oval 13"/>
          <p:cNvSpPr>
            <a:spLocks noChangeArrowheads="1"/>
          </p:cNvSpPr>
          <p:nvPr/>
        </p:nvSpPr>
        <p:spPr bwMode="auto">
          <a:xfrm>
            <a:off x="1641475" y="4991894"/>
            <a:ext cx="150812"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0" name="Oval 14"/>
          <p:cNvSpPr>
            <a:spLocks noChangeArrowheads="1"/>
          </p:cNvSpPr>
          <p:nvPr/>
        </p:nvSpPr>
        <p:spPr bwMode="auto">
          <a:xfrm>
            <a:off x="1800225" y="5036344"/>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1" name="Oval 15"/>
          <p:cNvSpPr>
            <a:spLocks noChangeArrowheads="1"/>
          </p:cNvSpPr>
          <p:nvPr/>
        </p:nvSpPr>
        <p:spPr bwMode="auto">
          <a:xfrm>
            <a:off x="2016125" y="4931569"/>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2" name="Oval 16"/>
          <p:cNvSpPr>
            <a:spLocks noChangeArrowheads="1"/>
          </p:cNvSpPr>
          <p:nvPr/>
        </p:nvSpPr>
        <p:spPr bwMode="auto">
          <a:xfrm>
            <a:off x="2073275" y="5053806"/>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3" name="Oval 17"/>
          <p:cNvSpPr>
            <a:spLocks noChangeArrowheads="1"/>
          </p:cNvSpPr>
          <p:nvPr/>
        </p:nvSpPr>
        <p:spPr bwMode="auto">
          <a:xfrm>
            <a:off x="1866900" y="4931569"/>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4" name="Oval 18"/>
          <p:cNvSpPr>
            <a:spLocks noChangeArrowheads="1"/>
          </p:cNvSpPr>
          <p:nvPr/>
        </p:nvSpPr>
        <p:spPr bwMode="auto">
          <a:xfrm>
            <a:off x="1866900" y="5103019"/>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5" name="Oval 19"/>
          <p:cNvSpPr>
            <a:spLocks noChangeArrowheads="1"/>
          </p:cNvSpPr>
          <p:nvPr/>
        </p:nvSpPr>
        <p:spPr bwMode="auto">
          <a:xfrm>
            <a:off x="1949450" y="5042694"/>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6" name="Oval 20"/>
          <p:cNvSpPr>
            <a:spLocks noChangeArrowheads="1"/>
          </p:cNvSpPr>
          <p:nvPr/>
        </p:nvSpPr>
        <p:spPr bwMode="auto">
          <a:xfrm>
            <a:off x="1966912" y="5117306"/>
            <a:ext cx="147638"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7" name="Oval 21"/>
          <p:cNvSpPr>
            <a:spLocks noChangeArrowheads="1"/>
          </p:cNvSpPr>
          <p:nvPr/>
        </p:nvSpPr>
        <p:spPr bwMode="auto">
          <a:xfrm>
            <a:off x="1800225" y="5036344"/>
            <a:ext cx="149225"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8" name="Oval 22"/>
          <p:cNvSpPr>
            <a:spLocks noChangeArrowheads="1"/>
          </p:cNvSpPr>
          <p:nvPr/>
        </p:nvSpPr>
        <p:spPr bwMode="auto">
          <a:xfrm>
            <a:off x="1863725" y="4931569"/>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9" name="Oval 23"/>
          <p:cNvSpPr>
            <a:spLocks noChangeArrowheads="1"/>
          </p:cNvSpPr>
          <p:nvPr/>
        </p:nvSpPr>
        <p:spPr bwMode="auto">
          <a:xfrm>
            <a:off x="1498600" y="4175919"/>
            <a:ext cx="1055687" cy="1109662"/>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0" name="Oval 24"/>
          <p:cNvSpPr>
            <a:spLocks noChangeArrowheads="1"/>
          </p:cNvSpPr>
          <p:nvPr/>
        </p:nvSpPr>
        <p:spPr bwMode="auto">
          <a:xfrm>
            <a:off x="5619750" y="5080794"/>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1" name="Oval 25"/>
          <p:cNvSpPr>
            <a:spLocks noChangeArrowheads="1"/>
          </p:cNvSpPr>
          <p:nvPr/>
        </p:nvSpPr>
        <p:spPr bwMode="auto">
          <a:xfrm>
            <a:off x="5413375" y="500618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2" name="Oval 26"/>
          <p:cNvSpPr>
            <a:spLocks noChangeArrowheads="1"/>
          </p:cNvSpPr>
          <p:nvPr/>
        </p:nvSpPr>
        <p:spPr bwMode="auto">
          <a:xfrm>
            <a:off x="5208587" y="488711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3" name="Oval 27"/>
          <p:cNvSpPr>
            <a:spLocks noChangeArrowheads="1"/>
          </p:cNvSpPr>
          <p:nvPr/>
        </p:nvSpPr>
        <p:spPr bwMode="auto">
          <a:xfrm>
            <a:off x="5208587" y="5055394"/>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4" name="Oval 28"/>
          <p:cNvSpPr>
            <a:spLocks noChangeArrowheads="1"/>
          </p:cNvSpPr>
          <p:nvPr/>
        </p:nvSpPr>
        <p:spPr bwMode="auto">
          <a:xfrm>
            <a:off x="5292725" y="4995069"/>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5" name="Oval 29"/>
          <p:cNvSpPr>
            <a:spLocks noChangeArrowheads="1"/>
          </p:cNvSpPr>
          <p:nvPr/>
        </p:nvSpPr>
        <p:spPr bwMode="auto">
          <a:xfrm>
            <a:off x="5307012" y="50728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6" name="Oval 30"/>
          <p:cNvSpPr>
            <a:spLocks noChangeArrowheads="1"/>
          </p:cNvSpPr>
          <p:nvPr/>
        </p:nvSpPr>
        <p:spPr bwMode="auto">
          <a:xfrm>
            <a:off x="5141912" y="4991894"/>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7" name="Oval 31"/>
          <p:cNvSpPr>
            <a:spLocks noChangeArrowheads="1"/>
          </p:cNvSpPr>
          <p:nvPr/>
        </p:nvSpPr>
        <p:spPr bwMode="auto">
          <a:xfrm>
            <a:off x="5300662" y="5036344"/>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8" name="Oval 32"/>
          <p:cNvSpPr>
            <a:spLocks noChangeArrowheads="1"/>
          </p:cNvSpPr>
          <p:nvPr/>
        </p:nvSpPr>
        <p:spPr bwMode="auto">
          <a:xfrm>
            <a:off x="5516562" y="493156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9" name="Oval 33"/>
          <p:cNvSpPr>
            <a:spLocks noChangeArrowheads="1"/>
          </p:cNvSpPr>
          <p:nvPr/>
        </p:nvSpPr>
        <p:spPr bwMode="auto">
          <a:xfrm>
            <a:off x="5573712" y="505380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0" name="Oval 34"/>
          <p:cNvSpPr>
            <a:spLocks noChangeArrowheads="1"/>
          </p:cNvSpPr>
          <p:nvPr/>
        </p:nvSpPr>
        <p:spPr bwMode="auto">
          <a:xfrm>
            <a:off x="5367337" y="49315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1" name="Oval 35"/>
          <p:cNvSpPr>
            <a:spLocks noChangeArrowheads="1"/>
          </p:cNvSpPr>
          <p:nvPr/>
        </p:nvSpPr>
        <p:spPr bwMode="auto">
          <a:xfrm>
            <a:off x="5367337" y="51030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2" name="Oval 36"/>
          <p:cNvSpPr>
            <a:spLocks noChangeArrowheads="1"/>
          </p:cNvSpPr>
          <p:nvPr/>
        </p:nvSpPr>
        <p:spPr bwMode="auto">
          <a:xfrm>
            <a:off x="5449887" y="5042694"/>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3" name="Oval 37"/>
          <p:cNvSpPr>
            <a:spLocks noChangeArrowheads="1"/>
          </p:cNvSpPr>
          <p:nvPr/>
        </p:nvSpPr>
        <p:spPr bwMode="auto">
          <a:xfrm>
            <a:off x="5467350" y="5117306"/>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4" name="Oval 38"/>
          <p:cNvSpPr>
            <a:spLocks noChangeArrowheads="1"/>
          </p:cNvSpPr>
          <p:nvPr/>
        </p:nvSpPr>
        <p:spPr bwMode="auto">
          <a:xfrm>
            <a:off x="5300662" y="50363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5" name="Oval 39"/>
          <p:cNvSpPr>
            <a:spLocks noChangeArrowheads="1"/>
          </p:cNvSpPr>
          <p:nvPr/>
        </p:nvSpPr>
        <p:spPr bwMode="auto">
          <a:xfrm>
            <a:off x="5364162" y="493156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6" name="Oval 40"/>
          <p:cNvSpPr>
            <a:spLocks noChangeArrowheads="1"/>
          </p:cNvSpPr>
          <p:nvPr/>
        </p:nvSpPr>
        <p:spPr bwMode="auto">
          <a:xfrm>
            <a:off x="4967287" y="50807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7" name="Oval 41"/>
          <p:cNvSpPr>
            <a:spLocks noChangeArrowheads="1"/>
          </p:cNvSpPr>
          <p:nvPr/>
        </p:nvSpPr>
        <p:spPr bwMode="auto">
          <a:xfrm>
            <a:off x="4759325" y="5006181"/>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8" name="Oval 42"/>
          <p:cNvSpPr>
            <a:spLocks noChangeArrowheads="1"/>
          </p:cNvSpPr>
          <p:nvPr/>
        </p:nvSpPr>
        <p:spPr bwMode="auto">
          <a:xfrm>
            <a:off x="4556125" y="4887119"/>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9" name="Oval 43"/>
          <p:cNvSpPr>
            <a:spLocks noChangeArrowheads="1"/>
          </p:cNvSpPr>
          <p:nvPr/>
        </p:nvSpPr>
        <p:spPr bwMode="auto">
          <a:xfrm>
            <a:off x="4556125" y="505539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0" name="Oval 44"/>
          <p:cNvSpPr>
            <a:spLocks noChangeArrowheads="1"/>
          </p:cNvSpPr>
          <p:nvPr/>
        </p:nvSpPr>
        <p:spPr bwMode="auto">
          <a:xfrm>
            <a:off x="4638675" y="4995069"/>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1" name="Oval 45"/>
          <p:cNvSpPr>
            <a:spLocks noChangeArrowheads="1"/>
          </p:cNvSpPr>
          <p:nvPr/>
        </p:nvSpPr>
        <p:spPr bwMode="auto">
          <a:xfrm>
            <a:off x="4652962" y="50728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2" name="Oval 46"/>
          <p:cNvSpPr>
            <a:spLocks noChangeArrowheads="1"/>
          </p:cNvSpPr>
          <p:nvPr/>
        </p:nvSpPr>
        <p:spPr bwMode="auto">
          <a:xfrm>
            <a:off x="4489450" y="499189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3" name="Oval 47"/>
          <p:cNvSpPr>
            <a:spLocks noChangeArrowheads="1"/>
          </p:cNvSpPr>
          <p:nvPr/>
        </p:nvSpPr>
        <p:spPr bwMode="auto">
          <a:xfrm>
            <a:off x="4648200" y="50363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4" name="Oval 48"/>
          <p:cNvSpPr>
            <a:spLocks noChangeArrowheads="1"/>
          </p:cNvSpPr>
          <p:nvPr/>
        </p:nvSpPr>
        <p:spPr bwMode="auto">
          <a:xfrm>
            <a:off x="4864100" y="49315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5" name="Oval 49"/>
          <p:cNvSpPr>
            <a:spLocks noChangeArrowheads="1"/>
          </p:cNvSpPr>
          <p:nvPr/>
        </p:nvSpPr>
        <p:spPr bwMode="auto">
          <a:xfrm>
            <a:off x="4921250" y="505380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6" name="Oval 50"/>
          <p:cNvSpPr>
            <a:spLocks noChangeArrowheads="1"/>
          </p:cNvSpPr>
          <p:nvPr/>
        </p:nvSpPr>
        <p:spPr bwMode="auto">
          <a:xfrm>
            <a:off x="4713287" y="4931569"/>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7" name="Oval 51"/>
          <p:cNvSpPr>
            <a:spLocks noChangeArrowheads="1"/>
          </p:cNvSpPr>
          <p:nvPr/>
        </p:nvSpPr>
        <p:spPr bwMode="auto">
          <a:xfrm>
            <a:off x="4713287" y="510301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8" name="Oval 52"/>
          <p:cNvSpPr>
            <a:spLocks noChangeArrowheads="1"/>
          </p:cNvSpPr>
          <p:nvPr/>
        </p:nvSpPr>
        <p:spPr bwMode="auto">
          <a:xfrm>
            <a:off x="4797425" y="50426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9" name="Oval 53"/>
          <p:cNvSpPr>
            <a:spLocks noChangeArrowheads="1"/>
          </p:cNvSpPr>
          <p:nvPr/>
        </p:nvSpPr>
        <p:spPr bwMode="auto">
          <a:xfrm>
            <a:off x="4814887" y="51173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0" name="Oval 54"/>
          <p:cNvSpPr>
            <a:spLocks noChangeArrowheads="1"/>
          </p:cNvSpPr>
          <p:nvPr/>
        </p:nvSpPr>
        <p:spPr bwMode="auto">
          <a:xfrm>
            <a:off x="4648200" y="50363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1" name="Oval 55"/>
          <p:cNvSpPr>
            <a:spLocks noChangeArrowheads="1"/>
          </p:cNvSpPr>
          <p:nvPr/>
        </p:nvSpPr>
        <p:spPr bwMode="auto">
          <a:xfrm>
            <a:off x="4711700" y="4931569"/>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2" name="Oval 56"/>
          <p:cNvSpPr>
            <a:spLocks noChangeArrowheads="1"/>
          </p:cNvSpPr>
          <p:nvPr/>
        </p:nvSpPr>
        <p:spPr bwMode="auto">
          <a:xfrm>
            <a:off x="5095875" y="4712494"/>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3" name="Oval 57"/>
          <p:cNvSpPr>
            <a:spLocks noChangeArrowheads="1"/>
          </p:cNvSpPr>
          <p:nvPr/>
        </p:nvSpPr>
        <p:spPr bwMode="auto">
          <a:xfrm>
            <a:off x="4889500" y="4637881"/>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4" name="Oval 58"/>
          <p:cNvSpPr>
            <a:spLocks noChangeArrowheads="1"/>
          </p:cNvSpPr>
          <p:nvPr/>
        </p:nvSpPr>
        <p:spPr bwMode="auto">
          <a:xfrm>
            <a:off x="4684712" y="451881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5" name="Oval 59"/>
          <p:cNvSpPr>
            <a:spLocks noChangeArrowheads="1"/>
          </p:cNvSpPr>
          <p:nvPr/>
        </p:nvSpPr>
        <p:spPr bwMode="auto">
          <a:xfrm>
            <a:off x="4684712" y="4688681"/>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6" name="Oval 60"/>
          <p:cNvSpPr>
            <a:spLocks noChangeArrowheads="1"/>
          </p:cNvSpPr>
          <p:nvPr/>
        </p:nvSpPr>
        <p:spPr bwMode="auto">
          <a:xfrm>
            <a:off x="4768850" y="4626769"/>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7" name="Oval 61"/>
          <p:cNvSpPr>
            <a:spLocks noChangeArrowheads="1"/>
          </p:cNvSpPr>
          <p:nvPr/>
        </p:nvSpPr>
        <p:spPr bwMode="auto">
          <a:xfrm>
            <a:off x="4783137" y="47045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8" name="Oval 62"/>
          <p:cNvSpPr>
            <a:spLocks noChangeArrowheads="1"/>
          </p:cNvSpPr>
          <p:nvPr/>
        </p:nvSpPr>
        <p:spPr bwMode="auto">
          <a:xfrm>
            <a:off x="4618037" y="4625181"/>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9" name="Oval 63"/>
          <p:cNvSpPr>
            <a:spLocks noChangeArrowheads="1"/>
          </p:cNvSpPr>
          <p:nvPr/>
        </p:nvSpPr>
        <p:spPr bwMode="auto">
          <a:xfrm>
            <a:off x="4776787" y="4668044"/>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0" name="Oval 64"/>
          <p:cNvSpPr>
            <a:spLocks noChangeArrowheads="1"/>
          </p:cNvSpPr>
          <p:nvPr/>
        </p:nvSpPr>
        <p:spPr bwMode="auto">
          <a:xfrm>
            <a:off x="4992687" y="4563269"/>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1" name="Oval 65"/>
          <p:cNvSpPr>
            <a:spLocks noChangeArrowheads="1"/>
          </p:cNvSpPr>
          <p:nvPr/>
        </p:nvSpPr>
        <p:spPr bwMode="auto">
          <a:xfrm>
            <a:off x="5049837" y="4685506"/>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2" name="Oval 66"/>
          <p:cNvSpPr>
            <a:spLocks noChangeArrowheads="1"/>
          </p:cNvSpPr>
          <p:nvPr/>
        </p:nvSpPr>
        <p:spPr bwMode="auto">
          <a:xfrm>
            <a:off x="4843462" y="45632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3" name="Oval 67"/>
          <p:cNvSpPr>
            <a:spLocks noChangeArrowheads="1"/>
          </p:cNvSpPr>
          <p:nvPr/>
        </p:nvSpPr>
        <p:spPr bwMode="auto">
          <a:xfrm>
            <a:off x="4843462" y="473471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4" name="Oval 68"/>
          <p:cNvSpPr>
            <a:spLocks noChangeArrowheads="1"/>
          </p:cNvSpPr>
          <p:nvPr/>
        </p:nvSpPr>
        <p:spPr bwMode="auto">
          <a:xfrm>
            <a:off x="4926012" y="4674394"/>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5" name="Oval 69"/>
          <p:cNvSpPr>
            <a:spLocks noChangeArrowheads="1"/>
          </p:cNvSpPr>
          <p:nvPr/>
        </p:nvSpPr>
        <p:spPr bwMode="auto">
          <a:xfrm>
            <a:off x="4943475" y="4749006"/>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6" name="Oval 70"/>
          <p:cNvSpPr>
            <a:spLocks noChangeArrowheads="1"/>
          </p:cNvSpPr>
          <p:nvPr/>
        </p:nvSpPr>
        <p:spPr bwMode="auto">
          <a:xfrm>
            <a:off x="4776787" y="46680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7" name="Oval 71"/>
          <p:cNvSpPr>
            <a:spLocks noChangeArrowheads="1"/>
          </p:cNvSpPr>
          <p:nvPr/>
        </p:nvSpPr>
        <p:spPr bwMode="auto">
          <a:xfrm>
            <a:off x="4840287" y="456326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8" name="Oval 72"/>
          <p:cNvSpPr>
            <a:spLocks noChangeArrowheads="1"/>
          </p:cNvSpPr>
          <p:nvPr/>
        </p:nvSpPr>
        <p:spPr bwMode="auto">
          <a:xfrm>
            <a:off x="5619750" y="473471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9" name="Oval 73"/>
          <p:cNvSpPr>
            <a:spLocks noChangeArrowheads="1"/>
          </p:cNvSpPr>
          <p:nvPr/>
        </p:nvSpPr>
        <p:spPr bwMode="auto">
          <a:xfrm>
            <a:off x="5413375" y="46601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0" name="Oval 74"/>
          <p:cNvSpPr>
            <a:spLocks noChangeArrowheads="1"/>
          </p:cNvSpPr>
          <p:nvPr/>
        </p:nvSpPr>
        <p:spPr bwMode="auto">
          <a:xfrm>
            <a:off x="5208587" y="4541044"/>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1" name="Oval 75"/>
          <p:cNvSpPr>
            <a:spLocks noChangeArrowheads="1"/>
          </p:cNvSpPr>
          <p:nvPr/>
        </p:nvSpPr>
        <p:spPr bwMode="auto">
          <a:xfrm>
            <a:off x="5208587" y="4710906"/>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2" name="Oval 76"/>
          <p:cNvSpPr>
            <a:spLocks noChangeArrowheads="1"/>
          </p:cNvSpPr>
          <p:nvPr/>
        </p:nvSpPr>
        <p:spPr bwMode="auto">
          <a:xfrm>
            <a:off x="5292725" y="4648994"/>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3" name="Oval 77"/>
          <p:cNvSpPr>
            <a:spLocks noChangeArrowheads="1"/>
          </p:cNvSpPr>
          <p:nvPr/>
        </p:nvSpPr>
        <p:spPr bwMode="auto">
          <a:xfrm>
            <a:off x="5307012" y="472678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4" name="Oval 78"/>
          <p:cNvSpPr>
            <a:spLocks noChangeArrowheads="1"/>
          </p:cNvSpPr>
          <p:nvPr/>
        </p:nvSpPr>
        <p:spPr bwMode="auto">
          <a:xfrm>
            <a:off x="5141912" y="4645819"/>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5" name="Oval 79"/>
          <p:cNvSpPr>
            <a:spLocks noChangeArrowheads="1"/>
          </p:cNvSpPr>
          <p:nvPr/>
        </p:nvSpPr>
        <p:spPr bwMode="auto">
          <a:xfrm>
            <a:off x="5300662" y="4690269"/>
            <a:ext cx="147638" cy="169862"/>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6" name="Oval 80"/>
          <p:cNvSpPr>
            <a:spLocks noChangeArrowheads="1"/>
          </p:cNvSpPr>
          <p:nvPr/>
        </p:nvSpPr>
        <p:spPr bwMode="auto">
          <a:xfrm>
            <a:off x="5516562" y="4585494"/>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7" name="Oval 81"/>
          <p:cNvSpPr>
            <a:spLocks noChangeArrowheads="1"/>
          </p:cNvSpPr>
          <p:nvPr/>
        </p:nvSpPr>
        <p:spPr bwMode="auto">
          <a:xfrm>
            <a:off x="5573712" y="470773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8" name="Oval 82"/>
          <p:cNvSpPr>
            <a:spLocks noChangeArrowheads="1"/>
          </p:cNvSpPr>
          <p:nvPr/>
        </p:nvSpPr>
        <p:spPr bwMode="auto">
          <a:xfrm>
            <a:off x="5367337" y="4585494"/>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9" name="Oval 83"/>
          <p:cNvSpPr>
            <a:spLocks noChangeArrowheads="1"/>
          </p:cNvSpPr>
          <p:nvPr/>
        </p:nvSpPr>
        <p:spPr bwMode="auto">
          <a:xfrm>
            <a:off x="5367337" y="47569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0" name="Oval 84"/>
          <p:cNvSpPr>
            <a:spLocks noChangeArrowheads="1"/>
          </p:cNvSpPr>
          <p:nvPr/>
        </p:nvSpPr>
        <p:spPr bwMode="auto">
          <a:xfrm>
            <a:off x="5449887" y="469661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1" name="Oval 85"/>
          <p:cNvSpPr>
            <a:spLocks noChangeArrowheads="1"/>
          </p:cNvSpPr>
          <p:nvPr/>
        </p:nvSpPr>
        <p:spPr bwMode="auto">
          <a:xfrm>
            <a:off x="5467350" y="4771231"/>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2" name="Oval 86"/>
          <p:cNvSpPr>
            <a:spLocks noChangeArrowheads="1"/>
          </p:cNvSpPr>
          <p:nvPr/>
        </p:nvSpPr>
        <p:spPr bwMode="auto">
          <a:xfrm>
            <a:off x="5300662" y="4690269"/>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3" name="Oval 87"/>
          <p:cNvSpPr>
            <a:spLocks noChangeArrowheads="1"/>
          </p:cNvSpPr>
          <p:nvPr/>
        </p:nvSpPr>
        <p:spPr bwMode="auto">
          <a:xfrm>
            <a:off x="5364162" y="4585494"/>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4" name="Oval 88"/>
          <p:cNvSpPr>
            <a:spLocks noChangeArrowheads="1"/>
          </p:cNvSpPr>
          <p:nvPr/>
        </p:nvSpPr>
        <p:spPr bwMode="auto">
          <a:xfrm>
            <a:off x="4705350" y="4734719"/>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5" name="Oval 89"/>
          <p:cNvSpPr>
            <a:spLocks noChangeArrowheads="1"/>
          </p:cNvSpPr>
          <p:nvPr/>
        </p:nvSpPr>
        <p:spPr bwMode="auto">
          <a:xfrm>
            <a:off x="4497387" y="4660106"/>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6" name="Oval 90"/>
          <p:cNvSpPr>
            <a:spLocks noChangeArrowheads="1"/>
          </p:cNvSpPr>
          <p:nvPr/>
        </p:nvSpPr>
        <p:spPr bwMode="auto">
          <a:xfrm>
            <a:off x="4294187" y="45410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7" name="Oval 91"/>
          <p:cNvSpPr>
            <a:spLocks noChangeArrowheads="1"/>
          </p:cNvSpPr>
          <p:nvPr/>
        </p:nvSpPr>
        <p:spPr bwMode="auto">
          <a:xfrm>
            <a:off x="4294187" y="47109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8" name="Oval 92"/>
          <p:cNvSpPr>
            <a:spLocks noChangeArrowheads="1"/>
          </p:cNvSpPr>
          <p:nvPr/>
        </p:nvSpPr>
        <p:spPr bwMode="auto">
          <a:xfrm>
            <a:off x="4376737" y="4648994"/>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9" name="Oval 93"/>
          <p:cNvSpPr>
            <a:spLocks noChangeArrowheads="1"/>
          </p:cNvSpPr>
          <p:nvPr/>
        </p:nvSpPr>
        <p:spPr bwMode="auto">
          <a:xfrm>
            <a:off x="4391025" y="472678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0" name="Oval 94"/>
          <p:cNvSpPr>
            <a:spLocks noChangeArrowheads="1"/>
          </p:cNvSpPr>
          <p:nvPr/>
        </p:nvSpPr>
        <p:spPr bwMode="auto">
          <a:xfrm>
            <a:off x="4227512" y="46458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1" name="Oval 95"/>
          <p:cNvSpPr>
            <a:spLocks noChangeArrowheads="1"/>
          </p:cNvSpPr>
          <p:nvPr/>
        </p:nvSpPr>
        <p:spPr bwMode="auto">
          <a:xfrm>
            <a:off x="4386262" y="4690269"/>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2" name="Oval 96"/>
          <p:cNvSpPr>
            <a:spLocks noChangeArrowheads="1"/>
          </p:cNvSpPr>
          <p:nvPr/>
        </p:nvSpPr>
        <p:spPr bwMode="auto">
          <a:xfrm>
            <a:off x="4602162" y="45854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3" name="Oval 97"/>
          <p:cNvSpPr>
            <a:spLocks noChangeArrowheads="1"/>
          </p:cNvSpPr>
          <p:nvPr/>
        </p:nvSpPr>
        <p:spPr bwMode="auto">
          <a:xfrm>
            <a:off x="4659312" y="4707731"/>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4" name="Oval 98"/>
          <p:cNvSpPr>
            <a:spLocks noChangeArrowheads="1"/>
          </p:cNvSpPr>
          <p:nvPr/>
        </p:nvSpPr>
        <p:spPr bwMode="auto">
          <a:xfrm>
            <a:off x="4451350" y="45854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5" name="Oval 99"/>
          <p:cNvSpPr>
            <a:spLocks noChangeArrowheads="1"/>
          </p:cNvSpPr>
          <p:nvPr/>
        </p:nvSpPr>
        <p:spPr bwMode="auto">
          <a:xfrm>
            <a:off x="4451350" y="4756944"/>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6" name="Oval 100"/>
          <p:cNvSpPr>
            <a:spLocks noChangeArrowheads="1"/>
          </p:cNvSpPr>
          <p:nvPr/>
        </p:nvSpPr>
        <p:spPr bwMode="auto">
          <a:xfrm>
            <a:off x="4535487" y="4696619"/>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7" name="Oval 101"/>
          <p:cNvSpPr>
            <a:spLocks noChangeArrowheads="1"/>
          </p:cNvSpPr>
          <p:nvPr/>
        </p:nvSpPr>
        <p:spPr bwMode="auto">
          <a:xfrm>
            <a:off x="4552950" y="4771231"/>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8" name="Oval 102"/>
          <p:cNvSpPr>
            <a:spLocks noChangeArrowheads="1"/>
          </p:cNvSpPr>
          <p:nvPr/>
        </p:nvSpPr>
        <p:spPr bwMode="auto">
          <a:xfrm>
            <a:off x="4386262" y="469026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9" name="Oval 103"/>
          <p:cNvSpPr>
            <a:spLocks noChangeArrowheads="1"/>
          </p:cNvSpPr>
          <p:nvPr/>
        </p:nvSpPr>
        <p:spPr bwMode="auto">
          <a:xfrm>
            <a:off x="4449762" y="45854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0" name="Oval 104"/>
          <p:cNvSpPr>
            <a:spLocks noChangeArrowheads="1"/>
          </p:cNvSpPr>
          <p:nvPr/>
        </p:nvSpPr>
        <p:spPr bwMode="auto">
          <a:xfrm>
            <a:off x="5462587" y="4475956"/>
            <a:ext cx="146050" cy="1651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1" name="Oval 105"/>
          <p:cNvSpPr>
            <a:spLocks noChangeArrowheads="1"/>
          </p:cNvSpPr>
          <p:nvPr/>
        </p:nvSpPr>
        <p:spPr bwMode="auto">
          <a:xfrm>
            <a:off x="5254625" y="4401344"/>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2" name="Oval 106"/>
          <p:cNvSpPr>
            <a:spLocks noChangeArrowheads="1"/>
          </p:cNvSpPr>
          <p:nvPr/>
        </p:nvSpPr>
        <p:spPr bwMode="auto">
          <a:xfrm>
            <a:off x="5049837" y="4282281"/>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3" name="Oval 107"/>
          <p:cNvSpPr>
            <a:spLocks noChangeArrowheads="1"/>
          </p:cNvSpPr>
          <p:nvPr/>
        </p:nvSpPr>
        <p:spPr bwMode="auto">
          <a:xfrm>
            <a:off x="5049837" y="4450556"/>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4" name="Oval 108"/>
          <p:cNvSpPr>
            <a:spLocks noChangeArrowheads="1"/>
          </p:cNvSpPr>
          <p:nvPr/>
        </p:nvSpPr>
        <p:spPr bwMode="auto">
          <a:xfrm>
            <a:off x="5133975" y="4390231"/>
            <a:ext cx="144462"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5" name="Oval 109"/>
          <p:cNvSpPr>
            <a:spLocks noChangeArrowheads="1"/>
          </p:cNvSpPr>
          <p:nvPr/>
        </p:nvSpPr>
        <p:spPr bwMode="auto">
          <a:xfrm>
            <a:off x="5148262" y="4466431"/>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6" name="Oval 110"/>
          <p:cNvSpPr>
            <a:spLocks noChangeArrowheads="1"/>
          </p:cNvSpPr>
          <p:nvPr/>
        </p:nvSpPr>
        <p:spPr bwMode="auto">
          <a:xfrm>
            <a:off x="4984750" y="4387056"/>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7" name="Oval 111"/>
          <p:cNvSpPr>
            <a:spLocks noChangeArrowheads="1"/>
          </p:cNvSpPr>
          <p:nvPr/>
        </p:nvSpPr>
        <p:spPr bwMode="auto">
          <a:xfrm>
            <a:off x="5141912" y="4431506"/>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8" name="Oval 112"/>
          <p:cNvSpPr>
            <a:spLocks noChangeArrowheads="1"/>
          </p:cNvSpPr>
          <p:nvPr/>
        </p:nvSpPr>
        <p:spPr bwMode="auto">
          <a:xfrm>
            <a:off x="5357812" y="4325144"/>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9" name="Oval 113"/>
          <p:cNvSpPr>
            <a:spLocks noChangeArrowheads="1"/>
          </p:cNvSpPr>
          <p:nvPr/>
        </p:nvSpPr>
        <p:spPr bwMode="auto">
          <a:xfrm>
            <a:off x="5416550" y="4447381"/>
            <a:ext cx="146050" cy="166688"/>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0" name="Oval 114"/>
          <p:cNvSpPr>
            <a:spLocks noChangeArrowheads="1"/>
          </p:cNvSpPr>
          <p:nvPr/>
        </p:nvSpPr>
        <p:spPr bwMode="auto">
          <a:xfrm>
            <a:off x="5208587" y="4325144"/>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1" name="Oval 115"/>
          <p:cNvSpPr>
            <a:spLocks noChangeArrowheads="1"/>
          </p:cNvSpPr>
          <p:nvPr/>
        </p:nvSpPr>
        <p:spPr bwMode="auto">
          <a:xfrm>
            <a:off x="5208587" y="4496594"/>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2" name="Oval 116"/>
          <p:cNvSpPr>
            <a:spLocks noChangeArrowheads="1"/>
          </p:cNvSpPr>
          <p:nvPr/>
        </p:nvSpPr>
        <p:spPr bwMode="auto">
          <a:xfrm>
            <a:off x="5292725" y="4436269"/>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3" name="Oval 117"/>
          <p:cNvSpPr>
            <a:spLocks noChangeArrowheads="1"/>
          </p:cNvSpPr>
          <p:nvPr/>
        </p:nvSpPr>
        <p:spPr bwMode="auto">
          <a:xfrm>
            <a:off x="5310187" y="4510881"/>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4" name="Oval 118"/>
          <p:cNvSpPr>
            <a:spLocks noChangeArrowheads="1"/>
          </p:cNvSpPr>
          <p:nvPr/>
        </p:nvSpPr>
        <p:spPr bwMode="auto">
          <a:xfrm>
            <a:off x="5141912" y="4431506"/>
            <a:ext cx="150813"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5" name="Oval 119"/>
          <p:cNvSpPr>
            <a:spLocks noChangeArrowheads="1"/>
          </p:cNvSpPr>
          <p:nvPr/>
        </p:nvSpPr>
        <p:spPr bwMode="auto">
          <a:xfrm>
            <a:off x="5205412" y="4325144"/>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6" name="Oval 120"/>
          <p:cNvSpPr>
            <a:spLocks noChangeArrowheads="1"/>
          </p:cNvSpPr>
          <p:nvPr/>
        </p:nvSpPr>
        <p:spPr bwMode="auto">
          <a:xfrm>
            <a:off x="4808537" y="44759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7" name="Oval 121"/>
          <p:cNvSpPr>
            <a:spLocks noChangeArrowheads="1"/>
          </p:cNvSpPr>
          <p:nvPr/>
        </p:nvSpPr>
        <p:spPr bwMode="auto">
          <a:xfrm>
            <a:off x="4602162" y="44013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8" name="Oval 122"/>
          <p:cNvSpPr>
            <a:spLocks noChangeArrowheads="1"/>
          </p:cNvSpPr>
          <p:nvPr/>
        </p:nvSpPr>
        <p:spPr bwMode="auto">
          <a:xfrm>
            <a:off x="4397375" y="428228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9" name="Oval 123"/>
          <p:cNvSpPr>
            <a:spLocks noChangeArrowheads="1"/>
          </p:cNvSpPr>
          <p:nvPr/>
        </p:nvSpPr>
        <p:spPr bwMode="auto">
          <a:xfrm>
            <a:off x="4397375" y="445055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0" name="Oval 124"/>
          <p:cNvSpPr>
            <a:spLocks noChangeArrowheads="1"/>
          </p:cNvSpPr>
          <p:nvPr/>
        </p:nvSpPr>
        <p:spPr bwMode="auto">
          <a:xfrm>
            <a:off x="4479925" y="4390231"/>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1" name="Oval 125"/>
          <p:cNvSpPr>
            <a:spLocks noChangeArrowheads="1"/>
          </p:cNvSpPr>
          <p:nvPr/>
        </p:nvSpPr>
        <p:spPr bwMode="auto">
          <a:xfrm>
            <a:off x="4495800" y="44664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2" name="Oval 126"/>
          <p:cNvSpPr>
            <a:spLocks noChangeArrowheads="1"/>
          </p:cNvSpPr>
          <p:nvPr/>
        </p:nvSpPr>
        <p:spPr bwMode="auto">
          <a:xfrm>
            <a:off x="4330700" y="4387056"/>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3" name="Oval 127"/>
          <p:cNvSpPr>
            <a:spLocks noChangeArrowheads="1"/>
          </p:cNvSpPr>
          <p:nvPr/>
        </p:nvSpPr>
        <p:spPr bwMode="auto">
          <a:xfrm>
            <a:off x="4489450" y="44315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4" name="Oval 128"/>
          <p:cNvSpPr>
            <a:spLocks noChangeArrowheads="1"/>
          </p:cNvSpPr>
          <p:nvPr/>
        </p:nvSpPr>
        <p:spPr bwMode="auto">
          <a:xfrm>
            <a:off x="4705350" y="43251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5" name="Oval 129"/>
          <p:cNvSpPr>
            <a:spLocks noChangeArrowheads="1"/>
          </p:cNvSpPr>
          <p:nvPr/>
        </p:nvSpPr>
        <p:spPr bwMode="auto">
          <a:xfrm>
            <a:off x="4762500" y="4447381"/>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6" name="Oval 130"/>
          <p:cNvSpPr>
            <a:spLocks noChangeArrowheads="1"/>
          </p:cNvSpPr>
          <p:nvPr/>
        </p:nvSpPr>
        <p:spPr bwMode="auto">
          <a:xfrm>
            <a:off x="4556125" y="43251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7" name="Oval 131"/>
          <p:cNvSpPr>
            <a:spLocks noChangeArrowheads="1"/>
          </p:cNvSpPr>
          <p:nvPr/>
        </p:nvSpPr>
        <p:spPr bwMode="auto">
          <a:xfrm>
            <a:off x="4556125" y="44965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8" name="Oval 132"/>
          <p:cNvSpPr>
            <a:spLocks noChangeArrowheads="1"/>
          </p:cNvSpPr>
          <p:nvPr/>
        </p:nvSpPr>
        <p:spPr bwMode="auto">
          <a:xfrm>
            <a:off x="4638675" y="443626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9" name="Oval 133"/>
          <p:cNvSpPr>
            <a:spLocks noChangeArrowheads="1"/>
          </p:cNvSpPr>
          <p:nvPr/>
        </p:nvSpPr>
        <p:spPr bwMode="auto">
          <a:xfrm>
            <a:off x="4656137" y="45108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0" name="Oval 134"/>
          <p:cNvSpPr>
            <a:spLocks noChangeArrowheads="1"/>
          </p:cNvSpPr>
          <p:nvPr/>
        </p:nvSpPr>
        <p:spPr bwMode="auto">
          <a:xfrm>
            <a:off x="4489450" y="4431506"/>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1" name="Oval 135"/>
          <p:cNvSpPr>
            <a:spLocks noChangeArrowheads="1"/>
          </p:cNvSpPr>
          <p:nvPr/>
        </p:nvSpPr>
        <p:spPr bwMode="auto">
          <a:xfrm>
            <a:off x="4552950" y="43251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2" name="Oval 136"/>
          <p:cNvSpPr>
            <a:spLocks noChangeArrowheads="1"/>
          </p:cNvSpPr>
          <p:nvPr/>
        </p:nvSpPr>
        <p:spPr bwMode="auto">
          <a:xfrm>
            <a:off x="4938712" y="41076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3" name="Oval 137"/>
          <p:cNvSpPr>
            <a:spLocks noChangeArrowheads="1"/>
          </p:cNvSpPr>
          <p:nvPr/>
        </p:nvSpPr>
        <p:spPr bwMode="auto">
          <a:xfrm>
            <a:off x="4730750" y="4033044"/>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4" name="Oval 138"/>
          <p:cNvSpPr>
            <a:spLocks noChangeArrowheads="1"/>
          </p:cNvSpPr>
          <p:nvPr/>
        </p:nvSpPr>
        <p:spPr bwMode="auto">
          <a:xfrm>
            <a:off x="4525962" y="391398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5" name="Oval 139"/>
          <p:cNvSpPr>
            <a:spLocks noChangeArrowheads="1"/>
          </p:cNvSpPr>
          <p:nvPr/>
        </p:nvSpPr>
        <p:spPr bwMode="auto">
          <a:xfrm>
            <a:off x="4525962" y="4082256"/>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6" name="Oval 140"/>
          <p:cNvSpPr>
            <a:spLocks noChangeArrowheads="1"/>
          </p:cNvSpPr>
          <p:nvPr/>
        </p:nvSpPr>
        <p:spPr bwMode="auto">
          <a:xfrm>
            <a:off x="4610100" y="4021931"/>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7" name="Oval 141"/>
          <p:cNvSpPr>
            <a:spLocks noChangeArrowheads="1"/>
          </p:cNvSpPr>
          <p:nvPr/>
        </p:nvSpPr>
        <p:spPr bwMode="auto">
          <a:xfrm>
            <a:off x="4624387" y="409971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8" name="Oval 142"/>
          <p:cNvSpPr>
            <a:spLocks noChangeArrowheads="1"/>
          </p:cNvSpPr>
          <p:nvPr/>
        </p:nvSpPr>
        <p:spPr bwMode="auto">
          <a:xfrm>
            <a:off x="4460875" y="4018756"/>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9" name="Oval 143"/>
          <p:cNvSpPr>
            <a:spLocks noChangeArrowheads="1"/>
          </p:cNvSpPr>
          <p:nvPr/>
        </p:nvSpPr>
        <p:spPr bwMode="auto">
          <a:xfrm>
            <a:off x="4618037" y="4063206"/>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0" name="Oval 144"/>
          <p:cNvSpPr>
            <a:spLocks noChangeArrowheads="1"/>
          </p:cNvSpPr>
          <p:nvPr/>
        </p:nvSpPr>
        <p:spPr bwMode="auto">
          <a:xfrm>
            <a:off x="4833937" y="395843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1" name="Oval 145"/>
          <p:cNvSpPr>
            <a:spLocks noChangeArrowheads="1"/>
          </p:cNvSpPr>
          <p:nvPr/>
        </p:nvSpPr>
        <p:spPr bwMode="auto">
          <a:xfrm>
            <a:off x="4892675" y="407908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2" name="Oval 146"/>
          <p:cNvSpPr>
            <a:spLocks noChangeArrowheads="1"/>
          </p:cNvSpPr>
          <p:nvPr/>
        </p:nvSpPr>
        <p:spPr bwMode="auto">
          <a:xfrm>
            <a:off x="4684712" y="395843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3" name="Oval 147"/>
          <p:cNvSpPr>
            <a:spLocks noChangeArrowheads="1"/>
          </p:cNvSpPr>
          <p:nvPr/>
        </p:nvSpPr>
        <p:spPr bwMode="auto">
          <a:xfrm>
            <a:off x="4684712" y="412988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4" name="Oval 148"/>
          <p:cNvSpPr>
            <a:spLocks noChangeArrowheads="1"/>
          </p:cNvSpPr>
          <p:nvPr/>
        </p:nvSpPr>
        <p:spPr bwMode="auto">
          <a:xfrm>
            <a:off x="4768850" y="40695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5" name="Oval 149"/>
          <p:cNvSpPr>
            <a:spLocks noChangeArrowheads="1"/>
          </p:cNvSpPr>
          <p:nvPr/>
        </p:nvSpPr>
        <p:spPr bwMode="auto">
          <a:xfrm>
            <a:off x="4786312" y="414416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6" name="Oval 150"/>
          <p:cNvSpPr>
            <a:spLocks noChangeArrowheads="1"/>
          </p:cNvSpPr>
          <p:nvPr/>
        </p:nvSpPr>
        <p:spPr bwMode="auto">
          <a:xfrm>
            <a:off x="4618037" y="4063206"/>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7" name="Oval 151"/>
          <p:cNvSpPr>
            <a:spLocks noChangeArrowheads="1"/>
          </p:cNvSpPr>
          <p:nvPr/>
        </p:nvSpPr>
        <p:spPr bwMode="auto">
          <a:xfrm>
            <a:off x="4681537" y="395843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8" name="Oval 152"/>
          <p:cNvSpPr>
            <a:spLocks noChangeArrowheads="1"/>
          </p:cNvSpPr>
          <p:nvPr/>
        </p:nvSpPr>
        <p:spPr bwMode="auto">
          <a:xfrm>
            <a:off x="5462587" y="412988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9" name="Oval 153"/>
          <p:cNvSpPr>
            <a:spLocks noChangeArrowheads="1"/>
          </p:cNvSpPr>
          <p:nvPr/>
        </p:nvSpPr>
        <p:spPr bwMode="auto">
          <a:xfrm>
            <a:off x="5254625" y="4055269"/>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0" name="Oval 154"/>
          <p:cNvSpPr>
            <a:spLocks noChangeArrowheads="1"/>
          </p:cNvSpPr>
          <p:nvPr/>
        </p:nvSpPr>
        <p:spPr bwMode="auto">
          <a:xfrm>
            <a:off x="5049837" y="393620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1" name="Oval 155"/>
          <p:cNvSpPr>
            <a:spLocks noChangeArrowheads="1"/>
          </p:cNvSpPr>
          <p:nvPr/>
        </p:nvSpPr>
        <p:spPr bwMode="auto">
          <a:xfrm>
            <a:off x="5049837" y="41044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2" name="Oval 156"/>
          <p:cNvSpPr>
            <a:spLocks noChangeArrowheads="1"/>
          </p:cNvSpPr>
          <p:nvPr/>
        </p:nvSpPr>
        <p:spPr bwMode="auto">
          <a:xfrm>
            <a:off x="5133975" y="4044156"/>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3" name="Oval 157"/>
          <p:cNvSpPr>
            <a:spLocks noChangeArrowheads="1"/>
          </p:cNvSpPr>
          <p:nvPr/>
        </p:nvSpPr>
        <p:spPr bwMode="auto">
          <a:xfrm>
            <a:off x="5148262" y="4121944"/>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4" name="Oval 158"/>
          <p:cNvSpPr>
            <a:spLocks noChangeArrowheads="1"/>
          </p:cNvSpPr>
          <p:nvPr/>
        </p:nvSpPr>
        <p:spPr bwMode="auto">
          <a:xfrm>
            <a:off x="4984750" y="404098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5" name="Oval 159"/>
          <p:cNvSpPr>
            <a:spLocks noChangeArrowheads="1"/>
          </p:cNvSpPr>
          <p:nvPr/>
        </p:nvSpPr>
        <p:spPr bwMode="auto">
          <a:xfrm>
            <a:off x="5141912" y="408543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6" name="Oval 160"/>
          <p:cNvSpPr>
            <a:spLocks noChangeArrowheads="1"/>
          </p:cNvSpPr>
          <p:nvPr/>
        </p:nvSpPr>
        <p:spPr bwMode="auto">
          <a:xfrm>
            <a:off x="5357812" y="39806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7" name="Oval 161"/>
          <p:cNvSpPr>
            <a:spLocks noChangeArrowheads="1"/>
          </p:cNvSpPr>
          <p:nvPr/>
        </p:nvSpPr>
        <p:spPr bwMode="auto">
          <a:xfrm>
            <a:off x="5416550" y="410130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8" name="Oval 162"/>
          <p:cNvSpPr>
            <a:spLocks noChangeArrowheads="1"/>
          </p:cNvSpPr>
          <p:nvPr/>
        </p:nvSpPr>
        <p:spPr bwMode="auto">
          <a:xfrm>
            <a:off x="5208587" y="39806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9" name="Oval 163"/>
          <p:cNvSpPr>
            <a:spLocks noChangeArrowheads="1"/>
          </p:cNvSpPr>
          <p:nvPr/>
        </p:nvSpPr>
        <p:spPr bwMode="auto">
          <a:xfrm>
            <a:off x="5208587" y="415210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0" name="Oval 164"/>
          <p:cNvSpPr>
            <a:spLocks noChangeArrowheads="1"/>
          </p:cNvSpPr>
          <p:nvPr/>
        </p:nvSpPr>
        <p:spPr bwMode="auto">
          <a:xfrm>
            <a:off x="5292725" y="40901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1" name="Oval 165"/>
          <p:cNvSpPr>
            <a:spLocks noChangeArrowheads="1"/>
          </p:cNvSpPr>
          <p:nvPr/>
        </p:nvSpPr>
        <p:spPr bwMode="auto">
          <a:xfrm>
            <a:off x="5310187" y="4164806"/>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2" name="Oval 166"/>
          <p:cNvSpPr>
            <a:spLocks noChangeArrowheads="1"/>
          </p:cNvSpPr>
          <p:nvPr/>
        </p:nvSpPr>
        <p:spPr bwMode="auto">
          <a:xfrm>
            <a:off x="5141912" y="4085431"/>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3" name="Oval 167"/>
          <p:cNvSpPr>
            <a:spLocks noChangeArrowheads="1"/>
          </p:cNvSpPr>
          <p:nvPr/>
        </p:nvSpPr>
        <p:spPr bwMode="auto">
          <a:xfrm>
            <a:off x="5205412" y="39806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4" name="Oval 168"/>
          <p:cNvSpPr>
            <a:spLocks noChangeArrowheads="1"/>
          </p:cNvSpPr>
          <p:nvPr/>
        </p:nvSpPr>
        <p:spPr bwMode="auto">
          <a:xfrm>
            <a:off x="4546600" y="412988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5" name="Oval 169"/>
          <p:cNvSpPr>
            <a:spLocks noChangeArrowheads="1"/>
          </p:cNvSpPr>
          <p:nvPr/>
        </p:nvSpPr>
        <p:spPr bwMode="auto">
          <a:xfrm>
            <a:off x="4340225" y="405526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6" name="Oval 170"/>
          <p:cNvSpPr>
            <a:spLocks noChangeArrowheads="1"/>
          </p:cNvSpPr>
          <p:nvPr/>
        </p:nvSpPr>
        <p:spPr bwMode="auto">
          <a:xfrm>
            <a:off x="4135437" y="393620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7" name="Oval 171"/>
          <p:cNvSpPr>
            <a:spLocks noChangeArrowheads="1"/>
          </p:cNvSpPr>
          <p:nvPr/>
        </p:nvSpPr>
        <p:spPr bwMode="auto">
          <a:xfrm>
            <a:off x="4135437" y="410448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8" name="Oval 172"/>
          <p:cNvSpPr>
            <a:spLocks noChangeArrowheads="1"/>
          </p:cNvSpPr>
          <p:nvPr/>
        </p:nvSpPr>
        <p:spPr bwMode="auto">
          <a:xfrm>
            <a:off x="4217987" y="4044156"/>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9" name="Oval 173"/>
          <p:cNvSpPr>
            <a:spLocks noChangeArrowheads="1"/>
          </p:cNvSpPr>
          <p:nvPr/>
        </p:nvSpPr>
        <p:spPr bwMode="auto">
          <a:xfrm>
            <a:off x="4233862" y="412194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0" name="Oval 174"/>
          <p:cNvSpPr>
            <a:spLocks noChangeArrowheads="1"/>
          </p:cNvSpPr>
          <p:nvPr/>
        </p:nvSpPr>
        <p:spPr bwMode="auto">
          <a:xfrm>
            <a:off x="4068762" y="404098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1" name="Oval 175"/>
          <p:cNvSpPr>
            <a:spLocks noChangeArrowheads="1"/>
          </p:cNvSpPr>
          <p:nvPr/>
        </p:nvSpPr>
        <p:spPr bwMode="auto">
          <a:xfrm>
            <a:off x="4227512" y="408543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2" name="Oval 176"/>
          <p:cNvSpPr>
            <a:spLocks noChangeArrowheads="1"/>
          </p:cNvSpPr>
          <p:nvPr/>
        </p:nvSpPr>
        <p:spPr bwMode="auto">
          <a:xfrm>
            <a:off x="4443412" y="39806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3" name="Oval 177"/>
          <p:cNvSpPr>
            <a:spLocks noChangeArrowheads="1"/>
          </p:cNvSpPr>
          <p:nvPr/>
        </p:nvSpPr>
        <p:spPr bwMode="auto">
          <a:xfrm>
            <a:off x="4500562" y="4101306"/>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4" name="Oval 178"/>
          <p:cNvSpPr>
            <a:spLocks noChangeArrowheads="1"/>
          </p:cNvSpPr>
          <p:nvPr/>
        </p:nvSpPr>
        <p:spPr bwMode="auto">
          <a:xfrm>
            <a:off x="4294187" y="39806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5" name="Oval 179"/>
          <p:cNvSpPr>
            <a:spLocks noChangeArrowheads="1"/>
          </p:cNvSpPr>
          <p:nvPr/>
        </p:nvSpPr>
        <p:spPr bwMode="auto">
          <a:xfrm>
            <a:off x="4294187" y="415210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6" name="Oval 180"/>
          <p:cNvSpPr>
            <a:spLocks noChangeArrowheads="1"/>
          </p:cNvSpPr>
          <p:nvPr/>
        </p:nvSpPr>
        <p:spPr bwMode="auto">
          <a:xfrm>
            <a:off x="4376737" y="4090194"/>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7" name="Oval 181"/>
          <p:cNvSpPr>
            <a:spLocks noChangeArrowheads="1"/>
          </p:cNvSpPr>
          <p:nvPr/>
        </p:nvSpPr>
        <p:spPr bwMode="auto">
          <a:xfrm>
            <a:off x="4394200" y="4164806"/>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8" name="Oval 182"/>
          <p:cNvSpPr>
            <a:spLocks noChangeArrowheads="1"/>
          </p:cNvSpPr>
          <p:nvPr/>
        </p:nvSpPr>
        <p:spPr bwMode="auto">
          <a:xfrm>
            <a:off x="4227512" y="408543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9" name="Oval 183"/>
          <p:cNvSpPr>
            <a:spLocks noChangeArrowheads="1"/>
          </p:cNvSpPr>
          <p:nvPr/>
        </p:nvSpPr>
        <p:spPr bwMode="auto">
          <a:xfrm>
            <a:off x="4291012" y="39806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0" name="Oval 184"/>
          <p:cNvSpPr>
            <a:spLocks noChangeArrowheads="1"/>
          </p:cNvSpPr>
          <p:nvPr/>
        </p:nvSpPr>
        <p:spPr bwMode="auto">
          <a:xfrm>
            <a:off x="5591175" y="5457031"/>
            <a:ext cx="147637"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1" name="Oval 185"/>
          <p:cNvSpPr>
            <a:spLocks noChangeArrowheads="1"/>
          </p:cNvSpPr>
          <p:nvPr/>
        </p:nvSpPr>
        <p:spPr bwMode="auto">
          <a:xfrm>
            <a:off x="5384800" y="5382419"/>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2" name="Oval 186"/>
          <p:cNvSpPr>
            <a:spLocks noChangeArrowheads="1"/>
          </p:cNvSpPr>
          <p:nvPr/>
        </p:nvSpPr>
        <p:spPr bwMode="auto">
          <a:xfrm>
            <a:off x="5180012" y="5263356"/>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3" name="Oval 187"/>
          <p:cNvSpPr>
            <a:spLocks noChangeArrowheads="1"/>
          </p:cNvSpPr>
          <p:nvPr/>
        </p:nvSpPr>
        <p:spPr bwMode="auto">
          <a:xfrm>
            <a:off x="5180012" y="5431631"/>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4" name="Oval 188"/>
          <p:cNvSpPr>
            <a:spLocks noChangeArrowheads="1"/>
          </p:cNvSpPr>
          <p:nvPr/>
        </p:nvSpPr>
        <p:spPr bwMode="auto">
          <a:xfrm>
            <a:off x="5264150" y="5371306"/>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5" name="Oval 189"/>
          <p:cNvSpPr>
            <a:spLocks noChangeArrowheads="1"/>
          </p:cNvSpPr>
          <p:nvPr/>
        </p:nvSpPr>
        <p:spPr bwMode="auto">
          <a:xfrm>
            <a:off x="5278437" y="5449094"/>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6" name="Oval 190"/>
          <p:cNvSpPr>
            <a:spLocks noChangeArrowheads="1"/>
          </p:cNvSpPr>
          <p:nvPr/>
        </p:nvSpPr>
        <p:spPr bwMode="auto">
          <a:xfrm>
            <a:off x="5113337" y="5368131"/>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7" name="Oval 191"/>
          <p:cNvSpPr>
            <a:spLocks noChangeArrowheads="1"/>
          </p:cNvSpPr>
          <p:nvPr/>
        </p:nvSpPr>
        <p:spPr bwMode="auto">
          <a:xfrm>
            <a:off x="5272087" y="5412581"/>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8" name="Oval 192"/>
          <p:cNvSpPr>
            <a:spLocks noChangeArrowheads="1"/>
          </p:cNvSpPr>
          <p:nvPr/>
        </p:nvSpPr>
        <p:spPr bwMode="auto">
          <a:xfrm>
            <a:off x="5487987" y="5307806"/>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9" name="Oval 193"/>
          <p:cNvSpPr>
            <a:spLocks noChangeArrowheads="1"/>
          </p:cNvSpPr>
          <p:nvPr/>
        </p:nvSpPr>
        <p:spPr bwMode="auto">
          <a:xfrm>
            <a:off x="5545137" y="5428456"/>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0" name="Oval 194"/>
          <p:cNvSpPr>
            <a:spLocks noChangeArrowheads="1"/>
          </p:cNvSpPr>
          <p:nvPr/>
        </p:nvSpPr>
        <p:spPr bwMode="auto">
          <a:xfrm>
            <a:off x="5338762" y="5307806"/>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1" name="Oval 195"/>
          <p:cNvSpPr>
            <a:spLocks noChangeArrowheads="1"/>
          </p:cNvSpPr>
          <p:nvPr/>
        </p:nvSpPr>
        <p:spPr bwMode="auto">
          <a:xfrm>
            <a:off x="5338762" y="5479256"/>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2" name="Oval 196"/>
          <p:cNvSpPr>
            <a:spLocks noChangeArrowheads="1"/>
          </p:cNvSpPr>
          <p:nvPr/>
        </p:nvSpPr>
        <p:spPr bwMode="auto">
          <a:xfrm>
            <a:off x="5421312" y="5417344"/>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3" name="Oval 197"/>
          <p:cNvSpPr>
            <a:spLocks noChangeArrowheads="1"/>
          </p:cNvSpPr>
          <p:nvPr/>
        </p:nvSpPr>
        <p:spPr bwMode="auto">
          <a:xfrm>
            <a:off x="5438775" y="5491956"/>
            <a:ext cx="147637" cy="169863"/>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4" name="Oval 198"/>
          <p:cNvSpPr>
            <a:spLocks noChangeArrowheads="1"/>
          </p:cNvSpPr>
          <p:nvPr/>
        </p:nvSpPr>
        <p:spPr bwMode="auto">
          <a:xfrm>
            <a:off x="5272087" y="5412581"/>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5" name="Oval 199"/>
          <p:cNvSpPr>
            <a:spLocks noChangeArrowheads="1"/>
          </p:cNvSpPr>
          <p:nvPr/>
        </p:nvSpPr>
        <p:spPr bwMode="auto">
          <a:xfrm>
            <a:off x="5335587" y="5307806"/>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6" name="Oval 200"/>
          <p:cNvSpPr>
            <a:spLocks noChangeArrowheads="1"/>
          </p:cNvSpPr>
          <p:nvPr/>
        </p:nvSpPr>
        <p:spPr bwMode="auto">
          <a:xfrm>
            <a:off x="4938712" y="545703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7" name="Oval 201"/>
          <p:cNvSpPr>
            <a:spLocks noChangeArrowheads="1"/>
          </p:cNvSpPr>
          <p:nvPr/>
        </p:nvSpPr>
        <p:spPr bwMode="auto">
          <a:xfrm>
            <a:off x="4730750" y="5382419"/>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8" name="Oval 202"/>
          <p:cNvSpPr>
            <a:spLocks noChangeArrowheads="1"/>
          </p:cNvSpPr>
          <p:nvPr/>
        </p:nvSpPr>
        <p:spPr bwMode="auto">
          <a:xfrm>
            <a:off x="4525962" y="52633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9" name="Oval 203"/>
          <p:cNvSpPr>
            <a:spLocks noChangeArrowheads="1"/>
          </p:cNvSpPr>
          <p:nvPr/>
        </p:nvSpPr>
        <p:spPr bwMode="auto">
          <a:xfrm>
            <a:off x="4525962" y="543163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0" name="Oval 204"/>
          <p:cNvSpPr>
            <a:spLocks noChangeArrowheads="1"/>
          </p:cNvSpPr>
          <p:nvPr/>
        </p:nvSpPr>
        <p:spPr bwMode="auto">
          <a:xfrm>
            <a:off x="4610100" y="5371306"/>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1" name="Oval 205"/>
          <p:cNvSpPr>
            <a:spLocks noChangeArrowheads="1"/>
          </p:cNvSpPr>
          <p:nvPr/>
        </p:nvSpPr>
        <p:spPr bwMode="auto">
          <a:xfrm>
            <a:off x="4624387" y="5449094"/>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2" name="Oval 206"/>
          <p:cNvSpPr>
            <a:spLocks noChangeArrowheads="1"/>
          </p:cNvSpPr>
          <p:nvPr/>
        </p:nvSpPr>
        <p:spPr bwMode="auto">
          <a:xfrm>
            <a:off x="4460875" y="536813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3" name="Oval 207"/>
          <p:cNvSpPr>
            <a:spLocks noChangeArrowheads="1"/>
          </p:cNvSpPr>
          <p:nvPr/>
        </p:nvSpPr>
        <p:spPr bwMode="auto">
          <a:xfrm>
            <a:off x="4618037" y="54125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4" name="Oval 208"/>
          <p:cNvSpPr>
            <a:spLocks noChangeArrowheads="1"/>
          </p:cNvSpPr>
          <p:nvPr/>
        </p:nvSpPr>
        <p:spPr bwMode="auto">
          <a:xfrm>
            <a:off x="4833937" y="530780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5" name="Oval 209"/>
          <p:cNvSpPr>
            <a:spLocks noChangeArrowheads="1"/>
          </p:cNvSpPr>
          <p:nvPr/>
        </p:nvSpPr>
        <p:spPr bwMode="auto">
          <a:xfrm>
            <a:off x="4892675" y="54284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6" name="Oval 210"/>
          <p:cNvSpPr>
            <a:spLocks noChangeArrowheads="1"/>
          </p:cNvSpPr>
          <p:nvPr/>
        </p:nvSpPr>
        <p:spPr bwMode="auto">
          <a:xfrm>
            <a:off x="4684712" y="530780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7" name="Oval 211"/>
          <p:cNvSpPr>
            <a:spLocks noChangeArrowheads="1"/>
          </p:cNvSpPr>
          <p:nvPr/>
        </p:nvSpPr>
        <p:spPr bwMode="auto">
          <a:xfrm>
            <a:off x="4684712" y="54792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8" name="Oval 212"/>
          <p:cNvSpPr>
            <a:spLocks noChangeArrowheads="1"/>
          </p:cNvSpPr>
          <p:nvPr/>
        </p:nvSpPr>
        <p:spPr bwMode="auto">
          <a:xfrm>
            <a:off x="4768850" y="54173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9" name="Oval 213"/>
          <p:cNvSpPr>
            <a:spLocks noChangeArrowheads="1"/>
          </p:cNvSpPr>
          <p:nvPr/>
        </p:nvSpPr>
        <p:spPr bwMode="auto">
          <a:xfrm>
            <a:off x="4786312" y="5491956"/>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0" name="Oval 214"/>
          <p:cNvSpPr>
            <a:spLocks noChangeArrowheads="1"/>
          </p:cNvSpPr>
          <p:nvPr/>
        </p:nvSpPr>
        <p:spPr bwMode="auto">
          <a:xfrm>
            <a:off x="4618037" y="5412581"/>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1" name="Oval 215"/>
          <p:cNvSpPr>
            <a:spLocks noChangeArrowheads="1"/>
          </p:cNvSpPr>
          <p:nvPr/>
        </p:nvSpPr>
        <p:spPr bwMode="auto">
          <a:xfrm>
            <a:off x="4681537" y="530780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2" name="Oval 216"/>
          <p:cNvSpPr>
            <a:spLocks noChangeArrowheads="1"/>
          </p:cNvSpPr>
          <p:nvPr/>
        </p:nvSpPr>
        <p:spPr bwMode="auto">
          <a:xfrm>
            <a:off x="5067300" y="5088731"/>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3" name="Oval 217"/>
          <p:cNvSpPr>
            <a:spLocks noChangeArrowheads="1"/>
          </p:cNvSpPr>
          <p:nvPr/>
        </p:nvSpPr>
        <p:spPr bwMode="auto">
          <a:xfrm>
            <a:off x="4860925" y="501411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4" name="Oval 218"/>
          <p:cNvSpPr>
            <a:spLocks noChangeArrowheads="1"/>
          </p:cNvSpPr>
          <p:nvPr/>
        </p:nvSpPr>
        <p:spPr bwMode="auto">
          <a:xfrm>
            <a:off x="4656137" y="4895056"/>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5" name="Oval 219"/>
          <p:cNvSpPr>
            <a:spLocks noChangeArrowheads="1"/>
          </p:cNvSpPr>
          <p:nvPr/>
        </p:nvSpPr>
        <p:spPr bwMode="auto">
          <a:xfrm>
            <a:off x="4656137" y="5063331"/>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6" name="Oval 220"/>
          <p:cNvSpPr>
            <a:spLocks noChangeArrowheads="1"/>
          </p:cNvSpPr>
          <p:nvPr/>
        </p:nvSpPr>
        <p:spPr bwMode="auto">
          <a:xfrm>
            <a:off x="4740275" y="5003006"/>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7" name="Oval 221"/>
          <p:cNvSpPr>
            <a:spLocks noChangeArrowheads="1"/>
          </p:cNvSpPr>
          <p:nvPr/>
        </p:nvSpPr>
        <p:spPr bwMode="auto">
          <a:xfrm>
            <a:off x="4754562" y="50807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8" name="Oval 222"/>
          <p:cNvSpPr>
            <a:spLocks noChangeArrowheads="1"/>
          </p:cNvSpPr>
          <p:nvPr/>
        </p:nvSpPr>
        <p:spPr bwMode="auto">
          <a:xfrm>
            <a:off x="4589462" y="4999831"/>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9" name="Oval 223"/>
          <p:cNvSpPr>
            <a:spLocks noChangeArrowheads="1"/>
          </p:cNvSpPr>
          <p:nvPr/>
        </p:nvSpPr>
        <p:spPr bwMode="auto">
          <a:xfrm>
            <a:off x="4748212" y="5044281"/>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0" name="Oval 224"/>
          <p:cNvSpPr>
            <a:spLocks noChangeArrowheads="1"/>
          </p:cNvSpPr>
          <p:nvPr/>
        </p:nvSpPr>
        <p:spPr bwMode="auto">
          <a:xfrm>
            <a:off x="4964112" y="4939506"/>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1" name="Oval 225"/>
          <p:cNvSpPr>
            <a:spLocks noChangeArrowheads="1"/>
          </p:cNvSpPr>
          <p:nvPr/>
        </p:nvSpPr>
        <p:spPr bwMode="auto">
          <a:xfrm>
            <a:off x="5021262" y="5061744"/>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2" name="Oval 226"/>
          <p:cNvSpPr>
            <a:spLocks noChangeArrowheads="1"/>
          </p:cNvSpPr>
          <p:nvPr/>
        </p:nvSpPr>
        <p:spPr bwMode="auto">
          <a:xfrm>
            <a:off x="4814887" y="4939506"/>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3" name="Oval 227"/>
          <p:cNvSpPr>
            <a:spLocks noChangeArrowheads="1"/>
          </p:cNvSpPr>
          <p:nvPr/>
        </p:nvSpPr>
        <p:spPr bwMode="auto">
          <a:xfrm>
            <a:off x="4814887" y="51109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4" name="Oval 228"/>
          <p:cNvSpPr>
            <a:spLocks noChangeArrowheads="1"/>
          </p:cNvSpPr>
          <p:nvPr/>
        </p:nvSpPr>
        <p:spPr bwMode="auto">
          <a:xfrm>
            <a:off x="4897437" y="5050631"/>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5" name="Oval 229"/>
          <p:cNvSpPr>
            <a:spLocks noChangeArrowheads="1"/>
          </p:cNvSpPr>
          <p:nvPr/>
        </p:nvSpPr>
        <p:spPr bwMode="auto">
          <a:xfrm>
            <a:off x="4914900" y="5125244"/>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6" name="Oval 230"/>
          <p:cNvSpPr>
            <a:spLocks noChangeArrowheads="1"/>
          </p:cNvSpPr>
          <p:nvPr/>
        </p:nvSpPr>
        <p:spPr bwMode="auto">
          <a:xfrm>
            <a:off x="4748212" y="504428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7" name="Oval 231"/>
          <p:cNvSpPr>
            <a:spLocks noChangeArrowheads="1"/>
          </p:cNvSpPr>
          <p:nvPr/>
        </p:nvSpPr>
        <p:spPr bwMode="auto">
          <a:xfrm>
            <a:off x="4811712" y="4939506"/>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8" name="Oval 232"/>
          <p:cNvSpPr>
            <a:spLocks noChangeArrowheads="1"/>
          </p:cNvSpPr>
          <p:nvPr/>
        </p:nvSpPr>
        <p:spPr bwMode="auto">
          <a:xfrm>
            <a:off x="5591175" y="511095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9" name="Oval 233"/>
          <p:cNvSpPr>
            <a:spLocks noChangeArrowheads="1"/>
          </p:cNvSpPr>
          <p:nvPr/>
        </p:nvSpPr>
        <p:spPr bwMode="auto">
          <a:xfrm>
            <a:off x="5384800" y="50363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0" name="Oval 234"/>
          <p:cNvSpPr>
            <a:spLocks noChangeArrowheads="1"/>
          </p:cNvSpPr>
          <p:nvPr/>
        </p:nvSpPr>
        <p:spPr bwMode="auto">
          <a:xfrm>
            <a:off x="5180012" y="4917281"/>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1" name="Oval 235"/>
          <p:cNvSpPr>
            <a:spLocks noChangeArrowheads="1"/>
          </p:cNvSpPr>
          <p:nvPr/>
        </p:nvSpPr>
        <p:spPr bwMode="auto">
          <a:xfrm>
            <a:off x="5180012" y="5085556"/>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2" name="Oval 236"/>
          <p:cNvSpPr>
            <a:spLocks noChangeArrowheads="1"/>
          </p:cNvSpPr>
          <p:nvPr/>
        </p:nvSpPr>
        <p:spPr bwMode="auto">
          <a:xfrm>
            <a:off x="5264150" y="5025231"/>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3" name="Oval 237"/>
          <p:cNvSpPr>
            <a:spLocks noChangeArrowheads="1"/>
          </p:cNvSpPr>
          <p:nvPr/>
        </p:nvSpPr>
        <p:spPr bwMode="auto">
          <a:xfrm>
            <a:off x="5278437" y="51030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4" name="Oval 238"/>
          <p:cNvSpPr>
            <a:spLocks noChangeArrowheads="1"/>
          </p:cNvSpPr>
          <p:nvPr/>
        </p:nvSpPr>
        <p:spPr bwMode="auto">
          <a:xfrm>
            <a:off x="5113337" y="5022056"/>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5" name="Oval 239"/>
          <p:cNvSpPr>
            <a:spLocks noChangeArrowheads="1"/>
          </p:cNvSpPr>
          <p:nvPr/>
        </p:nvSpPr>
        <p:spPr bwMode="auto">
          <a:xfrm>
            <a:off x="5272087" y="5066506"/>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6" name="Oval 240"/>
          <p:cNvSpPr>
            <a:spLocks noChangeArrowheads="1"/>
          </p:cNvSpPr>
          <p:nvPr/>
        </p:nvSpPr>
        <p:spPr bwMode="auto">
          <a:xfrm>
            <a:off x="5487987" y="4961731"/>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7" name="Oval 241"/>
          <p:cNvSpPr>
            <a:spLocks noChangeArrowheads="1"/>
          </p:cNvSpPr>
          <p:nvPr/>
        </p:nvSpPr>
        <p:spPr bwMode="auto">
          <a:xfrm>
            <a:off x="5545137" y="508396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8" name="Oval 242"/>
          <p:cNvSpPr>
            <a:spLocks noChangeArrowheads="1"/>
          </p:cNvSpPr>
          <p:nvPr/>
        </p:nvSpPr>
        <p:spPr bwMode="auto">
          <a:xfrm>
            <a:off x="5338762" y="49617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9" name="Oval 243"/>
          <p:cNvSpPr>
            <a:spLocks noChangeArrowheads="1"/>
          </p:cNvSpPr>
          <p:nvPr/>
        </p:nvSpPr>
        <p:spPr bwMode="auto">
          <a:xfrm>
            <a:off x="5338762" y="5133181"/>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0" name="Oval 244"/>
          <p:cNvSpPr>
            <a:spLocks noChangeArrowheads="1"/>
          </p:cNvSpPr>
          <p:nvPr/>
        </p:nvSpPr>
        <p:spPr bwMode="auto">
          <a:xfrm>
            <a:off x="5421312" y="50728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1" name="Oval 245"/>
          <p:cNvSpPr>
            <a:spLocks noChangeArrowheads="1"/>
          </p:cNvSpPr>
          <p:nvPr/>
        </p:nvSpPr>
        <p:spPr bwMode="auto">
          <a:xfrm>
            <a:off x="5438775" y="5147469"/>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2" name="Oval 246"/>
          <p:cNvSpPr>
            <a:spLocks noChangeArrowheads="1"/>
          </p:cNvSpPr>
          <p:nvPr/>
        </p:nvSpPr>
        <p:spPr bwMode="auto">
          <a:xfrm>
            <a:off x="5272087" y="5066506"/>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3" name="Oval 247"/>
          <p:cNvSpPr>
            <a:spLocks noChangeArrowheads="1"/>
          </p:cNvSpPr>
          <p:nvPr/>
        </p:nvSpPr>
        <p:spPr bwMode="auto">
          <a:xfrm>
            <a:off x="5335587" y="49617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4" name="Oval 248"/>
          <p:cNvSpPr>
            <a:spLocks noChangeArrowheads="1"/>
          </p:cNvSpPr>
          <p:nvPr/>
        </p:nvSpPr>
        <p:spPr bwMode="auto">
          <a:xfrm>
            <a:off x="4676775" y="51109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5" name="Oval 249"/>
          <p:cNvSpPr>
            <a:spLocks noChangeArrowheads="1"/>
          </p:cNvSpPr>
          <p:nvPr/>
        </p:nvSpPr>
        <p:spPr bwMode="auto">
          <a:xfrm>
            <a:off x="4468812" y="5036344"/>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6" name="Oval 250"/>
          <p:cNvSpPr>
            <a:spLocks noChangeArrowheads="1"/>
          </p:cNvSpPr>
          <p:nvPr/>
        </p:nvSpPr>
        <p:spPr bwMode="auto">
          <a:xfrm>
            <a:off x="4264025" y="4917281"/>
            <a:ext cx="147637" cy="166688"/>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7" name="Oval 251"/>
          <p:cNvSpPr>
            <a:spLocks noChangeArrowheads="1"/>
          </p:cNvSpPr>
          <p:nvPr/>
        </p:nvSpPr>
        <p:spPr bwMode="auto">
          <a:xfrm>
            <a:off x="4264025" y="5085556"/>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8" name="Oval 252"/>
          <p:cNvSpPr>
            <a:spLocks noChangeArrowheads="1"/>
          </p:cNvSpPr>
          <p:nvPr/>
        </p:nvSpPr>
        <p:spPr bwMode="auto">
          <a:xfrm>
            <a:off x="4348162" y="5025231"/>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9" name="Oval 253"/>
          <p:cNvSpPr>
            <a:spLocks noChangeArrowheads="1"/>
          </p:cNvSpPr>
          <p:nvPr/>
        </p:nvSpPr>
        <p:spPr bwMode="auto">
          <a:xfrm>
            <a:off x="4362450" y="510301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0" name="Oval 254"/>
          <p:cNvSpPr>
            <a:spLocks noChangeArrowheads="1"/>
          </p:cNvSpPr>
          <p:nvPr/>
        </p:nvSpPr>
        <p:spPr bwMode="auto">
          <a:xfrm>
            <a:off x="4198937" y="5022056"/>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1" name="Oval 255"/>
          <p:cNvSpPr>
            <a:spLocks noChangeArrowheads="1"/>
          </p:cNvSpPr>
          <p:nvPr/>
        </p:nvSpPr>
        <p:spPr bwMode="auto">
          <a:xfrm>
            <a:off x="4356100" y="5066506"/>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2" name="Oval 256"/>
          <p:cNvSpPr>
            <a:spLocks noChangeArrowheads="1"/>
          </p:cNvSpPr>
          <p:nvPr/>
        </p:nvSpPr>
        <p:spPr bwMode="auto">
          <a:xfrm>
            <a:off x="4572000" y="4961731"/>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3" name="Oval 257"/>
          <p:cNvSpPr>
            <a:spLocks noChangeArrowheads="1"/>
          </p:cNvSpPr>
          <p:nvPr/>
        </p:nvSpPr>
        <p:spPr bwMode="auto">
          <a:xfrm>
            <a:off x="4630737" y="50839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4" name="Oval 258"/>
          <p:cNvSpPr>
            <a:spLocks noChangeArrowheads="1"/>
          </p:cNvSpPr>
          <p:nvPr/>
        </p:nvSpPr>
        <p:spPr bwMode="auto">
          <a:xfrm>
            <a:off x="4422775" y="4961731"/>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5" name="Oval 259"/>
          <p:cNvSpPr>
            <a:spLocks noChangeArrowheads="1"/>
          </p:cNvSpPr>
          <p:nvPr/>
        </p:nvSpPr>
        <p:spPr bwMode="auto">
          <a:xfrm>
            <a:off x="4422775" y="513318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6" name="Oval 260"/>
          <p:cNvSpPr>
            <a:spLocks noChangeArrowheads="1"/>
          </p:cNvSpPr>
          <p:nvPr/>
        </p:nvSpPr>
        <p:spPr bwMode="auto">
          <a:xfrm>
            <a:off x="4506912" y="50728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7" name="Oval 261"/>
          <p:cNvSpPr>
            <a:spLocks noChangeArrowheads="1"/>
          </p:cNvSpPr>
          <p:nvPr/>
        </p:nvSpPr>
        <p:spPr bwMode="auto">
          <a:xfrm>
            <a:off x="4524375" y="514746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8" name="Oval 262"/>
          <p:cNvSpPr>
            <a:spLocks noChangeArrowheads="1"/>
          </p:cNvSpPr>
          <p:nvPr/>
        </p:nvSpPr>
        <p:spPr bwMode="auto">
          <a:xfrm>
            <a:off x="4356100" y="5066506"/>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9" name="Oval 263"/>
          <p:cNvSpPr>
            <a:spLocks noChangeArrowheads="1"/>
          </p:cNvSpPr>
          <p:nvPr/>
        </p:nvSpPr>
        <p:spPr bwMode="auto">
          <a:xfrm>
            <a:off x="4419600" y="4961731"/>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0" name="Oval 264"/>
          <p:cNvSpPr>
            <a:spLocks noChangeArrowheads="1"/>
          </p:cNvSpPr>
          <p:nvPr/>
        </p:nvSpPr>
        <p:spPr bwMode="auto">
          <a:xfrm>
            <a:off x="8645525" y="51522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1" name="Oval 265"/>
          <p:cNvSpPr>
            <a:spLocks noChangeArrowheads="1"/>
          </p:cNvSpPr>
          <p:nvPr/>
        </p:nvSpPr>
        <p:spPr bwMode="auto">
          <a:xfrm>
            <a:off x="8437562" y="507761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2" name="Oval 266"/>
          <p:cNvSpPr>
            <a:spLocks noChangeArrowheads="1"/>
          </p:cNvSpPr>
          <p:nvPr/>
        </p:nvSpPr>
        <p:spPr bwMode="auto">
          <a:xfrm>
            <a:off x="8232775" y="495855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3" name="Oval 267"/>
          <p:cNvSpPr>
            <a:spLocks noChangeArrowheads="1"/>
          </p:cNvSpPr>
          <p:nvPr/>
        </p:nvSpPr>
        <p:spPr bwMode="auto">
          <a:xfrm>
            <a:off x="8232775" y="5128419"/>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4" name="Oval 268"/>
          <p:cNvSpPr>
            <a:spLocks noChangeArrowheads="1"/>
          </p:cNvSpPr>
          <p:nvPr/>
        </p:nvSpPr>
        <p:spPr bwMode="auto">
          <a:xfrm>
            <a:off x="8316912" y="5066506"/>
            <a:ext cx="142875"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5" name="Oval 269"/>
          <p:cNvSpPr>
            <a:spLocks noChangeArrowheads="1"/>
          </p:cNvSpPr>
          <p:nvPr/>
        </p:nvSpPr>
        <p:spPr bwMode="auto">
          <a:xfrm>
            <a:off x="8331200" y="51442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6" name="Oval 270"/>
          <p:cNvSpPr>
            <a:spLocks noChangeArrowheads="1"/>
          </p:cNvSpPr>
          <p:nvPr/>
        </p:nvSpPr>
        <p:spPr bwMode="auto">
          <a:xfrm>
            <a:off x="8167687" y="50649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7" name="Oval 271"/>
          <p:cNvSpPr>
            <a:spLocks noChangeArrowheads="1"/>
          </p:cNvSpPr>
          <p:nvPr/>
        </p:nvSpPr>
        <p:spPr bwMode="auto">
          <a:xfrm>
            <a:off x="8324850" y="5107781"/>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8" name="Oval 272"/>
          <p:cNvSpPr>
            <a:spLocks noChangeArrowheads="1"/>
          </p:cNvSpPr>
          <p:nvPr/>
        </p:nvSpPr>
        <p:spPr bwMode="auto">
          <a:xfrm>
            <a:off x="8540750" y="500300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9" name="Oval 273"/>
          <p:cNvSpPr>
            <a:spLocks noChangeArrowheads="1"/>
          </p:cNvSpPr>
          <p:nvPr/>
        </p:nvSpPr>
        <p:spPr bwMode="auto">
          <a:xfrm>
            <a:off x="8599487" y="512524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0" name="Oval 274"/>
          <p:cNvSpPr>
            <a:spLocks noChangeArrowheads="1"/>
          </p:cNvSpPr>
          <p:nvPr/>
        </p:nvSpPr>
        <p:spPr bwMode="auto">
          <a:xfrm>
            <a:off x="8391525" y="500300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1" name="Oval 275"/>
          <p:cNvSpPr>
            <a:spLocks noChangeArrowheads="1"/>
          </p:cNvSpPr>
          <p:nvPr/>
        </p:nvSpPr>
        <p:spPr bwMode="auto">
          <a:xfrm>
            <a:off x="8391525" y="51744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2" name="Oval 276"/>
          <p:cNvSpPr>
            <a:spLocks noChangeArrowheads="1"/>
          </p:cNvSpPr>
          <p:nvPr/>
        </p:nvSpPr>
        <p:spPr bwMode="auto">
          <a:xfrm>
            <a:off x="8475662" y="511413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3" name="Oval 277"/>
          <p:cNvSpPr>
            <a:spLocks noChangeArrowheads="1"/>
          </p:cNvSpPr>
          <p:nvPr/>
        </p:nvSpPr>
        <p:spPr bwMode="auto">
          <a:xfrm>
            <a:off x="8491537" y="5188744"/>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4" name="Oval 278"/>
          <p:cNvSpPr>
            <a:spLocks noChangeArrowheads="1"/>
          </p:cNvSpPr>
          <p:nvPr/>
        </p:nvSpPr>
        <p:spPr bwMode="auto">
          <a:xfrm>
            <a:off x="8324850" y="5107781"/>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5" name="Oval 279"/>
          <p:cNvSpPr>
            <a:spLocks noChangeArrowheads="1"/>
          </p:cNvSpPr>
          <p:nvPr/>
        </p:nvSpPr>
        <p:spPr bwMode="auto">
          <a:xfrm>
            <a:off x="8388350" y="500300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6" name="Oval 280"/>
          <p:cNvSpPr>
            <a:spLocks noChangeArrowheads="1"/>
          </p:cNvSpPr>
          <p:nvPr/>
        </p:nvSpPr>
        <p:spPr bwMode="auto">
          <a:xfrm>
            <a:off x="7991475" y="51522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7" name="Oval 281"/>
          <p:cNvSpPr>
            <a:spLocks noChangeArrowheads="1"/>
          </p:cNvSpPr>
          <p:nvPr/>
        </p:nvSpPr>
        <p:spPr bwMode="auto">
          <a:xfrm>
            <a:off x="7783512" y="5077619"/>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8" name="Oval 282"/>
          <p:cNvSpPr>
            <a:spLocks noChangeArrowheads="1"/>
          </p:cNvSpPr>
          <p:nvPr/>
        </p:nvSpPr>
        <p:spPr bwMode="auto">
          <a:xfrm>
            <a:off x="7580312" y="49585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9" name="Oval 283"/>
          <p:cNvSpPr>
            <a:spLocks noChangeArrowheads="1"/>
          </p:cNvSpPr>
          <p:nvPr/>
        </p:nvSpPr>
        <p:spPr bwMode="auto">
          <a:xfrm>
            <a:off x="7580312" y="512841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0" name="Oval 284"/>
          <p:cNvSpPr>
            <a:spLocks noChangeArrowheads="1"/>
          </p:cNvSpPr>
          <p:nvPr/>
        </p:nvSpPr>
        <p:spPr bwMode="auto">
          <a:xfrm>
            <a:off x="7662862" y="5066506"/>
            <a:ext cx="144463"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1" name="Oval 285"/>
          <p:cNvSpPr>
            <a:spLocks noChangeArrowheads="1"/>
          </p:cNvSpPr>
          <p:nvPr/>
        </p:nvSpPr>
        <p:spPr bwMode="auto">
          <a:xfrm>
            <a:off x="7677150" y="51442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2" name="Oval 286"/>
          <p:cNvSpPr>
            <a:spLocks noChangeArrowheads="1"/>
          </p:cNvSpPr>
          <p:nvPr/>
        </p:nvSpPr>
        <p:spPr bwMode="auto">
          <a:xfrm>
            <a:off x="7513637" y="50649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3" name="Oval 287"/>
          <p:cNvSpPr>
            <a:spLocks noChangeArrowheads="1"/>
          </p:cNvSpPr>
          <p:nvPr/>
        </p:nvSpPr>
        <p:spPr bwMode="auto">
          <a:xfrm>
            <a:off x="7672387" y="5107781"/>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4" name="Oval 288"/>
          <p:cNvSpPr>
            <a:spLocks noChangeArrowheads="1"/>
          </p:cNvSpPr>
          <p:nvPr/>
        </p:nvSpPr>
        <p:spPr bwMode="auto">
          <a:xfrm>
            <a:off x="7888287" y="500300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5" name="Oval 289"/>
          <p:cNvSpPr>
            <a:spLocks noChangeArrowheads="1"/>
          </p:cNvSpPr>
          <p:nvPr/>
        </p:nvSpPr>
        <p:spPr bwMode="auto">
          <a:xfrm>
            <a:off x="7945437" y="512524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6" name="Oval 290"/>
          <p:cNvSpPr>
            <a:spLocks noChangeArrowheads="1"/>
          </p:cNvSpPr>
          <p:nvPr/>
        </p:nvSpPr>
        <p:spPr bwMode="auto">
          <a:xfrm>
            <a:off x="7737475" y="500300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7" name="Oval 291"/>
          <p:cNvSpPr>
            <a:spLocks noChangeArrowheads="1"/>
          </p:cNvSpPr>
          <p:nvPr/>
        </p:nvSpPr>
        <p:spPr bwMode="auto">
          <a:xfrm>
            <a:off x="7737475" y="517445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8" name="Oval 292"/>
          <p:cNvSpPr>
            <a:spLocks noChangeArrowheads="1"/>
          </p:cNvSpPr>
          <p:nvPr/>
        </p:nvSpPr>
        <p:spPr bwMode="auto">
          <a:xfrm>
            <a:off x="7821612" y="511413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9" name="Oval 293"/>
          <p:cNvSpPr>
            <a:spLocks noChangeArrowheads="1"/>
          </p:cNvSpPr>
          <p:nvPr/>
        </p:nvSpPr>
        <p:spPr bwMode="auto">
          <a:xfrm>
            <a:off x="7839075" y="51887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0" name="Oval 294"/>
          <p:cNvSpPr>
            <a:spLocks noChangeArrowheads="1"/>
          </p:cNvSpPr>
          <p:nvPr/>
        </p:nvSpPr>
        <p:spPr bwMode="auto">
          <a:xfrm>
            <a:off x="7672387" y="510778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1" name="Oval 295"/>
          <p:cNvSpPr>
            <a:spLocks noChangeArrowheads="1"/>
          </p:cNvSpPr>
          <p:nvPr/>
        </p:nvSpPr>
        <p:spPr bwMode="auto">
          <a:xfrm>
            <a:off x="7735887" y="500300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2" name="Oval 296"/>
          <p:cNvSpPr>
            <a:spLocks noChangeArrowheads="1"/>
          </p:cNvSpPr>
          <p:nvPr/>
        </p:nvSpPr>
        <p:spPr bwMode="auto">
          <a:xfrm>
            <a:off x="8121650" y="47855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3" name="Oval 297"/>
          <p:cNvSpPr>
            <a:spLocks noChangeArrowheads="1"/>
          </p:cNvSpPr>
          <p:nvPr/>
        </p:nvSpPr>
        <p:spPr bwMode="auto">
          <a:xfrm>
            <a:off x="7913687" y="47109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4" name="Oval 298"/>
          <p:cNvSpPr>
            <a:spLocks noChangeArrowheads="1"/>
          </p:cNvSpPr>
          <p:nvPr/>
        </p:nvSpPr>
        <p:spPr bwMode="auto">
          <a:xfrm>
            <a:off x="7708900" y="4591844"/>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5" name="Oval 299"/>
          <p:cNvSpPr>
            <a:spLocks noChangeArrowheads="1"/>
          </p:cNvSpPr>
          <p:nvPr/>
        </p:nvSpPr>
        <p:spPr bwMode="auto">
          <a:xfrm>
            <a:off x="7708900" y="4760119"/>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6" name="Oval 300"/>
          <p:cNvSpPr>
            <a:spLocks noChangeArrowheads="1"/>
          </p:cNvSpPr>
          <p:nvPr/>
        </p:nvSpPr>
        <p:spPr bwMode="auto">
          <a:xfrm>
            <a:off x="7793037" y="4699794"/>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7" name="Oval 301"/>
          <p:cNvSpPr>
            <a:spLocks noChangeArrowheads="1"/>
          </p:cNvSpPr>
          <p:nvPr/>
        </p:nvSpPr>
        <p:spPr bwMode="auto">
          <a:xfrm>
            <a:off x="7807325" y="47759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8" name="Oval 302"/>
          <p:cNvSpPr>
            <a:spLocks noChangeArrowheads="1"/>
          </p:cNvSpPr>
          <p:nvPr/>
        </p:nvSpPr>
        <p:spPr bwMode="auto">
          <a:xfrm>
            <a:off x="7643812" y="46966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9" name="Oval 303"/>
          <p:cNvSpPr>
            <a:spLocks noChangeArrowheads="1"/>
          </p:cNvSpPr>
          <p:nvPr/>
        </p:nvSpPr>
        <p:spPr bwMode="auto">
          <a:xfrm>
            <a:off x="7800975" y="4741069"/>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0" name="Oval 304"/>
          <p:cNvSpPr>
            <a:spLocks noChangeArrowheads="1"/>
          </p:cNvSpPr>
          <p:nvPr/>
        </p:nvSpPr>
        <p:spPr bwMode="auto">
          <a:xfrm>
            <a:off x="8016875" y="4636294"/>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1" name="Oval 305"/>
          <p:cNvSpPr>
            <a:spLocks noChangeArrowheads="1"/>
          </p:cNvSpPr>
          <p:nvPr/>
        </p:nvSpPr>
        <p:spPr bwMode="auto">
          <a:xfrm>
            <a:off x="8075612" y="47569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2" name="Oval 306"/>
          <p:cNvSpPr>
            <a:spLocks noChangeArrowheads="1"/>
          </p:cNvSpPr>
          <p:nvPr/>
        </p:nvSpPr>
        <p:spPr bwMode="auto">
          <a:xfrm>
            <a:off x="7867650" y="46362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3" name="Oval 307"/>
          <p:cNvSpPr>
            <a:spLocks noChangeArrowheads="1"/>
          </p:cNvSpPr>
          <p:nvPr/>
        </p:nvSpPr>
        <p:spPr bwMode="auto">
          <a:xfrm>
            <a:off x="7867650" y="480774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4" name="Oval 308"/>
          <p:cNvSpPr>
            <a:spLocks noChangeArrowheads="1"/>
          </p:cNvSpPr>
          <p:nvPr/>
        </p:nvSpPr>
        <p:spPr bwMode="auto">
          <a:xfrm>
            <a:off x="7951787" y="47458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5" name="Oval 309"/>
          <p:cNvSpPr>
            <a:spLocks noChangeArrowheads="1"/>
          </p:cNvSpPr>
          <p:nvPr/>
        </p:nvSpPr>
        <p:spPr bwMode="auto">
          <a:xfrm>
            <a:off x="7967662" y="4820444"/>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6" name="Oval 310"/>
          <p:cNvSpPr>
            <a:spLocks noChangeArrowheads="1"/>
          </p:cNvSpPr>
          <p:nvPr/>
        </p:nvSpPr>
        <p:spPr bwMode="auto">
          <a:xfrm>
            <a:off x="7800975" y="4741069"/>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7" name="Oval 311"/>
          <p:cNvSpPr>
            <a:spLocks noChangeArrowheads="1"/>
          </p:cNvSpPr>
          <p:nvPr/>
        </p:nvSpPr>
        <p:spPr bwMode="auto">
          <a:xfrm>
            <a:off x="7864475" y="4636294"/>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8" name="Oval 312"/>
          <p:cNvSpPr>
            <a:spLocks noChangeArrowheads="1"/>
          </p:cNvSpPr>
          <p:nvPr/>
        </p:nvSpPr>
        <p:spPr bwMode="auto">
          <a:xfrm>
            <a:off x="8645525" y="480774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9" name="Oval 313"/>
          <p:cNvSpPr>
            <a:spLocks noChangeArrowheads="1"/>
          </p:cNvSpPr>
          <p:nvPr/>
        </p:nvSpPr>
        <p:spPr bwMode="auto">
          <a:xfrm>
            <a:off x="8437562" y="473313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0" name="Oval 314"/>
          <p:cNvSpPr>
            <a:spLocks noChangeArrowheads="1"/>
          </p:cNvSpPr>
          <p:nvPr/>
        </p:nvSpPr>
        <p:spPr bwMode="auto">
          <a:xfrm>
            <a:off x="8232775" y="461406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1" name="Oval 315"/>
          <p:cNvSpPr>
            <a:spLocks noChangeArrowheads="1"/>
          </p:cNvSpPr>
          <p:nvPr/>
        </p:nvSpPr>
        <p:spPr bwMode="auto">
          <a:xfrm>
            <a:off x="8232775" y="4782344"/>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2" name="Oval 316"/>
          <p:cNvSpPr>
            <a:spLocks noChangeArrowheads="1"/>
          </p:cNvSpPr>
          <p:nvPr/>
        </p:nvSpPr>
        <p:spPr bwMode="auto">
          <a:xfrm>
            <a:off x="8316912" y="4722019"/>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3" name="Oval 317"/>
          <p:cNvSpPr>
            <a:spLocks noChangeArrowheads="1"/>
          </p:cNvSpPr>
          <p:nvPr/>
        </p:nvSpPr>
        <p:spPr bwMode="auto">
          <a:xfrm>
            <a:off x="8331200" y="479821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4" name="Oval 318"/>
          <p:cNvSpPr>
            <a:spLocks noChangeArrowheads="1"/>
          </p:cNvSpPr>
          <p:nvPr/>
        </p:nvSpPr>
        <p:spPr bwMode="auto">
          <a:xfrm>
            <a:off x="8167687" y="47188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5" name="Oval 319"/>
          <p:cNvSpPr>
            <a:spLocks noChangeArrowheads="1"/>
          </p:cNvSpPr>
          <p:nvPr/>
        </p:nvSpPr>
        <p:spPr bwMode="auto">
          <a:xfrm>
            <a:off x="8324850" y="4763294"/>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6" name="Oval 320"/>
          <p:cNvSpPr>
            <a:spLocks noChangeArrowheads="1"/>
          </p:cNvSpPr>
          <p:nvPr/>
        </p:nvSpPr>
        <p:spPr bwMode="auto">
          <a:xfrm>
            <a:off x="8540750" y="465851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7" name="Oval 321"/>
          <p:cNvSpPr>
            <a:spLocks noChangeArrowheads="1"/>
          </p:cNvSpPr>
          <p:nvPr/>
        </p:nvSpPr>
        <p:spPr bwMode="auto">
          <a:xfrm>
            <a:off x="8599487" y="47791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8" name="Oval 322"/>
          <p:cNvSpPr>
            <a:spLocks noChangeArrowheads="1"/>
          </p:cNvSpPr>
          <p:nvPr/>
        </p:nvSpPr>
        <p:spPr bwMode="auto">
          <a:xfrm>
            <a:off x="8391525" y="46585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9" name="Oval 323"/>
          <p:cNvSpPr>
            <a:spLocks noChangeArrowheads="1"/>
          </p:cNvSpPr>
          <p:nvPr/>
        </p:nvSpPr>
        <p:spPr bwMode="auto">
          <a:xfrm>
            <a:off x="8391525" y="48299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0" name="Oval 324"/>
          <p:cNvSpPr>
            <a:spLocks noChangeArrowheads="1"/>
          </p:cNvSpPr>
          <p:nvPr/>
        </p:nvSpPr>
        <p:spPr bwMode="auto">
          <a:xfrm>
            <a:off x="8475662" y="47680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1" name="Oval 325"/>
          <p:cNvSpPr>
            <a:spLocks noChangeArrowheads="1"/>
          </p:cNvSpPr>
          <p:nvPr/>
        </p:nvSpPr>
        <p:spPr bwMode="auto">
          <a:xfrm>
            <a:off x="8491537" y="4842669"/>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2" name="Oval 326"/>
          <p:cNvSpPr>
            <a:spLocks noChangeArrowheads="1"/>
          </p:cNvSpPr>
          <p:nvPr/>
        </p:nvSpPr>
        <p:spPr bwMode="auto">
          <a:xfrm>
            <a:off x="8324850" y="4763294"/>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3" name="Oval 327"/>
          <p:cNvSpPr>
            <a:spLocks noChangeArrowheads="1"/>
          </p:cNvSpPr>
          <p:nvPr/>
        </p:nvSpPr>
        <p:spPr bwMode="auto">
          <a:xfrm>
            <a:off x="8388350" y="465851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4" name="Oval 328"/>
          <p:cNvSpPr>
            <a:spLocks noChangeArrowheads="1"/>
          </p:cNvSpPr>
          <p:nvPr/>
        </p:nvSpPr>
        <p:spPr bwMode="auto">
          <a:xfrm>
            <a:off x="7729537" y="480774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5" name="Oval 329"/>
          <p:cNvSpPr>
            <a:spLocks noChangeArrowheads="1"/>
          </p:cNvSpPr>
          <p:nvPr/>
        </p:nvSpPr>
        <p:spPr bwMode="auto">
          <a:xfrm>
            <a:off x="7521575" y="4733131"/>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6" name="Oval 330"/>
          <p:cNvSpPr>
            <a:spLocks noChangeArrowheads="1"/>
          </p:cNvSpPr>
          <p:nvPr/>
        </p:nvSpPr>
        <p:spPr bwMode="auto">
          <a:xfrm>
            <a:off x="7318375" y="46140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7" name="Oval 331"/>
          <p:cNvSpPr>
            <a:spLocks noChangeArrowheads="1"/>
          </p:cNvSpPr>
          <p:nvPr/>
        </p:nvSpPr>
        <p:spPr bwMode="auto">
          <a:xfrm>
            <a:off x="7318375" y="47823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8" name="Oval 332"/>
          <p:cNvSpPr>
            <a:spLocks noChangeArrowheads="1"/>
          </p:cNvSpPr>
          <p:nvPr/>
        </p:nvSpPr>
        <p:spPr bwMode="auto">
          <a:xfrm>
            <a:off x="7400925" y="4722019"/>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9" name="Oval 333"/>
          <p:cNvSpPr>
            <a:spLocks noChangeArrowheads="1"/>
          </p:cNvSpPr>
          <p:nvPr/>
        </p:nvSpPr>
        <p:spPr bwMode="auto">
          <a:xfrm>
            <a:off x="7415212" y="479821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0" name="Oval 334"/>
          <p:cNvSpPr>
            <a:spLocks noChangeArrowheads="1"/>
          </p:cNvSpPr>
          <p:nvPr/>
        </p:nvSpPr>
        <p:spPr bwMode="auto">
          <a:xfrm>
            <a:off x="7251700" y="47188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1" name="Oval 335"/>
          <p:cNvSpPr>
            <a:spLocks noChangeArrowheads="1"/>
          </p:cNvSpPr>
          <p:nvPr/>
        </p:nvSpPr>
        <p:spPr bwMode="auto">
          <a:xfrm>
            <a:off x="7410450" y="476329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2" name="Oval 336"/>
          <p:cNvSpPr>
            <a:spLocks noChangeArrowheads="1"/>
          </p:cNvSpPr>
          <p:nvPr/>
        </p:nvSpPr>
        <p:spPr bwMode="auto">
          <a:xfrm>
            <a:off x="7626350" y="46585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3" name="Oval 337"/>
          <p:cNvSpPr>
            <a:spLocks noChangeArrowheads="1"/>
          </p:cNvSpPr>
          <p:nvPr/>
        </p:nvSpPr>
        <p:spPr bwMode="auto">
          <a:xfrm>
            <a:off x="7683500" y="47791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4" name="Oval 338"/>
          <p:cNvSpPr>
            <a:spLocks noChangeArrowheads="1"/>
          </p:cNvSpPr>
          <p:nvPr/>
        </p:nvSpPr>
        <p:spPr bwMode="auto">
          <a:xfrm>
            <a:off x="7475537" y="465851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5" name="Oval 339"/>
          <p:cNvSpPr>
            <a:spLocks noChangeArrowheads="1"/>
          </p:cNvSpPr>
          <p:nvPr/>
        </p:nvSpPr>
        <p:spPr bwMode="auto">
          <a:xfrm>
            <a:off x="7475537" y="4829969"/>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6" name="Oval 340"/>
          <p:cNvSpPr>
            <a:spLocks noChangeArrowheads="1"/>
          </p:cNvSpPr>
          <p:nvPr/>
        </p:nvSpPr>
        <p:spPr bwMode="auto">
          <a:xfrm>
            <a:off x="7559675" y="47680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7" name="Oval 341"/>
          <p:cNvSpPr>
            <a:spLocks noChangeArrowheads="1"/>
          </p:cNvSpPr>
          <p:nvPr/>
        </p:nvSpPr>
        <p:spPr bwMode="auto">
          <a:xfrm>
            <a:off x="7577137" y="4842669"/>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8" name="Oval 342"/>
          <p:cNvSpPr>
            <a:spLocks noChangeArrowheads="1"/>
          </p:cNvSpPr>
          <p:nvPr/>
        </p:nvSpPr>
        <p:spPr bwMode="auto">
          <a:xfrm>
            <a:off x="7410450" y="476329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9" name="Oval 343"/>
          <p:cNvSpPr>
            <a:spLocks noChangeArrowheads="1"/>
          </p:cNvSpPr>
          <p:nvPr/>
        </p:nvSpPr>
        <p:spPr bwMode="auto">
          <a:xfrm>
            <a:off x="7473950" y="46585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0" name="Oval 344"/>
          <p:cNvSpPr>
            <a:spLocks noChangeArrowheads="1"/>
          </p:cNvSpPr>
          <p:nvPr/>
        </p:nvSpPr>
        <p:spPr bwMode="auto">
          <a:xfrm>
            <a:off x="8486775" y="45473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1" name="Oval 345"/>
          <p:cNvSpPr>
            <a:spLocks noChangeArrowheads="1"/>
          </p:cNvSpPr>
          <p:nvPr/>
        </p:nvSpPr>
        <p:spPr bwMode="auto">
          <a:xfrm>
            <a:off x="8278812" y="44727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2" name="Oval 346"/>
          <p:cNvSpPr>
            <a:spLocks noChangeArrowheads="1"/>
          </p:cNvSpPr>
          <p:nvPr/>
        </p:nvSpPr>
        <p:spPr bwMode="auto">
          <a:xfrm>
            <a:off x="8075612" y="43537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3" name="Oval 347"/>
          <p:cNvSpPr>
            <a:spLocks noChangeArrowheads="1"/>
          </p:cNvSpPr>
          <p:nvPr/>
        </p:nvSpPr>
        <p:spPr bwMode="auto">
          <a:xfrm>
            <a:off x="8075612" y="452199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4" name="Oval 348"/>
          <p:cNvSpPr>
            <a:spLocks noChangeArrowheads="1"/>
          </p:cNvSpPr>
          <p:nvPr/>
        </p:nvSpPr>
        <p:spPr bwMode="auto">
          <a:xfrm>
            <a:off x="8158162" y="4461669"/>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5" name="Oval 349"/>
          <p:cNvSpPr>
            <a:spLocks noChangeArrowheads="1"/>
          </p:cNvSpPr>
          <p:nvPr/>
        </p:nvSpPr>
        <p:spPr bwMode="auto">
          <a:xfrm>
            <a:off x="8172450" y="4539456"/>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6" name="Oval 350"/>
          <p:cNvSpPr>
            <a:spLocks noChangeArrowheads="1"/>
          </p:cNvSpPr>
          <p:nvPr/>
        </p:nvSpPr>
        <p:spPr bwMode="auto">
          <a:xfrm>
            <a:off x="8008937" y="445849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7" name="Oval 351"/>
          <p:cNvSpPr>
            <a:spLocks noChangeArrowheads="1"/>
          </p:cNvSpPr>
          <p:nvPr/>
        </p:nvSpPr>
        <p:spPr bwMode="auto">
          <a:xfrm>
            <a:off x="8167687" y="45029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8" name="Oval 352"/>
          <p:cNvSpPr>
            <a:spLocks noChangeArrowheads="1"/>
          </p:cNvSpPr>
          <p:nvPr/>
        </p:nvSpPr>
        <p:spPr bwMode="auto">
          <a:xfrm>
            <a:off x="8383587" y="43981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9" name="Oval 353"/>
          <p:cNvSpPr>
            <a:spLocks noChangeArrowheads="1"/>
          </p:cNvSpPr>
          <p:nvPr/>
        </p:nvSpPr>
        <p:spPr bwMode="auto">
          <a:xfrm>
            <a:off x="8440737" y="451881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0" name="Oval 354"/>
          <p:cNvSpPr>
            <a:spLocks noChangeArrowheads="1"/>
          </p:cNvSpPr>
          <p:nvPr/>
        </p:nvSpPr>
        <p:spPr bwMode="auto">
          <a:xfrm>
            <a:off x="8232775" y="439816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1" name="Oval 355"/>
          <p:cNvSpPr>
            <a:spLocks noChangeArrowheads="1"/>
          </p:cNvSpPr>
          <p:nvPr/>
        </p:nvSpPr>
        <p:spPr bwMode="auto">
          <a:xfrm>
            <a:off x="8232775" y="456961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2" name="Oval 356"/>
          <p:cNvSpPr>
            <a:spLocks noChangeArrowheads="1"/>
          </p:cNvSpPr>
          <p:nvPr/>
        </p:nvSpPr>
        <p:spPr bwMode="auto">
          <a:xfrm>
            <a:off x="8316912" y="45092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3" name="Oval 357"/>
          <p:cNvSpPr>
            <a:spLocks noChangeArrowheads="1"/>
          </p:cNvSpPr>
          <p:nvPr/>
        </p:nvSpPr>
        <p:spPr bwMode="auto">
          <a:xfrm>
            <a:off x="8334375" y="45839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4" name="Oval 358"/>
          <p:cNvSpPr>
            <a:spLocks noChangeArrowheads="1"/>
          </p:cNvSpPr>
          <p:nvPr/>
        </p:nvSpPr>
        <p:spPr bwMode="auto">
          <a:xfrm>
            <a:off x="8167687" y="45029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5" name="Oval 359"/>
          <p:cNvSpPr>
            <a:spLocks noChangeArrowheads="1"/>
          </p:cNvSpPr>
          <p:nvPr/>
        </p:nvSpPr>
        <p:spPr bwMode="auto">
          <a:xfrm>
            <a:off x="8229600" y="439816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6" name="Oval 360"/>
          <p:cNvSpPr>
            <a:spLocks noChangeArrowheads="1"/>
          </p:cNvSpPr>
          <p:nvPr/>
        </p:nvSpPr>
        <p:spPr bwMode="auto">
          <a:xfrm>
            <a:off x="7832725" y="4547394"/>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7" name="Oval 361"/>
          <p:cNvSpPr>
            <a:spLocks noChangeArrowheads="1"/>
          </p:cNvSpPr>
          <p:nvPr/>
        </p:nvSpPr>
        <p:spPr bwMode="auto">
          <a:xfrm>
            <a:off x="7626350" y="447278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8" name="Oval 362"/>
          <p:cNvSpPr>
            <a:spLocks noChangeArrowheads="1"/>
          </p:cNvSpPr>
          <p:nvPr/>
        </p:nvSpPr>
        <p:spPr bwMode="auto">
          <a:xfrm>
            <a:off x="7421562" y="43537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9" name="Oval 363"/>
          <p:cNvSpPr>
            <a:spLocks noChangeArrowheads="1"/>
          </p:cNvSpPr>
          <p:nvPr/>
        </p:nvSpPr>
        <p:spPr bwMode="auto">
          <a:xfrm>
            <a:off x="7421562" y="452199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0" name="Oval 364"/>
          <p:cNvSpPr>
            <a:spLocks noChangeArrowheads="1"/>
          </p:cNvSpPr>
          <p:nvPr/>
        </p:nvSpPr>
        <p:spPr bwMode="auto">
          <a:xfrm>
            <a:off x="7505700" y="4461669"/>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1" name="Oval 365"/>
          <p:cNvSpPr>
            <a:spLocks noChangeArrowheads="1"/>
          </p:cNvSpPr>
          <p:nvPr/>
        </p:nvSpPr>
        <p:spPr bwMode="auto">
          <a:xfrm>
            <a:off x="7519987" y="453945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2" name="Oval 366"/>
          <p:cNvSpPr>
            <a:spLocks noChangeArrowheads="1"/>
          </p:cNvSpPr>
          <p:nvPr/>
        </p:nvSpPr>
        <p:spPr bwMode="auto">
          <a:xfrm>
            <a:off x="7354887" y="4458494"/>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3" name="Oval 367"/>
          <p:cNvSpPr>
            <a:spLocks noChangeArrowheads="1"/>
          </p:cNvSpPr>
          <p:nvPr/>
        </p:nvSpPr>
        <p:spPr bwMode="auto">
          <a:xfrm>
            <a:off x="7513637" y="4502944"/>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4" name="Oval 368"/>
          <p:cNvSpPr>
            <a:spLocks noChangeArrowheads="1"/>
          </p:cNvSpPr>
          <p:nvPr/>
        </p:nvSpPr>
        <p:spPr bwMode="auto">
          <a:xfrm>
            <a:off x="7729537" y="43981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5" name="Oval 369"/>
          <p:cNvSpPr>
            <a:spLocks noChangeArrowheads="1"/>
          </p:cNvSpPr>
          <p:nvPr/>
        </p:nvSpPr>
        <p:spPr bwMode="auto">
          <a:xfrm>
            <a:off x="7786687" y="451881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6" name="Oval 370"/>
          <p:cNvSpPr>
            <a:spLocks noChangeArrowheads="1"/>
          </p:cNvSpPr>
          <p:nvPr/>
        </p:nvSpPr>
        <p:spPr bwMode="auto">
          <a:xfrm>
            <a:off x="7580312" y="43981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7" name="Oval 371"/>
          <p:cNvSpPr>
            <a:spLocks noChangeArrowheads="1"/>
          </p:cNvSpPr>
          <p:nvPr/>
        </p:nvSpPr>
        <p:spPr bwMode="auto">
          <a:xfrm>
            <a:off x="7580312" y="45696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8" name="Oval 372"/>
          <p:cNvSpPr>
            <a:spLocks noChangeArrowheads="1"/>
          </p:cNvSpPr>
          <p:nvPr/>
        </p:nvSpPr>
        <p:spPr bwMode="auto">
          <a:xfrm>
            <a:off x="7662862" y="4509294"/>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9" name="Oval 373"/>
          <p:cNvSpPr>
            <a:spLocks noChangeArrowheads="1"/>
          </p:cNvSpPr>
          <p:nvPr/>
        </p:nvSpPr>
        <p:spPr bwMode="auto">
          <a:xfrm>
            <a:off x="7680325" y="4583906"/>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0" name="Oval 374"/>
          <p:cNvSpPr>
            <a:spLocks noChangeArrowheads="1"/>
          </p:cNvSpPr>
          <p:nvPr/>
        </p:nvSpPr>
        <p:spPr bwMode="auto">
          <a:xfrm>
            <a:off x="7513637" y="45029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1" name="Oval 375"/>
          <p:cNvSpPr>
            <a:spLocks noChangeArrowheads="1"/>
          </p:cNvSpPr>
          <p:nvPr/>
        </p:nvSpPr>
        <p:spPr bwMode="auto">
          <a:xfrm>
            <a:off x="7577137" y="43981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2" name="Oval 376"/>
          <p:cNvSpPr>
            <a:spLocks noChangeArrowheads="1"/>
          </p:cNvSpPr>
          <p:nvPr/>
        </p:nvSpPr>
        <p:spPr bwMode="auto">
          <a:xfrm>
            <a:off x="7962900" y="41790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3" name="Oval 377"/>
          <p:cNvSpPr>
            <a:spLocks noChangeArrowheads="1"/>
          </p:cNvSpPr>
          <p:nvPr/>
        </p:nvSpPr>
        <p:spPr bwMode="auto">
          <a:xfrm>
            <a:off x="7754937" y="41044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4" name="Oval 378"/>
          <p:cNvSpPr>
            <a:spLocks noChangeArrowheads="1"/>
          </p:cNvSpPr>
          <p:nvPr/>
        </p:nvSpPr>
        <p:spPr bwMode="auto">
          <a:xfrm>
            <a:off x="7551737" y="398541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5" name="Oval 379"/>
          <p:cNvSpPr>
            <a:spLocks noChangeArrowheads="1"/>
          </p:cNvSpPr>
          <p:nvPr/>
        </p:nvSpPr>
        <p:spPr bwMode="auto">
          <a:xfrm>
            <a:off x="7551737" y="415528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6" name="Oval 380"/>
          <p:cNvSpPr>
            <a:spLocks noChangeArrowheads="1"/>
          </p:cNvSpPr>
          <p:nvPr/>
        </p:nvSpPr>
        <p:spPr bwMode="auto">
          <a:xfrm>
            <a:off x="7634287" y="4093369"/>
            <a:ext cx="144463"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7" name="Oval 381"/>
          <p:cNvSpPr>
            <a:spLocks noChangeArrowheads="1"/>
          </p:cNvSpPr>
          <p:nvPr/>
        </p:nvSpPr>
        <p:spPr bwMode="auto">
          <a:xfrm>
            <a:off x="7648575" y="417115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8" name="Oval 382"/>
          <p:cNvSpPr>
            <a:spLocks noChangeArrowheads="1"/>
          </p:cNvSpPr>
          <p:nvPr/>
        </p:nvSpPr>
        <p:spPr bwMode="auto">
          <a:xfrm>
            <a:off x="7485062" y="409178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9" name="Oval 383"/>
          <p:cNvSpPr>
            <a:spLocks noChangeArrowheads="1"/>
          </p:cNvSpPr>
          <p:nvPr/>
        </p:nvSpPr>
        <p:spPr bwMode="auto">
          <a:xfrm>
            <a:off x="7643812" y="4134644"/>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0" name="Oval 384"/>
          <p:cNvSpPr>
            <a:spLocks noChangeArrowheads="1"/>
          </p:cNvSpPr>
          <p:nvPr/>
        </p:nvSpPr>
        <p:spPr bwMode="auto">
          <a:xfrm>
            <a:off x="7859712" y="40298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1" name="Oval 385"/>
          <p:cNvSpPr>
            <a:spLocks noChangeArrowheads="1"/>
          </p:cNvSpPr>
          <p:nvPr/>
        </p:nvSpPr>
        <p:spPr bwMode="auto">
          <a:xfrm>
            <a:off x="7916862" y="415210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2" name="Oval 386"/>
          <p:cNvSpPr>
            <a:spLocks noChangeArrowheads="1"/>
          </p:cNvSpPr>
          <p:nvPr/>
        </p:nvSpPr>
        <p:spPr bwMode="auto">
          <a:xfrm>
            <a:off x="7708900" y="402986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3" name="Oval 387"/>
          <p:cNvSpPr>
            <a:spLocks noChangeArrowheads="1"/>
          </p:cNvSpPr>
          <p:nvPr/>
        </p:nvSpPr>
        <p:spPr bwMode="auto">
          <a:xfrm>
            <a:off x="7708900" y="420131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4" name="Oval 388"/>
          <p:cNvSpPr>
            <a:spLocks noChangeArrowheads="1"/>
          </p:cNvSpPr>
          <p:nvPr/>
        </p:nvSpPr>
        <p:spPr bwMode="auto">
          <a:xfrm>
            <a:off x="7793037" y="4140994"/>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5" name="Oval 389"/>
          <p:cNvSpPr>
            <a:spLocks noChangeArrowheads="1"/>
          </p:cNvSpPr>
          <p:nvPr/>
        </p:nvSpPr>
        <p:spPr bwMode="auto">
          <a:xfrm>
            <a:off x="7810500" y="42156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6" name="Oval 390"/>
          <p:cNvSpPr>
            <a:spLocks noChangeArrowheads="1"/>
          </p:cNvSpPr>
          <p:nvPr/>
        </p:nvSpPr>
        <p:spPr bwMode="auto">
          <a:xfrm>
            <a:off x="7643812" y="4134644"/>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7" name="Oval 391"/>
          <p:cNvSpPr>
            <a:spLocks noChangeArrowheads="1"/>
          </p:cNvSpPr>
          <p:nvPr/>
        </p:nvSpPr>
        <p:spPr bwMode="auto">
          <a:xfrm>
            <a:off x="7705725" y="402986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8" name="Oval 392"/>
          <p:cNvSpPr>
            <a:spLocks noChangeArrowheads="1"/>
          </p:cNvSpPr>
          <p:nvPr/>
        </p:nvSpPr>
        <p:spPr bwMode="auto">
          <a:xfrm>
            <a:off x="8486775" y="420131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9" name="Oval 393"/>
          <p:cNvSpPr>
            <a:spLocks noChangeArrowheads="1"/>
          </p:cNvSpPr>
          <p:nvPr/>
        </p:nvSpPr>
        <p:spPr bwMode="auto">
          <a:xfrm>
            <a:off x="8278812" y="4126706"/>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0" name="Oval 394"/>
          <p:cNvSpPr>
            <a:spLocks noChangeArrowheads="1"/>
          </p:cNvSpPr>
          <p:nvPr/>
        </p:nvSpPr>
        <p:spPr bwMode="auto">
          <a:xfrm>
            <a:off x="8075612" y="40076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1" name="Oval 395"/>
          <p:cNvSpPr>
            <a:spLocks noChangeArrowheads="1"/>
          </p:cNvSpPr>
          <p:nvPr/>
        </p:nvSpPr>
        <p:spPr bwMode="auto">
          <a:xfrm>
            <a:off x="8075612" y="41775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2" name="Oval 396"/>
          <p:cNvSpPr>
            <a:spLocks noChangeArrowheads="1"/>
          </p:cNvSpPr>
          <p:nvPr/>
        </p:nvSpPr>
        <p:spPr bwMode="auto">
          <a:xfrm>
            <a:off x="8158162" y="4115594"/>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3" name="Oval 397"/>
          <p:cNvSpPr>
            <a:spLocks noChangeArrowheads="1"/>
          </p:cNvSpPr>
          <p:nvPr/>
        </p:nvSpPr>
        <p:spPr bwMode="auto">
          <a:xfrm>
            <a:off x="8172450" y="419338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4" name="Oval 398"/>
          <p:cNvSpPr>
            <a:spLocks noChangeArrowheads="1"/>
          </p:cNvSpPr>
          <p:nvPr/>
        </p:nvSpPr>
        <p:spPr bwMode="auto">
          <a:xfrm>
            <a:off x="8008937" y="41124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5" name="Oval 399"/>
          <p:cNvSpPr>
            <a:spLocks noChangeArrowheads="1"/>
          </p:cNvSpPr>
          <p:nvPr/>
        </p:nvSpPr>
        <p:spPr bwMode="auto">
          <a:xfrm>
            <a:off x="8167687" y="4156869"/>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6" name="Oval 400"/>
          <p:cNvSpPr>
            <a:spLocks noChangeArrowheads="1"/>
          </p:cNvSpPr>
          <p:nvPr/>
        </p:nvSpPr>
        <p:spPr bwMode="auto">
          <a:xfrm>
            <a:off x="8383587" y="40520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7" name="Oval 401"/>
          <p:cNvSpPr>
            <a:spLocks noChangeArrowheads="1"/>
          </p:cNvSpPr>
          <p:nvPr/>
        </p:nvSpPr>
        <p:spPr bwMode="auto">
          <a:xfrm>
            <a:off x="8440737" y="417433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8" name="Oval 402"/>
          <p:cNvSpPr>
            <a:spLocks noChangeArrowheads="1"/>
          </p:cNvSpPr>
          <p:nvPr/>
        </p:nvSpPr>
        <p:spPr bwMode="auto">
          <a:xfrm>
            <a:off x="8232775" y="40520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9" name="Oval 403"/>
          <p:cNvSpPr>
            <a:spLocks noChangeArrowheads="1"/>
          </p:cNvSpPr>
          <p:nvPr/>
        </p:nvSpPr>
        <p:spPr bwMode="auto">
          <a:xfrm>
            <a:off x="8232775" y="422354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0" name="Oval 404"/>
          <p:cNvSpPr>
            <a:spLocks noChangeArrowheads="1"/>
          </p:cNvSpPr>
          <p:nvPr/>
        </p:nvSpPr>
        <p:spPr bwMode="auto">
          <a:xfrm>
            <a:off x="8316912" y="416321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1" name="Oval 405"/>
          <p:cNvSpPr>
            <a:spLocks noChangeArrowheads="1"/>
          </p:cNvSpPr>
          <p:nvPr/>
        </p:nvSpPr>
        <p:spPr bwMode="auto">
          <a:xfrm>
            <a:off x="8334375" y="423783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2" name="Oval 406"/>
          <p:cNvSpPr>
            <a:spLocks noChangeArrowheads="1"/>
          </p:cNvSpPr>
          <p:nvPr/>
        </p:nvSpPr>
        <p:spPr bwMode="auto">
          <a:xfrm>
            <a:off x="8167687" y="415686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3" name="Oval 407"/>
          <p:cNvSpPr>
            <a:spLocks noChangeArrowheads="1"/>
          </p:cNvSpPr>
          <p:nvPr/>
        </p:nvSpPr>
        <p:spPr bwMode="auto">
          <a:xfrm>
            <a:off x="8229600" y="40520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4" name="Oval 408"/>
          <p:cNvSpPr>
            <a:spLocks noChangeArrowheads="1"/>
          </p:cNvSpPr>
          <p:nvPr/>
        </p:nvSpPr>
        <p:spPr bwMode="auto">
          <a:xfrm>
            <a:off x="7570787" y="420131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5" name="Oval 409"/>
          <p:cNvSpPr>
            <a:spLocks noChangeArrowheads="1"/>
          </p:cNvSpPr>
          <p:nvPr/>
        </p:nvSpPr>
        <p:spPr bwMode="auto">
          <a:xfrm>
            <a:off x="7364412" y="41267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6" name="Oval 410"/>
          <p:cNvSpPr>
            <a:spLocks noChangeArrowheads="1"/>
          </p:cNvSpPr>
          <p:nvPr/>
        </p:nvSpPr>
        <p:spPr bwMode="auto">
          <a:xfrm>
            <a:off x="7159625" y="40076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7" name="Oval 411"/>
          <p:cNvSpPr>
            <a:spLocks noChangeArrowheads="1"/>
          </p:cNvSpPr>
          <p:nvPr/>
        </p:nvSpPr>
        <p:spPr bwMode="auto">
          <a:xfrm>
            <a:off x="7159625" y="41775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8" name="Oval 412"/>
          <p:cNvSpPr>
            <a:spLocks noChangeArrowheads="1"/>
          </p:cNvSpPr>
          <p:nvPr/>
        </p:nvSpPr>
        <p:spPr bwMode="auto">
          <a:xfrm>
            <a:off x="7243762" y="4115594"/>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9" name="Oval 413"/>
          <p:cNvSpPr>
            <a:spLocks noChangeArrowheads="1"/>
          </p:cNvSpPr>
          <p:nvPr/>
        </p:nvSpPr>
        <p:spPr bwMode="auto">
          <a:xfrm>
            <a:off x="7258050" y="419338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0" name="Oval 414"/>
          <p:cNvSpPr>
            <a:spLocks noChangeArrowheads="1"/>
          </p:cNvSpPr>
          <p:nvPr/>
        </p:nvSpPr>
        <p:spPr bwMode="auto">
          <a:xfrm>
            <a:off x="7092950" y="4112419"/>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1" name="Oval 415"/>
          <p:cNvSpPr>
            <a:spLocks noChangeArrowheads="1"/>
          </p:cNvSpPr>
          <p:nvPr/>
        </p:nvSpPr>
        <p:spPr bwMode="auto">
          <a:xfrm>
            <a:off x="7251700" y="4156869"/>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2" name="Oval 416"/>
          <p:cNvSpPr>
            <a:spLocks noChangeArrowheads="1"/>
          </p:cNvSpPr>
          <p:nvPr/>
        </p:nvSpPr>
        <p:spPr bwMode="auto">
          <a:xfrm>
            <a:off x="7467600" y="40520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3" name="Oval 417"/>
          <p:cNvSpPr>
            <a:spLocks noChangeArrowheads="1"/>
          </p:cNvSpPr>
          <p:nvPr/>
        </p:nvSpPr>
        <p:spPr bwMode="auto">
          <a:xfrm>
            <a:off x="7524750" y="417433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4" name="Oval 418"/>
          <p:cNvSpPr>
            <a:spLocks noChangeArrowheads="1"/>
          </p:cNvSpPr>
          <p:nvPr/>
        </p:nvSpPr>
        <p:spPr bwMode="auto">
          <a:xfrm>
            <a:off x="7318375" y="40520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5" name="Oval 419"/>
          <p:cNvSpPr>
            <a:spLocks noChangeArrowheads="1"/>
          </p:cNvSpPr>
          <p:nvPr/>
        </p:nvSpPr>
        <p:spPr bwMode="auto">
          <a:xfrm>
            <a:off x="7318375" y="42235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6" name="Oval 420"/>
          <p:cNvSpPr>
            <a:spLocks noChangeArrowheads="1"/>
          </p:cNvSpPr>
          <p:nvPr/>
        </p:nvSpPr>
        <p:spPr bwMode="auto">
          <a:xfrm>
            <a:off x="7400925" y="416321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7" name="Oval 421"/>
          <p:cNvSpPr>
            <a:spLocks noChangeArrowheads="1"/>
          </p:cNvSpPr>
          <p:nvPr/>
        </p:nvSpPr>
        <p:spPr bwMode="auto">
          <a:xfrm>
            <a:off x="7418387" y="423783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8" name="Oval 422"/>
          <p:cNvSpPr>
            <a:spLocks noChangeArrowheads="1"/>
          </p:cNvSpPr>
          <p:nvPr/>
        </p:nvSpPr>
        <p:spPr bwMode="auto">
          <a:xfrm>
            <a:off x="7251700" y="415686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9" name="Oval 423"/>
          <p:cNvSpPr>
            <a:spLocks noChangeArrowheads="1"/>
          </p:cNvSpPr>
          <p:nvPr/>
        </p:nvSpPr>
        <p:spPr bwMode="auto">
          <a:xfrm>
            <a:off x="7315200" y="40520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0" name="Oval 424"/>
          <p:cNvSpPr>
            <a:spLocks noChangeArrowheads="1"/>
          </p:cNvSpPr>
          <p:nvPr/>
        </p:nvSpPr>
        <p:spPr bwMode="auto">
          <a:xfrm>
            <a:off x="8615362" y="552846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1" name="Oval 425"/>
          <p:cNvSpPr>
            <a:spLocks noChangeArrowheads="1"/>
          </p:cNvSpPr>
          <p:nvPr/>
        </p:nvSpPr>
        <p:spPr bwMode="auto">
          <a:xfrm>
            <a:off x="8408987" y="545385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2" name="Oval 426"/>
          <p:cNvSpPr>
            <a:spLocks noChangeArrowheads="1"/>
          </p:cNvSpPr>
          <p:nvPr/>
        </p:nvSpPr>
        <p:spPr bwMode="auto">
          <a:xfrm>
            <a:off x="8204200" y="53347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3" name="Oval 427"/>
          <p:cNvSpPr>
            <a:spLocks noChangeArrowheads="1"/>
          </p:cNvSpPr>
          <p:nvPr/>
        </p:nvSpPr>
        <p:spPr bwMode="auto">
          <a:xfrm>
            <a:off x="8204200" y="5503069"/>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4" name="Oval 428"/>
          <p:cNvSpPr>
            <a:spLocks noChangeArrowheads="1"/>
          </p:cNvSpPr>
          <p:nvPr/>
        </p:nvSpPr>
        <p:spPr bwMode="auto">
          <a:xfrm>
            <a:off x="8288337" y="5442744"/>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5" name="Oval 429"/>
          <p:cNvSpPr>
            <a:spLocks noChangeArrowheads="1"/>
          </p:cNvSpPr>
          <p:nvPr/>
        </p:nvSpPr>
        <p:spPr bwMode="auto">
          <a:xfrm>
            <a:off x="8302625" y="552053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6" name="Oval 430"/>
          <p:cNvSpPr>
            <a:spLocks noChangeArrowheads="1"/>
          </p:cNvSpPr>
          <p:nvPr/>
        </p:nvSpPr>
        <p:spPr bwMode="auto">
          <a:xfrm>
            <a:off x="8137525" y="5439569"/>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7" name="Oval 431"/>
          <p:cNvSpPr>
            <a:spLocks noChangeArrowheads="1"/>
          </p:cNvSpPr>
          <p:nvPr/>
        </p:nvSpPr>
        <p:spPr bwMode="auto">
          <a:xfrm>
            <a:off x="8296275" y="5484019"/>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8" name="Oval 432"/>
          <p:cNvSpPr>
            <a:spLocks noChangeArrowheads="1"/>
          </p:cNvSpPr>
          <p:nvPr/>
        </p:nvSpPr>
        <p:spPr bwMode="auto">
          <a:xfrm>
            <a:off x="8512175" y="537924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9" name="Oval 433"/>
          <p:cNvSpPr>
            <a:spLocks noChangeArrowheads="1"/>
          </p:cNvSpPr>
          <p:nvPr/>
        </p:nvSpPr>
        <p:spPr bwMode="auto">
          <a:xfrm>
            <a:off x="8569325" y="550148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0" name="Oval 434"/>
          <p:cNvSpPr>
            <a:spLocks noChangeArrowheads="1"/>
          </p:cNvSpPr>
          <p:nvPr/>
        </p:nvSpPr>
        <p:spPr bwMode="auto">
          <a:xfrm>
            <a:off x="8362950" y="53792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1" name="Oval 435"/>
          <p:cNvSpPr>
            <a:spLocks noChangeArrowheads="1"/>
          </p:cNvSpPr>
          <p:nvPr/>
        </p:nvSpPr>
        <p:spPr bwMode="auto">
          <a:xfrm>
            <a:off x="8362950" y="55506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2" name="Oval 436"/>
          <p:cNvSpPr>
            <a:spLocks noChangeArrowheads="1"/>
          </p:cNvSpPr>
          <p:nvPr/>
        </p:nvSpPr>
        <p:spPr bwMode="auto">
          <a:xfrm>
            <a:off x="8445500" y="5490369"/>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3" name="Oval 437"/>
          <p:cNvSpPr>
            <a:spLocks noChangeArrowheads="1"/>
          </p:cNvSpPr>
          <p:nvPr/>
        </p:nvSpPr>
        <p:spPr bwMode="auto">
          <a:xfrm>
            <a:off x="8462962" y="55649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4" name="Oval 438"/>
          <p:cNvSpPr>
            <a:spLocks noChangeArrowheads="1"/>
          </p:cNvSpPr>
          <p:nvPr/>
        </p:nvSpPr>
        <p:spPr bwMode="auto">
          <a:xfrm>
            <a:off x="8296275" y="54840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5" name="Oval 439"/>
          <p:cNvSpPr>
            <a:spLocks noChangeArrowheads="1"/>
          </p:cNvSpPr>
          <p:nvPr/>
        </p:nvSpPr>
        <p:spPr bwMode="auto">
          <a:xfrm>
            <a:off x="8359775" y="53792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6" name="Oval 440"/>
          <p:cNvSpPr>
            <a:spLocks noChangeArrowheads="1"/>
          </p:cNvSpPr>
          <p:nvPr/>
        </p:nvSpPr>
        <p:spPr bwMode="auto">
          <a:xfrm>
            <a:off x="7962900" y="55284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7" name="Oval 441"/>
          <p:cNvSpPr>
            <a:spLocks noChangeArrowheads="1"/>
          </p:cNvSpPr>
          <p:nvPr/>
        </p:nvSpPr>
        <p:spPr bwMode="auto">
          <a:xfrm>
            <a:off x="7754937" y="5453856"/>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8" name="Oval 442"/>
          <p:cNvSpPr>
            <a:spLocks noChangeArrowheads="1"/>
          </p:cNvSpPr>
          <p:nvPr/>
        </p:nvSpPr>
        <p:spPr bwMode="auto">
          <a:xfrm>
            <a:off x="7551737" y="53347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9" name="Oval 443"/>
          <p:cNvSpPr>
            <a:spLocks noChangeArrowheads="1"/>
          </p:cNvSpPr>
          <p:nvPr/>
        </p:nvSpPr>
        <p:spPr bwMode="auto">
          <a:xfrm>
            <a:off x="7551737" y="5503069"/>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0" name="Oval 444"/>
          <p:cNvSpPr>
            <a:spLocks noChangeArrowheads="1"/>
          </p:cNvSpPr>
          <p:nvPr/>
        </p:nvSpPr>
        <p:spPr bwMode="auto">
          <a:xfrm>
            <a:off x="7634287" y="5442744"/>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1" name="Oval 445"/>
          <p:cNvSpPr>
            <a:spLocks noChangeArrowheads="1"/>
          </p:cNvSpPr>
          <p:nvPr/>
        </p:nvSpPr>
        <p:spPr bwMode="auto">
          <a:xfrm>
            <a:off x="7648575" y="552053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2" name="Oval 446"/>
          <p:cNvSpPr>
            <a:spLocks noChangeArrowheads="1"/>
          </p:cNvSpPr>
          <p:nvPr/>
        </p:nvSpPr>
        <p:spPr bwMode="auto">
          <a:xfrm>
            <a:off x="7485062" y="543956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3" name="Oval 447"/>
          <p:cNvSpPr>
            <a:spLocks noChangeArrowheads="1"/>
          </p:cNvSpPr>
          <p:nvPr/>
        </p:nvSpPr>
        <p:spPr bwMode="auto">
          <a:xfrm>
            <a:off x="7643812" y="5484019"/>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4" name="Oval 448"/>
          <p:cNvSpPr>
            <a:spLocks noChangeArrowheads="1"/>
          </p:cNvSpPr>
          <p:nvPr/>
        </p:nvSpPr>
        <p:spPr bwMode="auto">
          <a:xfrm>
            <a:off x="7859712" y="53792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5" name="Oval 449"/>
          <p:cNvSpPr>
            <a:spLocks noChangeArrowheads="1"/>
          </p:cNvSpPr>
          <p:nvPr/>
        </p:nvSpPr>
        <p:spPr bwMode="auto">
          <a:xfrm>
            <a:off x="7916862" y="5501481"/>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6" name="Oval 450"/>
          <p:cNvSpPr>
            <a:spLocks noChangeArrowheads="1"/>
          </p:cNvSpPr>
          <p:nvPr/>
        </p:nvSpPr>
        <p:spPr bwMode="auto">
          <a:xfrm>
            <a:off x="7708900" y="537924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7" name="Oval 451"/>
          <p:cNvSpPr>
            <a:spLocks noChangeArrowheads="1"/>
          </p:cNvSpPr>
          <p:nvPr/>
        </p:nvSpPr>
        <p:spPr bwMode="auto">
          <a:xfrm>
            <a:off x="7708900" y="55506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8" name="Oval 452"/>
          <p:cNvSpPr>
            <a:spLocks noChangeArrowheads="1"/>
          </p:cNvSpPr>
          <p:nvPr/>
        </p:nvSpPr>
        <p:spPr bwMode="auto">
          <a:xfrm>
            <a:off x="7793037" y="5490369"/>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9" name="Oval 453"/>
          <p:cNvSpPr>
            <a:spLocks noChangeArrowheads="1"/>
          </p:cNvSpPr>
          <p:nvPr/>
        </p:nvSpPr>
        <p:spPr bwMode="auto">
          <a:xfrm>
            <a:off x="7810500" y="556498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0" name="Oval 454"/>
          <p:cNvSpPr>
            <a:spLocks noChangeArrowheads="1"/>
          </p:cNvSpPr>
          <p:nvPr/>
        </p:nvSpPr>
        <p:spPr bwMode="auto">
          <a:xfrm>
            <a:off x="7643812" y="5484019"/>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1" name="Oval 455"/>
          <p:cNvSpPr>
            <a:spLocks noChangeArrowheads="1"/>
          </p:cNvSpPr>
          <p:nvPr/>
        </p:nvSpPr>
        <p:spPr bwMode="auto">
          <a:xfrm>
            <a:off x="7705725" y="537924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2" name="Oval 456"/>
          <p:cNvSpPr>
            <a:spLocks noChangeArrowheads="1"/>
          </p:cNvSpPr>
          <p:nvPr/>
        </p:nvSpPr>
        <p:spPr bwMode="auto">
          <a:xfrm>
            <a:off x="8091487" y="5161756"/>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3" name="Oval 457"/>
          <p:cNvSpPr>
            <a:spLocks noChangeArrowheads="1"/>
          </p:cNvSpPr>
          <p:nvPr/>
        </p:nvSpPr>
        <p:spPr bwMode="auto">
          <a:xfrm>
            <a:off x="7885112" y="5085556"/>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4" name="Oval 458"/>
          <p:cNvSpPr>
            <a:spLocks noChangeArrowheads="1"/>
          </p:cNvSpPr>
          <p:nvPr/>
        </p:nvSpPr>
        <p:spPr bwMode="auto">
          <a:xfrm>
            <a:off x="7680325" y="4968081"/>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5" name="Oval 459"/>
          <p:cNvSpPr>
            <a:spLocks noChangeArrowheads="1"/>
          </p:cNvSpPr>
          <p:nvPr/>
        </p:nvSpPr>
        <p:spPr bwMode="auto">
          <a:xfrm>
            <a:off x="7680325" y="5136356"/>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6" name="Oval 460"/>
          <p:cNvSpPr>
            <a:spLocks noChangeArrowheads="1"/>
          </p:cNvSpPr>
          <p:nvPr/>
        </p:nvSpPr>
        <p:spPr bwMode="auto">
          <a:xfrm>
            <a:off x="7764462" y="5076031"/>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7" name="Oval 461"/>
          <p:cNvSpPr>
            <a:spLocks noChangeArrowheads="1"/>
          </p:cNvSpPr>
          <p:nvPr/>
        </p:nvSpPr>
        <p:spPr bwMode="auto">
          <a:xfrm>
            <a:off x="7778750" y="5152231"/>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8" name="Oval 462"/>
          <p:cNvSpPr>
            <a:spLocks noChangeArrowheads="1"/>
          </p:cNvSpPr>
          <p:nvPr/>
        </p:nvSpPr>
        <p:spPr bwMode="auto">
          <a:xfrm>
            <a:off x="7613650" y="5072856"/>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9" name="Oval 463"/>
          <p:cNvSpPr>
            <a:spLocks noChangeArrowheads="1"/>
          </p:cNvSpPr>
          <p:nvPr/>
        </p:nvSpPr>
        <p:spPr bwMode="auto">
          <a:xfrm>
            <a:off x="7772400" y="5117306"/>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0" name="Oval 464"/>
          <p:cNvSpPr>
            <a:spLocks noChangeArrowheads="1"/>
          </p:cNvSpPr>
          <p:nvPr/>
        </p:nvSpPr>
        <p:spPr bwMode="auto">
          <a:xfrm>
            <a:off x="7988300" y="501094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1" name="Oval 465"/>
          <p:cNvSpPr>
            <a:spLocks noChangeArrowheads="1"/>
          </p:cNvSpPr>
          <p:nvPr/>
        </p:nvSpPr>
        <p:spPr bwMode="auto">
          <a:xfrm>
            <a:off x="8045450" y="5133181"/>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2" name="Oval 466"/>
          <p:cNvSpPr>
            <a:spLocks noChangeArrowheads="1"/>
          </p:cNvSpPr>
          <p:nvPr/>
        </p:nvSpPr>
        <p:spPr bwMode="auto">
          <a:xfrm>
            <a:off x="7839075" y="501094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3" name="Oval 467"/>
          <p:cNvSpPr>
            <a:spLocks noChangeArrowheads="1"/>
          </p:cNvSpPr>
          <p:nvPr/>
        </p:nvSpPr>
        <p:spPr bwMode="auto">
          <a:xfrm>
            <a:off x="7839075" y="51823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4" name="Oval 468"/>
          <p:cNvSpPr>
            <a:spLocks noChangeArrowheads="1"/>
          </p:cNvSpPr>
          <p:nvPr/>
        </p:nvSpPr>
        <p:spPr bwMode="auto">
          <a:xfrm>
            <a:off x="7921625" y="512206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5" name="Oval 469"/>
          <p:cNvSpPr>
            <a:spLocks noChangeArrowheads="1"/>
          </p:cNvSpPr>
          <p:nvPr/>
        </p:nvSpPr>
        <p:spPr bwMode="auto">
          <a:xfrm>
            <a:off x="7939087" y="5196681"/>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6" name="Oval 470"/>
          <p:cNvSpPr>
            <a:spLocks noChangeArrowheads="1"/>
          </p:cNvSpPr>
          <p:nvPr/>
        </p:nvSpPr>
        <p:spPr bwMode="auto">
          <a:xfrm>
            <a:off x="7772400" y="5117306"/>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7" name="Oval 471"/>
          <p:cNvSpPr>
            <a:spLocks noChangeArrowheads="1"/>
          </p:cNvSpPr>
          <p:nvPr/>
        </p:nvSpPr>
        <p:spPr bwMode="auto">
          <a:xfrm>
            <a:off x="7835900" y="501094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8" name="Oval 472"/>
          <p:cNvSpPr>
            <a:spLocks noChangeArrowheads="1"/>
          </p:cNvSpPr>
          <p:nvPr/>
        </p:nvSpPr>
        <p:spPr bwMode="auto">
          <a:xfrm>
            <a:off x="8615362" y="5182394"/>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9" name="Oval 473"/>
          <p:cNvSpPr>
            <a:spLocks noChangeArrowheads="1"/>
          </p:cNvSpPr>
          <p:nvPr/>
        </p:nvSpPr>
        <p:spPr bwMode="auto">
          <a:xfrm>
            <a:off x="8408987" y="5107781"/>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0" name="Oval 474"/>
          <p:cNvSpPr>
            <a:spLocks noChangeArrowheads="1"/>
          </p:cNvSpPr>
          <p:nvPr/>
        </p:nvSpPr>
        <p:spPr bwMode="auto">
          <a:xfrm>
            <a:off x="8204200" y="4990306"/>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1" name="Oval 475"/>
          <p:cNvSpPr>
            <a:spLocks noChangeArrowheads="1"/>
          </p:cNvSpPr>
          <p:nvPr/>
        </p:nvSpPr>
        <p:spPr bwMode="auto">
          <a:xfrm>
            <a:off x="8204200" y="5158581"/>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2" name="Oval 476"/>
          <p:cNvSpPr>
            <a:spLocks noChangeArrowheads="1"/>
          </p:cNvSpPr>
          <p:nvPr/>
        </p:nvSpPr>
        <p:spPr bwMode="auto">
          <a:xfrm>
            <a:off x="8288337" y="5096669"/>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3" name="Oval 477"/>
          <p:cNvSpPr>
            <a:spLocks noChangeArrowheads="1"/>
          </p:cNvSpPr>
          <p:nvPr/>
        </p:nvSpPr>
        <p:spPr bwMode="auto">
          <a:xfrm>
            <a:off x="8302625" y="517445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4" name="Oval 478"/>
          <p:cNvSpPr>
            <a:spLocks noChangeArrowheads="1"/>
          </p:cNvSpPr>
          <p:nvPr/>
        </p:nvSpPr>
        <p:spPr bwMode="auto">
          <a:xfrm>
            <a:off x="8137525" y="5095081"/>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5" name="Oval 479"/>
          <p:cNvSpPr>
            <a:spLocks noChangeArrowheads="1"/>
          </p:cNvSpPr>
          <p:nvPr/>
        </p:nvSpPr>
        <p:spPr bwMode="auto">
          <a:xfrm>
            <a:off x="8296275" y="5139531"/>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6" name="Oval 480"/>
          <p:cNvSpPr>
            <a:spLocks noChangeArrowheads="1"/>
          </p:cNvSpPr>
          <p:nvPr/>
        </p:nvSpPr>
        <p:spPr bwMode="auto">
          <a:xfrm>
            <a:off x="8512175" y="5033169"/>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7" name="Oval 481"/>
          <p:cNvSpPr>
            <a:spLocks noChangeArrowheads="1"/>
          </p:cNvSpPr>
          <p:nvPr/>
        </p:nvSpPr>
        <p:spPr bwMode="auto">
          <a:xfrm>
            <a:off x="8569325" y="5155406"/>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8" name="Oval 482"/>
          <p:cNvSpPr>
            <a:spLocks noChangeArrowheads="1"/>
          </p:cNvSpPr>
          <p:nvPr/>
        </p:nvSpPr>
        <p:spPr bwMode="auto">
          <a:xfrm>
            <a:off x="8362950" y="50331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9" name="Oval 483"/>
          <p:cNvSpPr>
            <a:spLocks noChangeArrowheads="1"/>
          </p:cNvSpPr>
          <p:nvPr/>
        </p:nvSpPr>
        <p:spPr bwMode="auto">
          <a:xfrm>
            <a:off x="8362950" y="520461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0" name="Oval 484"/>
          <p:cNvSpPr>
            <a:spLocks noChangeArrowheads="1"/>
          </p:cNvSpPr>
          <p:nvPr/>
        </p:nvSpPr>
        <p:spPr bwMode="auto">
          <a:xfrm>
            <a:off x="8445500" y="5144294"/>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1" name="Oval 485"/>
          <p:cNvSpPr>
            <a:spLocks noChangeArrowheads="1"/>
          </p:cNvSpPr>
          <p:nvPr/>
        </p:nvSpPr>
        <p:spPr bwMode="auto">
          <a:xfrm>
            <a:off x="8462962" y="5218906"/>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2" name="Oval 486"/>
          <p:cNvSpPr>
            <a:spLocks noChangeArrowheads="1"/>
          </p:cNvSpPr>
          <p:nvPr/>
        </p:nvSpPr>
        <p:spPr bwMode="auto">
          <a:xfrm>
            <a:off x="8296275" y="513953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3" name="Oval 487"/>
          <p:cNvSpPr>
            <a:spLocks noChangeArrowheads="1"/>
          </p:cNvSpPr>
          <p:nvPr/>
        </p:nvSpPr>
        <p:spPr bwMode="auto">
          <a:xfrm>
            <a:off x="8359775" y="50331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4" name="Oval 488"/>
          <p:cNvSpPr>
            <a:spLocks noChangeArrowheads="1"/>
          </p:cNvSpPr>
          <p:nvPr/>
        </p:nvSpPr>
        <p:spPr bwMode="auto">
          <a:xfrm>
            <a:off x="7700962" y="51823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5" name="Oval 489"/>
          <p:cNvSpPr>
            <a:spLocks noChangeArrowheads="1"/>
          </p:cNvSpPr>
          <p:nvPr/>
        </p:nvSpPr>
        <p:spPr bwMode="auto">
          <a:xfrm>
            <a:off x="7493000" y="5107781"/>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6" name="Oval 490"/>
          <p:cNvSpPr>
            <a:spLocks noChangeArrowheads="1"/>
          </p:cNvSpPr>
          <p:nvPr/>
        </p:nvSpPr>
        <p:spPr bwMode="auto">
          <a:xfrm>
            <a:off x="7289800" y="4990306"/>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7" name="Oval 491"/>
          <p:cNvSpPr>
            <a:spLocks noChangeArrowheads="1"/>
          </p:cNvSpPr>
          <p:nvPr/>
        </p:nvSpPr>
        <p:spPr bwMode="auto">
          <a:xfrm>
            <a:off x="7289800" y="515858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8" name="Oval 492"/>
          <p:cNvSpPr>
            <a:spLocks noChangeArrowheads="1"/>
          </p:cNvSpPr>
          <p:nvPr/>
        </p:nvSpPr>
        <p:spPr bwMode="auto">
          <a:xfrm>
            <a:off x="7372350" y="5096669"/>
            <a:ext cx="144462"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9" name="Oval 493"/>
          <p:cNvSpPr>
            <a:spLocks noChangeArrowheads="1"/>
          </p:cNvSpPr>
          <p:nvPr/>
        </p:nvSpPr>
        <p:spPr bwMode="auto">
          <a:xfrm>
            <a:off x="7386637" y="5174456"/>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0" name="Oval 494"/>
          <p:cNvSpPr>
            <a:spLocks noChangeArrowheads="1"/>
          </p:cNvSpPr>
          <p:nvPr/>
        </p:nvSpPr>
        <p:spPr bwMode="auto">
          <a:xfrm>
            <a:off x="7223125" y="509508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1" name="Oval 495"/>
          <p:cNvSpPr>
            <a:spLocks noChangeArrowheads="1"/>
          </p:cNvSpPr>
          <p:nvPr/>
        </p:nvSpPr>
        <p:spPr bwMode="auto">
          <a:xfrm>
            <a:off x="7381875" y="5139531"/>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2" name="Oval 496"/>
          <p:cNvSpPr>
            <a:spLocks noChangeArrowheads="1"/>
          </p:cNvSpPr>
          <p:nvPr/>
        </p:nvSpPr>
        <p:spPr bwMode="auto">
          <a:xfrm>
            <a:off x="7597775" y="5033169"/>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3" name="Oval 497"/>
          <p:cNvSpPr>
            <a:spLocks noChangeArrowheads="1"/>
          </p:cNvSpPr>
          <p:nvPr/>
        </p:nvSpPr>
        <p:spPr bwMode="auto">
          <a:xfrm>
            <a:off x="7654925" y="5155406"/>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4" name="Oval 498"/>
          <p:cNvSpPr>
            <a:spLocks noChangeArrowheads="1"/>
          </p:cNvSpPr>
          <p:nvPr/>
        </p:nvSpPr>
        <p:spPr bwMode="auto">
          <a:xfrm>
            <a:off x="7446962" y="503316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5" name="Oval 499"/>
          <p:cNvSpPr>
            <a:spLocks noChangeArrowheads="1"/>
          </p:cNvSpPr>
          <p:nvPr/>
        </p:nvSpPr>
        <p:spPr bwMode="auto">
          <a:xfrm>
            <a:off x="7446962" y="520461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6" name="Oval 500"/>
          <p:cNvSpPr>
            <a:spLocks noChangeArrowheads="1"/>
          </p:cNvSpPr>
          <p:nvPr/>
        </p:nvSpPr>
        <p:spPr bwMode="auto">
          <a:xfrm>
            <a:off x="7531100" y="5144294"/>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7" name="Oval 501"/>
          <p:cNvSpPr>
            <a:spLocks noChangeArrowheads="1"/>
          </p:cNvSpPr>
          <p:nvPr/>
        </p:nvSpPr>
        <p:spPr bwMode="auto">
          <a:xfrm>
            <a:off x="7548562" y="5218906"/>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8" name="Oval 502"/>
          <p:cNvSpPr>
            <a:spLocks noChangeArrowheads="1"/>
          </p:cNvSpPr>
          <p:nvPr/>
        </p:nvSpPr>
        <p:spPr bwMode="auto">
          <a:xfrm>
            <a:off x="7381875" y="5139531"/>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9" name="Oval 503"/>
          <p:cNvSpPr>
            <a:spLocks noChangeArrowheads="1"/>
          </p:cNvSpPr>
          <p:nvPr/>
        </p:nvSpPr>
        <p:spPr bwMode="auto">
          <a:xfrm>
            <a:off x="7443787" y="5033169"/>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0" name="Line 504"/>
          <p:cNvSpPr>
            <a:spLocks noChangeShapeType="1"/>
          </p:cNvSpPr>
          <p:nvPr/>
        </p:nvSpPr>
        <p:spPr bwMode="auto">
          <a:xfrm>
            <a:off x="2916237" y="4849019"/>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011" name="Line 505"/>
          <p:cNvSpPr>
            <a:spLocks noChangeShapeType="1"/>
          </p:cNvSpPr>
          <p:nvPr/>
        </p:nvSpPr>
        <p:spPr bwMode="auto">
          <a:xfrm>
            <a:off x="5940425" y="4777581"/>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516" name="Rectangle 3"/>
          <p:cNvSpPr txBox="1">
            <a:spLocks noChangeArrowheads="1"/>
          </p:cNvSpPr>
          <p:nvPr/>
        </p:nvSpPr>
        <p:spPr bwMode="auto">
          <a:xfrm>
            <a:off x="1259632"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600" b="1" kern="0" dirty="0">
                <a:solidFill>
                  <a:schemeClr val="accent1">
                    <a:lumMod val="75000"/>
                  </a:schemeClr>
                </a:solidFill>
                <a:latin typeface="Arial"/>
              </a:rPr>
              <a:t>Kmenové buňky</a:t>
            </a:r>
            <a:endPar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extLst>
      <p:ext uri="{BB962C8B-B14F-4D97-AF65-F5344CB8AC3E}">
        <p14:creationId xmlns:p14="http://schemas.microsoft.com/office/powerpoint/2010/main" val="371261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187624" y="2756520"/>
            <a:ext cx="734481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200" b="1" kern="0" dirty="0">
                <a:solidFill>
                  <a:schemeClr val="accent1">
                    <a:lumMod val="75000"/>
                  </a:schemeClr>
                </a:solidFill>
                <a:latin typeface="Arial"/>
              </a:rPr>
              <a:t>K čemu jsou, jak vypadají a jak jsou regulovány kmenové buňky v dospělém organismu?</a:t>
            </a:r>
            <a:endPar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extLst>
      <p:ext uri="{BB962C8B-B14F-4D97-AF65-F5344CB8AC3E}">
        <p14:creationId xmlns:p14="http://schemas.microsoft.com/office/powerpoint/2010/main" val="2696711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915616" y="44624"/>
            <a:ext cx="7048872"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200" b="1" kern="0" dirty="0">
                <a:solidFill>
                  <a:schemeClr val="accent1">
                    <a:lumMod val="75000"/>
                  </a:schemeClr>
                </a:solidFill>
                <a:latin typeface="Arial"/>
              </a:rPr>
              <a:t>K čemu jsou tkáňově specifické kmenové buňky?</a:t>
            </a:r>
            <a:endPar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
        <p:nvSpPr>
          <p:cNvPr id="16" name="Rectangle 3"/>
          <p:cNvSpPr txBox="1">
            <a:spLocks noChangeArrowheads="1"/>
          </p:cNvSpPr>
          <p:nvPr/>
        </p:nvSpPr>
        <p:spPr bwMode="auto">
          <a:xfrm>
            <a:off x="1547664" y="1844824"/>
            <a:ext cx="748883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20000"/>
              </a:spcBef>
              <a:spcAft>
                <a:spcPct val="0"/>
              </a:spcAft>
              <a:buClrTx/>
              <a:buSzTx/>
              <a:tabLst/>
              <a:defRPr/>
            </a:pPr>
            <a:r>
              <a:rPr lang="cs-CZ" altLang="cs-CZ" sz="2800" kern="0" dirty="0">
                <a:solidFill>
                  <a:srgbClr val="000000"/>
                </a:solidFill>
                <a:latin typeface="Arial"/>
              </a:rPr>
              <a:t>1) K zajištění homeostázy</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v lidském organismu se </a:t>
            </a:r>
            <a:r>
              <a:rPr lang="cs-CZ" altLang="cs-CZ" sz="2800" kern="0" dirty="0">
                <a:solidFill>
                  <a:srgbClr val="000000"/>
                </a:solidFill>
                <a:latin typeface="Arial"/>
              </a:rPr>
              <a:t>průběžně obnovují </a:t>
            </a:r>
            <a:r>
              <a:rPr kumimoji="0" lang="cs-CZ" altLang="cs-CZ" sz="2800" b="0" i="0" u="none" strike="noStrike" kern="0" cap="none" spc="0" normalizeH="0" baseline="0" noProof="0" dirty="0">
                <a:ln>
                  <a:noFill/>
                </a:ln>
                <a:solidFill>
                  <a:srgbClr val="000000"/>
                </a:solidFill>
                <a:effectLst/>
                <a:uLnTx/>
                <a:uFillTx/>
                <a:latin typeface="Arial"/>
                <a:ea typeface="+mn-ea"/>
                <a:cs typeface="+mn-cs"/>
              </a:rPr>
              <a:t>celé tkáně – např. vlasové kořínky (doba „života“ 3-4 roky), epitel střeva, epitel plic, krevní buňky nebo játra</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lang="cs-CZ" altLang="cs-CZ" sz="2800" kern="0" dirty="0">
              <a:solidFill>
                <a:srgbClr val="000000"/>
              </a:solidFill>
              <a:latin typeface="Arial"/>
            </a:endParaRPr>
          </a:p>
          <a:p>
            <a:pPr marR="0" lvl="0" algn="just" defTabSz="914400" rtl="0" eaLnBrk="1" fontAlgn="base" latinLnBrk="0" hangingPunct="1">
              <a:lnSpc>
                <a:spcPct val="100000"/>
              </a:lnSpc>
              <a:spcBef>
                <a:spcPct val="20000"/>
              </a:spcBef>
              <a:spcAft>
                <a:spcPct val="0"/>
              </a:spcAft>
              <a:buClrTx/>
              <a:buSzTx/>
              <a:tabLst/>
              <a:defRPr/>
            </a:pPr>
            <a:r>
              <a:rPr kumimoji="0" lang="cs-CZ" altLang="cs-CZ" sz="2800" b="0" i="0" u="none" strike="noStrike" kern="0" cap="none" spc="0" normalizeH="0" baseline="0" noProof="0" dirty="0">
                <a:ln>
                  <a:noFill/>
                </a:ln>
                <a:solidFill>
                  <a:srgbClr val="000000"/>
                </a:solidFill>
                <a:effectLst/>
                <a:uLnTx/>
                <a:uFillTx/>
                <a:latin typeface="Arial"/>
                <a:ea typeface="+mn-ea"/>
                <a:cs typeface="+mn-cs"/>
              </a:rPr>
              <a:t>2) K</a:t>
            </a:r>
            <a:r>
              <a:rPr kumimoji="0" lang="cs-CZ" altLang="cs-CZ" sz="2800" b="0" i="0" u="none" strike="noStrike" kern="0" cap="none" spc="0" normalizeH="0" noProof="0" dirty="0">
                <a:ln>
                  <a:noFill/>
                </a:ln>
                <a:solidFill>
                  <a:srgbClr val="000000"/>
                </a:solidFill>
                <a:effectLst/>
                <a:uLnTx/>
                <a:uFillTx/>
                <a:latin typeface="Arial"/>
                <a:ea typeface="+mn-ea"/>
                <a:cs typeface="+mn-cs"/>
              </a:rPr>
              <a:t> zajištění procesu hojení a regenerace</a:t>
            </a: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cs-CZ" altLang="cs-CZ" sz="28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6830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Dokumenty\2017\Prednaska\Cell Biology in numbers\27.tiff"/>
          <p:cNvPicPr>
            <a:picLocks noChangeAspect="1" noChangeArrowheads="1"/>
          </p:cNvPicPr>
          <p:nvPr/>
        </p:nvPicPr>
        <p:blipFill rotWithShape="1">
          <a:blip r:embed="rId2" cstate="print"/>
          <a:srcRect l="10748" t="18597" r="34591" b="41507"/>
          <a:stretch/>
        </p:blipFill>
        <p:spPr bwMode="auto">
          <a:xfrm rot="120000">
            <a:off x="2760655" y="828362"/>
            <a:ext cx="5906369" cy="5928379"/>
          </a:xfrm>
          <a:prstGeom prst="rect">
            <a:avLst/>
          </a:prstGeom>
          <a:noFill/>
        </p:spPr>
      </p:pic>
      <p:sp>
        <p:nvSpPr>
          <p:cNvPr id="5" name="Nadpis 4"/>
          <p:cNvSpPr>
            <a:spLocks noGrp="1"/>
          </p:cNvSpPr>
          <p:nvPr>
            <p:ph type="title" idx="4294967295"/>
          </p:nvPr>
        </p:nvSpPr>
        <p:spPr>
          <a:xfrm>
            <a:off x="2005013" y="104853"/>
            <a:ext cx="7138987" cy="627063"/>
          </a:xfrm>
        </p:spPr>
        <p:txBody>
          <a:bodyPr/>
          <a:lstStyle/>
          <a:p>
            <a:r>
              <a:rPr lang="cs-CZ" dirty="0"/>
              <a:t>Časy – délka „života“ buněk</a:t>
            </a:r>
          </a:p>
        </p:txBody>
      </p:sp>
    </p:spTree>
    <p:extLst>
      <p:ext uri="{BB962C8B-B14F-4D97-AF65-F5344CB8AC3E}">
        <p14:creationId xmlns:p14="http://schemas.microsoft.com/office/powerpoint/2010/main" val="392348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a:t>Pro zájemce o tuto problematiku:</a:t>
            </a:r>
          </a:p>
          <a:p>
            <a:pPr marL="0" indent="0">
              <a:buNone/>
            </a:pPr>
            <a:endParaRPr lang="cs-CZ" dirty="0"/>
          </a:p>
        </p:txBody>
      </p:sp>
      <p:sp>
        <p:nvSpPr>
          <p:cNvPr id="4" name="Rectangle 3"/>
          <p:cNvSpPr txBox="1">
            <a:spLocks noChangeArrowheads="1"/>
          </p:cNvSpPr>
          <p:nvPr/>
        </p:nvSpPr>
        <p:spPr bwMode="auto">
          <a:xfrm>
            <a:off x="1115616" y="260648"/>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600" b="1" kern="0" dirty="0">
                <a:solidFill>
                  <a:schemeClr val="accent1">
                    <a:lumMod val="75000"/>
                  </a:schemeClr>
                </a:solidFill>
                <a:latin typeface="Arial"/>
              </a:rPr>
              <a:t>Kmenové buňky</a:t>
            </a:r>
            <a:endPar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
        <p:nvSpPr>
          <p:cNvPr id="6" name="TextovéPole 5"/>
          <p:cNvSpPr txBox="1"/>
          <p:nvPr/>
        </p:nvSpPr>
        <p:spPr>
          <a:xfrm>
            <a:off x="1691680" y="2420888"/>
            <a:ext cx="6192688" cy="369332"/>
          </a:xfrm>
          <a:prstGeom prst="rect">
            <a:avLst/>
          </a:prstGeom>
          <a:noFill/>
          <a:ln w="9525">
            <a:solidFill>
              <a:schemeClr val="tx1"/>
            </a:solidFill>
          </a:ln>
        </p:spPr>
        <p:txBody>
          <a:bodyPr wrap="square" rtlCol="0">
            <a:spAutoFit/>
          </a:bodyPr>
          <a:lstStyle/>
          <a:p>
            <a:r>
              <a:rPr lang="cs-CZ" b="1" dirty="0">
                <a:solidFill>
                  <a:schemeClr val="tx1"/>
                </a:solidFill>
                <a:cs typeface="Arial" panose="020B0604020202020204" pitchFamily="34" charset="0"/>
              </a:rPr>
              <a:t>Dr. Jiří </a:t>
            </a:r>
            <a:r>
              <a:rPr lang="cs-CZ" b="1" dirty="0" err="1">
                <a:solidFill>
                  <a:schemeClr val="tx1"/>
                </a:solidFill>
                <a:cs typeface="Arial" panose="020B0604020202020204" pitchFamily="34" charset="0"/>
              </a:rPr>
              <a:t>Pacherník</a:t>
            </a:r>
            <a:r>
              <a:rPr lang="cs-CZ" b="1" dirty="0">
                <a:solidFill>
                  <a:schemeClr val="tx1"/>
                </a:solidFill>
                <a:cs typeface="Arial" panose="020B0604020202020204" pitchFamily="34" charset="0"/>
              </a:rPr>
              <a:t>: Bi7575 Biologie kmenových buněk</a:t>
            </a:r>
          </a:p>
        </p:txBody>
      </p:sp>
    </p:spTree>
    <p:extLst>
      <p:ext uri="{BB962C8B-B14F-4D97-AF65-F5344CB8AC3E}">
        <p14:creationId xmlns:p14="http://schemas.microsoft.com/office/powerpoint/2010/main" val="123810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957" y="2636838"/>
            <a:ext cx="7752211" cy="316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7" name="Text Box 5"/>
          <p:cNvSpPr txBox="1">
            <a:spLocks noChangeArrowheads="1"/>
          </p:cNvSpPr>
          <p:nvPr/>
        </p:nvSpPr>
        <p:spPr bwMode="auto">
          <a:xfrm>
            <a:off x="1634283" y="979451"/>
            <a:ext cx="61928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a:solidFill>
                  <a:schemeClr val="tx1"/>
                </a:solidFill>
              </a:rPr>
              <a:t>Využití přechodného zvýšení </a:t>
            </a:r>
            <a:r>
              <a:rPr lang="cs-CZ" altLang="cs-CZ" baseline="30000" dirty="0">
                <a:solidFill>
                  <a:schemeClr val="tx1"/>
                </a:solidFill>
              </a:rPr>
              <a:t>14</a:t>
            </a:r>
            <a:r>
              <a:rPr lang="cs-CZ" altLang="cs-CZ" dirty="0">
                <a:solidFill>
                  <a:schemeClr val="tx1"/>
                </a:solidFill>
              </a:rPr>
              <a:t>C z dob studené války (Jonas </a:t>
            </a:r>
            <a:r>
              <a:rPr lang="cs-CZ" altLang="cs-CZ" dirty="0" err="1">
                <a:solidFill>
                  <a:schemeClr val="tx1"/>
                </a:solidFill>
              </a:rPr>
              <a:t>Frisén</a:t>
            </a:r>
            <a:r>
              <a:rPr lang="cs-CZ" altLang="cs-CZ" dirty="0">
                <a:solidFill>
                  <a:schemeClr val="tx1"/>
                </a:solidFill>
              </a:rPr>
              <a:t>, </a:t>
            </a:r>
            <a:r>
              <a:rPr lang="cs-CZ" altLang="cs-CZ" dirty="0" err="1">
                <a:solidFill>
                  <a:schemeClr val="tx1"/>
                </a:solidFill>
              </a:rPr>
              <a:t>Karolinska</a:t>
            </a:r>
            <a:r>
              <a:rPr lang="cs-CZ" altLang="cs-CZ" dirty="0">
                <a:solidFill>
                  <a:schemeClr val="tx1"/>
                </a:solidFill>
              </a:rPr>
              <a:t>)</a:t>
            </a:r>
          </a:p>
        </p:txBody>
      </p:sp>
      <p:sp>
        <p:nvSpPr>
          <p:cNvPr id="356360" name="Text Box 8"/>
          <p:cNvSpPr txBox="1">
            <a:spLocks noChangeArrowheads="1"/>
          </p:cNvSpPr>
          <p:nvPr/>
        </p:nvSpPr>
        <p:spPr bwMode="auto">
          <a:xfrm>
            <a:off x="1403350" y="2060575"/>
            <a:ext cx="61928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u="sng" dirty="0">
                <a:solidFill>
                  <a:schemeClr val="tx1"/>
                </a:solidFill>
              </a:rPr>
              <a:t>Nervové buňky mozkové kůry</a:t>
            </a:r>
          </a:p>
        </p:txBody>
      </p:sp>
      <p:sp>
        <p:nvSpPr>
          <p:cNvPr id="6" name="Nadpis 4"/>
          <p:cNvSpPr txBox="1">
            <a:spLocks/>
          </p:cNvSpPr>
          <p:nvPr/>
        </p:nvSpPr>
        <p:spPr bwMode="auto">
          <a:xfrm>
            <a:off x="827584" y="104853"/>
            <a:ext cx="8640959"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cs-CZ" dirty="0"/>
              <a:t>Jak zjistit délku „života“ buněk/intenzitu obnovy tkání?</a:t>
            </a:r>
          </a:p>
        </p:txBody>
      </p:sp>
    </p:spTree>
    <p:extLst>
      <p:ext uri="{BB962C8B-B14F-4D97-AF65-F5344CB8AC3E}">
        <p14:creationId xmlns:p14="http://schemas.microsoft.com/office/powerpoint/2010/main" val="200342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08" y="765175"/>
            <a:ext cx="8449091" cy="345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7381" name="Text Box 5"/>
          <p:cNvSpPr txBox="1">
            <a:spLocks noChangeArrowheads="1"/>
          </p:cNvSpPr>
          <p:nvPr/>
        </p:nvSpPr>
        <p:spPr bwMode="auto">
          <a:xfrm>
            <a:off x="1388981" y="169862"/>
            <a:ext cx="61928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a:solidFill>
                  <a:schemeClr val="tx1"/>
                </a:solidFill>
              </a:rPr>
              <a:t>(Ne)Dynamika srdečních svalových buněk</a:t>
            </a:r>
          </a:p>
        </p:txBody>
      </p:sp>
      <p:pic>
        <p:nvPicPr>
          <p:cNvPr id="3573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438650"/>
            <a:ext cx="6170613"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432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2159224" y="2756520"/>
            <a:ext cx="565313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200" b="1" kern="0" dirty="0">
                <a:solidFill>
                  <a:schemeClr val="accent1">
                    <a:lumMod val="75000"/>
                  </a:schemeClr>
                </a:solidFill>
                <a:latin typeface="Arial"/>
              </a:rPr>
              <a:t>Kde jsou tkáňově-specifické kmenové buňky a jak vypadají?</a:t>
            </a:r>
            <a:endParaRPr kumimoji="0" lang="cs-CZ" altLang="cs-CZ" sz="32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Vlastnosti tkáňových kmenových buněk</a:t>
            </a:r>
          </a:p>
        </p:txBody>
      </p:sp>
      <p:sp>
        <p:nvSpPr>
          <p:cNvPr id="3" name="Zástupný symbol pro obsah 2"/>
          <p:cNvSpPr>
            <a:spLocks noGrp="1"/>
          </p:cNvSpPr>
          <p:nvPr>
            <p:ph idx="1"/>
          </p:nvPr>
        </p:nvSpPr>
        <p:spPr/>
        <p:txBody>
          <a:bodyPr/>
          <a:lstStyle/>
          <a:p>
            <a:r>
              <a:rPr lang="cs-CZ" dirty="0"/>
              <a:t>Kmenové buňky jednotlivých tkání a typů se vzájemně liší – co se týče např. schopnosti </a:t>
            </a:r>
            <a:r>
              <a:rPr lang="cs-CZ" dirty="0" err="1"/>
              <a:t>proliferovat</a:t>
            </a:r>
            <a:r>
              <a:rPr lang="cs-CZ" dirty="0"/>
              <a:t> nebo naopak zůstávat zcela „inaktivní“ (</a:t>
            </a:r>
            <a:r>
              <a:rPr lang="cs-CZ" dirty="0" err="1"/>
              <a:t>quiescent</a:t>
            </a:r>
            <a:r>
              <a:rPr lang="cs-CZ" dirty="0"/>
              <a:t>)</a:t>
            </a:r>
          </a:p>
          <a:p>
            <a:r>
              <a:rPr lang="cs-CZ" dirty="0"/>
              <a:t>V biologii kmenových buněk mají zásadní význam dráhy kontrolující embryonální vývoj – např. </a:t>
            </a:r>
            <a:r>
              <a:rPr lang="cs-CZ" dirty="0" err="1"/>
              <a:t>Wnt</a:t>
            </a:r>
            <a:r>
              <a:rPr lang="cs-CZ" dirty="0"/>
              <a:t>, FGF, </a:t>
            </a:r>
            <a:r>
              <a:rPr lang="cs-CZ" dirty="0" err="1"/>
              <a:t>Hedgehog</a:t>
            </a:r>
            <a:r>
              <a:rPr lang="cs-CZ" dirty="0"/>
              <a:t>, </a:t>
            </a:r>
            <a:r>
              <a:rPr lang="cs-CZ" dirty="0" err="1"/>
              <a:t>Notch</a:t>
            </a:r>
            <a:r>
              <a:rPr lang="cs-CZ" dirty="0"/>
              <a:t> atd.</a:t>
            </a:r>
          </a:p>
          <a:p>
            <a:r>
              <a:rPr lang="cs-CZ" dirty="0"/>
              <a:t>Kmenové buňky zodpovědné za obměnu tkání v rámci homeostázy se mohou lišit od těch, které se aktivují v procesu regenerace</a:t>
            </a:r>
          </a:p>
          <a:p>
            <a:r>
              <a:rPr lang="cs-CZ" dirty="0"/>
              <a:t>Kmenové buňky jsou pod kontrolou svého mikroprostředí – tzv. niky kmenových buněk (stem cell </a:t>
            </a:r>
            <a:r>
              <a:rPr lang="cs-CZ" dirty="0" err="1"/>
              <a:t>niche</a:t>
            </a:r>
            <a:r>
              <a:rPr lang="cs-CZ" dirty="0"/>
              <a:t>)</a:t>
            </a:r>
          </a:p>
          <a:p>
            <a:endParaRPr lang="cs-CZ" dirty="0"/>
          </a:p>
        </p:txBody>
      </p:sp>
    </p:spTree>
    <p:extLst>
      <p:ext uri="{BB962C8B-B14F-4D97-AF65-F5344CB8AC3E}">
        <p14:creationId xmlns:p14="http://schemas.microsoft.com/office/powerpoint/2010/main" val="1810386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visejÃ­cÃ­ obrÃ¡zek">
            <a:extLst>
              <a:ext uri="{FF2B5EF4-FFF2-40B4-BE49-F238E27FC236}">
                <a16:creationId xmlns:a16="http://schemas.microsoft.com/office/drawing/2014/main" id="{D956F052-D872-4A30-9737-B6D09B3CE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01508"/>
            <a:ext cx="7139136" cy="496021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22DACDCA-A900-4B60-A9E5-A47FEE795E85}"/>
              </a:ext>
            </a:extLst>
          </p:cNvPr>
          <p:cNvSpPr>
            <a:spLocks noGrp="1"/>
          </p:cNvSpPr>
          <p:nvPr>
            <p:ph type="title"/>
          </p:nvPr>
        </p:nvSpPr>
        <p:spPr>
          <a:xfrm>
            <a:off x="1547664" y="148535"/>
            <a:ext cx="7139136" cy="864096"/>
          </a:xfrm>
        </p:spPr>
        <p:txBody>
          <a:bodyPr/>
          <a:lstStyle/>
          <a:p>
            <a:r>
              <a:rPr lang="cs-CZ" dirty="0"/>
              <a:t>Nika kmenových buněk – stem cell </a:t>
            </a:r>
            <a:r>
              <a:rPr lang="cs-CZ" dirty="0" err="1"/>
              <a:t>niche</a:t>
            </a:r>
            <a:endParaRPr lang="cs-CZ" dirty="0"/>
          </a:p>
        </p:txBody>
      </p:sp>
    </p:spTree>
    <p:extLst>
      <p:ext uri="{BB962C8B-B14F-4D97-AF65-F5344CB8AC3E}">
        <p14:creationId xmlns:p14="http://schemas.microsoft.com/office/powerpoint/2010/main" val="643397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l="2910" t="1379" r="5083" b="20985"/>
          <a:stretch>
            <a:fillRect/>
          </a:stretch>
        </p:blipFill>
        <p:spPr bwMode="auto">
          <a:xfrm>
            <a:off x="4572674" y="1149332"/>
            <a:ext cx="4552709" cy="5065485"/>
          </a:xfrm>
          <a:prstGeom prst="rect">
            <a:avLst/>
          </a:prstGeom>
          <a:noFill/>
          <a:ln w="9525">
            <a:noFill/>
            <a:miter lim="800000"/>
            <a:headEnd/>
            <a:tailEnd/>
          </a:ln>
          <a:effectLst/>
        </p:spPr>
      </p:pic>
      <p:sp>
        <p:nvSpPr>
          <p:cNvPr id="6" name="Text Box 8"/>
          <p:cNvSpPr txBox="1">
            <a:spLocks noChangeArrowheads="1"/>
          </p:cNvSpPr>
          <p:nvPr/>
        </p:nvSpPr>
        <p:spPr bwMode="auto">
          <a:xfrm>
            <a:off x="2129566" y="1340768"/>
            <a:ext cx="1944687" cy="376237"/>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kostní dřeň</a:t>
            </a:r>
          </a:p>
        </p:txBody>
      </p:sp>
      <p:sp>
        <p:nvSpPr>
          <p:cNvPr id="7" name="Rectangle 3"/>
          <p:cNvSpPr txBox="1">
            <a:spLocks noChangeArrowheads="1"/>
          </p:cNvSpPr>
          <p:nvPr/>
        </p:nvSpPr>
        <p:spPr bwMode="auto">
          <a:xfrm>
            <a:off x="1043608" y="452264"/>
            <a:ext cx="806489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Prostředí kmenových buněk (stem cell niche)</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pic>
        <p:nvPicPr>
          <p:cNvPr id="9" name="Picture 8"/>
          <p:cNvPicPr>
            <a:picLocks noChangeAspect="1" noChangeArrowheads="1"/>
          </p:cNvPicPr>
          <p:nvPr/>
        </p:nvPicPr>
        <p:blipFill>
          <a:blip r:embed="rId2" cstate="print"/>
          <a:srcRect l="2395" t="81669" r="2568" b="2958"/>
          <a:stretch>
            <a:fillRect/>
          </a:stretch>
        </p:blipFill>
        <p:spPr bwMode="auto">
          <a:xfrm>
            <a:off x="1403648" y="2079795"/>
            <a:ext cx="3962285" cy="845149"/>
          </a:xfrm>
          <a:prstGeom prst="rect">
            <a:avLst/>
          </a:prstGeom>
          <a:noFill/>
          <a:ln w="9525">
            <a:noFill/>
            <a:miter lim="800000"/>
            <a:headEnd/>
            <a:tailEnd/>
          </a:ln>
          <a:effectLst/>
        </p:spPr>
      </p:pic>
      <p:sp>
        <p:nvSpPr>
          <p:cNvPr id="11" name="Text Box 3"/>
          <p:cNvSpPr txBox="1">
            <a:spLocks noChangeArrowheads="1"/>
          </p:cNvSpPr>
          <p:nvPr/>
        </p:nvSpPr>
        <p:spPr bwMode="auto">
          <a:xfrm>
            <a:off x="4967287" y="6577607"/>
            <a:ext cx="4176713" cy="276999"/>
          </a:xfrm>
          <a:prstGeom prst="rect">
            <a:avLst/>
          </a:prstGeom>
          <a:noFill/>
          <a:ln w="9525">
            <a:noFill/>
            <a:miter lim="800000"/>
            <a:headEnd/>
            <a:tailEnd/>
          </a:ln>
          <a:effec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Reya </a:t>
            </a:r>
            <a:r>
              <a:rPr kumimoji="0" lang="en-US" altLang="cs-CZ" sz="1200" b="1" i="0" u="none" strike="noStrike" kern="0" cap="none" spc="0" normalizeH="0" baseline="0" noProof="0" dirty="0">
                <a:ln>
                  <a:noFill/>
                </a:ln>
                <a:solidFill>
                  <a:sysClr val="windowText" lastClr="000000"/>
                </a:solidFill>
                <a:effectLst/>
                <a:uLnTx/>
                <a:uFillTx/>
              </a:rPr>
              <a:t>&amp; </a:t>
            </a:r>
            <a:r>
              <a:rPr kumimoji="0" lang="en-US" altLang="cs-CZ" sz="1200" b="1" i="0" u="none" strike="noStrike" kern="0" cap="none" spc="0" normalizeH="0" baseline="0" noProof="0" dirty="0" err="1">
                <a:ln>
                  <a:noFill/>
                </a:ln>
                <a:solidFill>
                  <a:sysClr val="windowText" lastClr="000000"/>
                </a:solidFill>
                <a:effectLst/>
                <a:uLnTx/>
                <a:uFillTx/>
              </a:rPr>
              <a:t>Clevers</a:t>
            </a:r>
            <a:r>
              <a:rPr kumimoji="0" lang="en-US" altLang="cs-CZ" sz="1200" b="1" i="0" u="none" strike="noStrike" kern="0" cap="none" spc="0" normalizeH="0" baseline="0" noProof="0" dirty="0">
                <a:ln>
                  <a:noFill/>
                </a:ln>
                <a:solidFill>
                  <a:sysClr val="windowText" lastClr="000000"/>
                </a:solidFill>
                <a:effectLst/>
                <a:uLnTx/>
                <a:uFillTx/>
              </a:rPr>
              <a:t> </a:t>
            </a:r>
            <a:r>
              <a:rPr kumimoji="0" lang="cs-CZ" altLang="cs-CZ" sz="1200" b="1" i="0" u="none" strike="noStrike" kern="0" cap="none" spc="0" normalizeH="0" baseline="0" noProof="0" dirty="0">
                <a:ln>
                  <a:noFill/>
                </a:ln>
                <a:solidFill>
                  <a:sysClr val="windowText" lastClr="000000"/>
                </a:solidFill>
                <a:effectLst/>
                <a:uLnTx/>
                <a:uFillTx/>
              </a:rPr>
              <a:t>2005, Nature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F0EC5-2398-4349-A5DB-AC38F4159422}"/>
              </a:ext>
            </a:extLst>
          </p:cNvPr>
          <p:cNvSpPr>
            <a:spLocks noGrp="1"/>
          </p:cNvSpPr>
          <p:nvPr>
            <p:ph type="title"/>
          </p:nvPr>
        </p:nvSpPr>
        <p:spPr/>
        <p:txBody>
          <a:bodyPr/>
          <a:lstStyle/>
          <a:p>
            <a:r>
              <a:rPr lang="cs-CZ" dirty="0"/>
              <a:t>Komplexita „stem cell </a:t>
            </a:r>
            <a:r>
              <a:rPr lang="cs-CZ" dirty="0" err="1"/>
              <a:t>niche</a:t>
            </a:r>
            <a:r>
              <a:rPr lang="cs-CZ" dirty="0"/>
              <a:t>“</a:t>
            </a:r>
          </a:p>
        </p:txBody>
      </p:sp>
      <p:pic>
        <p:nvPicPr>
          <p:cNvPr id="4" name="Picture 2" descr="VÃ½sledek obrÃ¡zku pro stem cell niche">
            <a:extLst>
              <a:ext uri="{FF2B5EF4-FFF2-40B4-BE49-F238E27FC236}">
                <a16:creationId xmlns:a16="http://schemas.microsoft.com/office/drawing/2014/main" id="{222F306D-EC72-4C68-88F5-E68978D67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99876"/>
            <a:ext cx="5633119" cy="544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134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664" y="1484784"/>
            <a:ext cx="3024336" cy="4641379"/>
          </a:xfrm>
        </p:spPr>
        <p:txBody>
          <a:bodyPr/>
          <a:lstStyle/>
          <a:p>
            <a:r>
              <a:rPr lang="cs-CZ" dirty="0"/>
              <a:t>S využitím klíčových objevů prof. Hanse </a:t>
            </a:r>
            <a:r>
              <a:rPr lang="cs-CZ" dirty="0" err="1"/>
              <a:t>Cleverse</a:t>
            </a:r>
            <a:r>
              <a:rPr lang="cs-CZ" dirty="0"/>
              <a:t> (Utrecht) a jeho animací</a:t>
            </a:r>
          </a:p>
        </p:txBody>
      </p:sp>
      <p:sp>
        <p:nvSpPr>
          <p:cNvPr id="4" name="Rectangle 3"/>
          <p:cNvSpPr txBox="1">
            <a:spLocks noChangeArrowheads="1"/>
          </p:cNvSpPr>
          <p:nvPr/>
        </p:nvSpPr>
        <p:spPr bwMode="auto">
          <a:xfrm>
            <a:off x="599348" y="116632"/>
            <a:ext cx="8568952"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Epitel střeva jako modelový příklad funkce tkáňových buněk a hierarchické organizace tkání </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pic>
        <p:nvPicPr>
          <p:cNvPr id="5" name="Picture 2" descr="https://www.hubrecht.eu/wp-content/uploads/2015/08/Cleve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844824"/>
            <a:ext cx="2987824" cy="363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218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Kmenové buňky střevního epitelu</a:t>
            </a:r>
          </a:p>
        </p:txBody>
      </p:sp>
      <p:pic>
        <p:nvPicPr>
          <p:cNvPr id="4" name="#1-strevo1_4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7813" y="1700213"/>
            <a:ext cx="7138987" cy="4140200"/>
          </a:xfrm>
        </p:spPr>
      </p:pic>
    </p:spTree>
    <p:extLst>
      <p:ext uri="{BB962C8B-B14F-4D97-AF65-F5344CB8AC3E}">
        <p14:creationId xmlns:p14="http://schemas.microsoft.com/office/powerpoint/2010/main" val="1277925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Text Box 3"/>
          <p:cNvSpPr txBox="1">
            <a:spLocks noChangeArrowheads="1"/>
          </p:cNvSpPr>
          <p:nvPr/>
        </p:nvSpPr>
        <p:spPr bwMode="auto">
          <a:xfrm>
            <a:off x="4716463" y="6491288"/>
            <a:ext cx="41767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200" b="1" dirty="0" err="1"/>
              <a:t>Moore</a:t>
            </a:r>
            <a:r>
              <a:rPr lang="cs-CZ" altLang="cs-CZ" sz="1200" b="1" dirty="0"/>
              <a:t> </a:t>
            </a:r>
            <a:r>
              <a:rPr lang="en-US" altLang="cs-CZ" sz="1200" b="1" dirty="0"/>
              <a:t>&amp; </a:t>
            </a:r>
            <a:r>
              <a:rPr lang="en-US" altLang="cs-CZ" sz="1200" b="1" dirty="0" err="1"/>
              <a:t>Lemischka</a:t>
            </a:r>
            <a:r>
              <a:rPr lang="cs-CZ" altLang="cs-CZ" sz="1200" b="1" dirty="0"/>
              <a:t>, </a:t>
            </a:r>
            <a:r>
              <a:rPr lang="en-US" altLang="cs-CZ" sz="1200" b="1" dirty="0"/>
              <a:t>Science, 2006</a:t>
            </a:r>
            <a:endParaRPr lang="cs-CZ" altLang="cs-CZ" sz="1200" b="1" dirty="0"/>
          </a:p>
        </p:txBody>
      </p:sp>
      <p:sp>
        <p:nvSpPr>
          <p:cNvPr id="219141" name="Rectangle 5"/>
          <p:cNvSpPr>
            <a:spLocks noGrp="1" noChangeArrowheads="1"/>
          </p:cNvSpPr>
          <p:nvPr>
            <p:ph type="title"/>
          </p:nvPr>
        </p:nvSpPr>
        <p:spPr>
          <a:xfrm>
            <a:off x="683568" y="0"/>
            <a:ext cx="6851104" cy="1143000"/>
          </a:xfrm>
          <a:noFill/>
          <a:ln/>
        </p:spPr>
        <p:txBody>
          <a:bodyPr/>
          <a:lstStyle/>
          <a:p>
            <a:r>
              <a:rPr lang="cs-CZ" altLang="cs-CZ" sz="3200" dirty="0"/>
              <a:t>Kmenové buňky střeva (2006)</a:t>
            </a:r>
          </a:p>
        </p:txBody>
      </p:sp>
      <p:sp>
        <p:nvSpPr>
          <p:cNvPr id="219142" name="Text Box 6"/>
          <p:cNvSpPr txBox="1">
            <a:spLocks noChangeArrowheads="1"/>
          </p:cNvSpPr>
          <p:nvPr/>
        </p:nvSpPr>
        <p:spPr bwMode="auto">
          <a:xfrm>
            <a:off x="2267744" y="2132856"/>
            <a:ext cx="1944688"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solidFill>
                  <a:schemeClr val="tx1"/>
                </a:solidFill>
              </a:rPr>
              <a:t>střevní epitel</a:t>
            </a:r>
          </a:p>
        </p:txBody>
      </p:sp>
      <p:pic>
        <p:nvPicPr>
          <p:cNvPr id="219148" name="Picture 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08104" y="1033004"/>
            <a:ext cx="3555824" cy="5544468"/>
          </a:xfrm>
          <a:noFill/>
          <a:ln/>
        </p:spPr>
      </p:pic>
      <p:sp>
        <p:nvSpPr>
          <p:cNvPr id="2" name="TextovéPole 1"/>
          <p:cNvSpPr txBox="1"/>
          <p:nvPr/>
        </p:nvSpPr>
        <p:spPr>
          <a:xfrm>
            <a:off x="1403647" y="3861048"/>
            <a:ext cx="3744417" cy="1200329"/>
          </a:xfrm>
          <a:prstGeom prst="rect">
            <a:avLst/>
          </a:prstGeom>
          <a:noFill/>
        </p:spPr>
        <p:txBody>
          <a:bodyPr wrap="square" rtlCol="0">
            <a:spAutoFit/>
          </a:bodyPr>
          <a:lstStyle/>
          <a:p>
            <a:r>
              <a:rPr lang="cs-CZ" dirty="0">
                <a:solidFill>
                  <a:schemeClr val="tx1"/>
                </a:solidFill>
              </a:rPr>
              <a:t>2006: kmenové buňky definovány jako „label-</a:t>
            </a:r>
            <a:r>
              <a:rPr lang="cs-CZ" dirty="0" err="1">
                <a:solidFill>
                  <a:schemeClr val="tx1"/>
                </a:solidFill>
              </a:rPr>
              <a:t>retaining</a:t>
            </a:r>
            <a:r>
              <a:rPr lang="cs-CZ" dirty="0">
                <a:solidFill>
                  <a:schemeClr val="tx1"/>
                </a:solidFill>
              </a:rPr>
              <a:t> </a:t>
            </a:r>
            <a:r>
              <a:rPr lang="cs-CZ" dirty="0" err="1">
                <a:solidFill>
                  <a:schemeClr val="tx1"/>
                </a:solidFill>
              </a:rPr>
              <a:t>cells</a:t>
            </a:r>
            <a:r>
              <a:rPr lang="cs-CZ" dirty="0">
                <a:solidFill>
                  <a:schemeClr val="tx1"/>
                </a:solidFill>
              </a:rPr>
              <a:t>“</a:t>
            </a:r>
          </a:p>
          <a:p>
            <a:endParaRPr lang="cs-CZ" dirty="0">
              <a:solidFill>
                <a:schemeClr val="tx1"/>
              </a:solidFill>
            </a:endParaRPr>
          </a:p>
          <a:p>
            <a:r>
              <a:rPr lang="cs-CZ" dirty="0">
                <a:solidFill>
                  <a:schemeClr val="tx1"/>
                </a:solidFill>
              </a:rPr>
              <a:t>- tj. jako buňky, které se nedělí</a:t>
            </a:r>
          </a:p>
        </p:txBody>
      </p:sp>
    </p:spTree>
    <p:extLst>
      <p:ext uri="{BB962C8B-B14F-4D97-AF65-F5344CB8AC3E}">
        <p14:creationId xmlns:p14="http://schemas.microsoft.com/office/powerpoint/2010/main" val="3218193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259632" y="4046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600" b="1" kern="0" dirty="0">
                <a:solidFill>
                  <a:schemeClr val="accent1">
                    <a:lumMod val="75000"/>
                  </a:schemeClr>
                </a:solidFill>
                <a:latin typeface="Arial"/>
              </a:rPr>
              <a:t>Kmenové buňky</a:t>
            </a:r>
            <a:endParaRPr kumimoji="0" lang="cs-CZ" altLang="cs-CZ" sz="36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
        <p:nvSpPr>
          <p:cNvPr id="10" name="Rectangle 9"/>
          <p:cNvSpPr/>
          <p:nvPr/>
        </p:nvSpPr>
        <p:spPr>
          <a:xfrm>
            <a:off x="1005259" y="2944486"/>
            <a:ext cx="8223645" cy="954107"/>
          </a:xfrm>
          <a:prstGeom prst="rect">
            <a:avLst/>
          </a:prstGeom>
        </p:spPr>
        <p:txBody>
          <a:bodyPr wrap="square">
            <a:spAutoFit/>
          </a:bodyPr>
          <a:lstStyle/>
          <a:p>
            <a:pPr marL="174625" lvl="0" indent="-174625" eaLnBrk="1" hangingPunct="1">
              <a:buFont typeface="Arial" pitchFamily="34" charset="0"/>
              <a:buChar char="•"/>
              <a:tabLst>
                <a:tab pos="449263" algn="l"/>
              </a:tabLst>
            </a:pPr>
            <a:r>
              <a:rPr lang="cs-CZ" altLang="cs-CZ" sz="2800" dirty="0">
                <a:solidFill>
                  <a:schemeClr val="tx2"/>
                </a:solidFill>
                <a:cs typeface="Arial" pitchFamily="34" charset="0"/>
              </a:rPr>
              <a:t>tkáňově specifické</a:t>
            </a:r>
          </a:p>
          <a:p>
            <a:pPr marL="174625" indent="-174625" eaLnBrk="1" hangingPunct="1">
              <a:buFont typeface="Arial" pitchFamily="34" charset="0"/>
              <a:buChar char="•"/>
              <a:tabLst>
                <a:tab pos="449263" algn="l"/>
              </a:tabLst>
            </a:pPr>
            <a:r>
              <a:rPr lang="cs-CZ" altLang="cs-CZ" sz="2800" dirty="0">
                <a:solidFill>
                  <a:schemeClr val="tx2"/>
                </a:solidFill>
                <a:cs typeface="Arial" pitchFamily="34" charset="0"/>
              </a:rPr>
              <a:t>embryonální kmenové (</a:t>
            </a:r>
            <a:r>
              <a:rPr lang="cs-CZ" altLang="cs-CZ" sz="2800" dirty="0" err="1">
                <a:solidFill>
                  <a:schemeClr val="tx2"/>
                </a:solidFill>
                <a:cs typeface="Arial" pitchFamily="34" charset="0"/>
              </a:rPr>
              <a:t>embryonic</a:t>
            </a:r>
            <a:r>
              <a:rPr lang="cs-CZ" altLang="cs-CZ" sz="2800" dirty="0">
                <a:solidFill>
                  <a:schemeClr val="tx2"/>
                </a:solidFill>
                <a:cs typeface="Arial" pitchFamily="34" charset="0"/>
              </a:rPr>
              <a:t> stem </a:t>
            </a:r>
            <a:r>
              <a:rPr lang="cs-CZ" altLang="cs-CZ" sz="2800" dirty="0" err="1">
                <a:solidFill>
                  <a:schemeClr val="tx2"/>
                </a:solidFill>
                <a:cs typeface="Arial" pitchFamily="34" charset="0"/>
              </a:rPr>
              <a:t>cells</a:t>
            </a:r>
            <a:r>
              <a:rPr lang="cs-CZ" altLang="cs-CZ" sz="2800" dirty="0">
                <a:solidFill>
                  <a:schemeClr val="tx2"/>
                </a:solidFill>
                <a:cs typeface="Arial" pitchFamily="34" charset="0"/>
              </a:rPr>
              <a:t>, ES)</a:t>
            </a:r>
          </a:p>
        </p:txBody>
      </p:sp>
      <p:sp>
        <p:nvSpPr>
          <p:cNvPr id="518" name="Rectangle 517"/>
          <p:cNvSpPr/>
          <p:nvPr/>
        </p:nvSpPr>
        <p:spPr>
          <a:xfrm>
            <a:off x="2045480" y="756955"/>
            <a:ext cx="7135391" cy="2246769"/>
          </a:xfrm>
          <a:prstGeom prst="rect">
            <a:avLst/>
          </a:prstGeom>
        </p:spPr>
        <p:txBody>
          <a:bodyPr wrap="square">
            <a:spAutoFit/>
          </a:bodyPr>
          <a:lstStyle/>
          <a:p>
            <a:br>
              <a:rPr lang="cs-CZ" altLang="cs-CZ" sz="2800" dirty="0">
                <a:solidFill>
                  <a:schemeClr val="tx2"/>
                </a:solidFill>
              </a:rPr>
            </a:br>
            <a:r>
              <a:rPr lang="cs-CZ" altLang="cs-CZ" sz="2800" dirty="0">
                <a:solidFill>
                  <a:schemeClr val="tx2"/>
                </a:solidFill>
              </a:rPr>
              <a:t>Základní vlastnosti:</a:t>
            </a:r>
          </a:p>
          <a:p>
            <a:r>
              <a:rPr lang="cs-CZ" altLang="cs-CZ" sz="2800" dirty="0">
                <a:solidFill>
                  <a:schemeClr val="tx2"/>
                </a:solidFill>
              </a:rPr>
              <a:t>a) sebeobnova (</a:t>
            </a:r>
            <a:r>
              <a:rPr lang="cs-CZ" altLang="cs-CZ" sz="2800" b="1" dirty="0">
                <a:solidFill>
                  <a:schemeClr val="tx2"/>
                </a:solidFill>
              </a:rPr>
              <a:t>selfrenewal</a:t>
            </a:r>
            <a:r>
              <a:rPr lang="cs-CZ" altLang="cs-CZ" sz="2800" dirty="0">
                <a:solidFill>
                  <a:schemeClr val="tx2"/>
                </a:solidFill>
              </a:rPr>
              <a:t>)</a:t>
            </a:r>
            <a:br>
              <a:rPr lang="cs-CZ" altLang="cs-CZ" sz="2800" dirty="0">
                <a:solidFill>
                  <a:schemeClr val="tx2"/>
                </a:solidFill>
              </a:rPr>
            </a:br>
            <a:r>
              <a:rPr lang="cs-CZ" altLang="cs-CZ" sz="2800" dirty="0">
                <a:solidFill>
                  <a:schemeClr val="tx2"/>
                </a:solidFill>
              </a:rPr>
              <a:t>b) </a:t>
            </a:r>
            <a:r>
              <a:rPr lang="cs-CZ" altLang="cs-CZ" sz="2800" dirty="0" err="1">
                <a:solidFill>
                  <a:schemeClr val="tx2"/>
                </a:solidFill>
              </a:rPr>
              <a:t>multipotence</a:t>
            </a:r>
            <a:r>
              <a:rPr lang="cs-CZ" altLang="cs-CZ" sz="2800" dirty="0">
                <a:solidFill>
                  <a:schemeClr val="tx2"/>
                </a:solidFill>
              </a:rPr>
              <a:t> – schopnost dávat vznik dalším buněčným typům</a:t>
            </a:r>
          </a:p>
        </p:txBody>
      </p:sp>
      <p:grpSp>
        <p:nvGrpSpPr>
          <p:cNvPr id="519" name="Group 5"/>
          <p:cNvGrpSpPr>
            <a:grpSpLocks/>
          </p:cNvGrpSpPr>
          <p:nvPr/>
        </p:nvGrpSpPr>
        <p:grpSpPr bwMode="auto">
          <a:xfrm>
            <a:off x="1332483" y="4201814"/>
            <a:ext cx="7920037" cy="2395538"/>
            <a:chOff x="431" y="2148"/>
            <a:chExt cx="4989" cy="1509"/>
          </a:xfrm>
        </p:grpSpPr>
        <p:sp>
          <p:nvSpPr>
            <p:cNvPr id="520" name="Text Box 6"/>
            <p:cNvSpPr txBox="1">
              <a:spLocks noChangeArrowheads="1"/>
            </p:cNvSpPr>
            <p:nvPr/>
          </p:nvSpPr>
          <p:spPr bwMode="auto">
            <a:xfrm>
              <a:off x="431" y="2193"/>
              <a:ext cx="862" cy="233"/>
            </a:xfrm>
            <a:prstGeom prst="rect">
              <a:avLst/>
            </a:prstGeom>
            <a:noFill/>
            <a:ln w="9525">
              <a:noFill/>
              <a:miter lim="800000"/>
              <a:headEnd/>
              <a:tailEnd/>
            </a:ln>
            <a:effectLst/>
          </p:spPr>
          <p:txBody>
            <a:bodyPr>
              <a:spAutoFit/>
            </a:bodyPr>
            <a:lstStyle/>
            <a:p>
              <a:pPr>
                <a:spcBef>
                  <a:spcPct val="50000"/>
                </a:spcBef>
              </a:pPr>
              <a:r>
                <a:rPr lang="cs-CZ" altLang="cs-CZ" dirty="0">
                  <a:solidFill>
                    <a:schemeClr val="tx1"/>
                  </a:solidFill>
                </a:rPr>
                <a:t>blastocysta</a:t>
              </a:r>
            </a:p>
          </p:txBody>
        </p:sp>
        <p:sp>
          <p:nvSpPr>
            <p:cNvPr id="521" name="Text Box 7"/>
            <p:cNvSpPr txBox="1">
              <a:spLocks noChangeArrowheads="1"/>
            </p:cNvSpPr>
            <p:nvPr/>
          </p:nvSpPr>
          <p:spPr bwMode="auto">
            <a:xfrm>
              <a:off x="1882" y="2148"/>
              <a:ext cx="1724" cy="233"/>
            </a:xfrm>
            <a:prstGeom prst="rect">
              <a:avLst/>
            </a:prstGeom>
            <a:noFill/>
            <a:ln w="9525">
              <a:noFill/>
              <a:miter lim="800000"/>
              <a:headEnd/>
              <a:tailEnd/>
            </a:ln>
            <a:effectLst/>
          </p:spPr>
          <p:txBody>
            <a:bodyPr>
              <a:spAutoFit/>
            </a:bodyPr>
            <a:lstStyle/>
            <a:p>
              <a:pPr>
                <a:spcBef>
                  <a:spcPct val="50000"/>
                </a:spcBef>
              </a:pPr>
              <a:r>
                <a:rPr lang="cs-CZ" altLang="cs-CZ" dirty="0">
                  <a:solidFill>
                    <a:schemeClr val="tx1"/>
                  </a:solidFill>
                </a:rPr>
                <a:t>vyvíjející se tkáň (orgán)</a:t>
              </a:r>
            </a:p>
          </p:txBody>
        </p:sp>
        <p:sp>
          <p:nvSpPr>
            <p:cNvPr id="522" name="Text Box 8"/>
            <p:cNvSpPr txBox="1">
              <a:spLocks noChangeArrowheads="1"/>
            </p:cNvSpPr>
            <p:nvPr/>
          </p:nvSpPr>
          <p:spPr bwMode="auto">
            <a:xfrm>
              <a:off x="4105" y="2148"/>
              <a:ext cx="1315" cy="233"/>
            </a:xfrm>
            <a:prstGeom prst="rect">
              <a:avLst/>
            </a:prstGeom>
            <a:noFill/>
            <a:ln w="9525">
              <a:noFill/>
              <a:miter lim="800000"/>
              <a:headEnd/>
              <a:tailEnd/>
            </a:ln>
            <a:effectLst/>
          </p:spPr>
          <p:txBody>
            <a:bodyPr>
              <a:spAutoFit/>
            </a:bodyPr>
            <a:lstStyle/>
            <a:p>
              <a:pPr>
                <a:spcBef>
                  <a:spcPct val="50000"/>
                </a:spcBef>
              </a:pPr>
              <a:r>
                <a:rPr lang="cs-CZ" altLang="cs-CZ">
                  <a:solidFill>
                    <a:schemeClr val="tx1"/>
                  </a:solidFill>
                </a:rPr>
                <a:t>dospělá tkáň</a:t>
              </a:r>
            </a:p>
          </p:txBody>
        </p:sp>
        <p:sp>
          <p:nvSpPr>
            <p:cNvPr id="523" name="Oval 9"/>
            <p:cNvSpPr>
              <a:spLocks noChangeArrowheads="1"/>
            </p:cNvSpPr>
            <p:nvPr/>
          </p:nvSpPr>
          <p:spPr bwMode="auto">
            <a:xfrm>
              <a:off x="530" y="2619"/>
              <a:ext cx="762" cy="808"/>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524" name="Oval 10"/>
            <p:cNvSpPr>
              <a:spLocks noChangeArrowheads="1"/>
            </p:cNvSpPr>
            <p:nvPr/>
          </p:nvSpPr>
          <p:spPr bwMode="auto">
            <a:xfrm>
              <a:off x="972" y="3246"/>
              <a:ext cx="93"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25" name="Oval 11"/>
            <p:cNvSpPr>
              <a:spLocks noChangeArrowheads="1"/>
            </p:cNvSpPr>
            <p:nvPr/>
          </p:nvSpPr>
          <p:spPr bwMode="auto">
            <a:xfrm>
              <a:off x="842" y="3199"/>
              <a:ext cx="92"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26" name="Oval 12"/>
            <p:cNvSpPr>
              <a:spLocks noChangeArrowheads="1"/>
            </p:cNvSpPr>
            <p:nvPr/>
          </p:nvSpPr>
          <p:spPr bwMode="auto">
            <a:xfrm>
              <a:off x="713" y="3124"/>
              <a:ext cx="93" cy="105"/>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27" name="Oval 13"/>
            <p:cNvSpPr>
              <a:spLocks noChangeArrowheads="1"/>
            </p:cNvSpPr>
            <p:nvPr/>
          </p:nvSpPr>
          <p:spPr bwMode="auto">
            <a:xfrm>
              <a:off x="713" y="3230"/>
              <a:ext cx="93"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28" name="Oval 14"/>
            <p:cNvSpPr>
              <a:spLocks noChangeArrowheads="1"/>
            </p:cNvSpPr>
            <p:nvPr/>
          </p:nvSpPr>
          <p:spPr bwMode="auto">
            <a:xfrm>
              <a:off x="766" y="3192"/>
              <a:ext cx="90"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29" name="Oval 15"/>
            <p:cNvSpPr>
              <a:spLocks noChangeArrowheads="1"/>
            </p:cNvSpPr>
            <p:nvPr/>
          </p:nvSpPr>
          <p:spPr bwMode="auto">
            <a:xfrm>
              <a:off x="775" y="3241"/>
              <a:ext cx="92"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0" name="Oval 16"/>
            <p:cNvSpPr>
              <a:spLocks noChangeArrowheads="1"/>
            </p:cNvSpPr>
            <p:nvPr/>
          </p:nvSpPr>
          <p:spPr bwMode="auto">
            <a:xfrm>
              <a:off x="671" y="3190"/>
              <a:ext cx="95" cy="108"/>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1" name="Oval 17"/>
            <p:cNvSpPr>
              <a:spLocks noChangeArrowheads="1"/>
            </p:cNvSpPr>
            <p:nvPr/>
          </p:nvSpPr>
          <p:spPr bwMode="auto">
            <a:xfrm>
              <a:off x="771" y="3218"/>
              <a:ext cx="93"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2" name="Oval 18"/>
            <p:cNvSpPr>
              <a:spLocks noChangeArrowheads="1"/>
            </p:cNvSpPr>
            <p:nvPr/>
          </p:nvSpPr>
          <p:spPr bwMode="auto">
            <a:xfrm>
              <a:off x="907" y="3152"/>
              <a:ext cx="93"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3" name="Oval 19"/>
            <p:cNvSpPr>
              <a:spLocks noChangeArrowheads="1"/>
            </p:cNvSpPr>
            <p:nvPr/>
          </p:nvSpPr>
          <p:spPr bwMode="auto">
            <a:xfrm>
              <a:off x="943" y="3229"/>
              <a:ext cx="93"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4" name="Oval 20"/>
            <p:cNvSpPr>
              <a:spLocks noChangeArrowheads="1"/>
            </p:cNvSpPr>
            <p:nvPr/>
          </p:nvSpPr>
          <p:spPr bwMode="auto">
            <a:xfrm>
              <a:off x="813" y="3152"/>
              <a:ext cx="92"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5" name="Oval 21"/>
            <p:cNvSpPr>
              <a:spLocks noChangeArrowheads="1"/>
            </p:cNvSpPr>
            <p:nvPr/>
          </p:nvSpPr>
          <p:spPr bwMode="auto">
            <a:xfrm>
              <a:off x="813" y="3260"/>
              <a:ext cx="92"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6" name="Oval 22"/>
            <p:cNvSpPr>
              <a:spLocks noChangeArrowheads="1"/>
            </p:cNvSpPr>
            <p:nvPr/>
          </p:nvSpPr>
          <p:spPr bwMode="auto">
            <a:xfrm>
              <a:off x="865" y="3222"/>
              <a:ext cx="93"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7" name="Oval 23"/>
            <p:cNvSpPr>
              <a:spLocks noChangeArrowheads="1"/>
            </p:cNvSpPr>
            <p:nvPr/>
          </p:nvSpPr>
          <p:spPr bwMode="auto">
            <a:xfrm>
              <a:off x="876" y="3269"/>
              <a:ext cx="93"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8" name="Oval 24"/>
            <p:cNvSpPr>
              <a:spLocks noChangeArrowheads="1"/>
            </p:cNvSpPr>
            <p:nvPr/>
          </p:nvSpPr>
          <p:spPr bwMode="auto">
            <a:xfrm>
              <a:off x="771" y="3218"/>
              <a:ext cx="94" cy="108"/>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39" name="Oval 25"/>
            <p:cNvSpPr>
              <a:spLocks noChangeArrowheads="1"/>
            </p:cNvSpPr>
            <p:nvPr/>
          </p:nvSpPr>
          <p:spPr bwMode="auto">
            <a:xfrm>
              <a:off x="811" y="3152"/>
              <a:ext cx="93"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40" name="Oval 26"/>
            <p:cNvSpPr>
              <a:spLocks noChangeArrowheads="1"/>
            </p:cNvSpPr>
            <p:nvPr/>
          </p:nvSpPr>
          <p:spPr bwMode="auto">
            <a:xfrm>
              <a:off x="581" y="2676"/>
              <a:ext cx="665" cy="699"/>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541" name="Oval 27"/>
            <p:cNvSpPr>
              <a:spLocks noChangeArrowheads="1"/>
            </p:cNvSpPr>
            <p:nvPr/>
          </p:nvSpPr>
          <p:spPr bwMode="auto">
            <a:xfrm>
              <a:off x="3177" y="3246"/>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2" name="Oval 28"/>
            <p:cNvSpPr>
              <a:spLocks noChangeArrowheads="1"/>
            </p:cNvSpPr>
            <p:nvPr/>
          </p:nvSpPr>
          <p:spPr bwMode="auto">
            <a:xfrm>
              <a:off x="3047" y="3199"/>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3" name="Oval 29"/>
            <p:cNvSpPr>
              <a:spLocks noChangeArrowheads="1"/>
            </p:cNvSpPr>
            <p:nvPr/>
          </p:nvSpPr>
          <p:spPr bwMode="auto">
            <a:xfrm>
              <a:off x="2918" y="312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4" name="Oval 30"/>
            <p:cNvSpPr>
              <a:spLocks noChangeArrowheads="1"/>
            </p:cNvSpPr>
            <p:nvPr/>
          </p:nvSpPr>
          <p:spPr bwMode="auto">
            <a:xfrm>
              <a:off x="2918" y="3230"/>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5" name="Oval 31"/>
            <p:cNvSpPr>
              <a:spLocks noChangeArrowheads="1"/>
            </p:cNvSpPr>
            <p:nvPr/>
          </p:nvSpPr>
          <p:spPr bwMode="auto">
            <a:xfrm>
              <a:off x="2971" y="3192"/>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6" name="Oval 32"/>
            <p:cNvSpPr>
              <a:spLocks noChangeArrowheads="1"/>
            </p:cNvSpPr>
            <p:nvPr/>
          </p:nvSpPr>
          <p:spPr bwMode="auto">
            <a:xfrm>
              <a:off x="2980" y="3241"/>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7" name="Oval 33"/>
            <p:cNvSpPr>
              <a:spLocks noChangeArrowheads="1"/>
            </p:cNvSpPr>
            <p:nvPr/>
          </p:nvSpPr>
          <p:spPr bwMode="auto">
            <a:xfrm>
              <a:off x="2876" y="3190"/>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8" name="Oval 34"/>
            <p:cNvSpPr>
              <a:spLocks noChangeArrowheads="1"/>
            </p:cNvSpPr>
            <p:nvPr/>
          </p:nvSpPr>
          <p:spPr bwMode="auto">
            <a:xfrm>
              <a:off x="2976" y="3218"/>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49" name="Oval 35"/>
            <p:cNvSpPr>
              <a:spLocks noChangeArrowheads="1"/>
            </p:cNvSpPr>
            <p:nvPr/>
          </p:nvSpPr>
          <p:spPr bwMode="auto">
            <a:xfrm>
              <a:off x="3112" y="3152"/>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0" name="Oval 36"/>
            <p:cNvSpPr>
              <a:spLocks noChangeArrowheads="1"/>
            </p:cNvSpPr>
            <p:nvPr/>
          </p:nvSpPr>
          <p:spPr bwMode="auto">
            <a:xfrm>
              <a:off x="3148" y="322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1" name="Oval 37"/>
            <p:cNvSpPr>
              <a:spLocks noChangeArrowheads="1"/>
            </p:cNvSpPr>
            <p:nvPr/>
          </p:nvSpPr>
          <p:spPr bwMode="auto">
            <a:xfrm>
              <a:off x="3018" y="3152"/>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2" name="Oval 38"/>
            <p:cNvSpPr>
              <a:spLocks noChangeArrowheads="1"/>
            </p:cNvSpPr>
            <p:nvPr/>
          </p:nvSpPr>
          <p:spPr bwMode="auto">
            <a:xfrm>
              <a:off x="3018" y="326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3" name="Oval 39"/>
            <p:cNvSpPr>
              <a:spLocks noChangeArrowheads="1"/>
            </p:cNvSpPr>
            <p:nvPr/>
          </p:nvSpPr>
          <p:spPr bwMode="auto">
            <a:xfrm>
              <a:off x="3070" y="3222"/>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4" name="Oval 40"/>
            <p:cNvSpPr>
              <a:spLocks noChangeArrowheads="1"/>
            </p:cNvSpPr>
            <p:nvPr/>
          </p:nvSpPr>
          <p:spPr bwMode="auto">
            <a:xfrm>
              <a:off x="3081" y="3269"/>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5" name="Oval 41"/>
            <p:cNvSpPr>
              <a:spLocks noChangeArrowheads="1"/>
            </p:cNvSpPr>
            <p:nvPr/>
          </p:nvSpPr>
          <p:spPr bwMode="auto">
            <a:xfrm>
              <a:off x="2976" y="3218"/>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6" name="Oval 42"/>
            <p:cNvSpPr>
              <a:spLocks noChangeArrowheads="1"/>
            </p:cNvSpPr>
            <p:nvPr/>
          </p:nvSpPr>
          <p:spPr bwMode="auto">
            <a:xfrm>
              <a:off x="3016" y="3152"/>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7" name="Oval 43"/>
            <p:cNvSpPr>
              <a:spLocks noChangeArrowheads="1"/>
            </p:cNvSpPr>
            <p:nvPr/>
          </p:nvSpPr>
          <p:spPr bwMode="auto">
            <a:xfrm>
              <a:off x="2766" y="324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8" name="Oval 44"/>
            <p:cNvSpPr>
              <a:spLocks noChangeArrowheads="1"/>
            </p:cNvSpPr>
            <p:nvPr/>
          </p:nvSpPr>
          <p:spPr bwMode="auto">
            <a:xfrm>
              <a:off x="2635" y="3199"/>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59" name="Oval 45"/>
            <p:cNvSpPr>
              <a:spLocks noChangeArrowheads="1"/>
            </p:cNvSpPr>
            <p:nvPr/>
          </p:nvSpPr>
          <p:spPr bwMode="auto">
            <a:xfrm>
              <a:off x="2507" y="3124"/>
              <a:ext cx="92"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60" name="Oval 46"/>
            <p:cNvSpPr>
              <a:spLocks noChangeArrowheads="1"/>
            </p:cNvSpPr>
            <p:nvPr/>
          </p:nvSpPr>
          <p:spPr bwMode="auto">
            <a:xfrm>
              <a:off x="2507" y="3230"/>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1" name="Oval 47"/>
            <p:cNvSpPr>
              <a:spLocks noChangeArrowheads="1"/>
            </p:cNvSpPr>
            <p:nvPr/>
          </p:nvSpPr>
          <p:spPr bwMode="auto">
            <a:xfrm>
              <a:off x="2559" y="3192"/>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2" name="Oval 48"/>
            <p:cNvSpPr>
              <a:spLocks noChangeArrowheads="1"/>
            </p:cNvSpPr>
            <p:nvPr/>
          </p:nvSpPr>
          <p:spPr bwMode="auto">
            <a:xfrm>
              <a:off x="2568" y="324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3" name="Oval 49"/>
            <p:cNvSpPr>
              <a:spLocks noChangeArrowheads="1"/>
            </p:cNvSpPr>
            <p:nvPr/>
          </p:nvSpPr>
          <p:spPr bwMode="auto">
            <a:xfrm>
              <a:off x="2465" y="3190"/>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4" name="Oval 50"/>
            <p:cNvSpPr>
              <a:spLocks noChangeArrowheads="1"/>
            </p:cNvSpPr>
            <p:nvPr/>
          </p:nvSpPr>
          <p:spPr bwMode="auto">
            <a:xfrm>
              <a:off x="2565" y="3218"/>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5" name="Oval 51"/>
            <p:cNvSpPr>
              <a:spLocks noChangeArrowheads="1"/>
            </p:cNvSpPr>
            <p:nvPr/>
          </p:nvSpPr>
          <p:spPr bwMode="auto">
            <a:xfrm>
              <a:off x="2701" y="3152"/>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6" name="Oval 52"/>
            <p:cNvSpPr>
              <a:spLocks noChangeArrowheads="1"/>
            </p:cNvSpPr>
            <p:nvPr/>
          </p:nvSpPr>
          <p:spPr bwMode="auto">
            <a:xfrm>
              <a:off x="2737" y="3229"/>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7" name="Oval 53"/>
            <p:cNvSpPr>
              <a:spLocks noChangeArrowheads="1"/>
            </p:cNvSpPr>
            <p:nvPr/>
          </p:nvSpPr>
          <p:spPr bwMode="auto">
            <a:xfrm>
              <a:off x="2606" y="3152"/>
              <a:ext cx="93"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68" name="Oval 54"/>
            <p:cNvSpPr>
              <a:spLocks noChangeArrowheads="1"/>
            </p:cNvSpPr>
            <p:nvPr/>
          </p:nvSpPr>
          <p:spPr bwMode="auto">
            <a:xfrm>
              <a:off x="2606" y="326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69" name="Oval 55"/>
            <p:cNvSpPr>
              <a:spLocks noChangeArrowheads="1"/>
            </p:cNvSpPr>
            <p:nvPr/>
          </p:nvSpPr>
          <p:spPr bwMode="auto">
            <a:xfrm>
              <a:off x="2659" y="3222"/>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0" name="Oval 56"/>
            <p:cNvSpPr>
              <a:spLocks noChangeArrowheads="1"/>
            </p:cNvSpPr>
            <p:nvPr/>
          </p:nvSpPr>
          <p:spPr bwMode="auto">
            <a:xfrm>
              <a:off x="2670" y="3269"/>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1" name="Oval 57"/>
            <p:cNvSpPr>
              <a:spLocks noChangeArrowheads="1"/>
            </p:cNvSpPr>
            <p:nvPr/>
          </p:nvSpPr>
          <p:spPr bwMode="auto">
            <a:xfrm>
              <a:off x="2565" y="3218"/>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2" name="Oval 58"/>
            <p:cNvSpPr>
              <a:spLocks noChangeArrowheads="1"/>
            </p:cNvSpPr>
            <p:nvPr/>
          </p:nvSpPr>
          <p:spPr bwMode="auto">
            <a:xfrm>
              <a:off x="2605" y="3152"/>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73" name="Oval 59"/>
            <p:cNvSpPr>
              <a:spLocks noChangeArrowheads="1"/>
            </p:cNvSpPr>
            <p:nvPr/>
          </p:nvSpPr>
          <p:spPr bwMode="auto">
            <a:xfrm>
              <a:off x="2847" y="3014"/>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74" name="Oval 60"/>
            <p:cNvSpPr>
              <a:spLocks noChangeArrowheads="1"/>
            </p:cNvSpPr>
            <p:nvPr/>
          </p:nvSpPr>
          <p:spPr bwMode="auto">
            <a:xfrm>
              <a:off x="2717" y="2967"/>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5" name="Oval 61"/>
            <p:cNvSpPr>
              <a:spLocks noChangeArrowheads="1"/>
            </p:cNvSpPr>
            <p:nvPr/>
          </p:nvSpPr>
          <p:spPr bwMode="auto">
            <a:xfrm>
              <a:off x="2588" y="289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6" name="Oval 62"/>
            <p:cNvSpPr>
              <a:spLocks noChangeArrowheads="1"/>
            </p:cNvSpPr>
            <p:nvPr/>
          </p:nvSpPr>
          <p:spPr bwMode="auto">
            <a:xfrm>
              <a:off x="2588" y="2999"/>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77" name="Oval 63"/>
            <p:cNvSpPr>
              <a:spLocks noChangeArrowheads="1"/>
            </p:cNvSpPr>
            <p:nvPr/>
          </p:nvSpPr>
          <p:spPr bwMode="auto">
            <a:xfrm>
              <a:off x="2641" y="2960"/>
              <a:ext cx="90"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8" name="Oval 64"/>
            <p:cNvSpPr>
              <a:spLocks noChangeArrowheads="1"/>
            </p:cNvSpPr>
            <p:nvPr/>
          </p:nvSpPr>
          <p:spPr bwMode="auto">
            <a:xfrm>
              <a:off x="2650" y="3009"/>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79" name="Oval 65"/>
            <p:cNvSpPr>
              <a:spLocks noChangeArrowheads="1"/>
            </p:cNvSpPr>
            <p:nvPr/>
          </p:nvSpPr>
          <p:spPr bwMode="auto">
            <a:xfrm>
              <a:off x="2546" y="2959"/>
              <a:ext cx="95" cy="10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80" name="Oval 66"/>
            <p:cNvSpPr>
              <a:spLocks noChangeArrowheads="1"/>
            </p:cNvSpPr>
            <p:nvPr/>
          </p:nvSpPr>
          <p:spPr bwMode="auto">
            <a:xfrm>
              <a:off x="2646" y="2986"/>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1" name="Oval 67"/>
            <p:cNvSpPr>
              <a:spLocks noChangeArrowheads="1"/>
            </p:cNvSpPr>
            <p:nvPr/>
          </p:nvSpPr>
          <p:spPr bwMode="auto">
            <a:xfrm>
              <a:off x="2782" y="2920"/>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82" name="Oval 68"/>
            <p:cNvSpPr>
              <a:spLocks noChangeArrowheads="1"/>
            </p:cNvSpPr>
            <p:nvPr/>
          </p:nvSpPr>
          <p:spPr bwMode="auto">
            <a:xfrm>
              <a:off x="2818" y="2997"/>
              <a:ext cx="93"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83" name="Oval 69"/>
            <p:cNvSpPr>
              <a:spLocks noChangeArrowheads="1"/>
            </p:cNvSpPr>
            <p:nvPr/>
          </p:nvSpPr>
          <p:spPr bwMode="auto">
            <a:xfrm>
              <a:off x="2688" y="292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4" name="Oval 70"/>
            <p:cNvSpPr>
              <a:spLocks noChangeArrowheads="1"/>
            </p:cNvSpPr>
            <p:nvPr/>
          </p:nvSpPr>
          <p:spPr bwMode="auto">
            <a:xfrm>
              <a:off x="2688" y="302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5" name="Oval 71"/>
            <p:cNvSpPr>
              <a:spLocks noChangeArrowheads="1"/>
            </p:cNvSpPr>
            <p:nvPr/>
          </p:nvSpPr>
          <p:spPr bwMode="auto">
            <a:xfrm>
              <a:off x="2740" y="299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6" name="Oval 72"/>
            <p:cNvSpPr>
              <a:spLocks noChangeArrowheads="1"/>
            </p:cNvSpPr>
            <p:nvPr/>
          </p:nvSpPr>
          <p:spPr bwMode="auto">
            <a:xfrm>
              <a:off x="2751" y="303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7" name="Oval 73"/>
            <p:cNvSpPr>
              <a:spLocks noChangeArrowheads="1"/>
            </p:cNvSpPr>
            <p:nvPr/>
          </p:nvSpPr>
          <p:spPr bwMode="auto">
            <a:xfrm>
              <a:off x="2646" y="2986"/>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8" name="Oval 74"/>
            <p:cNvSpPr>
              <a:spLocks noChangeArrowheads="1"/>
            </p:cNvSpPr>
            <p:nvPr/>
          </p:nvSpPr>
          <p:spPr bwMode="auto">
            <a:xfrm>
              <a:off x="2686" y="2920"/>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89" name="Oval 75"/>
            <p:cNvSpPr>
              <a:spLocks noChangeArrowheads="1"/>
            </p:cNvSpPr>
            <p:nvPr/>
          </p:nvSpPr>
          <p:spPr bwMode="auto">
            <a:xfrm>
              <a:off x="3177" y="3028"/>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90" name="Oval 76"/>
            <p:cNvSpPr>
              <a:spLocks noChangeArrowheads="1"/>
            </p:cNvSpPr>
            <p:nvPr/>
          </p:nvSpPr>
          <p:spPr bwMode="auto">
            <a:xfrm>
              <a:off x="3047" y="2981"/>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91" name="Oval 77"/>
            <p:cNvSpPr>
              <a:spLocks noChangeArrowheads="1"/>
            </p:cNvSpPr>
            <p:nvPr/>
          </p:nvSpPr>
          <p:spPr bwMode="auto">
            <a:xfrm>
              <a:off x="2918" y="290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92" name="Oval 78"/>
            <p:cNvSpPr>
              <a:spLocks noChangeArrowheads="1"/>
            </p:cNvSpPr>
            <p:nvPr/>
          </p:nvSpPr>
          <p:spPr bwMode="auto">
            <a:xfrm>
              <a:off x="2918" y="3013"/>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93" name="Oval 79"/>
            <p:cNvSpPr>
              <a:spLocks noChangeArrowheads="1"/>
            </p:cNvSpPr>
            <p:nvPr/>
          </p:nvSpPr>
          <p:spPr bwMode="auto">
            <a:xfrm>
              <a:off x="2971" y="2974"/>
              <a:ext cx="90"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94" name="Oval 80"/>
            <p:cNvSpPr>
              <a:spLocks noChangeArrowheads="1"/>
            </p:cNvSpPr>
            <p:nvPr/>
          </p:nvSpPr>
          <p:spPr bwMode="auto">
            <a:xfrm>
              <a:off x="2980" y="302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95" name="Oval 81"/>
            <p:cNvSpPr>
              <a:spLocks noChangeArrowheads="1"/>
            </p:cNvSpPr>
            <p:nvPr/>
          </p:nvSpPr>
          <p:spPr bwMode="auto">
            <a:xfrm>
              <a:off x="2876" y="2972"/>
              <a:ext cx="95" cy="10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96" name="Oval 82"/>
            <p:cNvSpPr>
              <a:spLocks noChangeArrowheads="1"/>
            </p:cNvSpPr>
            <p:nvPr/>
          </p:nvSpPr>
          <p:spPr bwMode="auto">
            <a:xfrm>
              <a:off x="2976" y="3000"/>
              <a:ext cx="93" cy="10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597" name="Oval 83"/>
            <p:cNvSpPr>
              <a:spLocks noChangeArrowheads="1"/>
            </p:cNvSpPr>
            <p:nvPr/>
          </p:nvSpPr>
          <p:spPr bwMode="auto">
            <a:xfrm>
              <a:off x="3112" y="293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98" name="Oval 84"/>
            <p:cNvSpPr>
              <a:spLocks noChangeArrowheads="1"/>
            </p:cNvSpPr>
            <p:nvPr/>
          </p:nvSpPr>
          <p:spPr bwMode="auto">
            <a:xfrm>
              <a:off x="3148" y="301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599" name="Oval 85"/>
            <p:cNvSpPr>
              <a:spLocks noChangeArrowheads="1"/>
            </p:cNvSpPr>
            <p:nvPr/>
          </p:nvSpPr>
          <p:spPr bwMode="auto">
            <a:xfrm>
              <a:off x="3018" y="2934"/>
              <a:ext cx="92"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00" name="Oval 86"/>
            <p:cNvSpPr>
              <a:spLocks noChangeArrowheads="1"/>
            </p:cNvSpPr>
            <p:nvPr/>
          </p:nvSpPr>
          <p:spPr bwMode="auto">
            <a:xfrm>
              <a:off x="3018" y="304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01" name="Oval 87"/>
            <p:cNvSpPr>
              <a:spLocks noChangeArrowheads="1"/>
            </p:cNvSpPr>
            <p:nvPr/>
          </p:nvSpPr>
          <p:spPr bwMode="auto">
            <a:xfrm>
              <a:off x="3070" y="3004"/>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02" name="Oval 88"/>
            <p:cNvSpPr>
              <a:spLocks noChangeArrowheads="1"/>
            </p:cNvSpPr>
            <p:nvPr/>
          </p:nvSpPr>
          <p:spPr bwMode="auto">
            <a:xfrm>
              <a:off x="3081" y="3051"/>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03" name="Oval 89"/>
            <p:cNvSpPr>
              <a:spLocks noChangeArrowheads="1"/>
            </p:cNvSpPr>
            <p:nvPr/>
          </p:nvSpPr>
          <p:spPr bwMode="auto">
            <a:xfrm>
              <a:off x="2976" y="3000"/>
              <a:ext cx="94" cy="10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04" name="Oval 90"/>
            <p:cNvSpPr>
              <a:spLocks noChangeArrowheads="1"/>
            </p:cNvSpPr>
            <p:nvPr/>
          </p:nvSpPr>
          <p:spPr bwMode="auto">
            <a:xfrm>
              <a:off x="3016" y="2934"/>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05" name="Oval 91"/>
            <p:cNvSpPr>
              <a:spLocks noChangeArrowheads="1"/>
            </p:cNvSpPr>
            <p:nvPr/>
          </p:nvSpPr>
          <p:spPr bwMode="auto">
            <a:xfrm>
              <a:off x="2601" y="3028"/>
              <a:ext cx="92"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06" name="Oval 92"/>
            <p:cNvSpPr>
              <a:spLocks noChangeArrowheads="1"/>
            </p:cNvSpPr>
            <p:nvPr/>
          </p:nvSpPr>
          <p:spPr bwMode="auto">
            <a:xfrm>
              <a:off x="2470" y="2981"/>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07" name="Oval 93"/>
            <p:cNvSpPr>
              <a:spLocks noChangeArrowheads="1"/>
            </p:cNvSpPr>
            <p:nvPr/>
          </p:nvSpPr>
          <p:spPr bwMode="auto">
            <a:xfrm>
              <a:off x="2342" y="290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08" name="Oval 94"/>
            <p:cNvSpPr>
              <a:spLocks noChangeArrowheads="1"/>
            </p:cNvSpPr>
            <p:nvPr/>
          </p:nvSpPr>
          <p:spPr bwMode="auto">
            <a:xfrm>
              <a:off x="2342" y="301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09" name="Oval 95"/>
            <p:cNvSpPr>
              <a:spLocks noChangeArrowheads="1"/>
            </p:cNvSpPr>
            <p:nvPr/>
          </p:nvSpPr>
          <p:spPr bwMode="auto">
            <a:xfrm>
              <a:off x="2394" y="2974"/>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0" name="Oval 96"/>
            <p:cNvSpPr>
              <a:spLocks noChangeArrowheads="1"/>
            </p:cNvSpPr>
            <p:nvPr/>
          </p:nvSpPr>
          <p:spPr bwMode="auto">
            <a:xfrm>
              <a:off x="2403" y="3023"/>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1" name="Oval 97"/>
            <p:cNvSpPr>
              <a:spLocks noChangeArrowheads="1"/>
            </p:cNvSpPr>
            <p:nvPr/>
          </p:nvSpPr>
          <p:spPr bwMode="auto">
            <a:xfrm>
              <a:off x="2300" y="2972"/>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2" name="Oval 98"/>
            <p:cNvSpPr>
              <a:spLocks noChangeArrowheads="1"/>
            </p:cNvSpPr>
            <p:nvPr/>
          </p:nvSpPr>
          <p:spPr bwMode="auto">
            <a:xfrm>
              <a:off x="2400" y="3000"/>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3" name="Oval 99"/>
            <p:cNvSpPr>
              <a:spLocks noChangeArrowheads="1"/>
            </p:cNvSpPr>
            <p:nvPr/>
          </p:nvSpPr>
          <p:spPr bwMode="auto">
            <a:xfrm>
              <a:off x="2536" y="293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4" name="Oval 100"/>
            <p:cNvSpPr>
              <a:spLocks noChangeArrowheads="1"/>
            </p:cNvSpPr>
            <p:nvPr/>
          </p:nvSpPr>
          <p:spPr bwMode="auto">
            <a:xfrm>
              <a:off x="2572" y="3011"/>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15" name="Oval 101"/>
            <p:cNvSpPr>
              <a:spLocks noChangeArrowheads="1"/>
            </p:cNvSpPr>
            <p:nvPr/>
          </p:nvSpPr>
          <p:spPr bwMode="auto">
            <a:xfrm>
              <a:off x="2441" y="293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16" name="Oval 102"/>
            <p:cNvSpPr>
              <a:spLocks noChangeArrowheads="1"/>
            </p:cNvSpPr>
            <p:nvPr/>
          </p:nvSpPr>
          <p:spPr bwMode="auto">
            <a:xfrm>
              <a:off x="2441" y="3042"/>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17" name="Oval 103"/>
            <p:cNvSpPr>
              <a:spLocks noChangeArrowheads="1"/>
            </p:cNvSpPr>
            <p:nvPr/>
          </p:nvSpPr>
          <p:spPr bwMode="auto">
            <a:xfrm>
              <a:off x="2494" y="3004"/>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18" name="Oval 104"/>
            <p:cNvSpPr>
              <a:spLocks noChangeArrowheads="1"/>
            </p:cNvSpPr>
            <p:nvPr/>
          </p:nvSpPr>
          <p:spPr bwMode="auto">
            <a:xfrm>
              <a:off x="2505" y="3051"/>
              <a:ext cx="92"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19" name="Oval 105"/>
            <p:cNvSpPr>
              <a:spLocks noChangeArrowheads="1"/>
            </p:cNvSpPr>
            <p:nvPr/>
          </p:nvSpPr>
          <p:spPr bwMode="auto">
            <a:xfrm>
              <a:off x="2400" y="3000"/>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20" name="Oval 106"/>
            <p:cNvSpPr>
              <a:spLocks noChangeArrowheads="1"/>
            </p:cNvSpPr>
            <p:nvPr/>
          </p:nvSpPr>
          <p:spPr bwMode="auto">
            <a:xfrm>
              <a:off x="2440" y="293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21" name="Oval 107"/>
            <p:cNvSpPr>
              <a:spLocks noChangeArrowheads="1"/>
            </p:cNvSpPr>
            <p:nvPr/>
          </p:nvSpPr>
          <p:spPr bwMode="auto">
            <a:xfrm>
              <a:off x="3078" y="2865"/>
              <a:ext cx="92" cy="104"/>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622" name="Oval 108"/>
            <p:cNvSpPr>
              <a:spLocks noChangeArrowheads="1"/>
            </p:cNvSpPr>
            <p:nvPr/>
          </p:nvSpPr>
          <p:spPr bwMode="auto">
            <a:xfrm>
              <a:off x="2947" y="2818"/>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3" name="Oval 109"/>
            <p:cNvSpPr>
              <a:spLocks noChangeArrowheads="1"/>
            </p:cNvSpPr>
            <p:nvPr/>
          </p:nvSpPr>
          <p:spPr bwMode="auto">
            <a:xfrm>
              <a:off x="2818" y="2743"/>
              <a:ext cx="93"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4" name="Oval 110"/>
            <p:cNvSpPr>
              <a:spLocks noChangeArrowheads="1"/>
            </p:cNvSpPr>
            <p:nvPr/>
          </p:nvSpPr>
          <p:spPr bwMode="auto">
            <a:xfrm>
              <a:off x="2818" y="2849"/>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5" name="Oval 111"/>
            <p:cNvSpPr>
              <a:spLocks noChangeArrowheads="1"/>
            </p:cNvSpPr>
            <p:nvPr/>
          </p:nvSpPr>
          <p:spPr bwMode="auto">
            <a:xfrm>
              <a:off x="2871" y="2811"/>
              <a:ext cx="91"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6" name="Oval 112"/>
            <p:cNvSpPr>
              <a:spLocks noChangeArrowheads="1"/>
            </p:cNvSpPr>
            <p:nvPr/>
          </p:nvSpPr>
          <p:spPr bwMode="auto">
            <a:xfrm>
              <a:off x="2880" y="2859"/>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7" name="Oval 113"/>
            <p:cNvSpPr>
              <a:spLocks noChangeArrowheads="1"/>
            </p:cNvSpPr>
            <p:nvPr/>
          </p:nvSpPr>
          <p:spPr bwMode="auto">
            <a:xfrm>
              <a:off x="2777" y="2809"/>
              <a:ext cx="94" cy="10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8" name="Oval 114"/>
            <p:cNvSpPr>
              <a:spLocks noChangeArrowheads="1"/>
            </p:cNvSpPr>
            <p:nvPr/>
          </p:nvSpPr>
          <p:spPr bwMode="auto">
            <a:xfrm>
              <a:off x="2876" y="2837"/>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29" name="Oval 115"/>
            <p:cNvSpPr>
              <a:spLocks noChangeArrowheads="1"/>
            </p:cNvSpPr>
            <p:nvPr/>
          </p:nvSpPr>
          <p:spPr bwMode="auto">
            <a:xfrm>
              <a:off x="3012" y="2770"/>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0" name="Oval 116"/>
            <p:cNvSpPr>
              <a:spLocks noChangeArrowheads="1"/>
            </p:cNvSpPr>
            <p:nvPr/>
          </p:nvSpPr>
          <p:spPr bwMode="auto">
            <a:xfrm>
              <a:off x="3049" y="2847"/>
              <a:ext cx="92" cy="105"/>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631" name="Oval 117"/>
            <p:cNvSpPr>
              <a:spLocks noChangeArrowheads="1"/>
            </p:cNvSpPr>
            <p:nvPr/>
          </p:nvSpPr>
          <p:spPr bwMode="auto">
            <a:xfrm>
              <a:off x="2918" y="2770"/>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2" name="Oval 118"/>
            <p:cNvSpPr>
              <a:spLocks noChangeArrowheads="1"/>
            </p:cNvSpPr>
            <p:nvPr/>
          </p:nvSpPr>
          <p:spPr bwMode="auto">
            <a:xfrm>
              <a:off x="2918" y="2878"/>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3" name="Oval 119"/>
            <p:cNvSpPr>
              <a:spLocks noChangeArrowheads="1"/>
            </p:cNvSpPr>
            <p:nvPr/>
          </p:nvSpPr>
          <p:spPr bwMode="auto">
            <a:xfrm>
              <a:off x="2971" y="2840"/>
              <a:ext cx="92"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4" name="Oval 120"/>
            <p:cNvSpPr>
              <a:spLocks noChangeArrowheads="1"/>
            </p:cNvSpPr>
            <p:nvPr/>
          </p:nvSpPr>
          <p:spPr bwMode="auto">
            <a:xfrm>
              <a:off x="2982" y="2887"/>
              <a:ext cx="92"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5" name="Oval 121"/>
            <p:cNvSpPr>
              <a:spLocks noChangeArrowheads="1"/>
            </p:cNvSpPr>
            <p:nvPr/>
          </p:nvSpPr>
          <p:spPr bwMode="auto">
            <a:xfrm>
              <a:off x="2876" y="2837"/>
              <a:ext cx="95" cy="108"/>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6" name="Oval 122"/>
            <p:cNvSpPr>
              <a:spLocks noChangeArrowheads="1"/>
            </p:cNvSpPr>
            <p:nvPr/>
          </p:nvSpPr>
          <p:spPr bwMode="auto">
            <a:xfrm>
              <a:off x="2916" y="2770"/>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637" name="Oval 123"/>
            <p:cNvSpPr>
              <a:spLocks noChangeArrowheads="1"/>
            </p:cNvSpPr>
            <p:nvPr/>
          </p:nvSpPr>
          <p:spPr bwMode="auto">
            <a:xfrm>
              <a:off x="2666" y="2865"/>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38" name="Oval 124"/>
            <p:cNvSpPr>
              <a:spLocks noChangeArrowheads="1"/>
            </p:cNvSpPr>
            <p:nvPr/>
          </p:nvSpPr>
          <p:spPr bwMode="auto">
            <a:xfrm>
              <a:off x="2536" y="2818"/>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39" name="Oval 125"/>
            <p:cNvSpPr>
              <a:spLocks noChangeArrowheads="1"/>
            </p:cNvSpPr>
            <p:nvPr/>
          </p:nvSpPr>
          <p:spPr bwMode="auto">
            <a:xfrm>
              <a:off x="2407" y="274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0" name="Oval 126"/>
            <p:cNvSpPr>
              <a:spLocks noChangeArrowheads="1"/>
            </p:cNvSpPr>
            <p:nvPr/>
          </p:nvSpPr>
          <p:spPr bwMode="auto">
            <a:xfrm>
              <a:off x="2407" y="2849"/>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1" name="Oval 127"/>
            <p:cNvSpPr>
              <a:spLocks noChangeArrowheads="1"/>
            </p:cNvSpPr>
            <p:nvPr/>
          </p:nvSpPr>
          <p:spPr bwMode="auto">
            <a:xfrm>
              <a:off x="2459" y="2811"/>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2" name="Oval 128"/>
            <p:cNvSpPr>
              <a:spLocks noChangeArrowheads="1"/>
            </p:cNvSpPr>
            <p:nvPr/>
          </p:nvSpPr>
          <p:spPr bwMode="auto">
            <a:xfrm>
              <a:off x="2469" y="2859"/>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3" name="Oval 129"/>
            <p:cNvSpPr>
              <a:spLocks noChangeArrowheads="1"/>
            </p:cNvSpPr>
            <p:nvPr/>
          </p:nvSpPr>
          <p:spPr bwMode="auto">
            <a:xfrm>
              <a:off x="2365" y="2809"/>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4" name="Oval 130"/>
            <p:cNvSpPr>
              <a:spLocks noChangeArrowheads="1"/>
            </p:cNvSpPr>
            <p:nvPr/>
          </p:nvSpPr>
          <p:spPr bwMode="auto">
            <a:xfrm>
              <a:off x="2465" y="2837"/>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5" name="Oval 131"/>
            <p:cNvSpPr>
              <a:spLocks noChangeArrowheads="1"/>
            </p:cNvSpPr>
            <p:nvPr/>
          </p:nvSpPr>
          <p:spPr bwMode="auto">
            <a:xfrm>
              <a:off x="2601" y="277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6" name="Oval 132"/>
            <p:cNvSpPr>
              <a:spLocks noChangeArrowheads="1"/>
            </p:cNvSpPr>
            <p:nvPr/>
          </p:nvSpPr>
          <p:spPr bwMode="auto">
            <a:xfrm>
              <a:off x="2637" y="2847"/>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7" name="Oval 133"/>
            <p:cNvSpPr>
              <a:spLocks noChangeArrowheads="1"/>
            </p:cNvSpPr>
            <p:nvPr/>
          </p:nvSpPr>
          <p:spPr bwMode="auto">
            <a:xfrm>
              <a:off x="2507" y="277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8" name="Oval 134"/>
            <p:cNvSpPr>
              <a:spLocks noChangeArrowheads="1"/>
            </p:cNvSpPr>
            <p:nvPr/>
          </p:nvSpPr>
          <p:spPr bwMode="auto">
            <a:xfrm>
              <a:off x="2507" y="287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49" name="Oval 135"/>
            <p:cNvSpPr>
              <a:spLocks noChangeArrowheads="1"/>
            </p:cNvSpPr>
            <p:nvPr/>
          </p:nvSpPr>
          <p:spPr bwMode="auto">
            <a:xfrm>
              <a:off x="2559" y="2840"/>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0" name="Oval 136"/>
            <p:cNvSpPr>
              <a:spLocks noChangeArrowheads="1"/>
            </p:cNvSpPr>
            <p:nvPr/>
          </p:nvSpPr>
          <p:spPr bwMode="auto">
            <a:xfrm>
              <a:off x="2570" y="288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1" name="Oval 137"/>
            <p:cNvSpPr>
              <a:spLocks noChangeArrowheads="1"/>
            </p:cNvSpPr>
            <p:nvPr/>
          </p:nvSpPr>
          <p:spPr bwMode="auto">
            <a:xfrm>
              <a:off x="2465" y="2837"/>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2" name="Oval 138"/>
            <p:cNvSpPr>
              <a:spLocks noChangeArrowheads="1"/>
            </p:cNvSpPr>
            <p:nvPr/>
          </p:nvSpPr>
          <p:spPr bwMode="auto">
            <a:xfrm>
              <a:off x="2505" y="277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3" name="Oval 139"/>
            <p:cNvSpPr>
              <a:spLocks noChangeArrowheads="1"/>
            </p:cNvSpPr>
            <p:nvPr/>
          </p:nvSpPr>
          <p:spPr bwMode="auto">
            <a:xfrm>
              <a:off x="2748" y="263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4" name="Oval 140"/>
            <p:cNvSpPr>
              <a:spLocks noChangeArrowheads="1"/>
            </p:cNvSpPr>
            <p:nvPr/>
          </p:nvSpPr>
          <p:spPr bwMode="auto">
            <a:xfrm>
              <a:off x="2617" y="2586"/>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5" name="Oval 141"/>
            <p:cNvSpPr>
              <a:spLocks noChangeArrowheads="1"/>
            </p:cNvSpPr>
            <p:nvPr/>
          </p:nvSpPr>
          <p:spPr bwMode="auto">
            <a:xfrm>
              <a:off x="2488" y="251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6" name="Oval 142"/>
            <p:cNvSpPr>
              <a:spLocks noChangeArrowheads="1"/>
            </p:cNvSpPr>
            <p:nvPr/>
          </p:nvSpPr>
          <p:spPr bwMode="auto">
            <a:xfrm>
              <a:off x="2488" y="261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7" name="Oval 143"/>
            <p:cNvSpPr>
              <a:spLocks noChangeArrowheads="1"/>
            </p:cNvSpPr>
            <p:nvPr/>
          </p:nvSpPr>
          <p:spPr bwMode="auto">
            <a:xfrm>
              <a:off x="2541" y="2579"/>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8" name="Oval 144"/>
            <p:cNvSpPr>
              <a:spLocks noChangeArrowheads="1"/>
            </p:cNvSpPr>
            <p:nvPr/>
          </p:nvSpPr>
          <p:spPr bwMode="auto">
            <a:xfrm>
              <a:off x="2550" y="2628"/>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59" name="Oval 145"/>
            <p:cNvSpPr>
              <a:spLocks noChangeArrowheads="1"/>
            </p:cNvSpPr>
            <p:nvPr/>
          </p:nvSpPr>
          <p:spPr bwMode="auto">
            <a:xfrm>
              <a:off x="2447" y="2577"/>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0" name="Oval 146"/>
            <p:cNvSpPr>
              <a:spLocks noChangeArrowheads="1"/>
            </p:cNvSpPr>
            <p:nvPr/>
          </p:nvSpPr>
          <p:spPr bwMode="auto">
            <a:xfrm>
              <a:off x="2546" y="2605"/>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1" name="Oval 147"/>
            <p:cNvSpPr>
              <a:spLocks noChangeArrowheads="1"/>
            </p:cNvSpPr>
            <p:nvPr/>
          </p:nvSpPr>
          <p:spPr bwMode="auto">
            <a:xfrm>
              <a:off x="2682" y="253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2" name="Oval 148"/>
            <p:cNvSpPr>
              <a:spLocks noChangeArrowheads="1"/>
            </p:cNvSpPr>
            <p:nvPr/>
          </p:nvSpPr>
          <p:spPr bwMode="auto">
            <a:xfrm>
              <a:off x="2719" y="261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3" name="Oval 149"/>
            <p:cNvSpPr>
              <a:spLocks noChangeArrowheads="1"/>
            </p:cNvSpPr>
            <p:nvPr/>
          </p:nvSpPr>
          <p:spPr bwMode="auto">
            <a:xfrm>
              <a:off x="2588" y="253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4" name="Oval 150"/>
            <p:cNvSpPr>
              <a:spLocks noChangeArrowheads="1"/>
            </p:cNvSpPr>
            <p:nvPr/>
          </p:nvSpPr>
          <p:spPr bwMode="auto">
            <a:xfrm>
              <a:off x="2588" y="2647"/>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5" name="Oval 151"/>
            <p:cNvSpPr>
              <a:spLocks noChangeArrowheads="1"/>
            </p:cNvSpPr>
            <p:nvPr/>
          </p:nvSpPr>
          <p:spPr bwMode="auto">
            <a:xfrm>
              <a:off x="2641" y="2609"/>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6" name="Oval 152"/>
            <p:cNvSpPr>
              <a:spLocks noChangeArrowheads="1"/>
            </p:cNvSpPr>
            <p:nvPr/>
          </p:nvSpPr>
          <p:spPr bwMode="auto">
            <a:xfrm>
              <a:off x="2652" y="2656"/>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7" name="Oval 153"/>
            <p:cNvSpPr>
              <a:spLocks noChangeArrowheads="1"/>
            </p:cNvSpPr>
            <p:nvPr/>
          </p:nvSpPr>
          <p:spPr bwMode="auto">
            <a:xfrm>
              <a:off x="2546" y="2605"/>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8" name="Oval 154"/>
            <p:cNvSpPr>
              <a:spLocks noChangeArrowheads="1"/>
            </p:cNvSpPr>
            <p:nvPr/>
          </p:nvSpPr>
          <p:spPr bwMode="auto">
            <a:xfrm>
              <a:off x="2586" y="253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69" name="Oval 155"/>
            <p:cNvSpPr>
              <a:spLocks noChangeArrowheads="1"/>
            </p:cNvSpPr>
            <p:nvPr/>
          </p:nvSpPr>
          <p:spPr bwMode="auto">
            <a:xfrm>
              <a:off x="3078" y="2647"/>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0" name="Oval 156"/>
            <p:cNvSpPr>
              <a:spLocks noChangeArrowheads="1"/>
            </p:cNvSpPr>
            <p:nvPr/>
          </p:nvSpPr>
          <p:spPr bwMode="auto">
            <a:xfrm>
              <a:off x="2947" y="2600"/>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1" name="Oval 157"/>
            <p:cNvSpPr>
              <a:spLocks noChangeArrowheads="1"/>
            </p:cNvSpPr>
            <p:nvPr/>
          </p:nvSpPr>
          <p:spPr bwMode="auto">
            <a:xfrm>
              <a:off x="2818" y="2525"/>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2" name="Oval 158"/>
            <p:cNvSpPr>
              <a:spLocks noChangeArrowheads="1"/>
            </p:cNvSpPr>
            <p:nvPr/>
          </p:nvSpPr>
          <p:spPr bwMode="auto">
            <a:xfrm>
              <a:off x="2818" y="2631"/>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3" name="Oval 159"/>
            <p:cNvSpPr>
              <a:spLocks noChangeArrowheads="1"/>
            </p:cNvSpPr>
            <p:nvPr/>
          </p:nvSpPr>
          <p:spPr bwMode="auto">
            <a:xfrm>
              <a:off x="2871" y="2593"/>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4" name="Oval 160"/>
            <p:cNvSpPr>
              <a:spLocks noChangeArrowheads="1"/>
            </p:cNvSpPr>
            <p:nvPr/>
          </p:nvSpPr>
          <p:spPr bwMode="auto">
            <a:xfrm>
              <a:off x="2880" y="2642"/>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5" name="Oval 161"/>
            <p:cNvSpPr>
              <a:spLocks noChangeArrowheads="1"/>
            </p:cNvSpPr>
            <p:nvPr/>
          </p:nvSpPr>
          <p:spPr bwMode="auto">
            <a:xfrm>
              <a:off x="2777" y="2591"/>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6" name="Oval 162"/>
            <p:cNvSpPr>
              <a:spLocks noChangeArrowheads="1"/>
            </p:cNvSpPr>
            <p:nvPr/>
          </p:nvSpPr>
          <p:spPr bwMode="auto">
            <a:xfrm>
              <a:off x="2876" y="2619"/>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7" name="Oval 163"/>
            <p:cNvSpPr>
              <a:spLocks noChangeArrowheads="1"/>
            </p:cNvSpPr>
            <p:nvPr/>
          </p:nvSpPr>
          <p:spPr bwMode="auto">
            <a:xfrm>
              <a:off x="3012" y="2553"/>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8" name="Oval 164"/>
            <p:cNvSpPr>
              <a:spLocks noChangeArrowheads="1"/>
            </p:cNvSpPr>
            <p:nvPr/>
          </p:nvSpPr>
          <p:spPr bwMode="auto">
            <a:xfrm>
              <a:off x="3049" y="2629"/>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79" name="Oval 165"/>
            <p:cNvSpPr>
              <a:spLocks noChangeArrowheads="1"/>
            </p:cNvSpPr>
            <p:nvPr/>
          </p:nvSpPr>
          <p:spPr bwMode="auto">
            <a:xfrm>
              <a:off x="2918" y="2553"/>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0" name="Oval 166"/>
            <p:cNvSpPr>
              <a:spLocks noChangeArrowheads="1"/>
            </p:cNvSpPr>
            <p:nvPr/>
          </p:nvSpPr>
          <p:spPr bwMode="auto">
            <a:xfrm>
              <a:off x="2918" y="266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1" name="Oval 167"/>
            <p:cNvSpPr>
              <a:spLocks noChangeArrowheads="1"/>
            </p:cNvSpPr>
            <p:nvPr/>
          </p:nvSpPr>
          <p:spPr bwMode="auto">
            <a:xfrm>
              <a:off x="2971" y="262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2" name="Oval 168"/>
            <p:cNvSpPr>
              <a:spLocks noChangeArrowheads="1"/>
            </p:cNvSpPr>
            <p:nvPr/>
          </p:nvSpPr>
          <p:spPr bwMode="auto">
            <a:xfrm>
              <a:off x="2982" y="2669"/>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3" name="Oval 169"/>
            <p:cNvSpPr>
              <a:spLocks noChangeArrowheads="1"/>
            </p:cNvSpPr>
            <p:nvPr/>
          </p:nvSpPr>
          <p:spPr bwMode="auto">
            <a:xfrm>
              <a:off x="2876" y="2619"/>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4" name="Oval 170"/>
            <p:cNvSpPr>
              <a:spLocks noChangeArrowheads="1"/>
            </p:cNvSpPr>
            <p:nvPr/>
          </p:nvSpPr>
          <p:spPr bwMode="auto">
            <a:xfrm>
              <a:off x="2916" y="2553"/>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5" name="Oval 171"/>
            <p:cNvSpPr>
              <a:spLocks noChangeArrowheads="1"/>
            </p:cNvSpPr>
            <p:nvPr/>
          </p:nvSpPr>
          <p:spPr bwMode="auto">
            <a:xfrm>
              <a:off x="2501" y="2647"/>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6" name="Oval 172"/>
            <p:cNvSpPr>
              <a:spLocks noChangeArrowheads="1"/>
            </p:cNvSpPr>
            <p:nvPr/>
          </p:nvSpPr>
          <p:spPr bwMode="auto">
            <a:xfrm>
              <a:off x="2371" y="2600"/>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7" name="Oval 173"/>
            <p:cNvSpPr>
              <a:spLocks noChangeArrowheads="1"/>
            </p:cNvSpPr>
            <p:nvPr/>
          </p:nvSpPr>
          <p:spPr bwMode="auto">
            <a:xfrm>
              <a:off x="2242" y="2525"/>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8" name="Oval 174"/>
            <p:cNvSpPr>
              <a:spLocks noChangeArrowheads="1"/>
            </p:cNvSpPr>
            <p:nvPr/>
          </p:nvSpPr>
          <p:spPr bwMode="auto">
            <a:xfrm>
              <a:off x="2242" y="2631"/>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89" name="Oval 175"/>
            <p:cNvSpPr>
              <a:spLocks noChangeArrowheads="1"/>
            </p:cNvSpPr>
            <p:nvPr/>
          </p:nvSpPr>
          <p:spPr bwMode="auto">
            <a:xfrm>
              <a:off x="2294" y="2593"/>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0" name="Oval 176"/>
            <p:cNvSpPr>
              <a:spLocks noChangeArrowheads="1"/>
            </p:cNvSpPr>
            <p:nvPr/>
          </p:nvSpPr>
          <p:spPr bwMode="auto">
            <a:xfrm>
              <a:off x="2304" y="2642"/>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1" name="Oval 177"/>
            <p:cNvSpPr>
              <a:spLocks noChangeArrowheads="1"/>
            </p:cNvSpPr>
            <p:nvPr/>
          </p:nvSpPr>
          <p:spPr bwMode="auto">
            <a:xfrm>
              <a:off x="2200" y="2591"/>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2" name="Oval 178"/>
            <p:cNvSpPr>
              <a:spLocks noChangeArrowheads="1"/>
            </p:cNvSpPr>
            <p:nvPr/>
          </p:nvSpPr>
          <p:spPr bwMode="auto">
            <a:xfrm>
              <a:off x="2300" y="2619"/>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3" name="Oval 179"/>
            <p:cNvSpPr>
              <a:spLocks noChangeArrowheads="1"/>
            </p:cNvSpPr>
            <p:nvPr/>
          </p:nvSpPr>
          <p:spPr bwMode="auto">
            <a:xfrm>
              <a:off x="2436" y="255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4" name="Oval 180"/>
            <p:cNvSpPr>
              <a:spLocks noChangeArrowheads="1"/>
            </p:cNvSpPr>
            <p:nvPr/>
          </p:nvSpPr>
          <p:spPr bwMode="auto">
            <a:xfrm>
              <a:off x="2472" y="2629"/>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5" name="Oval 181"/>
            <p:cNvSpPr>
              <a:spLocks noChangeArrowheads="1"/>
            </p:cNvSpPr>
            <p:nvPr/>
          </p:nvSpPr>
          <p:spPr bwMode="auto">
            <a:xfrm>
              <a:off x="2342" y="255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6" name="Oval 182"/>
            <p:cNvSpPr>
              <a:spLocks noChangeArrowheads="1"/>
            </p:cNvSpPr>
            <p:nvPr/>
          </p:nvSpPr>
          <p:spPr bwMode="auto">
            <a:xfrm>
              <a:off x="2342" y="2661"/>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7" name="Oval 183"/>
            <p:cNvSpPr>
              <a:spLocks noChangeArrowheads="1"/>
            </p:cNvSpPr>
            <p:nvPr/>
          </p:nvSpPr>
          <p:spPr bwMode="auto">
            <a:xfrm>
              <a:off x="2394" y="262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8" name="Oval 184"/>
            <p:cNvSpPr>
              <a:spLocks noChangeArrowheads="1"/>
            </p:cNvSpPr>
            <p:nvPr/>
          </p:nvSpPr>
          <p:spPr bwMode="auto">
            <a:xfrm>
              <a:off x="2405" y="2669"/>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699" name="Oval 185"/>
            <p:cNvSpPr>
              <a:spLocks noChangeArrowheads="1"/>
            </p:cNvSpPr>
            <p:nvPr/>
          </p:nvSpPr>
          <p:spPr bwMode="auto">
            <a:xfrm>
              <a:off x="2300" y="2619"/>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00" name="Oval 186"/>
            <p:cNvSpPr>
              <a:spLocks noChangeArrowheads="1"/>
            </p:cNvSpPr>
            <p:nvPr/>
          </p:nvSpPr>
          <p:spPr bwMode="auto">
            <a:xfrm>
              <a:off x="2340" y="255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01" name="Oval 187"/>
            <p:cNvSpPr>
              <a:spLocks noChangeArrowheads="1"/>
            </p:cNvSpPr>
            <p:nvPr/>
          </p:nvSpPr>
          <p:spPr bwMode="auto">
            <a:xfrm>
              <a:off x="3159" y="3483"/>
              <a:ext cx="93"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2" name="Oval 188"/>
            <p:cNvSpPr>
              <a:spLocks noChangeArrowheads="1"/>
            </p:cNvSpPr>
            <p:nvPr/>
          </p:nvSpPr>
          <p:spPr bwMode="auto">
            <a:xfrm>
              <a:off x="3029" y="3436"/>
              <a:ext cx="92"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3" name="Oval 189"/>
            <p:cNvSpPr>
              <a:spLocks noChangeArrowheads="1"/>
            </p:cNvSpPr>
            <p:nvPr/>
          </p:nvSpPr>
          <p:spPr bwMode="auto">
            <a:xfrm>
              <a:off x="2900" y="3361"/>
              <a:ext cx="93"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4" name="Oval 190"/>
            <p:cNvSpPr>
              <a:spLocks noChangeArrowheads="1"/>
            </p:cNvSpPr>
            <p:nvPr/>
          </p:nvSpPr>
          <p:spPr bwMode="auto">
            <a:xfrm>
              <a:off x="2900" y="3467"/>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5" name="Oval 191"/>
            <p:cNvSpPr>
              <a:spLocks noChangeArrowheads="1"/>
            </p:cNvSpPr>
            <p:nvPr/>
          </p:nvSpPr>
          <p:spPr bwMode="auto">
            <a:xfrm>
              <a:off x="2953" y="3429"/>
              <a:ext cx="90"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6" name="Oval 192"/>
            <p:cNvSpPr>
              <a:spLocks noChangeArrowheads="1"/>
            </p:cNvSpPr>
            <p:nvPr/>
          </p:nvSpPr>
          <p:spPr bwMode="auto">
            <a:xfrm>
              <a:off x="2962" y="3478"/>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7" name="Oval 193"/>
            <p:cNvSpPr>
              <a:spLocks noChangeArrowheads="1"/>
            </p:cNvSpPr>
            <p:nvPr/>
          </p:nvSpPr>
          <p:spPr bwMode="auto">
            <a:xfrm>
              <a:off x="2858" y="3427"/>
              <a:ext cx="95" cy="10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8" name="Oval 194"/>
            <p:cNvSpPr>
              <a:spLocks noChangeArrowheads="1"/>
            </p:cNvSpPr>
            <p:nvPr/>
          </p:nvSpPr>
          <p:spPr bwMode="auto">
            <a:xfrm>
              <a:off x="2958" y="3455"/>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09" name="Oval 195"/>
            <p:cNvSpPr>
              <a:spLocks noChangeArrowheads="1"/>
            </p:cNvSpPr>
            <p:nvPr/>
          </p:nvSpPr>
          <p:spPr bwMode="auto">
            <a:xfrm>
              <a:off x="3094" y="3389"/>
              <a:ext cx="93"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0" name="Oval 196"/>
            <p:cNvSpPr>
              <a:spLocks noChangeArrowheads="1"/>
            </p:cNvSpPr>
            <p:nvPr/>
          </p:nvSpPr>
          <p:spPr bwMode="auto">
            <a:xfrm>
              <a:off x="3130" y="3465"/>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1" name="Oval 197"/>
            <p:cNvSpPr>
              <a:spLocks noChangeArrowheads="1"/>
            </p:cNvSpPr>
            <p:nvPr/>
          </p:nvSpPr>
          <p:spPr bwMode="auto">
            <a:xfrm>
              <a:off x="3000" y="3389"/>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2" name="Oval 198"/>
            <p:cNvSpPr>
              <a:spLocks noChangeArrowheads="1"/>
            </p:cNvSpPr>
            <p:nvPr/>
          </p:nvSpPr>
          <p:spPr bwMode="auto">
            <a:xfrm>
              <a:off x="3000" y="3497"/>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3" name="Oval 199"/>
            <p:cNvSpPr>
              <a:spLocks noChangeArrowheads="1"/>
            </p:cNvSpPr>
            <p:nvPr/>
          </p:nvSpPr>
          <p:spPr bwMode="auto">
            <a:xfrm>
              <a:off x="3052" y="3458"/>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4" name="Oval 200"/>
            <p:cNvSpPr>
              <a:spLocks noChangeArrowheads="1"/>
            </p:cNvSpPr>
            <p:nvPr/>
          </p:nvSpPr>
          <p:spPr bwMode="auto">
            <a:xfrm>
              <a:off x="3063" y="3505"/>
              <a:ext cx="93" cy="107"/>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5" name="Oval 201"/>
            <p:cNvSpPr>
              <a:spLocks noChangeArrowheads="1"/>
            </p:cNvSpPr>
            <p:nvPr/>
          </p:nvSpPr>
          <p:spPr bwMode="auto">
            <a:xfrm>
              <a:off x="2958" y="3455"/>
              <a:ext cx="94" cy="108"/>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6" name="Oval 202"/>
            <p:cNvSpPr>
              <a:spLocks noChangeArrowheads="1"/>
            </p:cNvSpPr>
            <p:nvPr/>
          </p:nvSpPr>
          <p:spPr bwMode="auto">
            <a:xfrm>
              <a:off x="2998" y="3389"/>
              <a:ext cx="92" cy="104"/>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17" name="Oval 203"/>
            <p:cNvSpPr>
              <a:spLocks noChangeArrowheads="1"/>
            </p:cNvSpPr>
            <p:nvPr/>
          </p:nvSpPr>
          <p:spPr bwMode="auto">
            <a:xfrm>
              <a:off x="2748" y="348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18" name="Oval 204"/>
            <p:cNvSpPr>
              <a:spLocks noChangeArrowheads="1"/>
            </p:cNvSpPr>
            <p:nvPr/>
          </p:nvSpPr>
          <p:spPr bwMode="auto">
            <a:xfrm>
              <a:off x="2617" y="3436"/>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19" name="Oval 205"/>
            <p:cNvSpPr>
              <a:spLocks noChangeArrowheads="1"/>
            </p:cNvSpPr>
            <p:nvPr/>
          </p:nvSpPr>
          <p:spPr bwMode="auto">
            <a:xfrm>
              <a:off x="2488" y="336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0" name="Oval 206"/>
            <p:cNvSpPr>
              <a:spLocks noChangeArrowheads="1"/>
            </p:cNvSpPr>
            <p:nvPr/>
          </p:nvSpPr>
          <p:spPr bwMode="auto">
            <a:xfrm>
              <a:off x="2488" y="346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1" name="Oval 207"/>
            <p:cNvSpPr>
              <a:spLocks noChangeArrowheads="1"/>
            </p:cNvSpPr>
            <p:nvPr/>
          </p:nvSpPr>
          <p:spPr bwMode="auto">
            <a:xfrm>
              <a:off x="2541" y="3429"/>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2" name="Oval 208"/>
            <p:cNvSpPr>
              <a:spLocks noChangeArrowheads="1"/>
            </p:cNvSpPr>
            <p:nvPr/>
          </p:nvSpPr>
          <p:spPr bwMode="auto">
            <a:xfrm>
              <a:off x="2550" y="3478"/>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3" name="Oval 209"/>
            <p:cNvSpPr>
              <a:spLocks noChangeArrowheads="1"/>
            </p:cNvSpPr>
            <p:nvPr/>
          </p:nvSpPr>
          <p:spPr bwMode="auto">
            <a:xfrm>
              <a:off x="2447" y="3427"/>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4" name="Oval 210"/>
            <p:cNvSpPr>
              <a:spLocks noChangeArrowheads="1"/>
            </p:cNvSpPr>
            <p:nvPr/>
          </p:nvSpPr>
          <p:spPr bwMode="auto">
            <a:xfrm>
              <a:off x="2546" y="3455"/>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5" name="Oval 211"/>
            <p:cNvSpPr>
              <a:spLocks noChangeArrowheads="1"/>
            </p:cNvSpPr>
            <p:nvPr/>
          </p:nvSpPr>
          <p:spPr bwMode="auto">
            <a:xfrm>
              <a:off x="2682" y="338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6" name="Oval 212"/>
            <p:cNvSpPr>
              <a:spLocks noChangeArrowheads="1"/>
            </p:cNvSpPr>
            <p:nvPr/>
          </p:nvSpPr>
          <p:spPr bwMode="auto">
            <a:xfrm>
              <a:off x="2719" y="346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7" name="Oval 213"/>
            <p:cNvSpPr>
              <a:spLocks noChangeArrowheads="1"/>
            </p:cNvSpPr>
            <p:nvPr/>
          </p:nvSpPr>
          <p:spPr bwMode="auto">
            <a:xfrm>
              <a:off x="2588" y="338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8" name="Oval 214"/>
            <p:cNvSpPr>
              <a:spLocks noChangeArrowheads="1"/>
            </p:cNvSpPr>
            <p:nvPr/>
          </p:nvSpPr>
          <p:spPr bwMode="auto">
            <a:xfrm>
              <a:off x="2588" y="3497"/>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29" name="Oval 215"/>
            <p:cNvSpPr>
              <a:spLocks noChangeArrowheads="1"/>
            </p:cNvSpPr>
            <p:nvPr/>
          </p:nvSpPr>
          <p:spPr bwMode="auto">
            <a:xfrm>
              <a:off x="2641" y="345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0" name="Oval 216"/>
            <p:cNvSpPr>
              <a:spLocks noChangeArrowheads="1"/>
            </p:cNvSpPr>
            <p:nvPr/>
          </p:nvSpPr>
          <p:spPr bwMode="auto">
            <a:xfrm>
              <a:off x="2652" y="3505"/>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1" name="Oval 217"/>
            <p:cNvSpPr>
              <a:spLocks noChangeArrowheads="1"/>
            </p:cNvSpPr>
            <p:nvPr/>
          </p:nvSpPr>
          <p:spPr bwMode="auto">
            <a:xfrm>
              <a:off x="2546" y="3455"/>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2" name="Oval 218"/>
            <p:cNvSpPr>
              <a:spLocks noChangeArrowheads="1"/>
            </p:cNvSpPr>
            <p:nvPr/>
          </p:nvSpPr>
          <p:spPr bwMode="auto">
            <a:xfrm>
              <a:off x="2586" y="338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3" name="Oval 219"/>
            <p:cNvSpPr>
              <a:spLocks noChangeArrowheads="1"/>
            </p:cNvSpPr>
            <p:nvPr/>
          </p:nvSpPr>
          <p:spPr bwMode="auto">
            <a:xfrm>
              <a:off x="2829" y="3251"/>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4" name="Oval 220"/>
            <p:cNvSpPr>
              <a:spLocks noChangeArrowheads="1"/>
            </p:cNvSpPr>
            <p:nvPr/>
          </p:nvSpPr>
          <p:spPr bwMode="auto">
            <a:xfrm>
              <a:off x="2699" y="3204"/>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5" name="Oval 221"/>
            <p:cNvSpPr>
              <a:spLocks noChangeArrowheads="1"/>
            </p:cNvSpPr>
            <p:nvPr/>
          </p:nvSpPr>
          <p:spPr bwMode="auto">
            <a:xfrm>
              <a:off x="2570" y="3129"/>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36" name="Oval 222"/>
            <p:cNvSpPr>
              <a:spLocks noChangeArrowheads="1"/>
            </p:cNvSpPr>
            <p:nvPr/>
          </p:nvSpPr>
          <p:spPr bwMode="auto">
            <a:xfrm>
              <a:off x="2570" y="3235"/>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7" name="Oval 223"/>
            <p:cNvSpPr>
              <a:spLocks noChangeArrowheads="1"/>
            </p:cNvSpPr>
            <p:nvPr/>
          </p:nvSpPr>
          <p:spPr bwMode="auto">
            <a:xfrm>
              <a:off x="2623" y="3197"/>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8" name="Oval 224"/>
            <p:cNvSpPr>
              <a:spLocks noChangeArrowheads="1"/>
            </p:cNvSpPr>
            <p:nvPr/>
          </p:nvSpPr>
          <p:spPr bwMode="auto">
            <a:xfrm>
              <a:off x="2632" y="324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39" name="Oval 225"/>
            <p:cNvSpPr>
              <a:spLocks noChangeArrowheads="1"/>
            </p:cNvSpPr>
            <p:nvPr/>
          </p:nvSpPr>
          <p:spPr bwMode="auto">
            <a:xfrm>
              <a:off x="2528" y="3195"/>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0" name="Oval 226"/>
            <p:cNvSpPr>
              <a:spLocks noChangeArrowheads="1"/>
            </p:cNvSpPr>
            <p:nvPr/>
          </p:nvSpPr>
          <p:spPr bwMode="auto">
            <a:xfrm>
              <a:off x="2628" y="3223"/>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1" name="Oval 227"/>
            <p:cNvSpPr>
              <a:spLocks noChangeArrowheads="1"/>
            </p:cNvSpPr>
            <p:nvPr/>
          </p:nvSpPr>
          <p:spPr bwMode="auto">
            <a:xfrm>
              <a:off x="2764" y="3157"/>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2" name="Oval 228"/>
            <p:cNvSpPr>
              <a:spLocks noChangeArrowheads="1"/>
            </p:cNvSpPr>
            <p:nvPr/>
          </p:nvSpPr>
          <p:spPr bwMode="auto">
            <a:xfrm>
              <a:off x="2800" y="3234"/>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3" name="Oval 229"/>
            <p:cNvSpPr>
              <a:spLocks noChangeArrowheads="1"/>
            </p:cNvSpPr>
            <p:nvPr/>
          </p:nvSpPr>
          <p:spPr bwMode="auto">
            <a:xfrm>
              <a:off x="2670" y="3157"/>
              <a:ext cx="92"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44" name="Oval 230"/>
            <p:cNvSpPr>
              <a:spLocks noChangeArrowheads="1"/>
            </p:cNvSpPr>
            <p:nvPr/>
          </p:nvSpPr>
          <p:spPr bwMode="auto">
            <a:xfrm>
              <a:off x="2670" y="326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5" name="Oval 231"/>
            <p:cNvSpPr>
              <a:spLocks noChangeArrowheads="1"/>
            </p:cNvSpPr>
            <p:nvPr/>
          </p:nvSpPr>
          <p:spPr bwMode="auto">
            <a:xfrm>
              <a:off x="2722" y="3227"/>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6" name="Oval 232"/>
            <p:cNvSpPr>
              <a:spLocks noChangeArrowheads="1"/>
            </p:cNvSpPr>
            <p:nvPr/>
          </p:nvSpPr>
          <p:spPr bwMode="auto">
            <a:xfrm>
              <a:off x="2733" y="3274"/>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7" name="Oval 233"/>
            <p:cNvSpPr>
              <a:spLocks noChangeArrowheads="1"/>
            </p:cNvSpPr>
            <p:nvPr/>
          </p:nvSpPr>
          <p:spPr bwMode="auto">
            <a:xfrm>
              <a:off x="2628" y="3223"/>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48" name="Oval 234"/>
            <p:cNvSpPr>
              <a:spLocks noChangeArrowheads="1"/>
            </p:cNvSpPr>
            <p:nvPr/>
          </p:nvSpPr>
          <p:spPr bwMode="auto">
            <a:xfrm>
              <a:off x="2668" y="3157"/>
              <a:ext cx="92"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49" name="Oval 235"/>
            <p:cNvSpPr>
              <a:spLocks noChangeArrowheads="1"/>
            </p:cNvSpPr>
            <p:nvPr/>
          </p:nvSpPr>
          <p:spPr bwMode="auto">
            <a:xfrm>
              <a:off x="3159" y="3265"/>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0" name="Oval 236"/>
            <p:cNvSpPr>
              <a:spLocks noChangeArrowheads="1"/>
            </p:cNvSpPr>
            <p:nvPr/>
          </p:nvSpPr>
          <p:spPr bwMode="auto">
            <a:xfrm>
              <a:off x="3029" y="3218"/>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1" name="Oval 237"/>
            <p:cNvSpPr>
              <a:spLocks noChangeArrowheads="1"/>
            </p:cNvSpPr>
            <p:nvPr/>
          </p:nvSpPr>
          <p:spPr bwMode="auto">
            <a:xfrm>
              <a:off x="2900" y="3143"/>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2" name="Oval 238"/>
            <p:cNvSpPr>
              <a:spLocks noChangeArrowheads="1"/>
            </p:cNvSpPr>
            <p:nvPr/>
          </p:nvSpPr>
          <p:spPr bwMode="auto">
            <a:xfrm>
              <a:off x="2900" y="3249"/>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3" name="Oval 239"/>
            <p:cNvSpPr>
              <a:spLocks noChangeArrowheads="1"/>
            </p:cNvSpPr>
            <p:nvPr/>
          </p:nvSpPr>
          <p:spPr bwMode="auto">
            <a:xfrm>
              <a:off x="2953" y="3211"/>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4" name="Oval 240"/>
            <p:cNvSpPr>
              <a:spLocks noChangeArrowheads="1"/>
            </p:cNvSpPr>
            <p:nvPr/>
          </p:nvSpPr>
          <p:spPr bwMode="auto">
            <a:xfrm>
              <a:off x="2962" y="326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5" name="Oval 241"/>
            <p:cNvSpPr>
              <a:spLocks noChangeArrowheads="1"/>
            </p:cNvSpPr>
            <p:nvPr/>
          </p:nvSpPr>
          <p:spPr bwMode="auto">
            <a:xfrm>
              <a:off x="2858" y="3209"/>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6" name="Oval 242"/>
            <p:cNvSpPr>
              <a:spLocks noChangeArrowheads="1"/>
            </p:cNvSpPr>
            <p:nvPr/>
          </p:nvSpPr>
          <p:spPr bwMode="auto">
            <a:xfrm>
              <a:off x="2958" y="323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7" name="Oval 243"/>
            <p:cNvSpPr>
              <a:spLocks noChangeArrowheads="1"/>
            </p:cNvSpPr>
            <p:nvPr/>
          </p:nvSpPr>
          <p:spPr bwMode="auto">
            <a:xfrm>
              <a:off x="3094" y="3171"/>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8" name="Oval 244"/>
            <p:cNvSpPr>
              <a:spLocks noChangeArrowheads="1"/>
            </p:cNvSpPr>
            <p:nvPr/>
          </p:nvSpPr>
          <p:spPr bwMode="auto">
            <a:xfrm>
              <a:off x="3130" y="3248"/>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59" name="Oval 245"/>
            <p:cNvSpPr>
              <a:spLocks noChangeArrowheads="1"/>
            </p:cNvSpPr>
            <p:nvPr/>
          </p:nvSpPr>
          <p:spPr bwMode="auto">
            <a:xfrm>
              <a:off x="3000" y="3171"/>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0" name="Oval 246"/>
            <p:cNvSpPr>
              <a:spLocks noChangeArrowheads="1"/>
            </p:cNvSpPr>
            <p:nvPr/>
          </p:nvSpPr>
          <p:spPr bwMode="auto">
            <a:xfrm>
              <a:off x="3000" y="3279"/>
              <a:ext cx="92" cy="104"/>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61" name="Oval 247"/>
            <p:cNvSpPr>
              <a:spLocks noChangeArrowheads="1"/>
            </p:cNvSpPr>
            <p:nvPr/>
          </p:nvSpPr>
          <p:spPr bwMode="auto">
            <a:xfrm>
              <a:off x="3052" y="324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2" name="Oval 248"/>
            <p:cNvSpPr>
              <a:spLocks noChangeArrowheads="1"/>
            </p:cNvSpPr>
            <p:nvPr/>
          </p:nvSpPr>
          <p:spPr bwMode="auto">
            <a:xfrm>
              <a:off x="3063" y="3288"/>
              <a:ext cx="93" cy="106"/>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63" name="Oval 249"/>
            <p:cNvSpPr>
              <a:spLocks noChangeArrowheads="1"/>
            </p:cNvSpPr>
            <p:nvPr/>
          </p:nvSpPr>
          <p:spPr bwMode="auto">
            <a:xfrm>
              <a:off x="2958" y="3237"/>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4" name="Oval 250"/>
            <p:cNvSpPr>
              <a:spLocks noChangeArrowheads="1"/>
            </p:cNvSpPr>
            <p:nvPr/>
          </p:nvSpPr>
          <p:spPr bwMode="auto">
            <a:xfrm>
              <a:off x="2998" y="3171"/>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5" name="Oval 251"/>
            <p:cNvSpPr>
              <a:spLocks noChangeArrowheads="1"/>
            </p:cNvSpPr>
            <p:nvPr/>
          </p:nvSpPr>
          <p:spPr bwMode="auto">
            <a:xfrm>
              <a:off x="2583" y="326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6" name="Oval 252"/>
            <p:cNvSpPr>
              <a:spLocks noChangeArrowheads="1"/>
            </p:cNvSpPr>
            <p:nvPr/>
          </p:nvSpPr>
          <p:spPr bwMode="auto">
            <a:xfrm>
              <a:off x="2452" y="3218"/>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7" name="Oval 253"/>
            <p:cNvSpPr>
              <a:spLocks noChangeArrowheads="1"/>
            </p:cNvSpPr>
            <p:nvPr/>
          </p:nvSpPr>
          <p:spPr bwMode="auto">
            <a:xfrm>
              <a:off x="2323" y="3143"/>
              <a:ext cx="93" cy="105"/>
            </a:xfrm>
            <a:prstGeom prst="ellipse">
              <a:avLst/>
            </a:prstGeom>
            <a:noFill/>
            <a:ln w="9525">
              <a:solidFill>
                <a:schemeClr val="tx1"/>
              </a:solidFill>
              <a:round/>
              <a:headEnd/>
              <a:tailEnd/>
            </a:ln>
            <a:effectLst/>
          </p:spPr>
          <p:txBody>
            <a:bodyPr wrap="none" anchor="ctr"/>
            <a:lstStyle/>
            <a:p>
              <a:endParaRPr lang="cs-CZ" altLang="cs-CZ">
                <a:solidFill>
                  <a:schemeClr val="tx1"/>
                </a:solidFill>
              </a:endParaRPr>
            </a:p>
          </p:txBody>
        </p:sp>
        <p:sp>
          <p:nvSpPr>
            <p:cNvPr id="768" name="Oval 254"/>
            <p:cNvSpPr>
              <a:spLocks noChangeArrowheads="1"/>
            </p:cNvSpPr>
            <p:nvPr/>
          </p:nvSpPr>
          <p:spPr bwMode="auto">
            <a:xfrm>
              <a:off x="2323" y="3249"/>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69" name="Oval 255"/>
            <p:cNvSpPr>
              <a:spLocks noChangeArrowheads="1"/>
            </p:cNvSpPr>
            <p:nvPr/>
          </p:nvSpPr>
          <p:spPr bwMode="auto">
            <a:xfrm>
              <a:off x="2376" y="3211"/>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0" name="Oval 256"/>
            <p:cNvSpPr>
              <a:spLocks noChangeArrowheads="1"/>
            </p:cNvSpPr>
            <p:nvPr/>
          </p:nvSpPr>
          <p:spPr bwMode="auto">
            <a:xfrm>
              <a:off x="2385" y="326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1" name="Oval 257"/>
            <p:cNvSpPr>
              <a:spLocks noChangeArrowheads="1"/>
            </p:cNvSpPr>
            <p:nvPr/>
          </p:nvSpPr>
          <p:spPr bwMode="auto">
            <a:xfrm>
              <a:off x="2282" y="3209"/>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2" name="Oval 258"/>
            <p:cNvSpPr>
              <a:spLocks noChangeArrowheads="1"/>
            </p:cNvSpPr>
            <p:nvPr/>
          </p:nvSpPr>
          <p:spPr bwMode="auto">
            <a:xfrm>
              <a:off x="2381" y="323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3" name="Oval 259"/>
            <p:cNvSpPr>
              <a:spLocks noChangeArrowheads="1"/>
            </p:cNvSpPr>
            <p:nvPr/>
          </p:nvSpPr>
          <p:spPr bwMode="auto">
            <a:xfrm>
              <a:off x="2517" y="3171"/>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74" name="Oval 260"/>
            <p:cNvSpPr>
              <a:spLocks noChangeArrowheads="1"/>
            </p:cNvSpPr>
            <p:nvPr/>
          </p:nvSpPr>
          <p:spPr bwMode="auto">
            <a:xfrm>
              <a:off x="2554" y="3248"/>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5" name="Oval 261"/>
            <p:cNvSpPr>
              <a:spLocks noChangeArrowheads="1"/>
            </p:cNvSpPr>
            <p:nvPr/>
          </p:nvSpPr>
          <p:spPr bwMode="auto">
            <a:xfrm>
              <a:off x="2423" y="3171"/>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76" name="Oval 262"/>
            <p:cNvSpPr>
              <a:spLocks noChangeArrowheads="1"/>
            </p:cNvSpPr>
            <p:nvPr/>
          </p:nvSpPr>
          <p:spPr bwMode="auto">
            <a:xfrm>
              <a:off x="2423" y="327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7" name="Oval 263"/>
            <p:cNvSpPr>
              <a:spLocks noChangeArrowheads="1"/>
            </p:cNvSpPr>
            <p:nvPr/>
          </p:nvSpPr>
          <p:spPr bwMode="auto">
            <a:xfrm>
              <a:off x="2476" y="3241"/>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8" name="Oval 264"/>
            <p:cNvSpPr>
              <a:spLocks noChangeArrowheads="1"/>
            </p:cNvSpPr>
            <p:nvPr/>
          </p:nvSpPr>
          <p:spPr bwMode="auto">
            <a:xfrm>
              <a:off x="2487" y="3288"/>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79" name="Oval 265"/>
            <p:cNvSpPr>
              <a:spLocks noChangeArrowheads="1"/>
            </p:cNvSpPr>
            <p:nvPr/>
          </p:nvSpPr>
          <p:spPr bwMode="auto">
            <a:xfrm>
              <a:off x="2381" y="3237"/>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0" name="Oval 266"/>
            <p:cNvSpPr>
              <a:spLocks noChangeArrowheads="1"/>
            </p:cNvSpPr>
            <p:nvPr/>
          </p:nvSpPr>
          <p:spPr bwMode="auto">
            <a:xfrm>
              <a:off x="2421" y="3171"/>
              <a:ext cx="93" cy="105"/>
            </a:xfrm>
            <a:prstGeom prst="ellipse">
              <a:avLst/>
            </a:prstGeom>
            <a:solidFill>
              <a:srgbClr val="00FF00"/>
            </a:solidFill>
            <a:ln w="9525">
              <a:solidFill>
                <a:schemeClr val="tx1"/>
              </a:solidFill>
              <a:round/>
              <a:headEnd/>
              <a:tailEnd/>
            </a:ln>
            <a:effectLst/>
          </p:spPr>
          <p:txBody>
            <a:bodyPr wrap="none" anchor="ctr"/>
            <a:lstStyle/>
            <a:p>
              <a:endParaRPr lang="cs-CZ" altLang="cs-CZ">
                <a:solidFill>
                  <a:schemeClr val="tx1"/>
                </a:solidFill>
              </a:endParaRPr>
            </a:p>
          </p:txBody>
        </p:sp>
        <p:sp>
          <p:nvSpPr>
            <p:cNvPr id="781" name="Oval 267"/>
            <p:cNvSpPr>
              <a:spLocks noChangeArrowheads="1"/>
            </p:cNvSpPr>
            <p:nvPr/>
          </p:nvSpPr>
          <p:spPr bwMode="auto">
            <a:xfrm>
              <a:off x="5083" y="3291"/>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2" name="Oval 268"/>
            <p:cNvSpPr>
              <a:spLocks noChangeArrowheads="1"/>
            </p:cNvSpPr>
            <p:nvPr/>
          </p:nvSpPr>
          <p:spPr bwMode="auto">
            <a:xfrm>
              <a:off x="4952" y="3244"/>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3" name="Oval 269"/>
            <p:cNvSpPr>
              <a:spLocks noChangeArrowheads="1"/>
            </p:cNvSpPr>
            <p:nvPr/>
          </p:nvSpPr>
          <p:spPr bwMode="auto">
            <a:xfrm>
              <a:off x="4823" y="3169"/>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4" name="Oval 270"/>
            <p:cNvSpPr>
              <a:spLocks noChangeArrowheads="1"/>
            </p:cNvSpPr>
            <p:nvPr/>
          </p:nvSpPr>
          <p:spPr bwMode="auto">
            <a:xfrm>
              <a:off x="4823" y="3276"/>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5" name="Oval 271"/>
            <p:cNvSpPr>
              <a:spLocks noChangeArrowheads="1"/>
            </p:cNvSpPr>
            <p:nvPr/>
          </p:nvSpPr>
          <p:spPr bwMode="auto">
            <a:xfrm>
              <a:off x="4876" y="3237"/>
              <a:ext cx="90"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6" name="Oval 272"/>
            <p:cNvSpPr>
              <a:spLocks noChangeArrowheads="1"/>
            </p:cNvSpPr>
            <p:nvPr/>
          </p:nvSpPr>
          <p:spPr bwMode="auto">
            <a:xfrm>
              <a:off x="4885" y="328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7" name="Oval 273"/>
            <p:cNvSpPr>
              <a:spLocks noChangeArrowheads="1"/>
            </p:cNvSpPr>
            <p:nvPr/>
          </p:nvSpPr>
          <p:spPr bwMode="auto">
            <a:xfrm>
              <a:off x="4782" y="3236"/>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8" name="Oval 274"/>
            <p:cNvSpPr>
              <a:spLocks noChangeArrowheads="1"/>
            </p:cNvSpPr>
            <p:nvPr/>
          </p:nvSpPr>
          <p:spPr bwMode="auto">
            <a:xfrm>
              <a:off x="4881" y="3263"/>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89" name="Oval 275"/>
            <p:cNvSpPr>
              <a:spLocks noChangeArrowheads="1"/>
            </p:cNvSpPr>
            <p:nvPr/>
          </p:nvSpPr>
          <p:spPr bwMode="auto">
            <a:xfrm>
              <a:off x="5017" y="3197"/>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0" name="Oval 276"/>
            <p:cNvSpPr>
              <a:spLocks noChangeArrowheads="1"/>
            </p:cNvSpPr>
            <p:nvPr/>
          </p:nvSpPr>
          <p:spPr bwMode="auto">
            <a:xfrm>
              <a:off x="5054" y="327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1" name="Oval 277"/>
            <p:cNvSpPr>
              <a:spLocks noChangeArrowheads="1"/>
            </p:cNvSpPr>
            <p:nvPr/>
          </p:nvSpPr>
          <p:spPr bwMode="auto">
            <a:xfrm>
              <a:off x="4923" y="3197"/>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2" name="Oval 278"/>
            <p:cNvSpPr>
              <a:spLocks noChangeArrowheads="1"/>
            </p:cNvSpPr>
            <p:nvPr/>
          </p:nvSpPr>
          <p:spPr bwMode="auto">
            <a:xfrm>
              <a:off x="4923" y="330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3" name="Oval 279"/>
            <p:cNvSpPr>
              <a:spLocks noChangeArrowheads="1"/>
            </p:cNvSpPr>
            <p:nvPr/>
          </p:nvSpPr>
          <p:spPr bwMode="auto">
            <a:xfrm>
              <a:off x="4976" y="3267"/>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4" name="Oval 280"/>
            <p:cNvSpPr>
              <a:spLocks noChangeArrowheads="1"/>
            </p:cNvSpPr>
            <p:nvPr/>
          </p:nvSpPr>
          <p:spPr bwMode="auto">
            <a:xfrm>
              <a:off x="4986" y="3314"/>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5" name="Oval 281"/>
            <p:cNvSpPr>
              <a:spLocks noChangeArrowheads="1"/>
            </p:cNvSpPr>
            <p:nvPr/>
          </p:nvSpPr>
          <p:spPr bwMode="auto">
            <a:xfrm>
              <a:off x="4881" y="3263"/>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6" name="Oval 282"/>
            <p:cNvSpPr>
              <a:spLocks noChangeArrowheads="1"/>
            </p:cNvSpPr>
            <p:nvPr/>
          </p:nvSpPr>
          <p:spPr bwMode="auto">
            <a:xfrm>
              <a:off x="4921" y="3197"/>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7" name="Oval 283"/>
            <p:cNvSpPr>
              <a:spLocks noChangeArrowheads="1"/>
            </p:cNvSpPr>
            <p:nvPr/>
          </p:nvSpPr>
          <p:spPr bwMode="auto">
            <a:xfrm>
              <a:off x="4671" y="3291"/>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8" name="Oval 284"/>
            <p:cNvSpPr>
              <a:spLocks noChangeArrowheads="1"/>
            </p:cNvSpPr>
            <p:nvPr/>
          </p:nvSpPr>
          <p:spPr bwMode="auto">
            <a:xfrm>
              <a:off x="4540" y="3244"/>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799" name="Oval 285"/>
            <p:cNvSpPr>
              <a:spLocks noChangeArrowheads="1"/>
            </p:cNvSpPr>
            <p:nvPr/>
          </p:nvSpPr>
          <p:spPr bwMode="auto">
            <a:xfrm>
              <a:off x="4412" y="3169"/>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0" name="Oval 286"/>
            <p:cNvSpPr>
              <a:spLocks noChangeArrowheads="1"/>
            </p:cNvSpPr>
            <p:nvPr/>
          </p:nvSpPr>
          <p:spPr bwMode="auto">
            <a:xfrm>
              <a:off x="4412" y="3276"/>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1" name="Oval 287"/>
            <p:cNvSpPr>
              <a:spLocks noChangeArrowheads="1"/>
            </p:cNvSpPr>
            <p:nvPr/>
          </p:nvSpPr>
          <p:spPr bwMode="auto">
            <a:xfrm>
              <a:off x="4464" y="3237"/>
              <a:ext cx="91"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2" name="Oval 288"/>
            <p:cNvSpPr>
              <a:spLocks noChangeArrowheads="1"/>
            </p:cNvSpPr>
            <p:nvPr/>
          </p:nvSpPr>
          <p:spPr bwMode="auto">
            <a:xfrm>
              <a:off x="4473" y="328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3" name="Oval 289"/>
            <p:cNvSpPr>
              <a:spLocks noChangeArrowheads="1"/>
            </p:cNvSpPr>
            <p:nvPr/>
          </p:nvSpPr>
          <p:spPr bwMode="auto">
            <a:xfrm>
              <a:off x="4370" y="3236"/>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4" name="Oval 290"/>
            <p:cNvSpPr>
              <a:spLocks noChangeArrowheads="1"/>
            </p:cNvSpPr>
            <p:nvPr/>
          </p:nvSpPr>
          <p:spPr bwMode="auto">
            <a:xfrm>
              <a:off x="4470" y="3263"/>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5" name="Oval 291"/>
            <p:cNvSpPr>
              <a:spLocks noChangeArrowheads="1"/>
            </p:cNvSpPr>
            <p:nvPr/>
          </p:nvSpPr>
          <p:spPr bwMode="auto">
            <a:xfrm>
              <a:off x="4606" y="3197"/>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6" name="Oval 292"/>
            <p:cNvSpPr>
              <a:spLocks noChangeArrowheads="1"/>
            </p:cNvSpPr>
            <p:nvPr/>
          </p:nvSpPr>
          <p:spPr bwMode="auto">
            <a:xfrm>
              <a:off x="4642" y="327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7" name="Oval 293"/>
            <p:cNvSpPr>
              <a:spLocks noChangeArrowheads="1"/>
            </p:cNvSpPr>
            <p:nvPr/>
          </p:nvSpPr>
          <p:spPr bwMode="auto">
            <a:xfrm>
              <a:off x="4511" y="3197"/>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8" name="Oval 294"/>
            <p:cNvSpPr>
              <a:spLocks noChangeArrowheads="1"/>
            </p:cNvSpPr>
            <p:nvPr/>
          </p:nvSpPr>
          <p:spPr bwMode="auto">
            <a:xfrm>
              <a:off x="4511" y="3305"/>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09" name="Oval 295"/>
            <p:cNvSpPr>
              <a:spLocks noChangeArrowheads="1"/>
            </p:cNvSpPr>
            <p:nvPr/>
          </p:nvSpPr>
          <p:spPr bwMode="auto">
            <a:xfrm>
              <a:off x="4564" y="3267"/>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0" name="Oval 296"/>
            <p:cNvSpPr>
              <a:spLocks noChangeArrowheads="1"/>
            </p:cNvSpPr>
            <p:nvPr/>
          </p:nvSpPr>
          <p:spPr bwMode="auto">
            <a:xfrm>
              <a:off x="4575" y="3314"/>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1" name="Oval 297"/>
            <p:cNvSpPr>
              <a:spLocks noChangeArrowheads="1"/>
            </p:cNvSpPr>
            <p:nvPr/>
          </p:nvSpPr>
          <p:spPr bwMode="auto">
            <a:xfrm>
              <a:off x="4470" y="3263"/>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2" name="Oval 298"/>
            <p:cNvSpPr>
              <a:spLocks noChangeArrowheads="1"/>
            </p:cNvSpPr>
            <p:nvPr/>
          </p:nvSpPr>
          <p:spPr bwMode="auto">
            <a:xfrm>
              <a:off x="4510" y="3197"/>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3" name="Oval 299"/>
            <p:cNvSpPr>
              <a:spLocks noChangeArrowheads="1"/>
            </p:cNvSpPr>
            <p:nvPr/>
          </p:nvSpPr>
          <p:spPr bwMode="auto">
            <a:xfrm>
              <a:off x="4753" y="306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4" name="Oval 300"/>
            <p:cNvSpPr>
              <a:spLocks noChangeArrowheads="1"/>
            </p:cNvSpPr>
            <p:nvPr/>
          </p:nvSpPr>
          <p:spPr bwMode="auto">
            <a:xfrm>
              <a:off x="4622" y="301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5" name="Oval 301"/>
            <p:cNvSpPr>
              <a:spLocks noChangeArrowheads="1"/>
            </p:cNvSpPr>
            <p:nvPr/>
          </p:nvSpPr>
          <p:spPr bwMode="auto">
            <a:xfrm>
              <a:off x="4493" y="2938"/>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6" name="Oval 302"/>
            <p:cNvSpPr>
              <a:spLocks noChangeArrowheads="1"/>
            </p:cNvSpPr>
            <p:nvPr/>
          </p:nvSpPr>
          <p:spPr bwMode="auto">
            <a:xfrm>
              <a:off x="4493" y="3044"/>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7" name="Oval 303"/>
            <p:cNvSpPr>
              <a:spLocks noChangeArrowheads="1"/>
            </p:cNvSpPr>
            <p:nvPr/>
          </p:nvSpPr>
          <p:spPr bwMode="auto">
            <a:xfrm>
              <a:off x="4546" y="3006"/>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8" name="Oval 304"/>
            <p:cNvSpPr>
              <a:spLocks noChangeArrowheads="1"/>
            </p:cNvSpPr>
            <p:nvPr/>
          </p:nvSpPr>
          <p:spPr bwMode="auto">
            <a:xfrm>
              <a:off x="4555" y="305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19" name="Oval 305"/>
            <p:cNvSpPr>
              <a:spLocks noChangeArrowheads="1"/>
            </p:cNvSpPr>
            <p:nvPr/>
          </p:nvSpPr>
          <p:spPr bwMode="auto">
            <a:xfrm>
              <a:off x="4452" y="3004"/>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0" name="Oval 306"/>
            <p:cNvSpPr>
              <a:spLocks noChangeArrowheads="1"/>
            </p:cNvSpPr>
            <p:nvPr/>
          </p:nvSpPr>
          <p:spPr bwMode="auto">
            <a:xfrm>
              <a:off x="4551" y="3032"/>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1" name="Oval 307"/>
            <p:cNvSpPr>
              <a:spLocks noChangeArrowheads="1"/>
            </p:cNvSpPr>
            <p:nvPr/>
          </p:nvSpPr>
          <p:spPr bwMode="auto">
            <a:xfrm>
              <a:off x="4687" y="2966"/>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2" name="Oval 308"/>
            <p:cNvSpPr>
              <a:spLocks noChangeArrowheads="1"/>
            </p:cNvSpPr>
            <p:nvPr/>
          </p:nvSpPr>
          <p:spPr bwMode="auto">
            <a:xfrm>
              <a:off x="4724" y="304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3" name="Oval 309"/>
            <p:cNvSpPr>
              <a:spLocks noChangeArrowheads="1"/>
            </p:cNvSpPr>
            <p:nvPr/>
          </p:nvSpPr>
          <p:spPr bwMode="auto">
            <a:xfrm>
              <a:off x="4593" y="296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4" name="Oval 310"/>
            <p:cNvSpPr>
              <a:spLocks noChangeArrowheads="1"/>
            </p:cNvSpPr>
            <p:nvPr/>
          </p:nvSpPr>
          <p:spPr bwMode="auto">
            <a:xfrm>
              <a:off x="4593" y="307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5" name="Oval 311"/>
            <p:cNvSpPr>
              <a:spLocks noChangeArrowheads="1"/>
            </p:cNvSpPr>
            <p:nvPr/>
          </p:nvSpPr>
          <p:spPr bwMode="auto">
            <a:xfrm>
              <a:off x="4646" y="303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6" name="Oval 312"/>
            <p:cNvSpPr>
              <a:spLocks noChangeArrowheads="1"/>
            </p:cNvSpPr>
            <p:nvPr/>
          </p:nvSpPr>
          <p:spPr bwMode="auto">
            <a:xfrm>
              <a:off x="4656" y="3082"/>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7" name="Oval 313"/>
            <p:cNvSpPr>
              <a:spLocks noChangeArrowheads="1"/>
            </p:cNvSpPr>
            <p:nvPr/>
          </p:nvSpPr>
          <p:spPr bwMode="auto">
            <a:xfrm>
              <a:off x="4551" y="3032"/>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8" name="Oval 314"/>
            <p:cNvSpPr>
              <a:spLocks noChangeArrowheads="1"/>
            </p:cNvSpPr>
            <p:nvPr/>
          </p:nvSpPr>
          <p:spPr bwMode="auto">
            <a:xfrm>
              <a:off x="4591" y="2966"/>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29" name="Oval 315"/>
            <p:cNvSpPr>
              <a:spLocks noChangeArrowheads="1"/>
            </p:cNvSpPr>
            <p:nvPr/>
          </p:nvSpPr>
          <p:spPr bwMode="auto">
            <a:xfrm>
              <a:off x="5083" y="307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0" name="Oval 316"/>
            <p:cNvSpPr>
              <a:spLocks noChangeArrowheads="1"/>
            </p:cNvSpPr>
            <p:nvPr/>
          </p:nvSpPr>
          <p:spPr bwMode="auto">
            <a:xfrm>
              <a:off x="4952" y="3027"/>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1" name="Oval 317"/>
            <p:cNvSpPr>
              <a:spLocks noChangeArrowheads="1"/>
            </p:cNvSpPr>
            <p:nvPr/>
          </p:nvSpPr>
          <p:spPr bwMode="auto">
            <a:xfrm>
              <a:off x="4823" y="2952"/>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2" name="Oval 318"/>
            <p:cNvSpPr>
              <a:spLocks noChangeArrowheads="1"/>
            </p:cNvSpPr>
            <p:nvPr/>
          </p:nvSpPr>
          <p:spPr bwMode="auto">
            <a:xfrm>
              <a:off x="4823" y="3058"/>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3" name="Oval 319"/>
            <p:cNvSpPr>
              <a:spLocks noChangeArrowheads="1"/>
            </p:cNvSpPr>
            <p:nvPr/>
          </p:nvSpPr>
          <p:spPr bwMode="auto">
            <a:xfrm>
              <a:off x="4876" y="3020"/>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4" name="Oval 320"/>
            <p:cNvSpPr>
              <a:spLocks noChangeArrowheads="1"/>
            </p:cNvSpPr>
            <p:nvPr/>
          </p:nvSpPr>
          <p:spPr bwMode="auto">
            <a:xfrm>
              <a:off x="4885" y="306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5" name="Oval 321"/>
            <p:cNvSpPr>
              <a:spLocks noChangeArrowheads="1"/>
            </p:cNvSpPr>
            <p:nvPr/>
          </p:nvSpPr>
          <p:spPr bwMode="auto">
            <a:xfrm>
              <a:off x="4782" y="3018"/>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6" name="Oval 322"/>
            <p:cNvSpPr>
              <a:spLocks noChangeArrowheads="1"/>
            </p:cNvSpPr>
            <p:nvPr/>
          </p:nvSpPr>
          <p:spPr bwMode="auto">
            <a:xfrm>
              <a:off x="4881" y="3046"/>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7" name="Oval 323"/>
            <p:cNvSpPr>
              <a:spLocks noChangeArrowheads="1"/>
            </p:cNvSpPr>
            <p:nvPr/>
          </p:nvSpPr>
          <p:spPr bwMode="auto">
            <a:xfrm>
              <a:off x="5017" y="298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8" name="Oval 324"/>
            <p:cNvSpPr>
              <a:spLocks noChangeArrowheads="1"/>
            </p:cNvSpPr>
            <p:nvPr/>
          </p:nvSpPr>
          <p:spPr bwMode="auto">
            <a:xfrm>
              <a:off x="5054" y="305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39" name="Oval 325"/>
            <p:cNvSpPr>
              <a:spLocks noChangeArrowheads="1"/>
            </p:cNvSpPr>
            <p:nvPr/>
          </p:nvSpPr>
          <p:spPr bwMode="auto">
            <a:xfrm>
              <a:off x="4923" y="298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0" name="Oval 326"/>
            <p:cNvSpPr>
              <a:spLocks noChangeArrowheads="1"/>
            </p:cNvSpPr>
            <p:nvPr/>
          </p:nvSpPr>
          <p:spPr bwMode="auto">
            <a:xfrm>
              <a:off x="4923" y="3088"/>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1" name="Oval 327"/>
            <p:cNvSpPr>
              <a:spLocks noChangeArrowheads="1"/>
            </p:cNvSpPr>
            <p:nvPr/>
          </p:nvSpPr>
          <p:spPr bwMode="auto">
            <a:xfrm>
              <a:off x="4976" y="3049"/>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2" name="Oval 328"/>
            <p:cNvSpPr>
              <a:spLocks noChangeArrowheads="1"/>
            </p:cNvSpPr>
            <p:nvPr/>
          </p:nvSpPr>
          <p:spPr bwMode="auto">
            <a:xfrm>
              <a:off x="4986" y="3096"/>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3" name="Oval 329"/>
            <p:cNvSpPr>
              <a:spLocks noChangeArrowheads="1"/>
            </p:cNvSpPr>
            <p:nvPr/>
          </p:nvSpPr>
          <p:spPr bwMode="auto">
            <a:xfrm>
              <a:off x="4881" y="3046"/>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4" name="Oval 330"/>
            <p:cNvSpPr>
              <a:spLocks noChangeArrowheads="1"/>
            </p:cNvSpPr>
            <p:nvPr/>
          </p:nvSpPr>
          <p:spPr bwMode="auto">
            <a:xfrm>
              <a:off x="4921" y="298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5" name="Oval 331"/>
            <p:cNvSpPr>
              <a:spLocks noChangeArrowheads="1"/>
            </p:cNvSpPr>
            <p:nvPr/>
          </p:nvSpPr>
          <p:spPr bwMode="auto">
            <a:xfrm>
              <a:off x="4506" y="307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6" name="Oval 332"/>
            <p:cNvSpPr>
              <a:spLocks noChangeArrowheads="1"/>
            </p:cNvSpPr>
            <p:nvPr/>
          </p:nvSpPr>
          <p:spPr bwMode="auto">
            <a:xfrm>
              <a:off x="4375" y="3027"/>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7" name="Oval 333"/>
            <p:cNvSpPr>
              <a:spLocks noChangeArrowheads="1"/>
            </p:cNvSpPr>
            <p:nvPr/>
          </p:nvSpPr>
          <p:spPr bwMode="auto">
            <a:xfrm>
              <a:off x="4247" y="2952"/>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8" name="Oval 334"/>
            <p:cNvSpPr>
              <a:spLocks noChangeArrowheads="1"/>
            </p:cNvSpPr>
            <p:nvPr/>
          </p:nvSpPr>
          <p:spPr bwMode="auto">
            <a:xfrm>
              <a:off x="4247" y="3058"/>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49" name="Oval 335"/>
            <p:cNvSpPr>
              <a:spLocks noChangeArrowheads="1"/>
            </p:cNvSpPr>
            <p:nvPr/>
          </p:nvSpPr>
          <p:spPr bwMode="auto">
            <a:xfrm>
              <a:off x="4299" y="3020"/>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0" name="Oval 336"/>
            <p:cNvSpPr>
              <a:spLocks noChangeArrowheads="1"/>
            </p:cNvSpPr>
            <p:nvPr/>
          </p:nvSpPr>
          <p:spPr bwMode="auto">
            <a:xfrm>
              <a:off x="4308" y="3068"/>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1" name="Oval 337"/>
            <p:cNvSpPr>
              <a:spLocks noChangeArrowheads="1"/>
            </p:cNvSpPr>
            <p:nvPr/>
          </p:nvSpPr>
          <p:spPr bwMode="auto">
            <a:xfrm>
              <a:off x="4205" y="3018"/>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2" name="Oval 338"/>
            <p:cNvSpPr>
              <a:spLocks noChangeArrowheads="1"/>
            </p:cNvSpPr>
            <p:nvPr/>
          </p:nvSpPr>
          <p:spPr bwMode="auto">
            <a:xfrm>
              <a:off x="4305" y="3046"/>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3" name="Oval 339"/>
            <p:cNvSpPr>
              <a:spLocks noChangeArrowheads="1"/>
            </p:cNvSpPr>
            <p:nvPr/>
          </p:nvSpPr>
          <p:spPr bwMode="auto">
            <a:xfrm>
              <a:off x="4441" y="298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4" name="Oval 340"/>
            <p:cNvSpPr>
              <a:spLocks noChangeArrowheads="1"/>
            </p:cNvSpPr>
            <p:nvPr/>
          </p:nvSpPr>
          <p:spPr bwMode="auto">
            <a:xfrm>
              <a:off x="4477" y="305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5" name="Oval 341"/>
            <p:cNvSpPr>
              <a:spLocks noChangeArrowheads="1"/>
            </p:cNvSpPr>
            <p:nvPr/>
          </p:nvSpPr>
          <p:spPr bwMode="auto">
            <a:xfrm>
              <a:off x="4346" y="298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6" name="Oval 342"/>
            <p:cNvSpPr>
              <a:spLocks noChangeArrowheads="1"/>
            </p:cNvSpPr>
            <p:nvPr/>
          </p:nvSpPr>
          <p:spPr bwMode="auto">
            <a:xfrm>
              <a:off x="4346" y="3088"/>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7" name="Oval 343"/>
            <p:cNvSpPr>
              <a:spLocks noChangeArrowheads="1"/>
            </p:cNvSpPr>
            <p:nvPr/>
          </p:nvSpPr>
          <p:spPr bwMode="auto">
            <a:xfrm>
              <a:off x="4399" y="3049"/>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58" name="Oval 344"/>
            <p:cNvSpPr>
              <a:spLocks noChangeArrowheads="1"/>
            </p:cNvSpPr>
            <p:nvPr/>
          </p:nvSpPr>
          <p:spPr bwMode="auto">
            <a:xfrm>
              <a:off x="4410" y="3096"/>
              <a:ext cx="92" cy="106"/>
            </a:xfrm>
            <a:prstGeom prst="ellipse">
              <a:avLst/>
            </a:prstGeom>
            <a:solidFill>
              <a:srgbClr val="FF3300"/>
            </a:solidFill>
            <a:ln w="9525">
              <a:solidFill>
                <a:schemeClr val="tx1"/>
              </a:solidFill>
              <a:round/>
              <a:headEnd/>
              <a:tailEnd/>
            </a:ln>
            <a:effectLst/>
          </p:spPr>
          <p:txBody>
            <a:bodyPr wrap="none" anchor="ctr"/>
            <a:lstStyle/>
            <a:p>
              <a:endParaRPr lang="cs-CZ" altLang="cs-CZ">
                <a:solidFill>
                  <a:schemeClr val="tx1"/>
                </a:solidFill>
              </a:endParaRPr>
            </a:p>
          </p:txBody>
        </p:sp>
        <p:sp>
          <p:nvSpPr>
            <p:cNvPr id="859" name="Oval 345"/>
            <p:cNvSpPr>
              <a:spLocks noChangeArrowheads="1"/>
            </p:cNvSpPr>
            <p:nvPr/>
          </p:nvSpPr>
          <p:spPr bwMode="auto">
            <a:xfrm>
              <a:off x="4305" y="3046"/>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0" name="Oval 346"/>
            <p:cNvSpPr>
              <a:spLocks noChangeArrowheads="1"/>
            </p:cNvSpPr>
            <p:nvPr/>
          </p:nvSpPr>
          <p:spPr bwMode="auto">
            <a:xfrm>
              <a:off x="4345" y="298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1" name="Oval 347"/>
            <p:cNvSpPr>
              <a:spLocks noChangeArrowheads="1"/>
            </p:cNvSpPr>
            <p:nvPr/>
          </p:nvSpPr>
          <p:spPr bwMode="auto">
            <a:xfrm>
              <a:off x="4983" y="2910"/>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2" name="Oval 348"/>
            <p:cNvSpPr>
              <a:spLocks noChangeArrowheads="1"/>
            </p:cNvSpPr>
            <p:nvPr/>
          </p:nvSpPr>
          <p:spPr bwMode="auto">
            <a:xfrm>
              <a:off x="4852" y="2863"/>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3" name="Oval 349"/>
            <p:cNvSpPr>
              <a:spLocks noChangeArrowheads="1"/>
            </p:cNvSpPr>
            <p:nvPr/>
          </p:nvSpPr>
          <p:spPr bwMode="auto">
            <a:xfrm>
              <a:off x="4724" y="2788"/>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4" name="Oval 350"/>
            <p:cNvSpPr>
              <a:spLocks noChangeArrowheads="1"/>
            </p:cNvSpPr>
            <p:nvPr/>
          </p:nvSpPr>
          <p:spPr bwMode="auto">
            <a:xfrm>
              <a:off x="4724" y="2894"/>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5" name="Oval 351"/>
            <p:cNvSpPr>
              <a:spLocks noChangeArrowheads="1"/>
            </p:cNvSpPr>
            <p:nvPr/>
          </p:nvSpPr>
          <p:spPr bwMode="auto">
            <a:xfrm>
              <a:off x="4776" y="2856"/>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6" name="Oval 352"/>
            <p:cNvSpPr>
              <a:spLocks noChangeArrowheads="1"/>
            </p:cNvSpPr>
            <p:nvPr/>
          </p:nvSpPr>
          <p:spPr bwMode="auto">
            <a:xfrm>
              <a:off x="4785" y="2905"/>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7" name="Oval 353"/>
            <p:cNvSpPr>
              <a:spLocks noChangeArrowheads="1"/>
            </p:cNvSpPr>
            <p:nvPr/>
          </p:nvSpPr>
          <p:spPr bwMode="auto">
            <a:xfrm>
              <a:off x="4682" y="2854"/>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8" name="Oval 354"/>
            <p:cNvSpPr>
              <a:spLocks noChangeArrowheads="1"/>
            </p:cNvSpPr>
            <p:nvPr/>
          </p:nvSpPr>
          <p:spPr bwMode="auto">
            <a:xfrm>
              <a:off x="4782" y="2882"/>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69" name="Oval 355"/>
            <p:cNvSpPr>
              <a:spLocks noChangeArrowheads="1"/>
            </p:cNvSpPr>
            <p:nvPr/>
          </p:nvSpPr>
          <p:spPr bwMode="auto">
            <a:xfrm>
              <a:off x="4918" y="281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0" name="Oval 356"/>
            <p:cNvSpPr>
              <a:spLocks noChangeArrowheads="1"/>
            </p:cNvSpPr>
            <p:nvPr/>
          </p:nvSpPr>
          <p:spPr bwMode="auto">
            <a:xfrm>
              <a:off x="4954" y="289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1" name="Oval 357"/>
            <p:cNvSpPr>
              <a:spLocks noChangeArrowheads="1"/>
            </p:cNvSpPr>
            <p:nvPr/>
          </p:nvSpPr>
          <p:spPr bwMode="auto">
            <a:xfrm>
              <a:off x="4823" y="2816"/>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2" name="Oval 358"/>
            <p:cNvSpPr>
              <a:spLocks noChangeArrowheads="1"/>
            </p:cNvSpPr>
            <p:nvPr/>
          </p:nvSpPr>
          <p:spPr bwMode="auto">
            <a:xfrm>
              <a:off x="4823" y="2924"/>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3" name="Oval 359"/>
            <p:cNvSpPr>
              <a:spLocks noChangeArrowheads="1"/>
            </p:cNvSpPr>
            <p:nvPr/>
          </p:nvSpPr>
          <p:spPr bwMode="auto">
            <a:xfrm>
              <a:off x="4876" y="288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4" name="Oval 360"/>
            <p:cNvSpPr>
              <a:spLocks noChangeArrowheads="1"/>
            </p:cNvSpPr>
            <p:nvPr/>
          </p:nvSpPr>
          <p:spPr bwMode="auto">
            <a:xfrm>
              <a:off x="4887" y="293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5" name="Oval 361"/>
            <p:cNvSpPr>
              <a:spLocks noChangeArrowheads="1"/>
            </p:cNvSpPr>
            <p:nvPr/>
          </p:nvSpPr>
          <p:spPr bwMode="auto">
            <a:xfrm>
              <a:off x="4782" y="2882"/>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6" name="Oval 362"/>
            <p:cNvSpPr>
              <a:spLocks noChangeArrowheads="1"/>
            </p:cNvSpPr>
            <p:nvPr/>
          </p:nvSpPr>
          <p:spPr bwMode="auto">
            <a:xfrm>
              <a:off x="4821" y="2816"/>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7" name="Oval 363"/>
            <p:cNvSpPr>
              <a:spLocks noChangeArrowheads="1"/>
            </p:cNvSpPr>
            <p:nvPr/>
          </p:nvSpPr>
          <p:spPr bwMode="auto">
            <a:xfrm>
              <a:off x="4571" y="2910"/>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8" name="Oval 364"/>
            <p:cNvSpPr>
              <a:spLocks noChangeArrowheads="1"/>
            </p:cNvSpPr>
            <p:nvPr/>
          </p:nvSpPr>
          <p:spPr bwMode="auto">
            <a:xfrm>
              <a:off x="4441" y="286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79" name="Oval 365"/>
            <p:cNvSpPr>
              <a:spLocks noChangeArrowheads="1"/>
            </p:cNvSpPr>
            <p:nvPr/>
          </p:nvSpPr>
          <p:spPr bwMode="auto">
            <a:xfrm>
              <a:off x="4312" y="2788"/>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0" name="Oval 366"/>
            <p:cNvSpPr>
              <a:spLocks noChangeArrowheads="1"/>
            </p:cNvSpPr>
            <p:nvPr/>
          </p:nvSpPr>
          <p:spPr bwMode="auto">
            <a:xfrm>
              <a:off x="4312" y="2894"/>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1" name="Oval 367"/>
            <p:cNvSpPr>
              <a:spLocks noChangeArrowheads="1"/>
            </p:cNvSpPr>
            <p:nvPr/>
          </p:nvSpPr>
          <p:spPr bwMode="auto">
            <a:xfrm>
              <a:off x="4365" y="2856"/>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2" name="Oval 368"/>
            <p:cNvSpPr>
              <a:spLocks noChangeArrowheads="1"/>
            </p:cNvSpPr>
            <p:nvPr/>
          </p:nvSpPr>
          <p:spPr bwMode="auto">
            <a:xfrm>
              <a:off x="4374" y="2905"/>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3" name="Oval 369"/>
            <p:cNvSpPr>
              <a:spLocks noChangeArrowheads="1"/>
            </p:cNvSpPr>
            <p:nvPr/>
          </p:nvSpPr>
          <p:spPr bwMode="auto">
            <a:xfrm>
              <a:off x="4270" y="2854"/>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4" name="Oval 370"/>
            <p:cNvSpPr>
              <a:spLocks noChangeArrowheads="1"/>
            </p:cNvSpPr>
            <p:nvPr/>
          </p:nvSpPr>
          <p:spPr bwMode="auto">
            <a:xfrm>
              <a:off x="4370" y="2882"/>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5" name="Oval 371"/>
            <p:cNvSpPr>
              <a:spLocks noChangeArrowheads="1"/>
            </p:cNvSpPr>
            <p:nvPr/>
          </p:nvSpPr>
          <p:spPr bwMode="auto">
            <a:xfrm>
              <a:off x="4506" y="281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6" name="Oval 372"/>
            <p:cNvSpPr>
              <a:spLocks noChangeArrowheads="1"/>
            </p:cNvSpPr>
            <p:nvPr/>
          </p:nvSpPr>
          <p:spPr bwMode="auto">
            <a:xfrm>
              <a:off x="4542" y="289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7" name="Oval 373"/>
            <p:cNvSpPr>
              <a:spLocks noChangeArrowheads="1"/>
            </p:cNvSpPr>
            <p:nvPr/>
          </p:nvSpPr>
          <p:spPr bwMode="auto">
            <a:xfrm>
              <a:off x="4412" y="281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8" name="Oval 374"/>
            <p:cNvSpPr>
              <a:spLocks noChangeArrowheads="1"/>
            </p:cNvSpPr>
            <p:nvPr/>
          </p:nvSpPr>
          <p:spPr bwMode="auto">
            <a:xfrm>
              <a:off x="4412" y="292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89" name="Oval 375"/>
            <p:cNvSpPr>
              <a:spLocks noChangeArrowheads="1"/>
            </p:cNvSpPr>
            <p:nvPr/>
          </p:nvSpPr>
          <p:spPr bwMode="auto">
            <a:xfrm>
              <a:off x="4464" y="2886"/>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0" name="Oval 376"/>
            <p:cNvSpPr>
              <a:spLocks noChangeArrowheads="1"/>
            </p:cNvSpPr>
            <p:nvPr/>
          </p:nvSpPr>
          <p:spPr bwMode="auto">
            <a:xfrm>
              <a:off x="4475" y="2933"/>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1" name="Oval 377"/>
            <p:cNvSpPr>
              <a:spLocks noChangeArrowheads="1"/>
            </p:cNvSpPr>
            <p:nvPr/>
          </p:nvSpPr>
          <p:spPr bwMode="auto">
            <a:xfrm>
              <a:off x="4370" y="2882"/>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2" name="Oval 378"/>
            <p:cNvSpPr>
              <a:spLocks noChangeArrowheads="1"/>
            </p:cNvSpPr>
            <p:nvPr/>
          </p:nvSpPr>
          <p:spPr bwMode="auto">
            <a:xfrm>
              <a:off x="4410" y="2816"/>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3" name="Oval 379"/>
            <p:cNvSpPr>
              <a:spLocks noChangeArrowheads="1"/>
            </p:cNvSpPr>
            <p:nvPr/>
          </p:nvSpPr>
          <p:spPr bwMode="auto">
            <a:xfrm>
              <a:off x="4653" y="267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4" name="Oval 380"/>
            <p:cNvSpPr>
              <a:spLocks noChangeArrowheads="1"/>
            </p:cNvSpPr>
            <p:nvPr/>
          </p:nvSpPr>
          <p:spPr bwMode="auto">
            <a:xfrm>
              <a:off x="4522" y="2631"/>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5" name="Oval 381"/>
            <p:cNvSpPr>
              <a:spLocks noChangeArrowheads="1"/>
            </p:cNvSpPr>
            <p:nvPr/>
          </p:nvSpPr>
          <p:spPr bwMode="auto">
            <a:xfrm>
              <a:off x="4394" y="255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6" name="Oval 382"/>
            <p:cNvSpPr>
              <a:spLocks noChangeArrowheads="1"/>
            </p:cNvSpPr>
            <p:nvPr/>
          </p:nvSpPr>
          <p:spPr bwMode="auto">
            <a:xfrm>
              <a:off x="4394" y="266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7" name="Oval 383"/>
            <p:cNvSpPr>
              <a:spLocks noChangeArrowheads="1"/>
            </p:cNvSpPr>
            <p:nvPr/>
          </p:nvSpPr>
          <p:spPr bwMode="auto">
            <a:xfrm>
              <a:off x="4446" y="2624"/>
              <a:ext cx="91"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8" name="Oval 384"/>
            <p:cNvSpPr>
              <a:spLocks noChangeArrowheads="1"/>
            </p:cNvSpPr>
            <p:nvPr/>
          </p:nvSpPr>
          <p:spPr bwMode="auto">
            <a:xfrm>
              <a:off x="4455" y="2673"/>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899" name="Oval 385"/>
            <p:cNvSpPr>
              <a:spLocks noChangeArrowheads="1"/>
            </p:cNvSpPr>
            <p:nvPr/>
          </p:nvSpPr>
          <p:spPr bwMode="auto">
            <a:xfrm>
              <a:off x="4352" y="2623"/>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0" name="Oval 386"/>
            <p:cNvSpPr>
              <a:spLocks noChangeArrowheads="1"/>
            </p:cNvSpPr>
            <p:nvPr/>
          </p:nvSpPr>
          <p:spPr bwMode="auto">
            <a:xfrm>
              <a:off x="4452" y="2650"/>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1" name="Oval 387"/>
            <p:cNvSpPr>
              <a:spLocks noChangeArrowheads="1"/>
            </p:cNvSpPr>
            <p:nvPr/>
          </p:nvSpPr>
          <p:spPr bwMode="auto">
            <a:xfrm>
              <a:off x="4588" y="258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2" name="Oval 388"/>
            <p:cNvSpPr>
              <a:spLocks noChangeArrowheads="1"/>
            </p:cNvSpPr>
            <p:nvPr/>
          </p:nvSpPr>
          <p:spPr bwMode="auto">
            <a:xfrm>
              <a:off x="4624" y="2661"/>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3" name="Oval 389"/>
            <p:cNvSpPr>
              <a:spLocks noChangeArrowheads="1"/>
            </p:cNvSpPr>
            <p:nvPr/>
          </p:nvSpPr>
          <p:spPr bwMode="auto">
            <a:xfrm>
              <a:off x="4493" y="258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4" name="Oval 390"/>
            <p:cNvSpPr>
              <a:spLocks noChangeArrowheads="1"/>
            </p:cNvSpPr>
            <p:nvPr/>
          </p:nvSpPr>
          <p:spPr bwMode="auto">
            <a:xfrm>
              <a:off x="4493" y="269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5" name="Oval 391"/>
            <p:cNvSpPr>
              <a:spLocks noChangeArrowheads="1"/>
            </p:cNvSpPr>
            <p:nvPr/>
          </p:nvSpPr>
          <p:spPr bwMode="auto">
            <a:xfrm>
              <a:off x="4546" y="265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6" name="Oval 392"/>
            <p:cNvSpPr>
              <a:spLocks noChangeArrowheads="1"/>
            </p:cNvSpPr>
            <p:nvPr/>
          </p:nvSpPr>
          <p:spPr bwMode="auto">
            <a:xfrm>
              <a:off x="4557" y="2701"/>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7" name="Oval 393"/>
            <p:cNvSpPr>
              <a:spLocks noChangeArrowheads="1"/>
            </p:cNvSpPr>
            <p:nvPr/>
          </p:nvSpPr>
          <p:spPr bwMode="auto">
            <a:xfrm>
              <a:off x="4452" y="2650"/>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8" name="Oval 394"/>
            <p:cNvSpPr>
              <a:spLocks noChangeArrowheads="1"/>
            </p:cNvSpPr>
            <p:nvPr/>
          </p:nvSpPr>
          <p:spPr bwMode="auto">
            <a:xfrm>
              <a:off x="4491" y="258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09" name="Oval 395"/>
            <p:cNvSpPr>
              <a:spLocks noChangeArrowheads="1"/>
            </p:cNvSpPr>
            <p:nvPr/>
          </p:nvSpPr>
          <p:spPr bwMode="auto">
            <a:xfrm>
              <a:off x="4983" y="269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0" name="Oval 396"/>
            <p:cNvSpPr>
              <a:spLocks noChangeArrowheads="1"/>
            </p:cNvSpPr>
            <p:nvPr/>
          </p:nvSpPr>
          <p:spPr bwMode="auto">
            <a:xfrm>
              <a:off x="4852" y="2645"/>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1" name="Oval 397"/>
            <p:cNvSpPr>
              <a:spLocks noChangeArrowheads="1"/>
            </p:cNvSpPr>
            <p:nvPr/>
          </p:nvSpPr>
          <p:spPr bwMode="auto">
            <a:xfrm>
              <a:off x="4724" y="257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2" name="Oval 398"/>
            <p:cNvSpPr>
              <a:spLocks noChangeArrowheads="1"/>
            </p:cNvSpPr>
            <p:nvPr/>
          </p:nvSpPr>
          <p:spPr bwMode="auto">
            <a:xfrm>
              <a:off x="4724" y="2677"/>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3" name="Oval 399"/>
            <p:cNvSpPr>
              <a:spLocks noChangeArrowheads="1"/>
            </p:cNvSpPr>
            <p:nvPr/>
          </p:nvSpPr>
          <p:spPr bwMode="auto">
            <a:xfrm>
              <a:off x="4776" y="2638"/>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4" name="Oval 400"/>
            <p:cNvSpPr>
              <a:spLocks noChangeArrowheads="1"/>
            </p:cNvSpPr>
            <p:nvPr/>
          </p:nvSpPr>
          <p:spPr bwMode="auto">
            <a:xfrm>
              <a:off x="4785" y="2687"/>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5" name="Oval 401"/>
            <p:cNvSpPr>
              <a:spLocks noChangeArrowheads="1"/>
            </p:cNvSpPr>
            <p:nvPr/>
          </p:nvSpPr>
          <p:spPr bwMode="auto">
            <a:xfrm>
              <a:off x="4682" y="2636"/>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6" name="Oval 402"/>
            <p:cNvSpPr>
              <a:spLocks noChangeArrowheads="1"/>
            </p:cNvSpPr>
            <p:nvPr/>
          </p:nvSpPr>
          <p:spPr bwMode="auto">
            <a:xfrm>
              <a:off x="4782" y="2664"/>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7" name="Oval 403"/>
            <p:cNvSpPr>
              <a:spLocks noChangeArrowheads="1"/>
            </p:cNvSpPr>
            <p:nvPr/>
          </p:nvSpPr>
          <p:spPr bwMode="auto">
            <a:xfrm>
              <a:off x="4918" y="259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8" name="Oval 404"/>
            <p:cNvSpPr>
              <a:spLocks noChangeArrowheads="1"/>
            </p:cNvSpPr>
            <p:nvPr/>
          </p:nvSpPr>
          <p:spPr bwMode="auto">
            <a:xfrm>
              <a:off x="4954" y="2675"/>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19" name="Oval 405"/>
            <p:cNvSpPr>
              <a:spLocks noChangeArrowheads="1"/>
            </p:cNvSpPr>
            <p:nvPr/>
          </p:nvSpPr>
          <p:spPr bwMode="auto">
            <a:xfrm>
              <a:off x="4823" y="2598"/>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0" name="Oval 406"/>
            <p:cNvSpPr>
              <a:spLocks noChangeArrowheads="1"/>
            </p:cNvSpPr>
            <p:nvPr/>
          </p:nvSpPr>
          <p:spPr bwMode="auto">
            <a:xfrm>
              <a:off x="4823" y="270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1" name="Oval 407"/>
            <p:cNvSpPr>
              <a:spLocks noChangeArrowheads="1"/>
            </p:cNvSpPr>
            <p:nvPr/>
          </p:nvSpPr>
          <p:spPr bwMode="auto">
            <a:xfrm>
              <a:off x="4876" y="2668"/>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2" name="Oval 408"/>
            <p:cNvSpPr>
              <a:spLocks noChangeArrowheads="1"/>
            </p:cNvSpPr>
            <p:nvPr/>
          </p:nvSpPr>
          <p:spPr bwMode="auto">
            <a:xfrm>
              <a:off x="4887" y="2715"/>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3" name="Oval 409"/>
            <p:cNvSpPr>
              <a:spLocks noChangeArrowheads="1"/>
            </p:cNvSpPr>
            <p:nvPr/>
          </p:nvSpPr>
          <p:spPr bwMode="auto">
            <a:xfrm>
              <a:off x="4782" y="2664"/>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4" name="Oval 410"/>
            <p:cNvSpPr>
              <a:spLocks noChangeArrowheads="1"/>
            </p:cNvSpPr>
            <p:nvPr/>
          </p:nvSpPr>
          <p:spPr bwMode="auto">
            <a:xfrm>
              <a:off x="4821" y="2598"/>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5" name="Oval 411"/>
            <p:cNvSpPr>
              <a:spLocks noChangeArrowheads="1"/>
            </p:cNvSpPr>
            <p:nvPr/>
          </p:nvSpPr>
          <p:spPr bwMode="auto">
            <a:xfrm>
              <a:off x="4406" y="269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6" name="Oval 412"/>
            <p:cNvSpPr>
              <a:spLocks noChangeArrowheads="1"/>
            </p:cNvSpPr>
            <p:nvPr/>
          </p:nvSpPr>
          <p:spPr bwMode="auto">
            <a:xfrm>
              <a:off x="4276" y="2645"/>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7" name="Oval 413"/>
            <p:cNvSpPr>
              <a:spLocks noChangeArrowheads="1"/>
            </p:cNvSpPr>
            <p:nvPr/>
          </p:nvSpPr>
          <p:spPr bwMode="auto">
            <a:xfrm>
              <a:off x="4147" y="257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8" name="Oval 414"/>
            <p:cNvSpPr>
              <a:spLocks noChangeArrowheads="1"/>
            </p:cNvSpPr>
            <p:nvPr/>
          </p:nvSpPr>
          <p:spPr bwMode="auto">
            <a:xfrm>
              <a:off x="4147" y="2677"/>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29" name="Oval 415"/>
            <p:cNvSpPr>
              <a:spLocks noChangeArrowheads="1"/>
            </p:cNvSpPr>
            <p:nvPr/>
          </p:nvSpPr>
          <p:spPr bwMode="auto">
            <a:xfrm>
              <a:off x="4200" y="2638"/>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0" name="Oval 416"/>
            <p:cNvSpPr>
              <a:spLocks noChangeArrowheads="1"/>
            </p:cNvSpPr>
            <p:nvPr/>
          </p:nvSpPr>
          <p:spPr bwMode="auto">
            <a:xfrm>
              <a:off x="4209" y="2687"/>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1" name="Oval 417"/>
            <p:cNvSpPr>
              <a:spLocks noChangeArrowheads="1"/>
            </p:cNvSpPr>
            <p:nvPr/>
          </p:nvSpPr>
          <p:spPr bwMode="auto">
            <a:xfrm>
              <a:off x="4105" y="2636"/>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2" name="Oval 418"/>
            <p:cNvSpPr>
              <a:spLocks noChangeArrowheads="1"/>
            </p:cNvSpPr>
            <p:nvPr/>
          </p:nvSpPr>
          <p:spPr bwMode="auto">
            <a:xfrm>
              <a:off x="4205" y="2664"/>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3" name="Oval 419"/>
            <p:cNvSpPr>
              <a:spLocks noChangeArrowheads="1"/>
            </p:cNvSpPr>
            <p:nvPr/>
          </p:nvSpPr>
          <p:spPr bwMode="auto">
            <a:xfrm>
              <a:off x="4341" y="259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4" name="Oval 420"/>
            <p:cNvSpPr>
              <a:spLocks noChangeArrowheads="1"/>
            </p:cNvSpPr>
            <p:nvPr/>
          </p:nvSpPr>
          <p:spPr bwMode="auto">
            <a:xfrm>
              <a:off x="4377" y="2675"/>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5" name="Oval 421"/>
            <p:cNvSpPr>
              <a:spLocks noChangeArrowheads="1"/>
            </p:cNvSpPr>
            <p:nvPr/>
          </p:nvSpPr>
          <p:spPr bwMode="auto">
            <a:xfrm>
              <a:off x="4247" y="259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6" name="Oval 422"/>
            <p:cNvSpPr>
              <a:spLocks noChangeArrowheads="1"/>
            </p:cNvSpPr>
            <p:nvPr/>
          </p:nvSpPr>
          <p:spPr bwMode="auto">
            <a:xfrm>
              <a:off x="4247" y="270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7" name="Oval 423"/>
            <p:cNvSpPr>
              <a:spLocks noChangeArrowheads="1"/>
            </p:cNvSpPr>
            <p:nvPr/>
          </p:nvSpPr>
          <p:spPr bwMode="auto">
            <a:xfrm>
              <a:off x="4299" y="2668"/>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8" name="Oval 424"/>
            <p:cNvSpPr>
              <a:spLocks noChangeArrowheads="1"/>
            </p:cNvSpPr>
            <p:nvPr/>
          </p:nvSpPr>
          <p:spPr bwMode="auto">
            <a:xfrm>
              <a:off x="4310" y="2715"/>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39" name="Oval 425"/>
            <p:cNvSpPr>
              <a:spLocks noChangeArrowheads="1"/>
            </p:cNvSpPr>
            <p:nvPr/>
          </p:nvSpPr>
          <p:spPr bwMode="auto">
            <a:xfrm>
              <a:off x="4205" y="2664"/>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0" name="Oval 426"/>
            <p:cNvSpPr>
              <a:spLocks noChangeArrowheads="1"/>
            </p:cNvSpPr>
            <p:nvPr/>
          </p:nvSpPr>
          <p:spPr bwMode="auto">
            <a:xfrm>
              <a:off x="4245" y="259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1" name="Oval 427"/>
            <p:cNvSpPr>
              <a:spLocks noChangeArrowheads="1"/>
            </p:cNvSpPr>
            <p:nvPr/>
          </p:nvSpPr>
          <p:spPr bwMode="auto">
            <a:xfrm>
              <a:off x="5064" y="3528"/>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2" name="Oval 428"/>
            <p:cNvSpPr>
              <a:spLocks noChangeArrowheads="1"/>
            </p:cNvSpPr>
            <p:nvPr/>
          </p:nvSpPr>
          <p:spPr bwMode="auto">
            <a:xfrm>
              <a:off x="4934" y="3481"/>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3" name="Oval 429"/>
            <p:cNvSpPr>
              <a:spLocks noChangeArrowheads="1"/>
            </p:cNvSpPr>
            <p:nvPr/>
          </p:nvSpPr>
          <p:spPr bwMode="auto">
            <a:xfrm>
              <a:off x="4805" y="340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4" name="Oval 430"/>
            <p:cNvSpPr>
              <a:spLocks noChangeArrowheads="1"/>
            </p:cNvSpPr>
            <p:nvPr/>
          </p:nvSpPr>
          <p:spPr bwMode="auto">
            <a:xfrm>
              <a:off x="4805" y="3512"/>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5" name="Oval 431"/>
            <p:cNvSpPr>
              <a:spLocks noChangeArrowheads="1"/>
            </p:cNvSpPr>
            <p:nvPr/>
          </p:nvSpPr>
          <p:spPr bwMode="auto">
            <a:xfrm>
              <a:off x="4858" y="3474"/>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6" name="Oval 432"/>
            <p:cNvSpPr>
              <a:spLocks noChangeArrowheads="1"/>
            </p:cNvSpPr>
            <p:nvPr/>
          </p:nvSpPr>
          <p:spPr bwMode="auto">
            <a:xfrm>
              <a:off x="4867" y="3523"/>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7" name="Oval 433"/>
            <p:cNvSpPr>
              <a:spLocks noChangeArrowheads="1"/>
            </p:cNvSpPr>
            <p:nvPr/>
          </p:nvSpPr>
          <p:spPr bwMode="auto">
            <a:xfrm>
              <a:off x="4763" y="3472"/>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8" name="Oval 434"/>
            <p:cNvSpPr>
              <a:spLocks noChangeArrowheads="1"/>
            </p:cNvSpPr>
            <p:nvPr/>
          </p:nvSpPr>
          <p:spPr bwMode="auto">
            <a:xfrm>
              <a:off x="4863" y="3500"/>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49" name="Oval 435"/>
            <p:cNvSpPr>
              <a:spLocks noChangeArrowheads="1"/>
            </p:cNvSpPr>
            <p:nvPr/>
          </p:nvSpPr>
          <p:spPr bwMode="auto">
            <a:xfrm>
              <a:off x="4999" y="343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0" name="Oval 436"/>
            <p:cNvSpPr>
              <a:spLocks noChangeArrowheads="1"/>
            </p:cNvSpPr>
            <p:nvPr/>
          </p:nvSpPr>
          <p:spPr bwMode="auto">
            <a:xfrm>
              <a:off x="5035" y="3511"/>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1" name="Oval 437"/>
            <p:cNvSpPr>
              <a:spLocks noChangeArrowheads="1"/>
            </p:cNvSpPr>
            <p:nvPr/>
          </p:nvSpPr>
          <p:spPr bwMode="auto">
            <a:xfrm>
              <a:off x="4905" y="343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2" name="Oval 438"/>
            <p:cNvSpPr>
              <a:spLocks noChangeArrowheads="1"/>
            </p:cNvSpPr>
            <p:nvPr/>
          </p:nvSpPr>
          <p:spPr bwMode="auto">
            <a:xfrm>
              <a:off x="4905" y="354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3" name="Oval 439"/>
            <p:cNvSpPr>
              <a:spLocks noChangeArrowheads="1"/>
            </p:cNvSpPr>
            <p:nvPr/>
          </p:nvSpPr>
          <p:spPr bwMode="auto">
            <a:xfrm>
              <a:off x="4957" y="3504"/>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4" name="Oval 440"/>
            <p:cNvSpPr>
              <a:spLocks noChangeArrowheads="1"/>
            </p:cNvSpPr>
            <p:nvPr/>
          </p:nvSpPr>
          <p:spPr bwMode="auto">
            <a:xfrm>
              <a:off x="4968" y="3551"/>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5" name="Oval 441"/>
            <p:cNvSpPr>
              <a:spLocks noChangeArrowheads="1"/>
            </p:cNvSpPr>
            <p:nvPr/>
          </p:nvSpPr>
          <p:spPr bwMode="auto">
            <a:xfrm>
              <a:off x="4863" y="3500"/>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6" name="Oval 442"/>
            <p:cNvSpPr>
              <a:spLocks noChangeArrowheads="1"/>
            </p:cNvSpPr>
            <p:nvPr/>
          </p:nvSpPr>
          <p:spPr bwMode="auto">
            <a:xfrm>
              <a:off x="4903" y="343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7" name="Oval 443"/>
            <p:cNvSpPr>
              <a:spLocks noChangeArrowheads="1"/>
            </p:cNvSpPr>
            <p:nvPr/>
          </p:nvSpPr>
          <p:spPr bwMode="auto">
            <a:xfrm>
              <a:off x="4653" y="3528"/>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8" name="Oval 444"/>
            <p:cNvSpPr>
              <a:spLocks noChangeArrowheads="1"/>
            </p:cNvSpPr>
            <p:nvPr/>
          </p:nvSpPr>
          <p:spPr bwMode="auto">
            <a:xfrm>
              <a:off x="4522" y="3481"/>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59" name="Oval 445"/>
            <p:cNvSpPr>
              <a:spLocks noChangeArrowheads="1"/>
            </p:cNvSpPr>
            <p:nvPr/>
          </p:nvSpPr>
          <p:spPr bwMode="auto">
            <a:xfrm>
              <a:off x="4394" y="340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0" name="Oval 446"/>
            <p:cNvSpPr>
              <a:spLocks noChangeArrowheads="1"/>
            </p:cNvSpPr>
            <p:nvPr/>
          </p:nvSpPr>
          <p:spPr bwMode="auto">
            <a:xfrm>
              <a:off x="4394" y="3512"/>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1" name="Oval 447"/>
            <p:cNvSpPr>
              <a:spLocks noChangeArrowheads="1"/>
            </p:cNvSpPr>
            <p:nvPr/>
          </p:nvSpPr>
          <p:spPr bwMode="auto">
            <a:xfrm>
              <a:off x="4446" y="3474"/>
              <a:ext cx="91"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2" name="Oval 448"/>
            <p:cNvSpPr>
              <a:spLocks noChangeArrowheads="1"/>
            </p:cNvSpPr>
            <p:nvPr/>
          </p:nvSpPr>
          <p:spPr bwMode="auto">
            <a:xfrm>
              <a:off x="4455" y="3523"/>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3" name="Oval 449"/>
            <p:cNvSpPr>
              <a:spLocks noChangeArrowheads="1"/>
            </p:cNvSpPr>
            <p:nvPr/>
          </p:nvSpPr>
          <p:spPr bwMode="auto">
            <a:xfrm>
              <a:off x="4352" y="3472"/>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4" name="Oval 450"/>
            <p:cNvSpPr>
              <a:spLocks noChangeArrowheads="1"/>
            </p:cNvSpPr>
            <p:nvPr/>
          </p:nvSpPr>
          <p:spPr bwMode="auto">
            <a:xfrm>
              <a:off x="4452" y="3500"/>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5" name="Oval 451"/>
            <p:cNvSpPr>
              <a:spLocks noChangeArrowheads="1"/>
            </p:cNvSpPr>
            <p:nvPr/>
          </p:nvSpPr>
          <p:spPr bwMode="auto">
            <a:xfrm>
              <a:off x="4588" y="343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6" name="Oval 452"/>
            <p:cNvSpPr>
              <a:spLocks noChangeArrowheads="1"/>
            </p:cNvSpPr>
            <p:nvPr/>
          </p:nvSpPr>
          <p:spPr bwMode="auto">
            <a:xfrm>
              <a:off x="4624" y="3511"/>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7" name="Oval 453"/>
            <p:cNvSpPr>
              <a:spLocks noChangeArrowheads="1"/>
            </p:cNvSpPr>
            <p:nvPr/>
          </p:nvSpPr>
          <p:spPr bwMode="auto">
            <a:xfrm>
              <a:off x="4493" y="343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8" name="Oval 454"/>
            <p:cNvSpPr>
              <a:spLocks noChangeArrowheads="1"/>
            </p:cNvSpPr>
            <p:nvPr/>
          </p:nvSpPr>
          <p:spPr bwMode="auto">
            <a:xfrm>
              <a:off x="4493" y="354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69" name="Oval 455"/>
            <p:cNvSpPr>
              <a:spLocks noChangeArrowheads="1"/>
            </p:cNvSpPr>
            <p:nvPr/>
          </p:nvSpPr>
          <p:spPr bwMode="auto">
            <a:xfrm>
              <a:off x="4546" y="3504"/>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0" name="Oval 456"/>
            <p:cNvSpPr>
              <a:spLocks noChangeArrowheads="1"/>
            </p:cNvSpPr>
            <p:nvPr/>
          </p:nvSpPr>
          <p:spPr bwMode="auto">
            <a:xfrm>
              <a:off x="4557" y="3551"/>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1" name="Oval 457"/>
            <p:cNvSpPr>
              <a:spLocks noChangeArrowheads="1"/>
            </p:cNvSpPr>
            <p:nvPr/>
          </p:nvSpPr>
          <p:spPr bwMode="auto">
            <a:xfrm>
              <a:off x="4452" y="3500"/>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2" name="Oval 458"/>
            <p:cNvSpPr>
              <a:spLocks noChangeArrowheads="1"/>
            </p:cNvSpPr>
            <p:nvPr/>
          </p:nvSpPr>
          <p:spPr bwMode="auto">
            <a:xfrm>
              <a:off x="4491" y="343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3" name="Oval 459"/>
            <p:cNvSpPr>
              <a:spLocks noChangeArrowheads="1"/>
            </p:cNvSpPr>
            <p:nvPr/>
          </p:nvSpPr>
          <p:spPr bwMode="auto">
            <a:xfrm>
              <a:off x="4734" y="3297"/>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4" name="Oval 460"/>
            <p:cNvSpPr>
              <a:spLocks noChangeArrowheads="1"/>
            </p:cNvSpPr>
            <p:nvPr/>
          </p:nvSpPr>
          <p:spPr bwMode="auto">
            <a:xfrm>
              <a:off x="4604" y="3249"/>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5" name="Oval 461"/>
            <p:cNvSpPr>
              <a:spLocks noChangeArrowheads="1"/>
            </p:cNvSpPr>
            <p:nvPr/>
          </p:nvSpPr>
          <p:spPr bwMode="auto">
            <a:xfrm>
              <a:off x="4475" y="3175"/>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6" name="Oval 462"/>
            <p:cNvSpPr>
              <a:spLocks noChangeArrowheads="1"/>
            </p:cNvSpPr>
            <p:nvPr/>
          </p:nvSpPr>
          <p:spPr bwMode="auto">
            <a:xfrm>
              <a:off x="4475" y="3281"/>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7" name="Oval 463"/>
            <p:cNvSpPr>
              <a:spLocks noChangeArrowheads="1"/>
            </p:cNvSpPr>
            <p:nvPr/>
          </p:nvSpPr>
          <p:spPr bwMode="auto">
            <a:xfrm>
              <a:off x="4528" y="3243"/>
              <a:ext cx="90"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8" name="Oval 464"/>
            <p:cNvSpPr>
              <a:spLocks noChangeArrowheads="1"/>
            </p:cNvSpPr>
            <p:nvPr/>
          </p:nvSpPr>
          <p:spPr bwMode="auto">
            <a:xfrm>
              <a:off x="4537" y="3291"/>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79" name="Oval 465"/>
            <p:cNvSpPr>
              <a:spLocks noChangeArrowheads="1"/>
            </p:cNvSpPr>
            <p:nvPr/>
          </p:nvSpPr>
          <p:spPr bwMode="auto">
            <a:xfrm>
              <a:off x="4433" y="3241"/>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0" name="Oval 466"/>
            <p:cNvSpPr>
              <a:spLocks noChangeArrowheads="1"/>
            </p:cNvSpPr>
            <p:nvPr/>
          </p:nvSpPr>
          <p:spPr bwMode="auto">
            <a:xfrm>
              <a:off x="4533" y="3269"/>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1" name="Oval 467"/>
            <p:cNvSpPr>
              <a:spLocks noChangeArrowheads="1"/>
            </p:cNvSpPr>
            <p:nvPr/>
          </p:nvSpPr>
          <p:spPr bwMode="auto">
            <a:xfrm>
              <a:off x="4669" y="320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2" name="Oval 468"/>
            <p:cNvSpPr>
              <a:spLocks noChangeArrowheads="1"/>
            </p:cNvSpPr>
            <p:nvPr/>
          </p:nvSpPr>
          <p:spPr bwMode="auto">
            <a:xfrm>
              <a:off x="4705" y="3279"/>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3" name="Oval 469"/>
            <p:cNvSpPr>
              <a:spLocks noChangeArrowheads="1"/>
            </p:cNvSpPr>
            <p:nvPr/>
          </p:nvSpPr>
          <p:spPr bwMode="auto">
            <a:xfrm>
              <a:off x="4575" y="3202"/>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4" name="Oval 470"/>
            <p:cNvSpPr>
              <a:spLocks noChangeArrowheads="1"/>
            </p:cNvSpPr>
            <p:nvPr/>
          </p:nvSpPr>
          <p:spPr bwMode="auto">
            <a:xfrm>
              <a:off x="4575" y="331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5" name="Oval 471"/>
            <p:cNvSpPr>
              <a:spLocks noChangeArrowheads="1"/>
            </p:cNvSpPr>
            <p:nvPr/>
          </p:nvSpPr>
          <p:spPr bwMode="auto">
            <a:xfrm>
              <a:off x="4627" y="327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6" name="Oval 472"/>
            <p:cNvSpPr>
              <a:spLocks noChangeArrowheads="1"/>
            </p:cNvSpPr>
            <p:nvPr/>
          </p:nvSpPr>
          <p:spPr bwMode="auto">
            <a:xfrm>
              <a:off x="4638" y="3319"/>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7" name="Oval 473"/>
            <p:cNvSpPr>
              <a:spLocks noChangeArrowheads="1"/>
            </p:cNvSpPr>
            <p:nvPr/>
          </p:nvSpPr>
          <p:spPr bwMode="auto">
            <a:xfrm>
              <a:off x="4533" y="3269"/>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8" name="Oval 474"/>
            <p:cNvSpPr>
              <a:spLocks noChangeArrowheads="1"/>
            </p:cNvSpPr>
            <p:nvPr/>
          </p:nvSpPr>
          <p:spPr bwMode="auto">
            <a:xfrm>
              <a:off x="4573" y="3202"/>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89" name="Oval 475"/>
            <p:cNvSpPr>
              <a:spLocks noChangeArrowheads="1"/>
            </p:cNvSpPr>
            <p:nvPr/>
          </p:nvSpPr>
          <p:spPr bwMode="auto">
            <a:xfrm>
              <a:off x="5064" y="3310"/>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0" name="Oval 476"/>
            <p:cNvSpPr>
              <a:spLocks noChangeArrowheads="1"/>
            </p:cNvSpPr>
            <p:nvPr/>
          </p:nvSpPr>
          <p:spPr bwMode="auto">
            <a:xfrm>
              <a:off x="4934" y="3263"/>
              <a:ext cx="92"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1" name="Oval 477"/>
            <p:cNvSpPr>
              <a:spLocks noChangeArrowheads="1"/>
            </p:cNvSpPr>
            <p:nvPr/>
          </p:nvSpPr>
          <p:spPr bwMode="auto">
            <a:xfrm>
              <a:off x="4805" y="3189"/>
              <a:ext cx="93"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2" name="Oval 478"/>
            <p:cNvSpPr>
              <a:spLocks noChangeArrowheads="1"/>
            </p:cNvSpPr>
            <p:nvPr/>
          </p:nvSpPr>
          <p:spPr bwMode="auto">
            <a:xfrm>
              <a:off x="4805" y="3295"/>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3" name="Oval 479"/>
            <p:cNvSpPr>
              <a:spLocks noChangeArrowheads="1"/>
            </p:cNvSpPr>
            <p:nvPr/>
          </p:nvSpPr>
          <p:spPr bwMode="auto">
            <a:xfrm>
              <a:off x="4858" y="3256"/>
              <a:ext cx="90"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4" name="Oval 480"/>
            <p:cNvSpPr>
              <a:spLocks noChangeArrowheads="1"/>
            </p:cNvSpPr>
            <p:nvPr/>
          </p:nvSpPr>
          <p:spPr bwMode="auto">
            <a:xfrm>
              <a:off x="4867" y="3305"/>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5" name="Oval 481"/>
            <p:cNvSpPr>
              <a:spLocks noChangeArrowheads="1"/>
            </p:cNvSpPr>
            <p:nvPr/>
          </p:nvSpPr>
          <p:spPr bwMode="auto">
            <a:xfrm>
              <a:off x="4763" y="3255"/>
              <a:ext cx="95"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6" name="Oval 482"/>
            <p:cNvSpPr>
              <a:spLocks noChangeArrowheads="1"/>
            </p:cNvSpPr>
            <p:nvPr/>
          </p:nvSpPr>
          <p:spPr bwMode="auto">
            <a:xfrm>
              <a:off x="4863" y="3283"/>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7" name="Oval 483"/>
            <p:cNvSpPr>
              <a:spLocks noChangeArrowheads="1"/>
            </p:cNvSpPr>
            <p:nvPr/>
          </p:nvSpPr>
          <p:spPr bwMode="auto">
            <a:xfrm>
              <a:off x="4999" y="321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8" name="Oval 484"/>
            <p:cNvSpPr>
              <a:spLocks noChangeArrowheads="1"/>
            </p:cNvSpPr>
            <p:nvPr/>
          </p:nvSpPr>
          <p:spPr bwMode="auto">
            <a:xfrm>
              <a:off x="5035" y="3293"/>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999" name="Oval 485"/>
            <p:cNvSpPr>
              <a:spLocks noChangeArrowheads="1"/>
            </p:cNvSpPr>
            <p:nvPr/>
          </p:nvSpPr>
          <p:spPr bwMode="auto">
            <a:xfrm>
              <a:off x="4905" y="321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0" name="Oval 486"/>
            <p:cNvSpPr>
              <a:spLocks noChangeArrowheads="1"/>
            </p:cNvSpPr>
            <p:nvPr/>
          </p:nvSpPr>
          <p:spPr bwMode="auto">
            <a:xfrm>
              <a:off x="4905" y="3324"/>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1" name="Oval 487"/>
            <p:cNvSpPr>
              <a:spLocks noChangeArrowheads="1"/>
            </p:cNvSpPr>
            <p:nvPr/>
          </p:nvSpPr>
          <p:spPr bwMode="auto">
            <a:xfrm>
              <a:off x="4957" y="328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2" name="Oval 488"/>
            <p:cNvSpPr>
              <a:spLocks noChangeArrowheads="1"/>
            </p:cNvSpPr>
            <p:nvPr/>
          </p:nvSpPr>
          <p:spPr bwMode="auto">
            <a:xfrm>
              <a:off x="4968" y="3333"/>
              <a:ext cx="93"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3" name="Oval 489"/>
            <p:cNvSpPr>
              <a:spLocks noChangeArrowheads="1"/>
            </p:cNvSpPr>
            <p:nvPr/>
          </p:nvSpPr>
          <p:spPr bwMode="auto">
            <a:xfrm>
              <a:off x="4863" y="3283"/>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4" name="Oval 490"/>
            <p:cNvSpPr>
              <a:spLocks noChangeArrowheads="1"/>
            </p:cNvSpPr>
            <p:nvPr/>
          </p:nvSpPr>
          <p:spPr bwMode="auto">
            <a:xfrm>
              <a:off x="4903" y="321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5" name="Oval 491"/>
            <p:cNvSpPr>
              <a:spLocks noChangeArrowheads="1"/>
            </p:cNvSpPr>
            <p:nvPr/>
          </p:nvSpPr>
          <p:spPr bwMode="auto">
            <a:xfrm>
              <a:off x="4488" y="3310"/>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6" name="Oval 492"/>
            <p:cNvSpPr>
              <a:spLocks noChangeArrowheads="1"/>
            </p:cNvSpPr>
            <p:nvPr/>
          </p:nvSpPr>
          <p:spPr bwMode="auto">
            <a:xfrm>
              <a:off x="4357" y="3263"/>
              <a:ext cx="93"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7" name="Oval 493"/>
            <p:cNvSpPr>
              <a:spLocks noChangeArrowheads="1"/>
            </p:cNvSpPr>
            <p:nvPr/>
          </p:nvSpPr>
          <p:spPr bwMode="auto">
            <a:xfrm>
              <a:off x="4229" y="3189"/>
              <a:ext cx="92" cy="104"/>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8" name="Oval 494"/>
            <p:cNvSpPr>
              <a:spLocks noChangeArrowheads="1"/>
            </p:cNvSpPr>
            <p:nvPr/>
          </p:nvSpPr>
          <p:spPr bwMode="auto">
            <a:xfrm>
              <a:off x="4229" y="3295"/>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09" name="Oval 495"/>
            <p:cNvSpPr>
              <a:spLocks noChangeArrowheads="1"/>
            </p:cNvSpPr>
            <p:nvPr/>
          </p:nvSpPr>
          <p:spPr bwMode="auto">
            <a:xfrm>
              <a:off x="4281" y="3256"/>
              <a:ext cx="91" cy="107"/>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0" name="Oval 496"/>
            <p:cNvSpPr>
              <a:spLocks noChangeArrowheads="1"/>
            </p:cNvSpPr>
            <p:nvPr/>
          </p:nvSpPr>
          <p:spPr bwMode="auto">
            <a:xfrm>
              <a:off x="4290" y="3305"/>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1" name="Oval 497"/>
            <p:cNvSpPr>
              <a:spLocks noChangeArrowheads="1"/>
            </p:cNvSpPr>
            <p:nvPr/>
          </p:nvSpPr>
          <p:spPr bwMode="auto">
            <a:xfrm>
              <a:off x="4187" y="3255"/>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2" name="Oval 498"/>
            <p:cNvSpPr>
              <a:spLocks noChangeArrowheads="1"/>
            </p:cNvSpPr>
            <p:nvPr/>
          </p:nvSpPr>
          <p:spPr bwMode="auto">
            <a:xfrm>
              <a:off x="4287" y="328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3" name="Oval 499"/>
            <p:cNvSpPr>
              <a:spLocks noChangeArrowheads="1"/>
            </p:cNvSpPr>
            <p:nvPr/>
          </p:nvSpPr>
          <p:spPr bwMode="auto">
            <a:xfrm>
              <a:off x="4423" y="321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4" name="Oval 500"/>
            <p:cNvSpPr>
              <a:spLocks noChangeArrowheads="1"/>
            </p:cNvSpPr>
            <p:nvPr/>
          </p:nvSpPr>
          <p:spPr bwMode="auto">
            <a:xfrm>
              <a:off x="4459" y="3293"/>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5" name="Oval 501"/>
            <p:cNvSpPr>
              <a:spLocks noChangeArrowheads="1"/>
            </p:cNvSpPr>
            <p:nvPr/>
          </p:nvSpPr>
          <p:spPr bwMode="auto">
            <a:xfrm>
              <a:off x="4328" y="321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6" name="Oval 502"/>
            <p:cNvSpPr>
              <a:spLocks noChangeArrowheads="1"/>
            </p:cNvSpPr>
            <p:nvPr/>
          </p:nvSpPr>
          <p:spPr bwMode="auto">
            <a:xfrm>
              <a:off x="4328" y="3324"/>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7" name="Oval 503"/>
            <p:cNvSpPr>
              <a:spLocks noChangeArrowheads="1"/>
            </p:cNvSpPr>
            <p:nvPr/>
          </p:nvSpPr>
          <p:spPr bwMode="auto">
            <a:xfrm>
              <a:off x="4381" y="3286"/>
              <a:ext cx="92"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8" name="Oval 504"/>
            <p:cNvSpPr>
              <a:spLocks noChangeArrowheads="1"/>
            </p:cNvSpPr>
            <p:nvPr/>
          </p:nvSpPr>
          <p:spPr bwMode="auto">
            <a:xfrm>
              <a:off x="4392" y="3333"/>
              <a:ext cx="92" cy="106"/>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19" name="Oval 505"/>
            <p:cNvSpPr>
              <a:spLocks noChangeArrowheads="1"/>
            </p:cNvSpPr>
            <p:nvPr/>
          </p:nvSpPr>
          <p:spPr bwMode="auto">
            <a:xfrm>
              <a:off x="4287" y="3283"/>
              <a:ext cx="94" cy="108"/>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20" name="Oval 506"/>
            <p:cNvSpPr>
              <a:spLocks noChangeArrowheads="1"/>
            </p:cNvSpPr>
            <p:nvPr/>
          </p:nvSpPr>
          <p:spPr bwMode="auto">
            <a:xfrm>
              <a:off x="4326" y="3216"/>
              <a:ext cx="93" cy="105"/>
            </a:xfrm>
            <a:prstGeom prst="ellipse">
              <a:avLst/>
            </a:prstGeom>
            <a:solidFill>
              <a:schemeClr val="bg2"/>
            </a:solidFill>
            <a:ln w="9525">
              <a:solidFill>
                <a:schemeClr val="tx1"/>
              </a:solidFill>
              <a:round/>
              <a:headEnd/>
              <a:tailEnd/>
            </a:ln>
            <a:effectLst/>
          </p:spPr>
          <p:txBody>
            <a:bodyPr wrap="none" anchor="ctr"/>
            <a:lstStyle/>
            <a:p>
              <a:endParaRPr lang="cs-CZ" altLang="cs-CZ">
                <a:solidFill>
                  <a:schemeClr val="tx1"/>
                </a:solidFill>
              </a:endParaRPr>
            </a:p>
          </p:txBody>
        </p:sp>
        <p:sp>
          <p:nvSpPr>
            <p:cNvPr id="1021" name="Line 507"/>
            <p:cNvSpPr>
              <a:spLocks noChangeShapeType="1"/>
            </p:cNvSpPr>
            <p:nvPr/>
          </p:nvSpPr>
          <p:spPr bwMode="auto">
            <a:xfrm>
              <a:off x="1474" y="3100"/>
              <a:ext cx="680" cy="0"/>
            </a:xfrm>
            <a:prstGeom prst="line">
              <a:avLst/>
            </a:prstGeom>
            <a:noFill/>
            <a:ln w="9525">
              <a:solidFill>
                <a:schemeClr val="tx1"/>
              </a:solidFill>
              <a:round/>
              <a:headEnd/>
              <a:tailEnd type="triangle" w="med" len="med"/>
            </a:ln>
            <a:effectLst/>
          </p:spPr>
          <p:txBody>
            <a:bodyPr/>
            <a:lstStyle/>
            <a:p>
              <a:endParaRPr lang="cs-CZ">
                <a:solidFill>
                  <a:schemeClr val="tx1"/>
                </a:solidFill>
              </a:endParaRPr>
            </a:p>
          </p:txBody>
        </p:sp>
        <p:sp>
          <p:nvSpPr>
            <p:cNvPr id="1022" name="Line 508"/>
            <p:cNvSpPr>
              <a:spLocks noChangeShapeType="1"/>
            </p:cNvSpPr>
            <p:nvPr/>
          </p:nvSpPr>
          <p:spPr bwMode="auto">
            <a:xfrm>
              <a:off x="3379" y="3055"/>
              <a:ext cx="680" cy="0"/>
            </a:xfrm>
            <a:prstGeom prst="line">
              <a:avLst/>
            </a:prstGeom>
            <a:noFill/>
            <a:ln w="9525">
              <a:solidFill>
                <a:schemeClr val="tx1"/>
              </a:solidFill>
              <a:round/>
              <a:headEnd/>
              <a:tailEnd type="triangle" w="med" len="med"/>
            </a:ln>
            <a:effectLst/>
          </p:spPr>
          <p:txBody>
            <a:bodyPr/>
            <a:lstStyle/>
            <a:p>
              <a:endParaRPr lang="cs-CZ">
                <a:solidFill>
                  <a:schemeClr val="tx1"/>
                </a:solidFill>
              </a:endParaRPr>
            </a:p>
          </p:txBody>
        </p:sp>
      </p:grpSp>
    </p:spTree>
    <p:extLst>
      <p:ext uri="{BB962C8B-B14F-4D97-AF65-F5344CB8AC3E}">
        <p14:creationId xmlns:p14="http://schemas.microsoft.com/office/powerpoint/2010/main" val="39164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899592" y="452264"/>
            <a:ext cx="8424936"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Hon za dospělými kmenovými</a:t>
            </a:r>
            <a:r>
              <a:rPr kumimoji="0" lang="cs-CZ" altLang="cs-CZ" sz="2800" b="1" i="0" u="none" strike="noStrike" kern="0" cap="none" spc="0" normalizeH="0" noProof="0" dirty="0">
                <a:ln>
                  <a:noFill/>
                </a:ln>
                <a:solidFill>
                  <a:schemeClr val="accent1">
                    <a:lumMod val="75000"/>
                  </a:schemeClr>
                </a:solidFill>
                <a:effectLst/>
                <a:uLnTx/>
                <a:uFillTx/>
                <a:latin typeface="Arial"/>
                <a:ea typeface="+mn-ea"/>
                <a:cs typeface="+mn-cs"/>
              </a:rPr>
              <a:t> buňkami – Lgr5</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pic>
        <p:nvPicPr>
          <p:cNvPr id="3" name="Picture 4"/>
          <p:cNvPicPr>
            <a:picLocks noChangeAspect="1" noChangeArrowheads="1"/>
          </p:cNvPicPr>
          <p:nvPr/>
        </p:nvPicPr>
        <p:blipFill>
          <a:blip r:embed="rId2" cstate="print"/>
          <a:srcRect t="19881" b="23515"/>
          <a:stretch>
            <a:fillRect/>
          </a:stretch>
        </p:blipFill>
        <p:spPr bwMode="auto">
          <a:xfrm>
            <a:off x="5039420" y="2607070"/>
            <a:ext cx="4141092" cy="425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1043608" y="2852936"/>
            <a:ext cx="4140522" cy="1708160"/>
          </a:xfrm>
          <a:prstGeom prst="rect">
            <a:avLst/>
          </a:prstGeom>
          <a:solidFill>
            <a:schemeClr val="bg1"/>
          </a:solidFill>
          <a:ln w="9525">
            <a:solidFill>
              <a:srgbClr val="000000"/>
            </a:solid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střevní epitel – jak prokázat,</a:t>
            </a:r>
            <a:r>
              <a:rPr kumimoji="0" lang="cs-CZ" altLang="cs-CZ" sz="1400" b="1" i="0" u="none" strike="noStrike" kern="0" cap="none" spc="0" normalizeH="0" noProof="0" dirty="0">
                <a:ln>
                  <a:noFill/>
                </a:ln>
                <a:solidFill>
                  <a:sysClr val="windowText" lastClr="000000"/>
                </a:solidFill>
                <a:effectLst/>
                <a:uLnTx/>
                <a:uFillTx/>
              </a:rPr>
              <a:t> že je buňka kmenová </a:t>
            </a:r>
            <a:r>
              <a:rPr kumimoji="0" lang="cs-CZ" altLang="cs-CZ" sz="1400" b="1" i="0" u="none" strike="noStrike" kern="0" cap="none" spc="0" normalizeH="0" baseline="0" noProof="0" dirty="0">
                <a:ln>
                  <a:noFill/>
                </a:ln>
                <a:solidFill>
                  <a:sysClr val="windowText" lastClr="000000"/>
                </a:solidFill>
                <a:effectLst/>
                <a:uLnTx/>
                <a:uFillTx/>
              </a:rPr>
              <a:t> (Barker et al., Nature, October 2007)</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A. Příprava transgenní myši č. 1 za účelem zjistit, kde je nový potenciální stem cell marker exprimován (in vivo expression profiling). Lgr5 je exprimován specificky v buňkách ve spodní části krypty.</a:t>
            </a:r>
          </a:p>
        </p:txBody>
      </p:sp>
      <p:pic>
        <p:nvPicPr>
          <p:cNvPr id="7" name="Picture 5"/>
          <p:cNvPicPr>
            <a:picLocks noChangeAspect="1" noChangeArrowheads="1"/>
          </p:cNvPicPr>
          <p:nvPr/>
        </p:nvPicPr>
        <p:blipFill>
          <a:blip r:embed="rId2" cstate="print"/>
          <a:srcRect t="77402"/>
          <a:stretch>
            <a:fillRect/>
          </a:stretch>
        </p:blipFill>
        <p:spPr bwMode="auto">
          <a:xfrm>
            <a:off x="899592" y="5086752"/>
            <a:ext cx="4392612" cy="1800225"/>
          </a:xfrm>
          <a:prstGeom prst="rect">
            <a:avLst/>
          </a:prstGeom>
          <a:noFill/>
          <a:ln w="9525">
            <a:noFill/>
            <a:miter lim="800000"/>
            <a:headEnd/>
            <a:tailEnd/>
          </a:ln>
          <a:effectLst/>
        </p:spPr>
      </p:pic>
      <p:pic>
        <p:nvPicPr>
          <p:cNvPr id="9" name="Picture 4"/>
          <p:cNvPicPr>
            <a:picLocks noChangeAspect="1" noChangeArrowheads="1"/>
          </p:cNvPicPr>
          <p:nvPr/>
        </p:nvPicPr>
        <p:blipFill>
          <a:blip r:embed="rId2" cstate="print"/>
          <a:srcRect b="82825"/>
          <a:stretch>
            <a:fillRect/>
          </a:stretch>
        </p:blipFill>
        <p:spPr bwMode="auto">
          <a:xfrm>
            <a:off x="2987824" y="1196752"/>
            <a:ext cx="439261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028F4-9DF6-4932-828B-2030B16ECD60}"/>
              </a:ext>
            </a:extLst>
          </p:cNvPr>
          <p:cNvSpPr>
            <a:spLocks noGrp="1"/>
          </p:cNvSpPr>
          <p:nvPr>
            <p:ph type="title"/>
          </p:nvPr>
        </p:nvSpPr>
        <p:spPr>
          <a:xfrm>
            <a:off x="1547664" y="44624"/>
            <a:ext cx="7138987" cy="627063"/>
          </a:xfrm>
        </p:spPr>
        <p:txBody>
          <a:bodyPr/>
          <a:lstStyle/>
          <a:p>
            <a:r>
              <a:rPr lang="cs-CZ" dirty="0" err="1"/>
              <a:t>Cre-Lox</a:t>
            </a:r>
            <a:r>
              <a:rPr lang="cs-CZ" dirty="0"/>
              <a:t> systém: </a:t>
            </a:r>
            <a:r>
              <a:rPr lang="cs-CZ" dirty="0" err="1"/>
              <a:t>Lineage</a:t>
            </a:r>
            <a:r>
              <a:rPr lang="cs-CZ" dirty="0"/>
              <a:t> </a:t>
            </a:r>
            <a:r>
              <a:rPr lang="cs-CZ" dirty="0" err="1"/>
              <a:t>tracing</a:t>
            </a:r>
            <a:endParaRPr lang="cs-CZ" dirty="0"/>
          </a:p>
        </p:txBody>
      </p:sp>
      <p:pic>
        <p:nvPicPr>
          <p:cNvPr id="2050" name="Picture 2" descr="Výsledek obrázku pro creert2 lineage tracing">
            <a:extLst>
              <a:ext uri="{FF2B5EF4-FFF2-40B4-BE49-F238E27FC236}">
                <a16:creationId xmlns:a16="http://schemas.microsoft.com/office/drawing/2014/main" id="{64A3A90B-63A1-4AC8-BDAB-25C7546364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1144118"/>
            <a:ext cx="4554093" cy="567911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4E73168-AE35-461F-AC9C-DABED12F2738}"/>
              </a:ext>
            </a:extLst>
          </p:cNvPr>
          <p:cNvSpPr txBox="1"/>
          <p:nvPr/>
        </p:nvSpPr>
        <p:spPr>
          <a:xfrm>
            <a:off x="5561697" y="3470744"/>
            <a:ext cx="3240360" cy="3416320"/>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cs-CZ" sz="1200" dirty="0" err="1">
                <a:solidFill>
                  <a:schemeClr val="tx1"/>
                </a:solidFill>
              </a:rPr>
              <a:t>Lineage</a:t>
            </a:r>
            <a:r>
              <a:rPr lang="cs-CZ" sz="1200" dirty="0">
                <a:solidFill>
                  <a:schemeClr val="tx1"/>
                </a:solidFill>
              </a:rPr>
              <a:t> </a:t>
            </a:r>
            <a:r>
              <a:rPr lang="cs-CZ" sz="1200" dirty="0" err="1">
                <a:solidFill>
                  <a:schemeClr val="tx1"/>
                </a:solidFill>
              </a:rPr>
              <a:t>tracing</a:t>
            </a:r>
            <a:r>
              <a:rPr lang="cs-CZ" sz="1200" dirty="0">
                <a:solidFill>
                  <a:schemeClr val="tx1"/>
                </a:solidFill>
              </a:rPr>
              <a:t>: genetické označení buněčného potomstva (</a:t>
            </a:r>
            <a:r>
              <a:rPr lang="cs-CZ" sz="1200" dirty="0" err="1">
                <a:solidFill>
                  <a:schemeClr val="tx1"/>
                </a:solidFill>
              </a:rPr>
              <a:t>progeny</a:t>
            </a:r>
            <a:r>
              <a:rPr lang="cs-CZ" sz="1200" dirty="0">
                <a:solidFill>
                  <a:schemeClr val="tx1"/>
                </a:solidFill>
              </a:rPr>
              <a:t>) konkrétního buněčného typu</a:t>
            </a:r>
          </a:p>
          <a:p>
            <a:pPr marL="171450" indent="-171450">
              <a:buFont typeface="Arial" panose="020B0604020202020204" pitchFamily="34" charset="0"/>
              <a:buChar char="•"/>
            </a:pPr>
            <a:r>
              <a:rPr lang="cs-CZ" sz="1200" dirty="0">
                <a:solidFill>
                  <a:schemeClr val="tx1"/>
                </a:solidFill>
              </a:rPr>
              <a:t>Tkáňově specifický promotor – regulační oblast genu, aktivní pouze v konkrétním buněčném typu</a:t>
            </a:r>
          </a:p>
          <a:p>
            <a:pPr marL="171450" indent="-171450">
              <a:buFont typeface="Arial" panose="020B0604020202020204" pitchFamily="34" charset="0"/>
              <a:buChar char="•"/>
            </a:pPr>
            <a:r>
              <a:rPr lang="cs-CZ" sz="1200" dirty="0" err="1">
                <a:solidFill>
                  <a:schemeClr val="tx1"/>
                </a:solidFill>
              </a:rPr>
              <a:t>Cre-recombináza</a:t>
            </a:r>
            <a:r>
              <a:rPr lang="cs-CZ" sz="1200" dirty="0">
                <a:solidFill>
                  <a:schemeClr val="tx1"/>
                </a:solidFill>
              </a:rPr>
              <a:t> – enzym schopen </a:t>
            </a:r>
            <a:r>
              <a:rPr lang="cs-CZ" sz="1200" dirty="0" err="1">
                <a:solidFill>
                  <a:schemeClr val="tx1"/>
                </a:solidFill>
              </a:rPr>
              <a:t>vyštěpit</a:t>
            </a:r>
            <a:r>
              <a:rPr lang="cs-CZ" sz="1200" dirty="0">
                <a:solidFill>
                  <a:schemeClr val="tx1"/>
                </a:solidFill>
              </a:rPr>
              <a:t> úsek mezi dvěma </a:t>
            </a:r>
            <a:r>
              <a:rPr lang="cs-CZ" sz="1200" dirty="0" err="1">
                <a:solidFill>
                  <a:schemeClr val="tx1"/>
                </a:solidFill>
              </a:rPr>
              <a:t>LoxP</a:t>
            </a:r>
            <a:r>
              <a:rPr lang="cs-CZ" sz="1200" dirty="0">
                <a:solidFill>
                  <a:schemeClr val="tx1"/>
                </a:solidFill>
              </a:rPr>
              <a:t> sekvencemi</a:t>
            </a:r>
          </a:p>
          <a:p>
            <a:pPr marL="171450" indent="-171450">
              <a:buFont typeface="Arial" panose="020B0604020202020204" pitchFamily="34" charset="0"/>
              <a:buChar char="•"/>
            </a:pPr>
            <a:r>
              <a:rPr lang="cs-CZ" sz="1200" dirty="0">
                <a:solidFill>
                  <a:schemeClr val="tx1"/>
                </a:solidFill>
              </a:rPr>
              <a:t>Cre-ERT2 – verze </a:t>
            </a:r>
            <a:r>
              <a:rPr lang="cs-CZ" sz="1200" dirty="0" err="1">
                <a:solidFill>
                  <a:schemeClr val="tx1"/>
                </a:solidFill>
              </a:rPr>
              <a:t>Cre-recombinázy</a:t>
            </a:r>
            <a:r>
              <a:rPr lang="cs-CZ" sz="1200" dirty="0">
                <a:solidFill>
                  <a:schemeClr val="tx1"/>
                </a:solidFill>
              </a:rPr>
              <a:t> </a:t>
            </a:r>
            <a:r>
              <a:rPr lang="cs-CZ" sz="1200" dirty="0" err="1">
                <a:solidFill>
                  <a:schemeClr val="tx1"/>
                </a:solidFill>
              </a:rPr>
              <a:t>indukovatelná</a:t>
            </a:r>
            <a:r>
              <a:rPr lang="cs-CZ" sz="1200" dirty="0">
                <a:solidFill>
                  <a:schemeClr val="tx1"/>
                </a:solidFill>
              </a:rPr>
              <a:t> 4-hydroxy-tamoxifenem (4-OHT)</a:t>
            </a:r>
          </a:p>
          <a:p>
            <a:pPr marL="171450" indent="-171450">
              <a:buFont typeface="Arial" panose="020B0604020202020204" pitchFamily="34" charset="0"/>
              <a:buChar char="•"/>
            </a:pPr>
            <a:r>
              <a:rPr lang="cs-CZ" sz="1200" dirty="0">
                <a:solidFill>
                  <a:schemeClr val="tx1"/>
                </a:solidFill>
              </a:rPr>
              <a:t>Rosa26 </a:t>
            </a:r>
            <a:r>
              <a:rPr lang="cs-CZ" sz="1200" dirty="0" err="1">
                <a:solidFill>
                  <a:schemeClr val="tx1"/>
                </a:solidFill>
              </a:rPr>
              <a:t>locus</a:t>
            </a:r>
            <a:r>
              <a:rPr lang="cs-CZ" sz="1200" dirty="0">
                <a:solidFill>
                  <a:schemeClr val="tx1"/>
                </a:solidFill>
              </a:rPr>
              <a:t> – úsek genomu, aktivní ve všech buněčných typech</a:t>
            </a:r>
          </a:p>
          <a:p>
            <a:pPr marL="171450" indent="-171450">
              <a:buFont typeface="Arial" panose="020B0604020202020204" pitchFamily="34" charset="0"/>
              <a:buChar char="•"/>
            </a:pPr>
            <a:r>
              <a:rPr lang="cs-CZ" sz="1200" dirty="0" err="1">
                <a:solidFill>
                  <a:schemeClr val="tx1"/>
                </a:solidFill>
              </a:rPr>
              <a:t>LacZ</a:t>
            </a:r>
            <a:r>
              <a:rPr lang="cs-CZ" sz="1200" dirty="0">
                <a:solidFill>
                  <a:schemeClr val="tx1"/>
                </a:solidFill>
              </a:rPr>
              <a:t> – gen kódující beta-</a:t>
            </a:r>
            <a:r>
              <a:rPr lang="cs-CZ" sz="1200" dirty="0" err="1">
                <a:solidFill>
                  <a:schemeClr val="tx1"/>
                </a:solidFill>
              </a:rPr>
              <a:t>galaktosidázu</a:t>
            </a:r>
            <a:r>
              <a:rPr lang="cs-CZ" sz="1200" dirty="0">
                <a:solidFill>
                  <a:schemeClr val="tx1"/>
                </a:solidFill>
              </a:rPr>
              <a:t>, jejíž aktivita se dá vizualizovat pomocí substrátu X-Gal (modré zbarvení)</a:t>
            </a:r>
          </a:p>
          <a:p>
            <a:pPr marL="171450" indent="-171450">
              <a:buFont typeface="Arial" panose="020B0604020202020204" pitchFamily="34" charset="0"/>
              <a:buChar char="•"/>
            </a:pPr>
            <a:endParaRPr lang="cs-CZ" sz="1200" dirty="0">
              <a:solidFill>
                <a:schemeClr val="tx1"/>
              </a:solidFill>
            </a:endParaRPr>
          </a:p>
        </p:txBody>
      </p:sp>
    </p:spTree>
    <p:extLst>
      <p:ext uri="{BB962C8B-B14F-4D97-AF65-F5344CB8AC3E}">
        <p14:creationId xmlns:p14="http://schemas.microsoft.com/office/powerpoint/2010/main" val="60198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2" cstate="print"/>
          <a:srcRect r="1546"/>
          <a:stretch>
            <a:fillRect/>
          </a:stretch>
        </p:blipFill>
        <p:spPr bwMode="auto">
          <a:xfrm>
            <a:off x="2555776" y="1268760"/>
            <a:ext cx="5099208" cy="1296144"/>
          </a:xfrm>
          <a:prstGeom prst="rect">
            <a:avLst/>
          </a:prstGeom>
          <a:noFill/>
          <a:ln w="9525">
            <a:noFill/>
            <a:miter lim="800000"/>
            <a:headEnd/>
            <a:tailEnd/>
          </a:ln>
          <a:effectLst/>
        </p:spPr>
      </p:pic>
      <p:pic>
        <p:nvPicPr>
          <p:cNvPr id="15" name="Picture 11"/>
          <p:cNvPicPr>
            <a:picLocks noChangeAspect="1" noChangeArrowheads="1"/>
          </p:cNvPicPr>
          <p:nvPr/>
        </p:nvPicPr>
        <p:blipFill>
          <a:blip r:embed="rId3" cstate="print"/>
          <a:srcRect t="81894"/>
          <a:stretch>
            <a:fillRect/>
          </a:stretch>
        </p:blipFill>
        <p:spPr bwMode="auto">
          <a:xfrm>
            <a:off x="35496" y="5580459"/>
            <a:ext cx="4392613" cy="1304925"/>
          </a:xfrm>
          <a:prstGeom prst="rect">
            <a:avLst/>
          </a:prstGeom>
          <a:noFill/>
          <a:ln w="9525">
            <a:noFill/>
            <a:miter lim="800000"/>
            <a:headEnd/>
            <a:tailEnd/>
          </a:ln>
          <a:effectLst/>
        </p:spPr>
      </p:pic>
      <p:pic>
        <p:nvPicPr>
          <p:cNvPr id="16" name="Picture 12"/>
          <p:cNvPicPr>
            <a:picLocks noChangeAspect="1" noChangeArrowheads="1"/>
          </p:cNvPicPr>
          <p:nvPr/>
        </p:nvPicPr>
        <p:blipFill>
          <a:blip r:embed="rId3" cstate="print"/>
          <a:srcRect t="55699" b="37094"/>
          <a:stretch>
            <a:fillRect/>
          </a:stretch>
        </p:blipFill>
        <p:spPr bwMode="auto">
          <a:xfrm>
            <a:off x="36959" y="5070128"/>
            <a:ext cx="4391025" cy="519112"/>
          </a:xfrm>
          <a:prstGeom prst="rect">
            <a:avLst/>
          </a:prstGeom>
          <a:noFill/>
          <a:ln w="9525">
            <a:noFill/>
            <a:miter lim="800000"/>
            <a:headEnd/>
            <a:tailEnd/>
          </a:ln>
          <a:effectLst/>
        </p:spPr>
      </p:pic>
      <p:pic>
        <p:nvPicPr>
          <p:cNvPr id="18" name="Picture 9"/>
          <p:cNvPicPr>
            <a:picLocks noChangeAspect="1" noChangeArrowheads="1"/>
          </p:cNvPicPr>
          <p:nvPr/>
        </p:nvPicPr>
        <p:blipFill>
          <a:blip r:embed="rId3" cstate="print"/>
          <a:srcRect b="43669"/>
          <a:stretch>
            <a:fillRect/>
          </a:stretch>
        </p:blipFill>
        <p:spPr bwMode="auto">
          <a:xfrm>
            <a:off x="4500563" y="2594371"/>
            <a:ext cx="4643437" cy="4291013"/>
          </a:xfrm>
          <a:prstGeom prst="rect">
            <a:avLst/>
          </a:prstGeom>
          <a:noFill/>
          <a:ln w="9525">
            <a:noFill/>
            <a:miter lim="800000"/>
            <a:headEnd/>
            <a:tailEnd/>
          </a:ln>
          <a:effectLst/>
        </p:spPr>
      </p:pic>
      <p:sp>
        <p:nvSpPr>
          <p:cNvPr id="13" name="Text Box 3"/>
          <p:cNvSpPr txBox="1">
            <a:spLocks noChangeArrowheads="1"/>
          </p:cNvSpPr>
          <p:nvPr/>
        </p:nvSpPr>
        <p:spPr bwMode="auto">
          <a:xfrm>
            <a:off x="1259632" y="2780928"/>
            <a:ext cx="3240360" cy="1661993"/>
          </a:xfrm>
          <a:prstGeom prst="rect">
            <a:avLst/>
          </a:prstGeom>
          <a:solidFill>
            <a:schemeClr val="bg1"/>
          </a:solidFill>
          <a:ln w="9525">
            <a:solidFill>
              <a:srgbClr val="000000"/>
            </a:solid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střevní epitel – </a:t>
            </a:r>
            <a:r>
              <a:rPr lang="cs-CZ" altLang="cs-CZ" sz="1200" b="1" kern="0" dirty="0">
                <a:solidFill>
                  <a:sysClr val="windowText" lastClr="000000"/>
                </a:solidFill>
              </a:rPr>
              <a:t>jak prokázat, že je buňka kmenová </a:t>
            </a:r>
            <a:r>
              <a:rPr kumimoji="0" lang="cs-CZ" altLang="cs-CZ" sz="1200" b="1" i="0" u="none" strike="noStrike" kern="0" cap="none" spc="0" normalizeH="0" baseline="0" noProof="0" dirty="0">
                <a:ln>
                  <a:noFill/>
                </a:ln>
                <a:solidFill>
                  <a:sysClr val="windowText" lastClr="000000"/>
                </a:solidFill>
                <a:effectLst/>
                <a:uLnTx/>
                <a:uFillTx/>
              </a:rPr>
              <a:t>(</a:t>
            </a:r>
            <a:r>
              <a:rPr kumimoji="0" lang="cs-CZ" altLang="cs-CZ" sz="1200" b="1" i="0" u="none" strike="noStrike" kern="0" cap="none" spc="0" normalizeH="0" baseline="0" noProof="0" dirty="0" err="1">
                <a:ln>
                  <a:noFill/>
                </a:ln>
                <a:solidFill>
                  <a:sysClr val="windowText" lastClr="000000"/>
                </a:solidFill>
                <a:effectLst/>
                <a:uLnTx/>
                <a:uFillTx/>
              </a:rPr>
              <a:t>Barker</a:t>
            </a:r>
            <a:r>
              <a:rPr kumimoji="0" lang="cs-CZ" altLang="cs-CZ" sz="1200" b="1" i="0" u="none" strike="noStrike" kern="0" cap="none" spc="0" normalizeH="0" baseline="0" noProof="0" dirty="0">
                <a:ln>
                  <a:noFill/>
                </a:ln>
                <a:solidFill>
                  <a:sysClr val="windowText" lastClr="000000"/>
                </a:solidFill>
                <a:effectLst/>
                <a:uLnTx/>
                <a:uFillTx/>
              </a:rPr>
              <a:t> et al., Nature, October 2007)</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B. Příprava transgenní myši 2, 3 a 4 za účelem zjistit, co všechno vzniká z Lgr5-pozitivních buněk (Lgr5+ lineage tracing). Lgr5 pozitivní buňky dávají vzniknout všem částem buněčného epitelu.</a:t>
            </a:r>
          </a:p>
        </p:txBody>
      </p:sp>
      <p:sp>
        <p:nvSpPr>
          <p:cNvPr id="20"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Hon za dospělými kmenovými</a:t>
            </a:r>
            <a:r>
              <a:rPr kumimoji="0" lang="cs-CZ" altLang="cs-CZ" sz="2800" b="1" i="0" u="none" strike="noStrike" kern="0" cap="none" spc="0" normalizeH="0" noProof="0" dirty="0">
                <a:ln>
                  <a:noFill/>
                </a:ln>
                <a:solidFill>
                  <a:schemeClr val="accent1">
                    <a:lumMod val="75000"/>
                  </a:schemeClr>
                </a:solidFill>
                <a:effectLst/>
                <a:uLnTx/>
                <a:uFillTx/>
                <a:latin typeface="Arial"/>
                <a:ea typeface="+mn-ea"/>
                <a:cs typeface="+mn-cs"/>
              </a:rPr>
              <a:t> buňkami</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2" cstate="print"/>
          <a:srcRect/>
          <a:stretch>
            <a:fillRect/>
          </a:stretch>
        </p:blipFill>
        <p:spPr bwMode="auto">
          <a:xfrm>
            <a:off x="1547664" y="3466922"/>
            <a:ext cx="5112915" cy="3274446"/>
          </a:xfrm>
          <a:prstGeom prst="rect">
            <a:avLst/>
          </a:prstGeom>
          <a:noFill/>
          <a:ln w="9525">
            <a:noFill/>
            <a:miter lim="800000"/>
            <a:headEnd/>
            <a:tailEnd/>
          </a:ln>
          <a:effectLst/>
        </p:spPr>
      </p:pic>
      <p:sp>
        <p:nvSpPr>
          <p:cNvPr id="7" name="Text Box 4"/>
          <p:cNvSpPr txBox="1">
            <a:spLocks noChangeArrowheads="1"/>
          </p:cNvSpPr>
          <p:nvPr/>
        </p:nvSpPr>
        <p:spPr bwMode="auto">
          <a:xfrm>
            <a:off x="2266478" y="1412776"/>
            <a:ext cx="4249738" cy="1077218"/>
          </a:xfrm>
          <a:prstGeom prst="rect">
            <a:avLst/>
          </a:prstGeom>
          <a:noFill/>
          <a:ln w="9525">
            <a:solidFill>
              <a:srgbClr val="000000"/>
            </a:solid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1" i="0" u="none" strike="noStrike" kern="0" cap="none" spc="0" normalizeH="0" baseline="0" noProof="0" dirty="0">
                <a:ln>
                  <a:noFill/>
                </a:ln>
                <a:solidFill>
                  <a:sysClr val="windowText" lastClr="000000"/>
                </a:solidFill>
                <a:effectLst/>
                <a:uLnTx/>
                <a:uFillTx/>
              </a:rPr>
              <a:t>střevní epitel –D. Závěr: Kmenové buňky epitelu tlustého i tenkého střeva jsou protáhlé, dříve nepovšimnuté buňky, v relativní pozici 1´, 2´ a 3´od spodu krypty. </a:t>
            </a:r>
          </a:p>
        </p:txBody>
      </p:sp>
      <p:pic>
        <p:nvPicPr>
          <p:cNvPr id="9" name="Picture 11"/>
          <p:cNvPicPr>
            <a:picLocks noChangeAspect="1" noChangeArrowheads="1"/>
          </p:cNvPicPr>
          <p:nvPr/>
        </p:nvPicPr>
        <p:blipFill>
          <a:blip r:embed="rId3" cstate="print"/>
          <a:srcRect/>
          <a:stretch>
            <a:fillRect/>
          </a:stretch>
        </p:blipFill>
        <p:spPr bwMode="auto">
          <a:xfrm>
            <a:off x="6948612" y="1268413"/>
            <a:ext cx="2087884" cy="3896159"/>
          </a:xfrm>
          <a:prstGeom prst="rect">
            <a:avLst/>
          </a:prstGeom>
          <a:noFill/>
          <a:ln w="9525">
            <a:noFill/>
            <a:miter lim="800000"/>
            <a:headEnd/>
            <a:tailEnd/>
          </a:ln>
          <a:effectLst/>
        </p:spPr>
      </p:pic>
      <p:sp>
        <p:nvSpPr>
          <p:cNvPr id="10"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rPr>
              <a:t>Hon za dospělými kmenovými</a:t>
            </a:r>
            <a:r>
              <a:rPr kumimoji="0" lang="cs-CZ" altLang="cs-CZ" sz="2800" b="1" i="0" u="none" strike="noStrike" kern="0" cap="none" spc="0" normalizeH="0" noProof="0" dirty="0">
                <a:ln>
                  <a:noFill/>
                </a:ln>
                <a:solidFill>
                  <a:schemeClr val="accent1">
                    <a:lumMod val="75000"/>
                  </a:schemeClr>
                </a:solidFill>
                <a:effectLst/>
                <a:uLnTx/>
                <a:uFillTx/>
                <a:latin typeface="Arial"/>
                <a:ea typeface="+mn-ea"/>
                <a:cs typeface="+mn-cs"/>
              </a:rPr>
              <a:t> buňkami</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2-strevo37_11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7813" y="1700213"/>
            <a:ext cx="7138987" cy="4140200"/>
          </a:xfrm>
        </p:spPr>
      </p:pic>
    </p:spTree>
    <p:extLst>
      <p:ext uri="{BB962C8B-B14F-4D97-AF65-F5344CB8AC3E}">
        <p14:creationId xmlns:p14="http://schemas.microsoft.com/office/powerpoint/2010/main" val="1788501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75656" y="260648"/>
            <a:ext cx="7138987" cy="627063"/>
          </a:xfrm>
        </p:spPr>
        <p:txBody>
          <a:bodyPr/>
          <a:lstStyle/>
          <a:p>
            <a:r>
              <a:rPr lang="cs-CZ" dirty="0"/>
              <a:t>Jsou si kmenové buňky rovnocenné?</a:t>
            </a:r>
          </a:p>
        </p:txBody>
      </p:sp>
      <p:sp>
        <p:nvSpPr>
          <p:cNvPr id="3" name="Zástupný obsah 2">
            <a:extLst>
              <a:ext uri="{FF2B5EF4-FFF2-40B4-BE49-F238E27FC236}">
                <a16:creationId xmlns:a16="http://schemas.microsoft.com/office/drawing/2014/main" id="{AEF0346E-A3D9-4F2A-A4ED-F7FE360FB8C4}"/>
              </a:ext>
            </a:extLst>
          </p:cNvPr>
          <p:cNvSpPr>
            <a:spLocks noGrp="1"/>
          </p:cNvSpPr>
          <p:nvPr>
            <p:ph idx="1"/>
          </p:nvPr>
        </p:nvSpPr>
        <p:spPr/>
        <p:txBody>
          <a:bodyPr/>
          <a:lstStyle/>
          <a:p>
            <a:r>
              <a:rPr lang="cs-CZ" dirty="0" err="1"/>
              <a:t>Lineage</a:t>
            </a:r>
            <a:r>
              <a:rPr lang="cs-CZ" dirty="0"/>
              <a:t> </a:t>
            </a:r>
            <a:r>
              <a:rPr lang="cs-CZ" dirty="0" err="1"/>
              <a:t>tracing</a:t>
            </a:r>
            <a:r>
              <a:rPr lang="cs-CZ" dirty="0"/>
              <a:t> pomocí systému </a:t>
            </a:r>
            <a:r>
              <a:rPr lang="cs-CZ" dirty="0" err="1"/>
              <a:t>Confetti</a:t>
            </a:r>
            <a:endParaRPr lang="cs-CZ" dirty="0"/>
          </a:p>
        </p:txBody>
      </p:sp>
      <p:pic>
        <p:nvPicPr>
          <p:cNvPr id="3074" name="Picture 2" descr="Výsledek obrázku pro confetti mouse">
            <a:extLst>
              <a:ext uri="{FF2B5EF4-FFF2-40B4-BE49-F238E27FC236}">
                <a16:creationId xmlns:a16="http://schemas.microsoft.com/office/drawing/2014/main" id="{BC8306D4-70F5-4B30-9CC2-AC3B4439E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052541"/>
            <a:ext cx="7085180" cy="337430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39C5C47-F5A5-4172-B64D-84D8D3AD1E69}"/>
              </a:ext>
            </a:extLst>
          </p:cNvPr>
          <p:cNvSpPr txBox="1"/>
          <p:nvPr/>
        </p:nvSpPr>
        <p:spPr>
          <a:xfrm>
            <a:off x="1573258" y="5391472"/>
            <a:ext cx="7542425" cy="1015663"/>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cs-CZ" sz="1200" dirty="0">
                <a:solidFill>
                  <a:schemeClr val="tx1"/>
                </a:solidFill>
              </a:rPr>
              <a:t>Čtyři </a:t>
            </a:r>
            <a:r>
              <a:rPr lang="cs-CZ" sz="1200" dirty="0" err="1">
                <a:solidFill>
                  <a:schemeClr val="tx1"/>
                </a:solidFill>
              </a:rPr>
              <a:t>LoxP</a:t>
            </a:r>
            <a:r>
              <a:rPr lang="cs-CZ" sz="1200" dirty="0">
                <a:solidFill>
                  <a:schemeClr val="tx1"/>
                </a:solidFill>
              </a:rPr>
              <a:t> sekvence ohraničující geny pro čtyři fluorescenční proteiny </a:t>
            </a:r>
            <a:r>
              <a:rPr lang="cs-CZ" sz="1200" b="1" dirty="0">
                <a:solidFill>
                  <a:srgbClr val="92D050"/>
                </a:solidFill>
              </a:rPr>
              <a:t>GFP</a:t>
            </a:r>
            <a:r>
              <a:rPr lang="cs-CZ" sz="1200" b="1" dirty="0">
                <a:solidFill>
                  <a:schemeClr val="tx1"/>
                </a:solidFill>
              </a:rPr>
              <a:t>, </a:t>
            </a:r>
            <a:r>
              <a:rPr lang="cs-CZ" sz="1200" b="1" dirty="0">
                <a:solidFill>
                  <a:srgbClr val="FFFF00"/>
                </a:solidFill>
              </a:rPr>
              <a:t>YFP</a:t>
            </a:r>
            <a:r>
              <a:rPr lang="cs-CZ" sz="1200" b="1" dirty="0">
                <a:solidFill>
                  <a:schemeClr val="tx1"/>
                </a:solidFill>
              </a:rPr>
              <a:t>, </a:t>
            </a:r>
            <a:r>
              <a:rPr lang="cs-CZ" sz="1200" b="1" dirty="0">
                <a:solidFill>
                  <a:srgbClr val="FF0000"/>
                </a:solidFill>
              </a:rPr>
              <a:t>RFP</a:t>
            </a:r>
            <a:r>
              <a:rPr lang="cs-CZ" sz="1200" dirty="0">
                <a:solidFill>
                  <a:schemeClr val="tx1"/>
                </a:solidFill>
              </a:rPr>
              <a:t> a </a:t>
            </a:r>
            <a:r>
              <a:rPr lang="cs-CZ" sz="1200" b="1" dirty="0">
                <a:solidFill>
                  <a:schemeClr val="accent6">
                    <a:lumMod val="75000"/>
                  </a:schemeClr>
                </a:solidFill>
              </a:rPr>
              <a:t>CFP</a:t>
            </a:r>
          </a:p>
          <a:p>
            <a:pPr marL="171450" indent="-171450">
              <a:buFont typeface="Arial" panose="020B0604020202020204" pitchFamily="34" charset="0"/>
              <a:buChar char="•"/>
            </a:pPr>
            <a:r>
              <a:rPr lang="cs-CZ" sz="1200" dirty="0" err="1">
                <a:solidFill>
                  <a:schemeClr val="tx1"/>
                </a:solidFill>
              </a:rPr>
              <a:t>Cre-recombinázy</a:t>
            </a:r>
            <a:r>
              <a:rPr lang="cs-CZ" sz="1200" dirty="0">
                <a:solidFill>
                  <a:schemeClr val="tx1"/>
                </a:solidFill>
              </a:rPr>
              <a:t> náhodně štěpí mezi dvěma </a:t>
            </a:r>
            <a:r>
              <a:rPr lang="cs-CZ" sz="1200" dirty="0" err="1">
                <a:solidFill>
                  <a:schemeClr val="tx1"/>
                </a:solidFill>
              </a:rPr>
              <a:t>LoxP</a:t>
            </a:r>
            <a:r>
              <a:rPr lang="cs-CZ" sz="1200" dirty="0">
                <a:solidFill>
                  <a:schemeClr val="tx1"/>
                </a:solidFill>
              </a:rPr>
              <a:t> místy</a:t>
            </a:r>
          </a:p>
          <a:p>
            <a:pPr marL="171450" indent="-171450">
              <a:buFont typeface="Arial" panose="020B0604020202020204" pitchFamily="34" charset="0"/>
              <a:buChar char="•"/>
            </a:pPr>
            <a:r>
              <a:rPr lang="cs-CZ" sz="1200" dirty="0">
                <a:solidFill>
                  <a:schemeClr val="tx1"/>
                </a:solidFill>
              </a:rPr>
              <a:t>Každá buňka a její potomstvo, ve které proběhne rekombinace se obarví </a:t>
            </a:r>
            <a:r>
              <a:rPr lang="cs-CZ" sz="1200" b="1" dirty="0">
                <a:solidFill>
                  <a:srgbClr val="92D050"/>
                </a:solidFill>
              </a:rPr>
              <a:t>zeleně</a:t>
            </a:r>
            <a:r>
              <a:rPr lang="cs-CZ" sz="1200" b="1" dirty="0">
                <a:solidFill>
                  <a:schemeClr val="tx1"/>
                </a:solidFill>
              </a:rPr>
              <a:t>, </a:t>
            </a:r>
            <a:r>
              <a:rPr lang="cs-CZ" sz="1200" b="1" dirty="0">
                <a:solidFill>
                  <a:srgbClr val="FFFF00"/>
                </a:solidFill>
              </a:rPr>
              <a:t>žlutě</a:t>
            </a:r>
            <a:r>
              <a:rPr lang="cs-CZ" sz="1200" b="1" dirty="0">
                <a:solidFill>
                  <a:schemeClr val="tx1"/>
                </a:solidFill>
              </a:rPr>
              <a:t>, </a:t>
            </a:r>
            <a:r>
              <a:rPr lang="cs-CZ" sz="1200" b="1" dirty="0">
                <a:solidFill>
                  <a:srgbClr val="FF0000"/>
                </a:solidFill>
              </a:rPr>
              <a:t>červeně</a:t>
            </a:r>
            <a:r>
              <a:rPr lang="cs-CZ" sz="1200" dirty="0">
                <a:solidFill>
                  <a:schemeClr val="tx1"/>
                </a:solidFill>
              </a:rPr>
              <a:t> a </a:t>
            </a:r>
            <a:r>
              <a:rPr lang="cs-CZ" sz="1200" b="1" dirty="0">
                <a:solidFill>
                  <a:schemeClr val="accent6">
                    <a:lumMod val="75000"/>
                  </a:schemeClr>
                </a:solidFill>
              </a:rPr>
              <a:t>modře</a:t>
            </a:r>
            <a:endParaRPr lang="cs-CZ" sz="1200" dirty="0">
              <a:solidFill>
                <a:schemeClr val="tx1"/>
              </a:solidFill>
            </a:endParaRPr>
          </a:p>
          <a:p>
            <a:pPr marL="171450" indent="-171450">
              <a:buFont typeface="Arial" panose="020B0604020202020204" pitchFamily="34" charset="0"/>
              <a:buChar char="•"/>
            </a:pPr>
            <a:endParaRPr lang="cs-CZ" sz="1200" dirty="0">
              <a:solidFill>
                <a:schemeClr val="tx1"/>
              </a:solidFill>
            </a:endParaRPr>
          </a:p>
          <a:p>
            <a:pPr marL="171450" indent="-171450">
              <a:buFont typeface="Arial" panose="020B0604020202020204" pitchFamily="34" charset="0"/>
              <a:buChar char="•"/>
            </a:pPr>
            <a:endParaRPr lang="cs-CZ" sz="1200" dirty="0">
              <a:solidFill>
                <a:schemeClr val="tx1"/>
              </a:solidFill>
            </a:endParaRPr>
          </a:p>
        </p:txBody>
      </p:sp>
    </p:spTree>
    <p:extLst>
      <p:ext uri="{BB962C8B-B14F-4D97-AF65-F5344CB8AC3E}">
        <p14:creationId xmlns:p14="http://schemas.microsoft.com/office/powerpoint/2010/main" val="165894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t="3328" b="65898"/>
          <a:stretch>
            <a:fillRect/>
          </a:stretch>
        </p:blipFill>
        <p:spPr bwMode="auto">
          <a:xfrm>
            <a:off x="683568" y="171846"/>
            <a:ext cx="8424862" cy="3082925"/>
          </a:xfrm>
          <a:prstGeom prst="rect">
            <a:avLst/>
          </a:prstGeom>
          <a:noFill/>
          <a:ln w="9525">
            <a:noFill/>
            <a:miter lim="800000"/>
            <a:headEnd/>
            <a:tailEnd/>
          </a:ln>
          <a:effectLst/>
        </p:spPr>
      </p:pic>
      <p:pic>
        <p:nvPicPr>
          <p:cNvPr id="6" name="Picture 5"/>
          <p:cNvPicPr>
            <a:picLocks noChangeAspect="1" noChangeArrowheads="1"/>
          </p:cNvPicPr>
          <p:nvPr/>
        </p:nvPicPr>
        <p:blipFill>
          <a:blip r:embed="rId2" cstate="print"/>
          <a:srcRect l="2585" t="37910"/>
          <a:stretch>
            <a:fillRect/>
          </a:stretch>
        </p:blipFill>
        <p:spPr bwMode="auto">
          <a:xfrm>
            <a:off x="972493" y="721121"/>
            <a:ext cx="8135937" cy="61642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0" y="108346"/>
            <a:ext cx="4868863" cy="6777038"/>
          </a:xfrm>
          <a:prstGeom prst="rect">
            <a:avLst/>
          </a:prstGeom>
          <a:noFill/>
          <a:ln w="9525">
            <a:noFill/>
            <a:miter lim="800000"/>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814422" y="4941168"/>
            <a:ext cx="4329578" cy="1928069"/>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Stem cell </a:t>
            </a:r>
            <a:r>
              <a:rPr lang="cs-CZ" dirty="0" err="1"/>
              <a:t>competition</a:t>
            </a:r>
            <a:r>
              <a:rPr lang="cs-CZ" dirty="0"/>
              <a:t> - </a:t>
            </a:r>
            <a:r>
              <a:rPr lang="cs-CZ" dirty="0" err="1"/>
              <a:t>movie</a:t>
            </a:r>
            <a:endParaRPr lang="cs-CZ" dirty="0"/>
          </a:p>
        </p:txBody>
      </p:sp>
      <p:pic>
        <p:nvPicPr>
          <p:cNvPr id="4" name="Clevers group- Confett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7813" y="1760538"/>
            <a:ext cx="7138987" cy="4016375"/>
          </a:xfrm>
        </p:spPr>
      </p:pic>
    </p:spTree>
    <p:extLst>
      <p:ext uri="{BB962C8B-B14F-4D97-AF65-F5344CB8AC3E}">
        <p14:creationId xmlns:p14="http://schemas.microsoft.com/office/powerpoint/2010/main" val="3984708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255994" y="1190637"/>
            <a:ext cx="5882134" cy="1988567"/>
            <a:chOff x="476" y="0"/>
            <a:chExt cx="4726" cy="1615"/>
          </a:xfrm>
        </p:grpSpPr>
        <p:pic>
          <p:nvPicPr>
            <p:cNvPr id="4" name="Picture 4"/>
            <p:cNvPicPr>
              <a:picLocks noChangeAspect="1" noChangeArrowheads="1"/>
            </p:cNvPicPr>
            <p:nvPr/>
          </p:nvPicPr>
          <p:blipFill>
            <a:blip r:embed="rId2" cstate="print"/>
            <a:srcRect/>
            <a:stretch>
              <a:fillRect/>
            </a:stretch>
          </p:blipFill>
          <p:spPr bwMode="auto">
            <a:xfrm>
              <a:off x="567" y="0"/>
              <a:ext cx="4635" cy="1273"/>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476" y="1253"/>
              <a:ext cx="4697" cy="362"/>
            </a:xfrm>
            <a:prstGeom prst="rect">
              <a:avLst/>
            </a:prstGeom>
            <a:noFill/>
            <a:ln w="9525">
              <a:noFill/>
              <a:miter lim="800000"/>
              <a:headEnd/>
              <a:tailEnd/>
            </a:ln>
            <a:effectLst/>
          </p:spPr>
        </p:pic>
      </p:grpSp>
      <p:pic>
        <p:nvPicPr>
          <p:cNvPr id="7" name="Picture 7"/>
          <p:cNvPicPr>
            <a:picLocks noChangeAspect="1" noChangeArrowheads="1"/>
          </p:cNvPicPr>
          <p:nvPr/>
        </p:nvPicPr>
        <p:blipFill>
          <a:blip r:embed="rId4" cstate="print"/>
          <a:srcRect/>
          <a:stretch>
            <a:fillRect/>
          </a:stretch>
        </p:blipFill>
        <p:spPr bwMode="auto">
          <a:xfrm>
            <a:off x="827088" y="2349500"/>
            <a:ext cx="2600325" cy="4508500"/>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1403648" y="194224"/>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Stem cell </a:t>
            </a:r>
            <a:r>
              <a:rPr lang="cs-CZ" altLang="cs-CZ" sz="2800" b="1" kern="0" dirty="0" err="1">
                <a:solidFill>
                  <a:schemeClr val="accent1">
                    <a:lumMod val="75000"/>
                  </a:schemeClr>
                </a:solidFill>
                <a:latin typeface="Arial"/>
              </a:rPr>
              <a:t>niche</a:t>
            </a:r>
            <a:r>
              <a:rPr lang="cs-CZ" altLang="cs-CZ" sz="2800" b="1" kern="0" dirty="0">
                <a:solidFill>
                  <a:schemeClr val="accent1">
                    <a:lumMod val="75000"/>
                  </a:schemeClr>
                </a:solidFill>
                <a:latin typeface="Arial"/>
              </a:rPr>
              <a:t> v epitelu střeva</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pic>
        <p:nvPicPr>
          <p:cNvPr id="3074" name="Picture 2" descr="Výsledek obrázku pro paneth cells">
            <a:extLst>
              <a:ext uri="{FF2B5EF4-FFF2-40B4-BE49-F238E27FC236}">
                <a16:creationId xmlns:a16="http://schemas.microsoft.com/office/drawing/2014/main" id="{9F3A0640-CAC8-4B53-A026-198ED0C215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362"/>
          <a:stretch/>
        </p:blipFill>
        <p:spPr bwMode="auto">
          <a:xfrm>
            <a:off x="3634626" y="3098035"/>
            <a:ext cx="2607465" cy="3643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6" cstate="print"/>
          <a:srcRect r="5420"/>
          <a:stretch>
            <a:fillRect/>
          </a:stretch>
        </p:blipFill>
        <p:spPr bwMode="auto">
          <a:xfrm>
            <a:off x="6119812" y="3563173"/>
            <a:ext cx="3024188" cy="1701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937509" y="207368"/>
            <a:ext cx="8128992"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400" b="1" kern="0" dirty="0">
                <a:solidFill>
                  <a:schemeClr val="accent1">
                    <a:lumMod val="75000"/>
                  </a:schemeClr>
                </a:solidFill>
                <a:latin typeface="Arial"/>
              </a:rPr>
              <a:t>Příprava myších embryonálních kmenových buněk:</a:t>
            </a:r>
            <a:br>
              <a:rPr lang="cs-CZ" altLang="cs-CZ" sz="2400" b="1" kern="0" dirty="0">
                <a:solidFill>
                  <a:schemeClr val="accent1">
                    <a:lumMod val="75000"/>
                  </a:schemeClr>
                </a:solidFill>
                <a:latin typeface="Arial"/>
              </a:rPr>
            </a:br>
            <a:endParaRPr lang="cs-CZ" altLang="cs-CZ" sz="2400" b="1" kern="0" dirty="0">
              <a:solidFill>
                <a:schemeClr val="accent1">
                  <a:lumMod val="75000"/>
                </a:schemeClr>
              </a:solidFill>
              <a:latin typeface="Arial"/>
            </a:endParaRPr>
          </a:p>
        </p:txBody>
      </p:sp>
      <p:sp>
        <p:nvSpPr>
          <p:cNvPr id="3" name="Text Box 2"/>
          <p:cNvSpPr txBox="1">
            <a:spLocks noChangeArrowheads="1"/>
          </p:cNvSpPr>
          <p:nvPr/>
        </p:nvSpPr>
        <p:spPr bwMode="auto">
          <a:xfrm>
            <a:off x="1547664" y="1700808"/>
            <a:ext cx="1066049" cy="338554"/>
          </a:xfrm>
          <a:prstGeom prst="rect">
            <a:avLst/>
          </a:prstGeom>
          <a:noFill/>
          <a:ln w="9525">
            <a:noFill/>
            <a:miter lim="800000"/>
            <a:headEnd/>
            <a:tailEnd/>
          </a:ln>
          <a:effectLst/>
        </p:spPr>
        <p:txBody>
          <a:bodyPr wrap="square">
            <a:spAutoFit/>
          </a:bodyPr>
          <a:lstStyle/>
          <a:p>
            <a:pPr>
              <a:spcBef>
                <a:spcPct val="50000"/>
              </a:spcBef>
            </a:pPr>
            <a:r>
              <a:rPr lang="cs-CZ" altLang="cs-CZ" sz="1600" b="1" dirty="0">
                <a:solidFill>
                  <a:schemeClr val="tx1"/>
                </a:solidFill>
              </a:rPr>
              <a:t>den </a:t>
            </a:r>
            <a:r>
              <a:rPr lang="en-US" altLang="cs-CZ" sz="1600" b="1" dirty="0">
                <a:solidFill>
                  <a:schemeClr val="tx1"/>
                </a:solidFill>
              </a:rPr>
              <a:t>0</a:t>
            </a:r>
            <a:endParaRPr lang="cs-CZ" altLang="cs-CZ" sz="1600" b="1" dirty="0">
              <a:solidFill>
                <a:schemeClr val="tx1"/>
              </a:solidFill>
            </a:endParaRPr>
          </a:p>
        </p:txBody>
      </p:sp>
      <p:sp>
        <p:nvSpPr>
          <p:cNvPr id="4" name="Oval 3"/>
          <p:cNvSpPr>
            <a:spLocks noChangeArrowheads="1"/>
          </p:cNvSpPr>
          <p:nvPr/>
        </p:nvSpPr>
        <p:spPr bwMode="auto">
          <a:xfrm>
            <a:off x="1467392" y="2132856"/>
            <a:ext cx="950618" cy="995002"/>
          </a:xfrm>
          <a:prstGeom prst="ellipse">
            <a:avLst/>
          </a:prstGeom>
          <a:noFill/>
          <a:ln w="9525">
            <a:solidFill>
              <a:schemeClr val="tx1"/>
            </a:solidFill>
            <a:round/>
            <a:headEnd/>
            <a:tailEnd/>
          </a:ln>
          <a:effectLst/>
        </p:spPr>
        <p:txBody>
          <a:bodyPr wrap="none" anchor="ctr"/>
          <a:lstStyle/>
          <a:p>
            <a:endParaRPr lang="cs-CZ" altLang="cs-CZ" sz="2400">
              <a:solidFill>
                <a:schemeClr val="tx1"/>
              </a:solidFill>
            </a:endParaRPr>
          </a:p>
        </p:txBody>
      </p:sp>
      <p:sp>
        <p:nvSpPr>
          <p:cNvPr id="5" name="Oval 4"/>
          <p:cNvSpPr>
            <a:spLocks noChangeArrowheads="1"/>
          </p:cNvSpPr>
          <p:nvPr/>
        </p:nvSpPr>
        <p:spPr bwMode="auto">
          <a:xfrm>
            <a:off x="2104141" y="29293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 name="Oval 5"/>
          <p:cNvSpPr>
            <a:spLocks noChangeArrowheads="1"/>
          </p:cNvSpPr>
          <p:nvPr/>
        </p:nvSpPr>
        <p:spPr bwMode="auto">
          <a:xfrm>
            <a:off x="1989841" y="288592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7" name="Oval 6"/>
          <p:cNvSpPr>
            <a:spLocks noChangeArrowheads="1"/>
          </p:cNvSpPr>
          <p:nvPr/>
        </p:nvSpPr>
        <p:spPr bwMode="auto">
          <a:xfrm>
            <a:off x="1877127" y="2818219"/>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 name="Oval 7"/>
          <p:cNvSpPr>
            <a:spLocks noChangeArrowheads="1"/>
          </p:cNvSpPr>
          <p:nvPr/>
        </p:nvSpPr>
        <p:spPr bwMode="auto">
          <a:xfrm>
            <a:off x="1877127" y="2914501"/>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 name="Oval 8"/>
          <p:cNvSpPr>
            <a:spLocks noChangeArrowheads="1"/>
          </p:cNvSpPr>
          <p:nvPr/>
        </p:nvSpPr>
        <p:spPr bwMode="auto">
          <a:xfrm>
            <a:off x="1923841" y="2879576"/>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 name="Oval 9"/>
          <p:cNvSpPr>
            <a:spLocks noChangeArrowheads="1"/>
          </p:cNvSpPr>
          <p:nvPr/>
        </p:nvSpPr>
        <p:spPr bwMode="auto">
          <a:xfrm>
            <a:off x="1931102" y="29245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 name="Oval 10"/>
          <p:cNvSpPr>
            <a:spLocks noChangeArrowheads="1"/>
          </p:cNvSpPr>
          <p:nvPr/>
        </p:nvSpPr>
        <p:spPr bwMode="auto">
          <a:xfrm>
            <a:off x="1839939" y="2877430"/>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 name="Oval 11"/>
          <p:cNvSpPr>
            <a:spLocks noChangeArrowheads="1"/>
          </p:cNvSpPr>
          <p:nvPr/>
        </p:nvSpPr>
        <p:spPr bwMode="auto">
          <a:xfrm>
            <a:off x="1927927" y="2903387"/>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 name="Oval 12"/>
          <p:cNvSpPr>
            <a:spLocks noChangeArrowheads="1"/>
          </p:cNvSpPr>
          <p:nvPr/>
        </p:nvSpPr>
        <p:spPr bwMode="auto">
          <a:xfrm>
            <a:off x="2046991" y="284361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 name="Oval 13"/>
          <p:cNvSpPr>
            <a:spLocks noChangeArrowheads="1"/>
          </p:cNvSpPr>
          <p:nvPr/>
        </p:nvSpPr>
        <p:spPr bwMode="auto">
          <a:xfrm>
            <a:off x="2078741" y="291346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 name="Oval 14"/>
          <p:cNvSpPr>
            <a:spLocks noChangeArrowheads="1"/>
          </p:cNvSpPr>
          <p:nvPr/>
        </p:nvSpPr>
        <p:spPr bwMode="auto">
          <a:xfrm>
            <a:off x="1964441" y="284361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 name="Oval 15"/>
          <p:cNvSpPr>
            <a:spLocks noChangeArrowheads="1"/>
          </p:cNvSpPr>
          <p:nvPr/>
        </p:nvSpPr>
        <p:spPr bwMode="auto">
          <a:xfrm>
            <a:off x="1964441" y="29420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 name="Oval 16"/>
          <p:cNvSpPr>
            <a:spLocks noChangeArrowheads="1"/>
          </p:cNvSpPr>
          <p:nvPr/>
        </p:nvSpPr>
        <p:spPr bwMode="auto">
          <a:xfrm>
            <a:off x="2010477" y="2907119"/>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9" name="Oval 17"/>
          <p:cNvSpPr>
            <a:spLocks noChangeArrowheads="1"/>
          </p:cNvSpPr>
          <p:nvPr/>
        </p:nvSpPr>
        <p:spPr bwMode="auto">
          <a:xfrm>
            <a:off x="2020002" y="294942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 name="Oval 18"/>
          <p:cNvSpPr>
            <a:spLocks noChangeArrowheads="1"/>
          </p:cNvSpPr>
          <p:nvPr/>
        </p:nvSpPr>
        <p:spPr bwMode="auto">
          <a:xfrm>
            <a:off x="1927251" y="2902830"/>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 name="Oval 19"/>
          <p:cNvSpPr>
            <a:spLocks noChangeArrowheads="1"/>
          </p:cNvSpPr>
          <p:nvPr/>
        </p:nvSpPr>
        <p:spPr bwMode="auto">
          <a:xfrm>
            <a:off x="1962852" y="2843619"/>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 name="Rectangle 20"/>
          <p:cNvSpPr>
            <a:spLocks noChangeArrowheads="1"/>
          </p:cNvSpPr>
          <p:nvPr/>
        </p:nvSpPr>
        <p:spPr bwMode="auto">
          <a:xfrm>
            <a:off x="2854147" y="2994905"/>
            <a:ext cx="357613"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23" name="Rectangle 21"/>
          <p:cNvSpPr>
            <a:spLocks noChangeArrowheads="1"/>
          </p:cNvSpPr>
          <p:nvPr/>
        </p:nvSpPr>
        <p:spPr bwMode="auto">
          <a:xfrm>
            <a:off x="3105648"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24" name="Rectangle 22"/>
          <p:cNvSpPr>
            <a:spLocks noChangeArrowheads="1"/>
          </p:cNvSpPr>
          <p:nvPr/>
        </p:nvSpPr>
        <p:spPr bwMode="auto">
          <a:xfrm>
            <a:off x="3354884"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25" name="Rectangle 23"/>
          <p:cNvSpPr>
            <a:spLocks noChangeArrowheads="1"/>
          </p:cNvSpPr>
          <p:nvPr/>
        </p:nvSpPr>
        <p:spPr bwMode="auto">
          <a:xfrm>
            <a:off x="3604123"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26" name="Rectangle 24"/>
          <p:cNvSpPr>
            <a:spLocks noChangeArrowheads="1"/>
          </p:cNvSpPr>
          <p:nvPr/>
        </p:nvSpPr>
        <p:spPr bwMode="auto">
          <a:xfrm>
            <a:off x="3853359"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27" name="Oval 25"/>
          <p:cNvSpPr>
            <a:spLocks noChangeArrowheads="1"/>
          </p:cNvSpPr>
          <p:nvPr/>
        </p:nvSpPr>
        <p:spPr bwMode="auto">
          <a:xfrm>
            <a:off x="3570078" y="2809726"/>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8" name="Oval 26"/>
          <p:cNvSpPr>
            <a:spLocks noChangeArrowheads="1"/>
          </p:cNvSpPr>
          <p:nvPr/>
        </p:nvSpPr>
        <p:spPr bwMode="auto">
          <a:xfrm>
            <a:off x="3455102" y="2768451"/>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9" name="Oval 27"/>
          <p:cNvSpPr>
            <a:spLocks noChangeArrowheads="1"/>
          </p:cNvSpPr>
          <p:nvPr/>
        </p:nvSpPr>
        <p:spPr bwMode="auto">
          <a:xfrm>
            <a:off x="3340802" y="2698601"/>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0" name="Oval 28"/>
          <p:cNvSpPr>
            <a:spLocks noChangeArrowheads="1"/>
          </p:cNvSpPr>
          <p:nvPr/>
        </p:nvSpPr>
        <p:spPr bwMode="auto">
          <a:xfrm>
            <a:off x="3340802" y="279702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1" name="Oval 29"/>
          <p:cNvSpPr>
            <a:spLocks noChangeArrowheads="1"/>
          </p:cNvSpPr>
          <p:nvPr/>
        </p:nvSpPr>
        <p:spPr bwMode="auto">
          <a:xfrm>
            <a:off x="3386841" y="2762101"/>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2" name="Oval 30"/>
          <p:cNvSpPr>
            <a:spLocks noChangeArrowheads="1"/>
          </p:cNvSpPr>
          <p:nvPr/>
        </p:nvSpPr>
        <p:spPr bwMode="auto">
          <a:xfrm>
            <a:off x="3396366" y="280710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3" name="Oval 31"/>
          <p:cNvSpPr>
            <a:spLocks noChangeArrowheads="1"/>
          </p:cNvSpPr>
          <p:nvPr/>
        </p:nvSpPr>
        <p:spPr bwMode="auto">
          <a:xfrm>
            <a:off x="3303614" y="2759955"/>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4" name="Oval 32"/>
          <p:cNvSpPr>
            <a:spLocks noChangeArrowheads="1"/>
          </p:cNvSpPr>
          <p:nvPr/>
        </p:nvSpPr>
        <p:spPr bwMode="auto">
          <a:xfrm>
            <a:off x="3393191" y="2785912"/>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5" name="Oval 33"/>
          <p:cNvSpPr>
            <a:spLocks noChangeArrowheads="1"/>
          </p:cNvSpPr>
          <p:nvPr/>
        </p:nvSpPr>
        <p:spPr bwMode="auto">
          <a:xfrm>
            <a:off x="3512252" y="2726144"/>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6" name="Oval 34"/>
          <p:cNvSpPr>
            <a:spLocks noChangeArrowheads="1"/>
          </p:cNvSpPr>
          <p:nvPr/>
        </p:nvSpPr>
        <p:spPr bwMode="auto">
          <a:xfrm>
            <a:off x="3592303" y="273725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7" name="Oval 35"/>
          <p:cNvSpPr>
            <a:spLocks noChangeArrowheads="1"/>
          </p:cNvSpPr>
          <p:nvPr/>
        </p:nvSpPr>
        <p:spPr bwMode="auto">
          <a:xfrm>
            <a:off x="3429702" y="2726144"/>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8" name="Oval 36"/>
          <p:cNvSpPr>
            <a:spLocks noChangeArrowheads="1"/>
          </p:cNvSpPr>
          <p:nvPr/>
        </p:nvSpPr>
        <p:spPr bwMode="auto">
          <a:xfrm>
            <a:off x="3429702" y="2824569"/>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39" name="Oval 37"/>
          <p:cNvSpPr>
            <a:spLocks noChangeArrowheads="1"/>
          </p:cNvSpPr>
          <p:nvPr/>
        </p:nvSpPr>
        <p:spPr bwMode="auto">
          <a:xfrm>
            <a:off x="3475741" y="27896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0" name="Oval 38"/>
          <p:cNvSpPr>
            <a:spLocks noChangeArrowheads="1"/>
          </p:cNvSpPr>
          <p:nvPr/>
        </p:nvSpPr>
        <p:spPr bwMode="auto">
          <a:xfrm>
            <a:off x="3485941" y="2831951"/>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1" name="Oval 39"/>
          <p:cNvSpPr>
            <a:spLocks noChangeArrowheads="1"/>
          </p:cNvSpPr>
          <p:nvPr/>
        </p:nvSpPr>
        <p:spPr bwMode="auto">
          <a:xfrm>
            <a:off x="3392514" y="2785355"/>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2" name="Oval 40"/>
          <p:cNvSpPr>
            <a:spLocks noChangeArrowheads="1"/>
          </p:cNvSpPr>
          <p:nvPr/>
        </p:nvSpPr>
        <p:spPr bwMode="auto">
          <a:xfrm>
            <a:off x="3428116" y="27261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3" name="Oval 41"/>
          <p:cNvSpPr>
            <a:spLocks noChangeArrowheads="1"/>
          </p:cNvSpPr>
          <p:nvPr/>
        </p:nvSpPr>
        <p:spPr bwMode="auto">
          <a:xfrm>
            <a:off x="1547664" y="2220330"/>
            <a:ext cx="830658" cy="859904"/>
          </a:xfrm>
          <a:prstGeom prst="ellipse">
            <a:avLst/>
          </a:prstGeom>
          <a:noFill/>
          <a:ln w="9525">
            <a:solidFill>
              <a:schemeClr val="tx1"/>
            </a:solidFill>
            <a:round/>
            <a:headEnd/>
            <a:tailEnd/>
          </a:ln>
          <a:effectLst/>
        </p:spPr>
        <p:txBody>
          <a:bodyPr wrap="none" anchor="ctr"/>
          <a:lstStyle/>
          <a:p>
            <a:endParaRPr lang="cs-CZ" altLang="cs-CZ" sz="2400">
              <a:solidFill>
                <a:schemeClr val="tx1"/>
              </a:solidFill>
            </a:endParaRPr>
          </a:p>
        </p:txBody>
      </p:sp>
      <p:sp>
        <p:nvSpPr>
          <p:cNvPr id="44" name="Oval 42"/>
          <p:cNvSpPr>
            <a:spLocks noChangeArrowheads="1"/>
          </p:cNvSpPr>
          <p:nvPr/>
        </p:nvSpPr>
        <p:spPr bwMode="auto">
          <a:xfrm>
            <a:off x="3605916" y="26499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5" name="Oval 43"/>
          <p:cNvSpPr>
            <a:spLocks noChangeArrowheads="1"/>
          </p:cNvSpPr>
          <p:nvPr/>
        </p:nvSpPr>
        <p:spPr bwMode="auto">
          <a:xfrm>
            <a:off x="3491616" y="260866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6" name="Oval 44"/>
          <p:cNvSpPr>
            <a:spLocks noChangeArrowheads="1"/>
          </p:cNvSpPr>
          <p:nvPr/>
        </p:nvSpPr>
        <p:spPr bwMode="auto">
          <a:xfrm>
            <a:off x="3379578" y="2538819"/>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7" name="Oval 45"/>
          <p:cNvSpPr>
            <a:spLocks noChangeArrowheads="1"/>
          </p:cNvSpPr>
          <p:nvPr/>
        </p:nvSpPr>
        <p:spPr bwMode="auto">
          <a:xfrm>
            <a:off x="3379578" y="2637244"/>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8" name="Oval 46"/>
          <p:cNvSpPr>
            <a:spLocks noChangeArrowheads="1"/>
          </p:cNvSpPr>
          <p:nvPr/>
        </p:nvSpPr>
        <p:spPr bwMode="auto">
          <a:xfrm>
            <a:off x="3423352" y="2602319"/>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49" name="Oval 47"/>
          <p:cNvSpPr>
            <a:spLocks noChangeArrowheads="1"/>
          </p:cNvSpPr>
          <p:nvPr/>
        </p:nvSpPr>
        <p:spPr bwMode="auto">
          <a:xfrm>
            <a:off x="3432877" y="264462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0" name="Oval 48"/>
          <p:cNvSpPr>
            <a:spLocks noChangeArrowheads="1"/>
          </p:cNvSpPr>
          <p:nvPr/>
        </p:nvSpPr>
        <p:spPr bwMode="auto">
          <a:xfrm>
            <a:off x="3340126" y="2598030"/>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1" name="Oval 49"/>
          <p:cNvSpPr>
            <a:spLocks noChangeArrowheads="1"/>
          </p:cNvSpPr>
          <p:nvPr/>
        </p:nvSpPr>
        <p:spPr bwMode="auto">
          <a:xfrm>
            <a:off x="3429702" y="262613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2" name="Oval 50"/>
          <p:cNvSpPr>
            <a:spLocks noChangeArrowheads="1"/>
          </p:cNvSpPr>
          <p:nvPr/>
        </p:nvSpPr>
        <p:spPr bwMode="auto">
          <a:xfrm>
            <a:off x="3548766" y="2563662"/>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3" name="Oval 51"/>
          <p:cNvSpPr>
            <a:spLocks noChangeArrowheads="1"/>
          </p:cNvSpPr>
          <p:nvPr/>
        </p:nvSpPr>
        <p:spPr bwMode="auto">
          <a:xfrm>
            <a:off x="3592303" y="2598587"/>
            <a:ext cx="113169"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4" name="Oval 52"/>
          <p:cNvSpPr>
            <a:spLocks noChangeArrowheads="1"/>
          </p:cNvSpPr>
          <p:nvPr/>
        </p:nvSpPr>
        <p:spPr bwMode="auto">
          <a:xfrm>
            <a:off x="3466216" y="2563662"/>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5" name="Oval 53"/>
          <p:cNvSpPr>
            <a:spLocks noChangeArrowheads="1"/>
          </p:cNvSpPr>
          <p:nvPr/>
        </p:nvSpPr>
        <p:spPr bwMode="auto">
          <a:xfrm>
            <a:off x="3466216" y="26626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6" name="Oval 54"/>
          <p:cNvSpPr>
            <a:spLocks noChangeArrowheads="1"/>
          </p:cNvSpPr>
          <p:nvPr/>
        </p:nvSpPr>
        <p:spPr bwMode="auto">
          <a:xfrm>
            <a:off x="3512252" y="26271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7" name="Oval 55"/>
          <p:cNvSpPr>
            <a:spLocks noChangeArrowheads="1"/>
          </p:cNvSpPr>
          <p:nvPr/>
        </p:nvSpPr>
        <p:spPr bwMode="auto">
          <a:xfrm>
            <a:off x="3522453" y="2672169"/>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8" name="Oval 56"/>
          <p:cNvSpPr>
            <a:spLocks noChangeArrowheads="1"/>
          </p:cNvSpPr>
          <p:nvPr/>
        </p:nvSpPr>
        <p:spPr bwMode="auto">
          <a:xfrm>
            <a:off x="3429026" y="262501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59" name="Oval 57"/>
          <p:cNvSpPr>
            <a:spLocks noChangeArrowheads="1"/>
          </p:cNvSpPr>
          <p:nvPr/>
        </p:nvSpPr>
        <p:spPr bwMode="auto">
          <a:xfrm>
            <a:off x="3464627" y="25636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0" name="Oval 58"/>
          <p:cNvSpPr>
            <a:spLocks noChangeArrowheads="1"/>
          </p:cNvSpPr>
          <p:nvPr/>
        </p:nvSpPr>
        <p:spPr bwMode="auto">
          <a:xfrm>
            <a:off x="3592303" y="2698601"/>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1" name="Oval 59"/>
          <p:cNvSpPr>
            <a:spLocks noChangeArrowheads="1"/>
          </p:cNvSpPr>
          <p:nvPr/>
        </p:nvSpPr>
        <p:spPr bwMode="auto">
          <a:xfrm>
            <a:off x="309088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2" name="Oval 60"/>
          <p:cNvSpPr>
            <a:spLocks noChangeArrowheads="1"/>
          </p:cNvSpPr>
          <p:nvPr/>
        </p:nvSpPr>
        <p:spPr bwMode="auto">
          <a:xfrm>
            <a:off x="317343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3" name="Oval 61"/>
          <p:cNvSpPr>
            <a:spLocks noChangeArrowheads="1"/>
          </p:cNvSpPr>
          <p:nvPr/>
        </p:nvSpPr>
        <p:spPr bwMode="auto">
          <a:xfrm>
            <a:off x="3257576"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4" name="Oval 62"/>
          <p:cNvSpPr>
            <a:spLocks noChangeArrowheads="1"/>
          </p:cNvSpPr>
          <p:nvPr/>
        </p:nvSpPr>
        <p:spPr bwMode="auto">
          <a:xfrm>
            <a:off x="3340126"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5" name="Oval 63"/>
          <p:cNvSpPr>
            <a:spLocks noChangeArrowheads="1"/>
          </p:cNvSpPr>
          <p:nvPr/>
        </p:nvSpPr>
        <p:spPr bwMode="auto">
          <a:xfrm>
            <a:off x="3425851"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6" name="Oval 64"/>
          <p:cNvSpPr>
            <a:spLocks noChangeArrowheads="1"/>
          </p:cNvSpPr>
          <p:nvPr/>
        </p:nvSpPr>
        <p:spPr bwMode="auto">
          <a:xfrm>
            <a:off x="3508401"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7" name="Oval 65"/>
          <p:cNvSpPr>
            <a:spLocks noChangeArrowheads="1"/>
          </p:cNvSpPr>
          <p:nvPr/>
        </p:nvSpPr>
        <p:spPr bwMode="auto">
          <a:xfrm>
            <a:off x="3591627" y="2894893"/>
            <a:ext cx="115433"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8" name="Oval 66"/>
          <p:cNvSpPr>
            <a:spLocks noChangeArrowheads="1"/>
          </p:cNvSpPr>
          <p:nvPr/>
        </p:nvSpPr>
        <p:spPr bwMode="auto">
          <a:xfrm>
            <a:off x="367508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69" name="Oval 67"/>
          <p:cNvSpPr>
            <a:spLocks noChangeArrowheads="1"/>
          </p:cNvSpPr>
          <p:nvPr/>
        </p:nvSpPr>
        <p:spPr bwMode="auto">
          <a:xfrm>
            <a:off x="375763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70" name="Oval 68"/>
          <p:cNvSpPr>
            <a:spLocks noChangeArrowheads="1"/>
          </p:cNvSpPr>
          <p:nvPr/>
        </p:nvSpPr>
        <p:spPr bwMode="auto">
          <a:xfrm>
            <a:off x="375763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71" name="Text Box 69"/>
          <p:cNvSpPr txBox="1">
            <a:spLocks noChangeArrowheads="1"/>
          </p:cNvSpPr>
          <p:nvPr/>
        </p:nvSpPr>
        <p:spPr bwMode="auto">
          <a:xfrm>
            <a:off x="2512247" y="3743454"/>
            <a:ext cx="1779013" cy="338554"/>
          </a:xfrm>
          <a:prstGeom prst="rect">
            <a:avLst/>
          </a:prstGeom>
          <a:noFill/>
          <a:ln w="9525">
            <a:noFill/>
            <a:miter lim="800000"/>
            <a:headEnd/>
            <a:tailEnd/>
          </a:ln>
          <a:effectLst/>
        </p:spPr>
        <p:txBody>
          <a:bodyPr wrap="square">
            <a:spAutoFit/>
          </a:bodyPr>
          <a:lstStyle/>
          <a:p>
            <a:pPr algn="ctr">
              <a:spcBef>
                <a:spcPct val="50000"/>
              </a:spcBef>
            </a:pPr>
            <a:r>
              <a:rPr lang="cs-CZ" altLang="cs-CZ" sz="1600" b="1" dirty="0">
                <a:solidFill>
                  <a:schemeClr val="tx1"/>
                </a:solidFill>
              </a:rPr>
              <a:t>(2.5% trypsin)</a:t>
            </a:r>
          </a:p>
        </p:txBody>
      </p:sp>
      <p:sp>
        <p:nvSpPr>
          <p:cNvPr id="72" name="Line 70"/>
          <p:cNvSpPr>
            <a:spLocks noChangeShapeType="1"/>
          </p:cNvSpPr>
          <p:nvPr/>
        </p:nvSpPr>
        <p:spPr bwMode="auto">
          <a:xfrm>
            <a:off x="2438898" y="2732571"/>
            <a:ext cx="355349" cy="0"/>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73" name="Line 71"/>
          <p:cNvSpPr>
            <a:spLocks noChangeShapeType="1"/>
          </p:cNvSpPr>
          <p:nvPr/>
        </p:nvSpPr>
        <p:spPr bwMode="auto">
          <a:xfrm>
            <a:off x="4018459" y="2732571"/>
            <a:ext cx="355351" cy="0"/>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74" name="Line 72"/>
          <p:cNvSpPr>
            <a:spLocks noChangeShapeType="1"/>
          </p:cNvSpPr>
          <p:nvPr/>
        </p:nvSpPr>
        <p:spPr bwMode="auto">
          <a:xfrm flipV="1">
            <a:off x="2044947" y="3222711"/>
            <a:ext cx="0" cy="398859"/>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75" name="Text Box 73"/>
          <p:cNvSpPr txBox="1">
            <a:spLocks noChangeArrowheads="1"/>
          </p:cNvSpPr>
          <p:nvPr/>
        </p:nvSpPr>
        <p:spPr bwMode="auto">
          <a:xfrm>
            <a:off x="2997368" y="1650286"/>
            <a:ext cx="1070576" cy="338554"/>
          </a:xfrm>
          <a:prstGeom prst="rect">
            <a:avLst/>
          </a:prstGeom>
          <a:noFill/>
          <a:ln w="9525">
            <a:noFill/>
            <a:miter lim="800000"/>
            <a:headEnd/>
            <a:tailEnd/>
          </a:ln>
          <a:effectLst/>
        </p:spPr>
        <p:txBody>
          <a:bodyPr wrap="square">
            <a:spAutoFit/>
          </a:bodyPr>
          <a:lstStyle/>
          <a:p>
            <a:pPr>
              <a:spcBef>
                <a:spcPct val="50000"/>
              </a:spcBef>
            </a:pPr>
            <a:r>
              <a:rPr lang="cs-CZ" altLang="cs-CZ" sz="1600" b="1" dirty="0">
                <a:solidFill>
                  <a:schemeClr val="tx1"/>
                </a:solidFill>
              </a:rPr>
              <a:t>den </a:t>
            </a:r>
            <a:r>
              <a:rPr lang="en-US" altLang="cs-CZ" sz="1600" b="1" dirty="0">
                <a:solidFill>
                  <a:schemeClr val="tx1"/>
                </a:solidFill>
              </a:rPr>
              <a:t>6</a:t>
            </a:r>
            <a:endParaRPr lang="cs-CZ" altLang="cs-CZ" sz="1600" b="1" dirty="0">
              <a:solidFill>
                <a:schemeClr val="tx1"/>
              </a:solidFill>
            </a:endParaRPr>
          </a:p>
        </p:txBody>
      </p:sp>
      <p:sp>
        <p:nvSpPr>
          <p:cNvPr id="76" name="Text Box 74"/>
          <p:cNvSpPr txBox="1">
            <a:spLocks noChangeArrowheads="1"/>
          </p:cNvSpPr>
          <p:nvPr/>
        </p:nvSpPr>
        <p:spPr bwMode="auto">
          <a:xfrm>
            <a:off x="3865990" y="1650286"/>
            <a:ext cx="1066050" cy="338554"/>
          </a:xfrm>
          <a:prstGeom prst="rect">
            <a:avLst/>
          </a:prstGeom>
          <a:noFill/>
          <a:ln w="9525">
            <a:noFill/>
            <a:miter lim="800000"/>
            <a:headEnd/>
            <a:tailEnd/>
          </a:ln>
          <a:effectLst/>
        </p:spPr>
        <p:txBody>
          <a:bodyPr wrap="square">
            <a:spAutoFit/>
          </a:bodyPr>
          <a:lstStyle/>
          <a:p>
            <a:pPr>
              <a:spcBef>
                <a:spcPct val="50000"/>
              </a:spcBef>
            </a:pPr>
            <a:r>
              <a:rPr lang="cs-CZ" altLang="cs-CZ" sz="1600" b="1">
                <a:solidFill>
                  <a:schemeClr val="tx1"/>
                </a:solidFill>
              </a:rPr>
              <a:t>den 7</a:t>
            </a:r>
          </a:p>
        </p:txBody>
      </p:sp>
      <p:sp>
        <p:nvSpPr>
          <p:cNvPr id="77" name="Text Box 79"/>
          <p:cNvSpPr txBox="1">
            <a:spLocks noChangeArrowheads="1"/>
          </p:cNvSpPr>
          <p:nvPr/>
        </p:nvSpPr>
        <p:spPr bwMode="auto">
          <a:xfrm>
            <a:off x="1122022" y="3646185"/>
            <a:ext cx="1421400" cy="584775"/>
          </a:xfrm>
          <a:prstGeom prst="rect">
            <a:avLst/>
          </a:prstGeom>
          <a:noFill/>
          <a:ln w="9525">
            <a:noFill/>
            <a:miter lim="800000"/>
            <a:headEnd/>
            <a:tailEnd/>
          </a:ln>
          <a:effectLst/>
        </p:spPr>
        <p:txBody>
          <a:bodyPr wrap="square">
            <a:spAutoFit/>
          </a:bodyPr>
          <a:lstStyle/>
          <a:p>
            <a:pPr algn="ctr">
              <a:spcBef>
                <a:spcPct val="50000"/>
              </a:spcBef>
            </a:pPr>
            <a:r>
              <a:rPr lang="cs-CZ" altLang="cs-CZ" sz="1600" b="1" dirty="0">
                <a:solidFill>
                  <a:schemeClr val="tx1"/>
                </a:solidFill>
              </a:rPr>
              <a:t>vymytí blastocysty</a:t>
            </a:r>
          </a:p>
        </p:txBody>
      </p:sp>
      <p:sp>
        <p:nvSpPr>
          <p:cNvPr id="78" name="Line 80"/>
          <p:cNvSpPr>
            <a:spLocks noChangeShapeType="1"/>
          </p:cNvSpPr>
          <p:nvPr/>
        </p:nvSpPr>
        <p:spPr bwMode="auto">
          <a:xfrm flipV="1">
            <a:off x="3626097" y="3222711"/>
            <a:ext cx="0" cy="398859"/>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79" name="Rectangle 81"/>
          <p:cNvSpPr>
            <a:spLocks noChangeArrowheads="1"/>
          </p:cNvSpPr>
          <p:nvPr/>
        </p:nvSpPr>
        <p:spPr bwMode="auto">
          <a:xfrm>
            <a:off x="4269284"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80" name="Rectangle 82"/>
          <p:cNvSpPr>
            <a:spLocks noChangeArrowheads="1"/>
          </p:cNvSpPr>
          <p:nvPr/>
        </p:nvSpPr>
        <p:spPr bwMode="auto">
          <a:xfrm>
            <a:off x="4518523"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81" name="Rectangle 83"/>
          <p:cNvSpPr>
            <a:spLocks noChangeArrowheads="1"/>
          </p:cNvSpPr>
          <p:nvPr/>
        </p:nvSpPr>
        <p:spPr bwMode="auto">
          <a:xfrm>
            <a:off x="4767759"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82" name="Rectangle 84"/>
          <p:cNvSpPr>
            <a:spLocks noChangeArrowheads="1"/>
          </p:cNvSpPr>
          <p:nvPr/>
        </p:nvSpPr>
        <p:spPr bwMode="auto">
          <a:xfrm>
            <a:off x="5016998"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83" name="Rectangle 85"/>
          <p:cNvSpPr>
            <a:spLocks noChangeArrowheads="1"/>
          </p:cNvSpPr>
          <p:nvPr/>
        </p:nvSpPr>
        <p:spPr bwMode="auto">
          <a:xfrm>
            <a:off x="5266234"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84" name="Text Box 87"/>
          <p:cNvSpPr txBox="1">
            <a:spLocks noChangeArrowheads="1"/>
          </p:cNvSpPr>
          <p:nvPr/>
        </p:nvSpPr>
        <p:spPr bwMode="auto">
          <a:xfrm>
            <a:off x="4782728" y="1650286"/>
            <a:ext cx="1301440" cy="338554"/>
          </a:xfrm>
          <a:prstGeom prst="rect">
            <a:avLst/>
          </a:prstGeom>
          <a:noFill/>
          <a:ln w="9525">
            <a:noFill/>
            <a:miter lim="800000"/>
            <a:headEnd/>
            <a:tailEnd/>
          </a:ln>
          <a:effectLst/>
        </p:spPr>
        <p:txBody>
          <a:bodyPr wrap="square">
            <a:spAutoFit/>
          </a:bodyPr>
          <a:lstStyle/>
          <a:p>
            <a:pPr>
              <a:spcBef>
                <a:spcPct val="50000"/>
              </a:spcBef>
            </a:pPr>
            <a:r>
              <a:rPr lang="en-US" altLang="cs-CZ" sz="1600" b="1" dirty="0">
                <a:solidFill>
                  <a:schemeClr val="tx1"/>
                </a:solidFill>
                <a:cs typeface="Arial" charset="0"/>
              </a:rPr>
              <a:t>~</a:t>
            </a:r>
            <a:r>
              <a:rPr lang="cs-CZ" altLang="cs-CZ" sz="1600" b="1" dirty="0">
                <a:solidFill>
                  <a:schemeClr val="tx1"/>
                </a:solidFill>
              </a:rPr>
              <a:t>den 11</a:t>
            </a:r>
          </a:p>
        </p:txBody>
      </p:sp>
      <p:sp>
        <p:nvSpPr>
          <p:cNvPr id="85" name="Oval 88"/>
          <p:cNvSpPr>
            <a:spLocks noChangeArrowheads="1"/>
          </p:cNvSpPr>
          <p:nvPr/>
        </p:nvSpPr>
        <p:spPr bwMode="auto">
          <a:xfrm>
            <a:off x="5329941" y="2903387"/>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86" name="Oval 89"/>
          <p:cNvSpPr>
            <a:spLocks noChangeArrowheads="1"/>
          </p:cNvSpPr>
          <p:nvPr/>
        </p:nvSpPr>
        <p:spPr bwMode="auto">
          <a:xfrm>
            <a:off x="5217227" y="28356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87" name="Oval 90"/>
          <p:cNvSpPr>
            <a:spLocks noChangeArrowheads="1"/>
          </p:cNvSpPr>
          <p:nvPr/>
        </p:nvSpPr>
        <p:spPr bwMode="auto">
          <a:xfrm>
            <a:off x="5217227" y="29319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88" name="Oval 91"/>
          <p:cNvSpPr>
            <a:spLocks noChangeArrowheads="1"/>
          </p:cNvSpPr>
          <p:nvPr/>
        </p:nvSpPr>
        <p:spPr bwMode="auto">
          <a:xfrm>
            <a:off x="5263941" y="2897037"/>
            <a:ext cx="113169"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89" name="Oval 92"/>
          <p:cNvSpPr>
            <a:spLocks noChangeArrowheads="1"/>
          </p:cNvSpPr>
          <p:nvPr/>
        </p:nvSpPr>
        <p:spPr bwMode="auto">
          <a:xfrm>
            <a:off x="5271202" y="2942044"/>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0" name="Oval 93"/>
          <p:cNvSpPr>
            <a:spLocks noChangeArrowheads="1"/>
          </p:cNvSpPr>
          <p:nvPr/>
        </p:nvSpPr>
        <p:spPr bwMode="auto">
          <a:xfrm>
            <a:off x="518003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1" name="Oval 94"/>
          <p:cNvSpPr>
            <a:spLocks noChangeArrowheads="1"/>
          </p:cNvSpPr>
          <p:nvPr/>
        </p:nvSpPr>
        <p:spPr bwMode="auto">
          <a:xfrm>
            <a:off x="5268027" y="2920851"/>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2" name="Oval 95"/>
          <p:cNvSpPr>
            <a:spLocks noChangeArrowheads="1"/>
          </p:cNvSpPr>
          <p:nvPr/>
        </p:nvSpPr>
        <p:spPr bwMode="auto">
          <a:xfrm>
            <a:off x="5387091" y="286108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3" name="Oval 96"/>
          <p:cNvSpPr>
            <a:spLocks noChangeArrowheads="1"/>
          </p:cNvSpPr>
          <p:nvPr/>
        </p:nvSpPr>
        <p:spPr bwMode="auto">
          <a:xfrm>
            <a:off x="5304541" y="286108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4" name="Oval 97"/>
          <p:cNvSpPr>
            <a:spLocks noChangeArrowheads="1"/>
          </p:cNvSpPr>
          <p:nvPr/>
        </p:nvSpPr>
        <p:spPr bwMode="auto">
          <a:xfrm>
            <a:off x="5304541" y="295950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5" name="Oval 98"/>
          <p:cNvSpPr>
            <a:spLocks noChangeArrowheads="1"/>
          </p:cNvSpPr>
          <p:nvPr/>
        </p:nvSpPr>
        <p:spPr bwMode="auto">
          <a:xfrm>
            <a:off x="5350577" y="29245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6" name="Oval 99"/>
          <p:cNvSpPr>
            <a:spLocks noChangeArrowheads="1"/>
          </p:cNvSpPr>
          <p:nvPr/>
        </p:nvSpPr>
        <p:spPr bwMode="auto">
          <a:xfrm>
            <a:off x="5267351" y="29202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7" name="Oval 100"/>
          <p:cNvSpPr>
            <a:spLocks noChangeArrowheads="1"/>
          </p:cNvSpPr>
          <p:nvPr/>
        </p:nvSpPr>
        <p:spPr bwMode="auto">
          <a:xfrm>
            <a:off x="5302952" y="28610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8" name="Oval 101"/>
          <p:cNvSpPr>
            <a:spLocks noChangeArrowheads="1"/>
          </p:cNvSpPr>
          <p:nvPr/>
        </p:nvSpPr>
        <p:spPr bwMode="auto">
          <a:xfrm>
            <a:off x="5366452" y="274360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99" name="Oval 102"/>
          <p:cNvSpPr>
            <a:spLocks noChangeArrowheads="1"/>
          </p:cNvSpPr>
          <p:nvPr/>
        </p:nvSpPr>
        <p:spPr bwMode="auto">
          <a:xfrm>
            <a:off x="5253741" y="279702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0" name="Oval 103"/>
          <p:cNvSpPr>
            <a:spLocks noChangeArrowheads="1"/>
          </p:cNvSpPr>
          <p:nvPr/>
        </p:nvSpPr>
        <p:spPr bwMode="auto">
          <a:xfrm>
            <a:off x="5299777" y="27372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1" name="Oval 104"/>
          <p:cNvSpPr>
            <a:spLocks noChangeArrowheads="1"/>
          </p:cNvSpPr>
          <p:nvPr/>
        </p:nvSpPr>
        <p:spPr bwMode="auto">
          <a:xfrm>
            <a:off x="5309978" y="2779562"/>
            <a:ext cx="113169"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2" name="Oval 105"/>
          <p:cNvSpPr>
            <a:spLocks noChangeArrowheads="1"/>
          </p:cNvSpPr>
          <p:nvPr/>
        </p:nvSpPr>
        <p:spPr bwMode="auto">
          <a:xfrm>
            <a:off x="5216551" y="27329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3" name="Oval 106"/>
          <p:cNvSpPr>
            <a:spLocks noChangeArrowheads="1"/>
          </p:cNvSpPr>
          <p:nvPr/>
        </p:nvSpPr>
        <p:spPr bwMode="auto">
          <a:xfrm>
            <a:off x="5304541" y="276106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4" name="Oval 107"/>
          <p:cNvSpPr>
            <a:spLocks noChangeArrowheads="1"/>
          </p:cNvSpPr>
          <p:nvPr/>
        </p:nvSpPr>
        <p:spPr bwMode="auto">
          <a:xfrm>
            <a:off x="5341052" y="279702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5" name="Oval 108"/>
          <p:cNvSpPr>
            <a:spLocks noChangeArrowheads="1"/>
          </p:cNvSpPr>
          <p:nvPr/>
        </p:nvSpPr>
        <p:spPr bwMode="auto">
          <a:xfrm>
            <a:off x="5387091" y="2762101"/>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6" name="Oval 109"/>
          <p:cNvSpPr>
            <a:spLocks noChangeArrowheads="1"/>
          </p:cNvSpPr>
          <p:nvPr/>
        </p:nvSpPr>
        <p:spPr bwMode="auto">
          <a:xfrm>
            <a:off x="5396616" y="280710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7" name="Oval 110"/>
          <p:cNvSpPr>
            <a:spLocks noChangeArrowheads="1"/>
          </p:cNvSpPr>
          <p:nvPr/>
        </p:nvSpPr>
        <p:spPr bwMode="auto">
          <a:xfrm>
            <a:off x="5303864" y="2759955"/>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8" name="Oval 111"/>
          <p:cNvSpPr>
            <a:spLocks noChangeArrowheads="1"/>
          </p:cNvSpPr>
          <p:nvPr/>
        </p:nvSpPr>
        <p:spPr bwMode="auto">
          <a:xfrm>
            <a:off x="4702877" y="28684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09" name="Oval 112"/>
          <p:cNvSpPr>
            <a:spLocks noChangeArrowheads="1"/>
          </p:cNvSpPr>
          <p:nvPr/>
        </p:nvSpPr>
        <p:spPr bwMode="auto">
          <a:xfrm>
            <a:off x="4590166" y="28007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0" name="Oval 113"/>
          <p:cNvSpPr>
            <a:spLocks noChangeArrowheads="1"/>
          </p:cNvSpPr>
          <p:nvPr/>
        </p:nvSpPr>
        <p:spPr bwMode="auto">
          <a:xfrm>
            <a:off x="4590166" y="2897037"/>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1" name="Oval 114"/>
          <p:cNvSpPr>
            <a:spLocks noChangeArrowheads="1"/>
          </p:cNvSpPr>
          <p:nvPr/>
        </p:nvSpPr>
        <p:spPr bwMode="auto">
          <a:xfrm>
            <a:off x="4636202" y="286211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2" name="Oval 115"/>
          <p:cNvSpPr>
            <a:spLocks noChangeArrowheads="1"/>
          </p:cNvSpPr>
          <p:nvPr/>
        </p:nvSpPr>
        <p:spPr bwMode="auto">
          <a:xfrm>
            <a:off x="4646403" y="2907119"/>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3" name="Oval 116"/>
          <p:cNvSpPr>
            <a:spLocks noChangeArrowheads="1"/>
          </p:cNvSpPr>
          <p:nvPr/>
        </p:nvSpPr>
        <p:spPr bwMode="auto">
          <a:xfrm>
            <a:off x="4552976" y="28599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4" name="Oval 117"/>
          <p:cNvSpPr>
            <a:spLocks noChangeArrowheads="1"/>
          </p:cNvSpPr>
          <p:nvPr/>
        </p:nvSpPr>
        <p:spPr bwMode="auto">
          <a:xfrm>
            <a:off x="4640966" y="288592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5" name="Oval 118"/>
          <p:cNvSpPr>
            <a:spLocks noChangeArrowheads="1"/>
          </p:cNvSpPr>
          <p:nvPr/>
        </p:nvSpPr>
        <p:spPr bwMode="auto">
          <a:xfrm>
            <a:off x="4760027" y="28261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6" name="Oval 119"/>
          <p:cNvSpPr>
            <a:spLocks noChangeArrowheads="1"/>
          </p:cNvSpPr>
          <p:nvPr/>
        </p:nvSpPr>
        <p:spPr bwMode="auto">
          <a:xfrm>
            <a:off x="4677477" y="28261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7" name="Oval 120"/>
          <p:cNvSpPr>
            <a:spLocks noChangeArrowheads="1"/>
          </p:cNvSpPr>
          <p:nvPr/>
        </p:nvSpPr>
        <p:spPr bwMode="auto">
          <a:xfrm>
            <a:off x="4677477" y="29245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8" name="Oval 121"/>
          <p:cNvSpPr>
            <a:spLocks noChangeArrowheads="1"/>
          </p:cNvSpPr>
          <p:nvPr/>
        </p:nvSpPr>
        <p:spPr bwMode="auto">
          <a:xfrm>
            <a:off x="4723516" y="28896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19" name="Oval 122"/>
          <p:cNvSpPr>
            <a:spLocks noChangeArrowheads="1"/>
          </p:cNvSpPr>
          <p:nvPr/>
        </p:nvSpPr>
        <p:spPr bwMode="auto">
          <a:xfrm>
            <a:off x="4640289" y="28853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0" name="Oval 123"/>
          <p:cNvSpPr>
            <a:spLocks noChangeArrowheads="1"/>
          </p:cNvSpPr>
          <p:nvPr/>
        </p:nvSpPr>
        <p:spPr bwMode="auto">
          <a:xfrm>
            <a:off x="4675891" y="28261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1" name="Oval 124"/>
          <p:cNvSpPr>
            <a:spLocks noChangeArrowheads="1"/>
          </p:cNvSpPr>
          <p:nvPr/>
        </p:nvSpPr>
        <p:spPr bwMode="auto">
          <a:xfrm>
            <a:off x="4741653" y="270868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2" name="Oval 125"/>
          <p:cNvSpPr>
            <a:spLocks noChangeArrowheads="1"/>
          </p:cNvSpPr>
          <p:nvPr/>
        </p:nvSpPr>
        <p:spPr bwMode="auto">
          <a:xfrm>
            <a:off x="4626677" y="263883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3" name="Oval 126"/>
          <p:cNvSpPr>
            <a:spLocks noChangeArrowheads="1"/>
          </p:cNvSpPr>
          <p:nvPr/>
        </p:nvSpPr>
        <p:spPr bwMode="auto">
          <a:xfrm>
            <a:off x="4626677" y="27372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4" name="Oval 127"/>
          <p:cNvSpPr>
            <a:spLocks noChangeArrowheads="1"/>
          </p:cNvSpPr>
          <p:nvPr/>
        </p:nvSpPr>
        <p:spPr bwMode="auto">
          <a:xfrm>
            <a:off x="4672716" y="270233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5" name="Oval 128"/>
          <p:cNvSpPr>
            <a:spLocks noChangeArrowheads="1"/>
          </p:cNvSpPr>
          <p:nvPr/>
        </p:nvSpPr>
        <p:spPr bwMode="auto">
          <a:xfrm>
            <a:off x="4682916" y="2744637"/>
            <a:ext cx="113169"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6" name="Oval 129"/>
          <p:cNvSpPr>
            <a:spLocks noChangeArrowheads="1"/>
          </p:cNvSpPr>
          <p:nvPr/>
        </p:nvSpPr>
        <p:spPr bwMode="auto">
          <a:xfrm>
            <a:off x="4589489" y="269804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7" name="Oval 130"/>
          <p:cNvSpPr>
            <a:spLocks noChangeArrowheads="1"/>
          </p:cNvSpPr>
          <p:nvPr/>
        </p:nvSpPr>
        <p:spPr bwMode="auto">
          <a:xfrm>
            <a:off x="4677477" y="2726144"/>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8" name="Oval 131"/>
          <p:cNvSpPr>
            <a:spLocks noChangeArrowheads="1"/>
          </p:cNvSpPr>
          <p:nvPr/>
        </p:nvSpPr>
        <p:spPr bwMode="auto">
          <a:xfrm>
            <a:off x="4713991" y="266367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29" name="Oval 132"/>
          <p:cNvSpPr>
            <a:spLocks noChangeArrowheads="1"/>
          </p:cNvSpPr>
          <p:nvPr/>
        </p:nvSpPr>
        <p:spPr bwMode="auto">
          <a:xfrm>
            <a:off x="4713991" y="2762101"/>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0" name="Oval 133"/>
          <p:cNvSpPr>
            <a:spLocks noChangeArrowheads="1"/>
          </p:cNvSpPr>
          <p:nvPr/>
        </p:nvSpPr>
        <p:spPr bwMode="auto">
          <a:xfrm>
            <a:off x="4760027" y="272717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1" name="Oval 134"/>
          <p:cNvSpPr>
            <a:spLocks noChangeArrowheads="1"/>
          </p:cNvSpPr>
          <p:nvPr/>
        </p:nvSpPr>
        <p:spPr bwMode="auto">
          <a:xfrm>
            <a:off x="4769552" y="27721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2" name="Oval 135"/>
          <p:cNvSpPr>
            <a:spLocks noChangeArrowheads="1"/>
          </p:cNvSpPr>
          <p:nvPr/>
        </p:nvSpPr>
        <p:spPr bwMode="auto">
          <a:xfrm>
            <a:off x="4676801" y="2725030"/>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3" name="Oval 136"/>
          <p:cNvSpPr>
            <a:spLocks noChangeArrowheads="1"/>
          </p:cNvSpPr>
          <p:nvPr/>
        </p:nvSpPr>
        <p:spPr bwMode="auto">
          <a:xfrm>
            <a:off x="4712402" y="266367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4" name="Oval 137"/>
          <p:cNvSpPr>
            <a:spLocks noChangeArrowheads="1"/>
          </p:cNvSpPr>
          <p:nvPr/>
        </p:nvSpPr>
        <p:spPr bwMode="auto">
          <a:xfrm>
            <a:off x="5429276"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35" name="Text Box 141"/>
          <p:cNvSpPr txBox="1">
            <a:spLocks noChangeArrowheads="1"/>
          </p:cNvSpPr>
          <p:nvPr/>
        </p:nvSpPr>
        <p:spPr bwMode="auto">
          <a:xfrm>
            <a:off x="7879072" y="1650286"/>
            <a:ext cx="1301440" cy="338554"/>
          </a:xfrm>
          <a:prstGeom prst="rect">
            <a:avLst/>
          </a:prstGeom>
          <a:noFill/>
          <a:ln w="9525">
            <a:noFill/>
            <a:miter lim="800000"/>
            <a:headEnd/>
            <a:tailEnd/>
          </a:ln>
          <a:effectLst/>
        </p:spPr>
        <p:txBody>
          <a:bodyPr wrap="square">
            <a:spAutoFit/>
          </a:bodyPr>
          <a:lstStyle/>
          <a:p>
            <a:pPr>
              <a:spcBef>
                <a:spcPct val="50000"/>
              </a:spcBef>
            </a:pPr>
            <a:r>
              <a:rPr lang="en-US" altLang="cs-CZ" sz="1600" b="1">
                <a:solidFill>
                  <a:schemeClr val="tx1"/>
                </a:solidFill>
                <a:cs typeface="Arial" charset="0"/>
              </a:rPr>
              <a:t>~</a:t>
            </a:r>
            <a:r>
              <a:rPr lang="cs-CZ" altLang="cs-CZ" sz="1600" b="1">
                <a:solidFill>
                  <a:schemeClr val="tx1"/>
                </a:solidFill>
              </a:rPr>
              <a:t>den 17</a:t>
            </a:r>
          </a:p>
        </p:txBody>
      </p:sp>
      <p:sp>
        <p:nvSpPr>
          <p:cNvPr id="136" name="Text Box 142"/>
          <p:cNvSpPr txBox="1">
            <a:spLocks noChangeArrowheads="1"/>
          </p:cNvSpPr>
          <p:nvPr/>
        </p:nvSpPr>
        <p:spPr bwMode="auto">
          <a:xfrm>
            <a:off x="5800383" y="3636313"/>
            <a:ext cx="2372017" cy="584775"/>
          </a:xfrm>
          <a:prstGeom prst="rect">
            <a:avLst/>
          </a:prstGeom>
          <a:noFill/>
          <a:ln w="9525">
            <a:noFill/>
            <a:miter lim="800000"/>
            <a:headEnd/>
            <a:tailEnd/>
          </a:ln>
          <a:effectLst/>
        </p:spPr>
        <p:txBody>
          <a:bodyPr wrap="square">
            <a:spAutoFit/>
          </a:bodyPr>
          <a:lstStyle/>
          <a:p>
            <a:pPr algn="ctr">
              <a:spcBef>
                <a:spcPct val="50000"/>
              </a:spcBef>
            </a:pPr>
            <a:r>
              <a:rPr lang="cs-CZ" altLang="cs-CZ" sz="1600" b="1" dirty="0">
                <a:solidFill>
                  <a:schemeClr val="tx1"/>
                </a:solidFill>
              </a:rPr>
              <a:t>(další cykly trypsinizace)</a:t>
            </a:r>
          </a:p>
        </p:txBody>
      </p:sp>
      <p:sp>
        <p:nvSpPr>
          <p:cNvPr id="137" name="Line 143"/>
          <p:cNvSpPr>
            <a:spLocks noChangeShapeType="1"/>
          </p:cNvSpPr>
          <p:nvPr/>
        </p:nvSpPr>
        <p:spPr bwMode="auto">
          <a:xfrm flipV="1">
            <a:off x="5621585" y="3222711"/>
            <a:ext cx="0" cy="398859"/>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138" name="Rectangle 144"/>
          <p:cNvSpPr>
            <a:spLocks noChangeArrowheads="1"/>
          </p:cNvSpPr>
          <p:nvPr/>
        </p:nvSpPr>
        <p:spPr bwMode="auto">
          <a:xfrm>
            <a:off x="6098084"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39" name="Rectangle 145"/>
          <p:cNvSpPr>
            <a:spLocks noChangeArrowheads="1"/>
          </p:cNvSpPr>
          <p:nvPr/>
        </p:nvSpPr>
        <p:spPr bwMode="auto">
          <a:xfrm>
            <a:off x="6347323"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40" name="Rectangle 146"/>
          <p:cNvSpPr>
            <a:spLocks noChangeArrowheads="1"/>
          </p:cNvSpPr>
          <p:nvPr/>
        </p:nvSpPr>
        <p:spPr bwMode="auto">
          <a:xfrm>
            <a:off x="6596559"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41" name="Rectangle 147"/>
          <p:cNvSpPr>
            <a:spLocks noChangeArrowheads="1"/>
          </p:cNvSpPr>
          <p:nvPr/>
        </p:nvSpPr>
        <p:spPr bwMode="auto">
          <a:xfrm>
            <a:off x="6845798"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42" name="Rectangle 148"/>
          <p:cNvSpPr>
            <a:spLocks noChangeArrowheads="1"/>
          </p:cNvSpPr>
          <p:nvPr/>
        </p:nvSpPr>
        <p:spPr bwMode="auto">
          <a:xfrm>
            <a:off x="7094359" y="2994905"/>
            <a:ext cx="357613"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43" name="Oval 149"/>
          <p:cNvSpPr>
            <a:spLocks noChangeArrowheads="1"/>
          </p:cNvSpPr>
          <p:nvPr/>
        </p:nvSpPr>
        <p:spPr bwMode="auto">
          <a:xfrm>
            <a:off x="7160327" y="2903387"/>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4" name="Oval 150"/>
          <p:cNvSpPr>
            <a:spLocks noChangeArrowheads="1"/>
          </p:cNvSpPr>
          <p:nvPr/>
        </p:nvSpPr>
        <p:spPr bwMode="auto">
          <a:xfrm>
            <a:off x="7046027" y="28356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5" name="Oval 151"/>
          <p:cNvSpPr>
            <a:spLocks noChangeArrowheads="1"/>
          </p:cNvSpPr>
          <p:nvPr/>
        </p:nvSpPr>
        <p:spPr bwMode="auto">
          <a:xfrm>
            <a:off x="7046027" y="29319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6" name="Oval 152"/>
          <p:cNvSpPr>
            <a:spLocks noChangeArrowheads="1"/>
          </p:cNvSpPr>
          <p:nvPr/>
        </p:nvSpPr>
        <p:spPr bwMode="auto">
          <a:xfrm>
            <a:off x="7092066" y="2897037"/>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7" name="Oval 153"/>
          <p:cNvSpPr>
            <a:spLocks noChangeArrowheads="1"/>
          </p:cNvSpPr>
          <p:nvPr/>
        </p:nvSpPr>
        <p:spPr bwMode="auto">
          <a:xfrm>
            <a:off x="7101591" y="29420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8" name="Oval 154"/>
          <p:cNvSpPr>
            <a:spLocks noChangeArrowheads="1"/>
          </p:cNvSpPr>
          <p:nvPr/>
        </p:nvSpPr>
        <p:spPr bwMode="auto">
          <a:xfrm>
            <a:off x="7008839"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49" name="Oval 155"/>
          <p:cNvSpPr>
            <a:spLocks noChangeArrowheads="1"/>
          </p:cNvSpPr>
          <p:nvPr/>
        </p:nvSpPr>
        <p:spPr bwMode="auto">
          <a:xfrm>
            <a:off x="7099091" y="2920851"/>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0" name="Oval 156"/>
          <p:cNvSpPr>
            <a:spLocks noChangeArrowheads="1"/>
          </p:cNvSpPr>
          <p:nvPr/>
        </p:nvSpPr>
        <p:spPr bwMode="auto">
          <a:xfrm>
            <a:off x="7218153" y="286108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1" name="Oval 157"/>
          <p:cNvSpPr>
            <a:spLocks noChangeArrowheads="1"/>
          </p:cNvSpPr>
          <p:nvPr/>
        </p:nvSpPr>
        <p:spPr bwMode="auto">
          <a:xfrm>
            <a:off x="7135603" y="286108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2" name="Oval 158"/>
          <p:cNvSpPr>
            <a:spLocks noChangeArrowheads="1"/>
          </p:cNvSpPr>
          <p:nvPr/>
        </p:nvSpPr>
        <p:spPr bwMode="auto">
          <a:xfrm>
            <a:off x="7135603" y="295950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3" name="Oval 159"/>
          <p:cNvSpPr>
            <a:spLocks noChangeArrowheads="1"/>
          </p:cNvSpPr>
          <p:nvPr/>
        </p:nvSpPr>
        <p:spPr bwMode="auto">
          <a:xfrm>
            <a:off x="7181641" y="292458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4" name="Oval 160"/>
          <p:cNvSpPr>
            <a:spLocks noChangeArrowheads="1"/>
          </p:cNvSpPr>
          <p:nvPr/>
        </p:nvSpPr>
        <p:spPr bwMode="auto">
          <a:xfrm>
            <a:off x="7097739" y="29202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5" name="Oval 161"/>
          <p:cNvSpPr>
            <a:spLocks noChangeArrowheads="1"/>
          </p:cNvSpPr>
          <p:nvPr/>
        </p:nvSpPr>
        <p:spPr bwMode="auto">
          <a:xfrm>
            <a:off x="7134016" y="286108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6" name="Oval 162"/>
          <p:cNvSpPr>
            <a:spLocks noChangeArrowheads="1"/>
          </p:cNvSpPr>
          <p:nvPr/>
        </p:nvSpPr>
        <p:spPr bwMode="auto">
          <a:xfrm>
            <a:off x="7196841" y="274360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7" name="Oval 163"/>
          <p:cNvSpPr>
            <a:spLocks noChangeArrowheads="1"/>
          </p:cNvSpPr>
          <p:nvPr/>
        </p:nvSpPr>
        <p:spPr bwMode="auto">
          <a:xfrm>
            <a:off x="7082541" y="279702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8" name="Oval 164"/>
          <p:cNvSpPr>
            <a:spLocks noChangeArrowheads="1"/>
          </p:cNvSpPr>
          <p:nvPr/>
        </p:nvSpPr>
        <p:spPr bwMode="auto">
          <a:xfrm>
            <a:off x="7128577" y="27372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59" name="Oval 165"/>
          <p:cNvSpPr>
            <a:spLocks noChangeArrowheads="1"/>
          </p:cNvSpPr>
          <p:nvPr/>
        </p:nvSpPr>
        <p:spPr bwMode="auto">
          <a:xfrm>
            <a:off x="7138102" y="27795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0" name="Oval 166"/>
          <p:cNvSpPr>
            <a:spLocks noChangeArrowheads="1"/>
          </p:cNvSpPr>
          <p:nvPr/>
        </p:nvSpPr>
        <p:spPr bwMode="auto">
          <a:xfrm>
            <a:off x="7045351" y="27329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1" name="Oval 167"/>
          <p:cNvSpPr>
            <a:spLocks noChangeArrowheads="1"/>
          </p:cNvSpPr>
          <p:nvPr/>
        </p:nvSpPr>
        <p:spPr bwMode="auto">
          <a:xfrm>
            <a:off x="7135603" y="2761069"/>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2" name="Oval 168"/>
          <p:cNvSpPr>
            <a:spLocks noChangeArrowheads="1"/>
          </p:cNvSpPr>
          <p:nvPr/>
        </p:nvSpPr>
        <p:spPr bwMode="auto">
          <a:xfrm>
            <a:off x="7171441" y="279702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3" name="Oval 169"/>
          <p:cNvSpPr>
            <a:spLocks noChangeArrowheads="1"/>
          </p:cNvSpPr>
          <p:nvPr/>
        </p:nvSpPr>
        <p:spPr bwMode="auto">
          <a:xfrm>
            <a:off x="7218153" y="2762101"/>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4" name="Oval 170"/>
          <p:cNvSpPr>
            <a:spLocks noChangeArrowheads="1"/>
          </p:cNvSpPr>
          <p:nvPr/>
        </p:nvSpPr>
        <p:spPr bwMode="auto">
          <a:xfrm>
            <a:off x="7225416" y="280710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5" name="Oval 171"/>
          <p:cNvSpPr>
            <a:spLocks noChangeArrowheads="1"/>
          </p:cNvSpPr>
          <p:nvPr/>
        </p:nvSpPr>
        <p:spPr bwMode="auto">
          <a:xfrm>
            <a:off x="7134251" y="2759955"/>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6" name="Oval 172"/>
          <p:cNvSpPr>
            <a:spLocks noChangeArrowheads="1"/>
          </p:cNvSpPr>
          <p:nvPr/>
        </p:nvSpPr>
        <p:spPr bwMode="auto">
          <a:xfrm>
            <a:off x="6533266" y="2868462"/>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7" name="Oval 173"/>
          <p:cNvSpPr>
            <a:spLocks noChangeArrowheads="1"/>
          </p:cNvSpPr>
          <p:nvPr/>
        </p:nvSpPr>
        <p:spPr bwMode="auto">
          <a:xfrm>
            <a:off x="6418966" y="28007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8" name="Oval 174"/>
          <p:cNvSpPr>
            <a:spLocks noChangeArrowheads="1"/>
          </p:cNvSpPr>
          <p:nvPr/>
        </p:nvSpPr>
        <p:spPr bwMode="auto">
          <a:xfrm>
            <a:off x="6418966" y="2897037"/>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69" name="Oval 175"/>
          <p:cNvSpPr>
            <a:spLocks noChangeArrowheads="1"/>
          </p:cNvSpPr>
          <p:nvPr/>
        </p:nvSpPr>
        <p:spPr bwMode="auto">
          <a:xfrm>
            <a:off x="6465002" y="286211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0" name="Oval 176"/>
          <p:cNvSpPr>
            <a:spLocks noChangeArrowheads="1"/>
          </p:cNvSpPr>
          <p:nvPr/>
        </p:nvSpPr>
        <p:spPr bwMode="auto">
          <a:xfrm>
            <a:off x="6474527" y="2907119"/>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1" name="Oval 177"/>
          <p:cNvSpPr>
            <a:spLocks noChangeArrowheads="1"/>
          </p:cNvSpPr>
          <p:nvPr/>
        </p:nvSpPr>
        <p:spPr bwMode="auto">
          <a:xfrm>
            <a:off x="6381776" y="28599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2" name="Oval 178"/>
          <p:cNvSpPr>
            <a:spLocks noChangeArrowheads="1"/>
          </p:cNvSpPr>
          <p:nvPr/>
        </p:nvSpPr>
        <p:spPr bwMode="auto">
          <a:xfrm>
            <a:off x="6472028" y="2885926"/>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3" name="Oval 179"/>
          <p:cNvSpPr>
            <a:spLocks noChangeArrowheads="1"/>
          </p:cNvSpPr>
          <p:nvPr/>
        </p:nvSpPr>
        <p:spPr bwMode="auto">
          <a:xfrm>
            <a:off x="6590416" y="28261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4" name="Oval 180"/>
          <p:cNvSpPr>
            <a:spLocks noChangeArrowheads="1"/>
          </p:cNvSpPr>
          <p:nvPr/>
        </p:nvSpPr>
        <p:spPr bwMode="auto">
          <a:xfrm>
            <a:off x="6507866" y="28261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5" name="Oval 181"/>
          <p:cNvSpPr>
            <a:spLocks noChangeArrowheads="1"/>
          </p:cNvSpPr>
          <p:nvPr/>
        </p:nvSpPr>
        <p:spPr bwMode="auto">
          <a:xfrm>
            <a:off x="6507866" y="292458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6" name="Oval 182"/>
          <p:cNvSpPr>
            <a:spLocks noChangeArrowheads="1"/>
          </p:cNvSpPr>
          <p:nvPr/>
        </p:nvSpPr>
        <p:spPr bwMode="auto">
          <a:xfrm>
            <a:off x="6554578" y="288965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7" name="Oval 183"/>
          <p:cNvSpPr>
            <a:spLocks noChangeArrowheads="1"/>
          </p:cNvSpPr>
          <p:nvPr/>
        </p:nvSpPr>
        <p:spPr bwMode="auto">
          <a:xfrm>
            <a:off x="6470676" y="28853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8" name="Oval 184"/>
          <p:cNvSpPr>
            <a:spLocks noChangeArrowheads="1"/>
          </p:cNvSpPr>
          <p:nvPr/>
        </p:nvSpPr>
        <p:spPr bwMode="auto">
          <a:xfrm>
            <a:off x="6506953" y="282615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79" name="Oval 185"/>
          <p:cNvSpPr>
            <a:spLocks noChangeArrowheads="1"/>
          </p:cNvSpPr>
          <p:nvPr/>
        </p:nvSpPr>
        <p:spPr bwMode="auto">
          <a:xfrm>
            <a:off x="6569777" y="27086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0" name="Oval 186"/>
          <p:cNvSpPr>
            <a:spLocks noChangeArrowheads="1"/>
          </p:cNvSpPr>
          <p:nvPr/>
        </p:nvSpPr>
        <p:spPr bwMode="auto">
          <a:xfrm>
            <a:off x="6455477" y="263883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1" name="Oval 187"/>
          <p:cNvSpPr>
            <a:spLocks noChangeArrowheads="1"/>
          </p:cNvSpPr>
          <p:nvPr/>
        </p:nvSpPr>
        <p:spPr bwMode="auto">
          <a:xfrm>
            <a:off x="6455477" y="27372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2" name="Oval 188"/>
          <p:cNvSpPr>
            <a:spLocks noChangeArrowheads="1"/>
          </p:cNvSpPr>
          <p:nvPr/>
        </p:nvSpPr>
        <p:spPr bwMode="auto">
          <a:xfrm>
            <a:off x="6501516" y="270233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3" name="Oval 189"/>
          <p:cNvSpPr>
            <a:spLocks noChangeArrowheads="1"/>
          </p:cNvSpPr>
          <p:nvPr/>
        </p:nvSpPr>
        <p:spPr bwMode="auto">
          <a:xfrm>
            <a:off x="6511041" y="2744637"/>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4" name="Oval 190"/>
          <p:cNvSpPr>
            <a:spLocks noChangeArrowheads="1"/>
          </p:cNvSpPr>
          <p:nvPr/>
        </p:nvSpPr>
        <p:spPr bwMode="auto">
          <a:xfrm>
            <a:off x="6418289" y="269804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5" name="Oval 191"/>
          <p:cNvSpPr>
            <a:spLocks noChangeArrowheads="1"/>
          </p:cNvSpPr>
          <p:nvPr/>
        </p:nvSpPr>
        <p:spPr bwMode="auto">
          <a:xfrm>
            <a:off x="6507866" y="2726144"/>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6" name="Oval 192"/>
          <p:cNvSpPr>
            <a:spLocks noChangeArrowheads="1"/>
          </p:cNvSpPr>
          <p:nvPr/>
        </p:nvSpPr>
        <p:spPr bwMode="auto">
          <a:xfrm>
            <a:off x="6544377" y="266367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7" name="Oval 193"/>
          <p:cNvSpPr>
            <a:spLocks noChangeArrowheads="1"/>
          </p:cNvSpPr>
          <p:nvPr/>
        </p:nvSpPr>
        <p:spPr bwMode="auto">
          <a:xfrm>
            <a:off x="6544377" y="2762101"/>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8" name="Oval 194"/>
          <p:cNvSpPr>
            <a:spLocks noChangeArrowheads="1"/>
          </p:cNvSpPr>
          <p:nvPr/>
        </p:nvSpPr>
        <p:spPr bwMode="auto">
          <a:xfrm>
            <a:off x="6590416" y="272717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89" name="Oval 195"/>
          <p:cNvSpPr>
            <a:spLocks noChangeArrowheads="1"/>
          </p:cNvSpPr>
          <p:nvPr/>
        </p:nvSpPr>
        <p:spPr bwMode="auto">
          <a:xfrm>
            <a:off x="6598352" y="27721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90" name="Oval 196"/>
          <p:cNvSpPr>
            <a:spLocks noChangeArrowheads="1"/>
          </p:cNvSpPr>
          <p:nvPr/>
        </p:nvSpPr>
        <p:spPr bwMode="auto">
          <a:xfrm>
            <a:off x="6507189" y="2725030"/>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91" name="Oval 197"/>
          <p:cNvSpPr>
            <a:spLocks noChangeArrowheads="1"/>
          </p:cNvSpPr>
          <p:nvPr/>
        </p:nvSpPr>
        <p:spPr bwMode="auto">
          <a:xfrm>
            <a:off x="6542791" y="266367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92" name="Oval 198"/>
          <p:cNvSpPr>
            <a:spLocks noChangeArrowheads="1"/>
          </p:cNvSpPr>
          <p:nvPr/>
        </p:nvSpPr>
        <p:spPr bwMode="auto">
          <a:xfrm>
            <a:off x="7258076"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93" name="Rectangle 199"/>
          <p:cNvSpPr>
            <a:spLocks noChangeArrowheads="1"/>
          </p:cNvSpPr>
          <p:nvPr/>
        </p:nvSpPr>
        <p:spPr bwMode="auto">
          <a:xfrm>
            <a:off x="7345859"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94" name="Rectangle 200"/>
          <p:cNvSpPr>
            <a:spLocks noChangeArrowheads="1"/>
          </p:cNvSpPr>
          <p:nvPr/>
        </p:nvSpPr>
        <p:spPr bwMode="auto">
          <a:xfrm>
            <a:off x="7595098"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95" name="Rectangle 201"/>
          <p:cNvSpPr>
            <a:spLocks noChangeArrowheads="1"/>
          </p:cNvSpPr>
          <p:nvPr/>
        </p:nvSpPr>
        <p:spPr bwMode="auto">
          <a:xfrm>
            <a:off x="7844334"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96" name="Rectangle 202"/>
          <p:cNvSpPr>
            <a:spLocks noChangeArrowheads="1"/>
          </p:cNvSpPr>
          <p:nvPr/>
        </p:nvSpPr>
        <p:spPr bwMode="auto">
          <a:xfrm>
            <a:off x="8093573" y="2994905"/>
            <a:ext cx="355349"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97" name="Rectangle 203"/>
          <p:cNvSpPr>
            <a:spLocks noChangeArrowheads="1"/>
          </p:cNvSpPr>
          <p:nvPr/>
        </p:nvSpPr>
        <p:spPr bwMode="auto">
          <a:xfrm>
            <a:off x="8342809" y="2994905"/>
            <a:ext cx="355351" cy="132953"/>
          </a:xfrm>
          <a:prstGeom prst="rect">
            <a:avLst/>
          </a:prstGeom>
          <a:solidFill>
            <a:srgbClr val="DDDDDD"/>
          </a:solidFill>
          <a:ln w="9525">
            <a:solidFill>
              <a:schemeClr val="tx1"/>
            </a:solidFill>
            <a:miter lim="800000"/>
            <a:headEnd/>
            <a:tailEnd/>
          </a:ln>
          <a:effectLst/>
        </p:spPr>
        <p:txBody>
          <a:bodyPr wrap="none" anchor="ctr"/>
          <a:lstStyle/>
          <a:p>
            <a:endParaRPr lang="cs-CZ" altLang="cs-CZ" sz="2400">
              <a:solidFill>
                <a:schemeClr val="tx1"/>
              </a:solidFill>
            </a:endParaRPr>
          </a:p>
        </p:txBody>
      </p:sp>
      <p:sp>
        <p:nvSpPr>
          <p:cNvPr id="198" name="Oval 204"/>
          <p:cNvSpPr>
            <a:spLocks noChangeArrowheads="1"/>
          </p:cNvSpPr>
          <p:nvPr/>
        </p:nvSpPr>
        <p:spPr bwMode="auto">
          <a:xfrm>
            <a:off x="8406516" y="2903387"/>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199" name="Oval 205"/>
          <p:cNvSpPr>
            <a:spLocks noChangeArrowheads="1"/>
          </p:cNvSpPr>
          <p:nvPr/>
        </p:nvSpPr>
        <p:spPr bwMode="auto">
          <a:xfrm>
            <a:off x="8294478" y="283568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0" name="Oval 206"/>
          <p:cNvSpPr>
            <a:spLocks noChangeArrowheads="1"/>
          </p:cNvSpPr>
          <p:nvPr/>
        </p:nvSpPr>
        <p:spPr bwMode="auto">
          <a:xfrm>
            <a:off x="8294478" y="2931962"/>
            <a:ext cx="113169"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1" name="Oval 207"/>
          <p:cNvSpPr>
            <a:spLocks noChangeArrowheads="1"/>
          </p:cNvSpPr>
          <p:nvPr/>
        </p:nvSpPr>
        <p:spPr bwMode="auto">
          <a:xfrm>
            <a:off x="8338252" y="2897037"/>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2" name="Oval 208"/>
          <p:cNvSpPr>
            <a:spLocks noChangeArrowheads="1"/>
          </p:cNvSpPr>
          <p:nvPr/>
        </p:nvSpPr>
        <p:spPr bwMode="auto">
          <a:xfrm>
            <a:off x="8347777" y="2942044"/>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3" name="Oval 209"/>
          <p:cNvSpPr>
            <a:spLocks noChangeArrowheads="1"/>
          </p:cNvSpPr>
          <p:nvPr/>
        </p:nvSpPr>
        <p:spPr bwMode="auto">
          <a:xfrm>
            <a:off x="8255026"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4" name="Oval 210"/>
          <p:cNvSpPr>
            <a:spLocks noChangeArrowheads="1"/>
          </p:cNvSpPr>
          <p:nvPr/>
        </p:nvSpPr>
        <p:spPr bwMode="auto">
          <a:xfrm>
            <a:off x="8344602" y="2920851"/>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5" name="Oval 211"/>
          <p:cNvSpPr>
            <a:spLocks noChangeArrowheads="1"/>
          </p:cNvSpPr>
          <p:nvPr/>
        </p:nvSpPr>
        <p:spPr bwMode="auto">
          <a:xfrm>
            <a:off x="8463666" y="286108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6" name="Oval 212"/>
          <p:cNvSpPr>
            <a:spLocks noChangeArrowheads="1"/>
          </p:cNvSpPr>
          <p:nvPr/>
        </p:nvSpPr>
        <p:spPr bwMode="auto">
          <a:xfrm>
            <a:off x="8381116" y="286108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7" name="Oval 213"/>
          <p:cNvSpPr>
            <a:spLocks noChangeArrowheads="1"/>
          </p:cNvSpPr>
          <p:nvPr/>
        </p:nvSpPr>
        <p:spPr bwMode="auto">
          <a:xfrm>
            <a:off x="8381116" y="295950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8" name="Oval 214"/>
          <p:cNvSpPr>
            <a:spLocks noChangeArrowheads="1"/>
          </p:cNvSpPr>
          <p:nvPr/>
        </p:nvSpPr>
        <p:spPr bwMode="auto">
          <a:xfrm>
            <a:off x="8427152" y="29245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09" name="Oval 215"/>
          <p:cNvSpPr>
            <a:spLocks noChangeArrowheads="1"/>
          </p:cNvSpPr>
          <p:nvPr/>
        </p:nvSpPr>
        <p:spPr bwMode="auto">
          <a:xfrm>
            <a:off x="8343926" y="29202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0" name="Oval 216"/>
          <p:cNvSpPr>
            <a:spLocks noChangeArrowheads="1"/>
          </p:cNvSpPr>
          <p:nvPr/>
        </p:nvSpPr>
        <p:spPr bwMode="auto">
          <a:xfrm>
            <a:off x="8379527" y="28610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1" name="Oval 217"/>
          <p:cNvSpPr>
            <a:spLocks noChangeArrowheads="1"/>
          </p:cNvSpPr>
          <p:nvPr/>
        </p:nvSpPr>
        <p:spPr bwMode="auto">
          <a:xfrm>
            <a:off x="8443027" y="274360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2" name="Oval 218"/>
          <p:cNvSpPr>
            <a:spLocks noChangeArrowheads="1"/>
          </p:cNvSpPr>
          <p:nvPr/>
        </p:nvSpPr>
        <p:spPr bwMode="auto">
          <a:xfrm>
            <a:off x="8330991" y="2797026"/>
            <a:ext cx="113169"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3" name="Oval 219"/>
          <p:cNvSpPr>
            <a:spLocks noChangeArrowheads="1"/>
          </p:cNvSpPr>
          <p:nvPr/>
        </p:nvSpPr>
        <p:spPr bwMode="auto">
          <a:xfrm>
            <a:off x="8374766" y="27372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4" name="Oval 220"/>
          <p:cNvSpPr>
            <a:spLocks noChangeArrowheads="1"/>
          </p:cNvSpPr>
          <p:nvPr/>
        </p:nvSpPr>
        <p:spPr bwMode="auto">
          <a:xfrm>
            <a:off x="8384291" y="2779562"/>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5" name="Oval 221"/>
          <p:cNvSpPr>
            <a:spLocks noChangeArrowheads="1"/>
          </p:cNvSpPr>
          <p:nvPr/>
        </p:nvSpPr>
        <p:spPr bwMode="auto">
          <a:xfrm>
            <a:off x="8293802" y="2732968"/>
            <a:ext cx="115433"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6" name="Oval 222"/>
          <p:cNvSpPr>
            <a:spLocks noChangeArrowheads="1"/>
          </p:cNvSpPr>
          <p:nvPr/>
        </p:nvSpPr>
        <p:spPr bwMode="auto">
          <a:xfrm>
            <a:off x="8381116" y="276106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7" name="Oval 223"/>
          <p:cNvSpPr>
            <a:spLocks noChangeArrowheads="1"/>
          </p:cNvSpPr>
          <p:nvPr/>
        </p:nvSpPr>
        <p:spPr bwMode="auto">
          <a:xfrm>
            <a:off x="8417627" y="279702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8" name="Oval 224"/>
          <p:cNvSpPr>
            <a:spLocks noChangeArrowheads="1"/>
          </p:cNvSpPr>
          <p:nvPr/>
        </p:nvSpPr>
        <p:spPr bwMode="auto">
          <a:xfrm>
            <a:off x="8463666" y="2762101"/>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19" name="Oval 225"/>
          <p:cNvSpPr>
            <a:spLocks noChangeArrowheads="1"/>
          </p:cNvSpPr>
          <p:nvPr/>
        </p:nvSpPr>
        <p:spPr bwMode="auto">
          <a:xfrm>
            <a:off x="8473866" y="280710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0" name="Oval 226"/>
          <p:cNvSpPr>
            <a:spLocks noChangeArrowheads="1"/>
          </p:cNvSpPr>
          <p:nvPr/>
        </p:nvSpPr>
        <p:spPr bwMode="auto">
          <a:xfrm>
            <a:off x="8380439" y="2759955"/>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1" name="Oval 227"/>
          <p:cNvSpPr>
            <a:spLocks noChangeArrowheads="1"/>
          </p:cNvSpPr>
          <p:nvPr/>
        </p:nvSpPr>
        <p:spPr bwMode="auto">
          <a:xfrm>
            <a:off x="7779452" y="2868462"/>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2" name="Oval 228"/>
          <p:cNvSpPr>
            <a:spLocks noChangeArrowheads="1"/>
          </p:cNvSpPr>
          <p:nvPr/>
        </p:nvSpPr>
        <p:spPr bwMode="auto">
          <a:xfrm>
            <a:off x="7667416" y="280075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3" name="Oval 229"/>
          <p:cNvSpPr>
            <a:spLocks noChangeArrowheads="1"/>
          </p:cNvSpPr>
          <p:nvPr/>
        </p:nvSpPr>
        <p:spPr bwMode="auto">
          <a:xfrm>
            <a:off x="7667416" y="2897037"/>
            <a:ext cx="113169"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4" name="Oval 230"/>
          <p:cNvSpPr>
            <a:spLocks noChangeArrowheads="1"/>
          </p:cNvSpPr>
          <p:nvPr/>
        </p:nvSpPr>
        <p:spPr bwMode="auto">
          <a:xfrm>
            <a:off x="7711191" y="2862112"/>
            <a:ext cx="115431"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5" name="Oval 231"/>
          <p:cNvSpPr>
            <a:spLocks noChangeArrowheads="1"/>
          </p:cNvSpPr>
          <p:nvPr/>
        </p:nvSpPr>
        <p:spPr bwMode="auto">
          <a:xfrm>
            <a:off x="7720716" y="2907119"/>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6" name="Oval 232"/>
          <p:cNvSpPr>
            <a:spLocks noChangeArrowheads="1"/>
          </p:cNvSpPr>
          <p:nvPr/>
        </p:nvSpPr>
        <p:spPr bwMode="auto">
          <a:xfrm>
            <a:off x="7627964" y="28599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7" name="Oval 233"/>
          <p:cNvSpPr>
            <a:spLocks noChangeArrowheads="1"/>
          </p:cNvSpPr>
          <p:nvPr/>
        </p:nvSpPr>
        <p:spPr bwMode="auto">
          <a:xfrm>
            <a:off x="7717541" y="288592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8" name="Oval 234"/>
          <p:cNvSpPr>
            <a:spLocks noChangeArrowheads="1"/>
          </p:cNvSpPr>
          <p:nvPr/>
        </p:nvSpPr>
        <p:spPr bwMode="auto">
          <a:xfrm>
            <a:off x="7836602" y="28261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29" name="Oval 235"/>
          <p:cNvSpPr>
            <a:spLocks noChangeArrowheads="1"/>
          </p:cNvSpPr>
          <p:nvPr/>
        </p:nvSpPr>
        <p:spPr bwMode="auto">
          <a:xfrm>
            <a:off x="7754052" y="2826157"/>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0" name="Oval 236"/>
          <p:cNvSpPr>
            <a:spLocks noChangeArrowheads="1"/>
          </p:cNvSpPr>
          <p:nvPr/>
        </p:nvSpPr>
        <p:spPr bwMode="auto">
          <a:xfrm>
            <a:off x="7754052" y="29245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1" name="Oval 237"/>
          <p:cNvSpPr>
            <a:spLocks noChangeArrowheads="1"/>
          </p:cNvSpPr>
          <p:nvPr/>
        </p:nvSpPr>
        <p:spPr bwMode="auto">
          <a:xfrm>
            <a:off x="7800091" y="28896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2" name="Oval 238"/>
          <p:cNvSpPr>
            <a:spLocks noChangeArrowheads="1"/>
          </p:cNvSpPr>
          <p:nvPr/>
        </p:nvSpPr>
        <p:spPr bwMode="auto">
          <a:xfrm>
            <a:off x="7716864" y="2885368"/>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3" name="Oval 239"/>
          <p:cNvSpPr>
            <a:spLocks noChangeArrowheads="1"/>
          </p:cNvSpPr>
          <p:nvPr/>
        </p:nvSpPr>
        <p:spPr bwMode="auto">
          <a:xfrm>
            <a:off x="7752466" y="2826157"/>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4" name="Oval 240"/>
          <p:cNvSpPr>
            <a:spLocks noChangeArrowheads="1"/>
          </p:cNvSpPr>
          <p:nvPr/>
        </p:nvSpPr>
        <p:spPr bwMode="auto">
          <a:xfrm>
            <a:off x="7815966" y="2708682"/>
            <a:ext cx="115431"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5" name="Oval 241"/>
          <p:cNvSpPr>
            <a:spLocks noChangeArrowheads="1"/>
          </p:cNvSpPr>
          <p:nvPr/>
        </p:nvSpPr>
        <p:spPr bwMode="auto">
          <a:xfrm>
            <a:off x="7703928" y="263883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6" name="Oval 242"/>
          <p:cNvSpPr>
            <a:spLocks noChangeArrowheads="1"/>
          </p:cNvSpPr>
          <p:nvPr/>
        </p:nvSpPr>
        <p:spPr bwMode="auto">
          <a:xfrm>
            <a:off x="7703928" y="2737257"/>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7" name="Oval 243"/>
          <p:cNvSpPr>
            <a:spLocks noChangeArrowheads="1"/>
          </p:cNvSpPr>
          <p:nvPr/>
        </p:nvSpPr>
        <p:spPr bwMode="auto">
          <a:xfrm>
            <a:off x="7749966" y="2702332"/>
            <a:ext cx="113169"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8" name="Oval 244"/>
          <p:cNvSpPr>
            <a:spLocks noChangeArrowheads="1"/>
          </p:cNvSpPr>
          <p:nvPr/>
        </p:nvSpPr>
        <p:spPr bwMode="auto">
          <a:xfrm>
            <a:off x="7757227" y="2744637"/>
            <a:ext cx="115433" cy="130809"/>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39" name="Oval 245"/>
          <p:cNvSpPr>
            <a:spLocks noChangeArrowheads="1"/>
          </p:cNvSpPr>
          <p:nvPr/>
        </p:nvSpPr>
        <p:spPr bwMode="auto">
          <a:xfrm>
            <a:off x="7666064" y="269804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0" name="Oval 246"/>
          <p:cNvSpPr>
            <a:spLocks noChangeArrowheads="1"/>
          </p:cNvSpPr>
          <p:nvPr/>
        </p:nvSpPr>
        <p:spPr bwMode="auto">
          <a:xfrm>
            <a:off x="7754052" y="2726144"/>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1" name="Oval 247"/>
          <p:cNvSpPr>
            <a:spLocks noChangeArrowheads="1"/>
          </p:cNvSpPr>
          <p:nvPr/>
        </p:nvSpPr>
        <p:spPr bwMode="auto">
          <a:xfrm>
            <a:off x="7790566" y="2663676"/>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2" name="Oval 248"/>
          <p:cNvSpPr>
            <a:spLocks noChangeArrowheads="1"/>
          </p:cNvSpPr>
          <p:nvPr/>
        </p:nvSpPr>
        <p:spPr bwMode="auto">
          <a:xfrm>
            <a:off x="7790566" y="2762101"/>
            <a:ext cx="115431"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3" name="Oval 249"/>
          <p:cNvSpPr>
            <a:spLocks noChangeArrowheads="1"/>
          </p:cNvSpPr>
          <p:nvPr/>
        </p:nvSpPr>
        <p:spPr bwMode="auto">
          <a:xfrm>
            <a:off x="7836602" y="272717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4" name="Oval 250"/>
          <p:cNvSpPr>
            <a:spLocks noChangeArrowheads="1"/>
          </p:cNvSpPr>
          <p:nvPr/>
        </p:nvSpPr>
        <p:spPr bwMode="auto">
          <a:xfrm>
            <a:off x="7846127" y="2772182"/>
            <a:ext cx="115433" cy="128664"/>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5" name="Oval 251"/>
          <p:cNvSpPr>
            <a:spLocks noChangeArrowheads="1"/>
          </p:cNvSpPr>
          <p:nvPr/>
        </p:nvSpPr>
        <p:spPr bwMode="auto">
          <a:xfrm>
            <a:off x="7753376" y="2725030"/>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6" name="Oval 252"/>
          <p:cNvSpPr>
            <a:spLocks noChangeArrowheads="1"/>
          </p:cNvSpPr>
          <p:nvPr/>
        </p:nvSpPr>
        <p:spPr bwMode="auto">
          <a:xfrm>
            <a:off x="7788977" y="2663676"/>
            <a:ext cx="115433" cy="130808"/>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7" name="Oval 253"/>
          <p:cNvSpPr>
            <a:spLocks noChangeArrowheads="1"/>
          </p:cNvSpPr>
          <p:nvPr/>
        </p:nvSpPr>
        <p:spPr bwMode="auto">
          <a:xfrm>
            <a:off x="8504264" y="2894893"/>
            <a:ext cx="117696" cy="132953"/>
          </a:xfrm>
          <a:prstGeom prst="ellipse">
            <a:avLst/>
          </a:prstGeom>
          <a:solidFill>
            <a:schemeClr val="bg2"/>
          </a:solidFill>
          <a:ln w="9525">
            <a:solidFill>
              <a:schemeClr val="tx1"/>
            </a:solidFill>
            <a:round/>
            <a:headEnd/>
            <a:tailEnd/>
          </a:ln>
          <a:effectLst/>
        </p:spPr>
        <p:txBody>
          <a:bodyPr wrap="none" anchor="ctr"/>
          <a:lstStyle/>
          <a:p>
            <a:endParaRPr lang="cs-CZ" altLang="cs-CZ" sz="2400">
              <a:solidFill>
                <a:schemeClr val="tx1"/>
              </a:solidFill>
            </a:endParaRPr>
          </a:p>
        </p:txBody>
      </p:sp>
      <p:sp>
        <p:nvSpPr>
          <p:cNvPr id="248" name="Text Box 254"/>
          <p:cNvSpPr txBox="1">
            <a:spLocks noChangeArrowheads="1"/>
          </p:cNvSpPr>
          <p:nvPr/>
        </p:nvSpPr>
        <p:spPr bwMode="auto">
          <a:xfrm>
            <a:off x="5788576" y="1650286"/>
            <a:ext cx="1303704" cy="338554"/>
          </a:xfrm>
          <a:prstGeom prst="rect">
            <a:avLst/>
          </a:prstGeom>
          <a:noFill/>
          <a:ln w="9525">
            <a:noFill/>
            <a:miter lim="800000"/>
            <a:headEnd/>
            <a:tailEnd/>
          </a:ln>
          <a:effectLst/>
        </p:spPr>
        <p:txBody>
          <a:bodyPr wrap="square">
            <a:spAutoFit/>
          </a:bodyPr>
          <a:lstStyle/>
          <a:p>
            <a:pPr>
              <a:spcBef>
                <a:spcPct val="50000"/>
              </a:spcBef>
            </a:pPr>
            <a:r>
              <a:rPr lang="en-US" altLang="cs-CZ" sz="1600" b="1" dirty="0">
                <a:solidFill>
                  <a:schemeClr val="tx1"/>
                </a:solidFill>
                <a:cs typeface="Arial" charset="0"/>
              </a:rPr>
              <a:t>~</a:t>
            </a:r>
            <a:r>
              <a:rPr lang="cs-CZ" altLang="cs-CZ" sz="1600" b="1" dirty="0">
                <a:solidFill>
                  <a:schemeClr val="tx1"/>
                </a:solidFill>
              </a:rPr>
              <a:t>den 12</a:t>
            </a:r>
          </a:p>
        </p:txBody>
      </p:sp>
      <p:sp>
        <p:nvSpPr>
          <p:cNvPr id="249" name="Text Box 255"/>
          <p:cNvSpPr txBox="1">
            <a:spLocks noChangeArrowheads="1"/>
          </p:cNvSpPr>
          <p:nvPr/>
        </p:nvSpPr>
        <p:spPr bwMode="auto">
          <a:xfrm>
            <a:off x="7922701" y="3717032"/>
            <a:ext cx="1185803" cy="338554"/>
          </a:xfrm>
          <a:prstGeom prst="rect">
            <a:avLst/>
          </a:prstGeom>
          <a:noFill/>
          <a:ln w="9525">
            <a:noFill/>
            <a:miter lim="800000"/>
            <a:headEnd/>
            <a:tailEnd/>
          </a:ln>
          <a:effectLst/>
        </p:spPr>
        <p:txBody>
          <a:bodyPr wrap="square">
            <a:spAutoFit/>
          </a:bodyPr>
          <a:lstStyle/>
          <a:p>
            <a:pPr>
              <a:spcBef>
                <a:spcPct val="50000"/>
              </a:spcBef>
            </a:pPr>
            <a:r>
              <a:rPr lang="cs-CZ" altLang="cs-CZ" sz="1600" b="1" dirty="0">
                <a:solidFill>
                  <a:schemeClr val="tx1"/>
                </a:solidFill>
              </a:rPr>
              <a:t>zamražení</a:t>
            </a:r>
          </a:p>
        </p:txBody>
      </p:sp>
      <p:sp>
        <p:nvSpPr>
          <p:cNvPr id="250" name="Line 256"/>
          <p:cNvSpPr>
            <a:spLocks noChangeShapeType="1"/>
          </p:cNvSpPr>
          <p:nvPr/>
        </p:nvSpPr>
        <p:spPr bwMode="auto">
          <a:xfrm flipV="1">
            <a:off x="8531472" y="3222711"/>
            <a:ext cx="0" cy="398859"/>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251" name="Line 259"/>
          <p:cNvSpPr>
            <a:spLocks noChangeShapeType="1"/>
          </p:cNvSpPr>
          <p:nvPr/>
        </p:nvSpPr>
        <p:spPr bwMode="auto">
          <a:xfrm>
            <a:off x="5764709" y="2732571"/>
            <a:ext cx="355351" cy="0"/>
          </a:xfrm>
          <a:prstGeom prst="line">
            <a:avLst/>
          </a:prstGeom>
          <a:noFill/>
          <a:ln w="9525">
            <a:solidFill>
              <a:schemeClr val="tx1"/>
            </a:solidFill>
            <a:round/>
            <a:headEnd/>
            <a:tailEnd type="triangle" w="med" len="med"/>
          </a:ln>
          <a:effectLst/>
        </p:spPr>
        <p:txBody>
          <a:bodyPr/>
          <a:lstStyle/>
          <a:p>
            <a:endParaRPr lang="cs-CZ" sz="2400">
              <a:solidFill>
                <a:schemeClr val="tx1"/>
              </a:solidFill>
            </a:endParaRPr>
          </a:p>
        </p:txBody>
      </p:sp>
      <p:sp>
        <p:nvSpPr>
          <p:cNvPr id="252" name="Text Box 260"/>
          <p:cNvSpPr txBox="1">
            <a:spLocks noChangeArrowheads="1"/>
          </p:cNvSpPr>
          <p:nvPr/>
        </p:nvSpPr>
        <p:spPr bwMode="auto">
          <a:xfrm>
            <a:off x="4390040" y="3743454"/>
            <a:ext cx="1896708" cy="338554"/>
          </a:xfrm>
          <a:prstGeom prst="rect">
            <a:avLst/>
          </a:prstGeom>
          <a:noFill/>
          <a:ln w="9525">
            <a:noFill/>
            <a:miter lim="800000"/>
            <a:headEnd/>
            <a:tailEnd/>
          </a:ln>
          <a:effectLst/>
        </p:spPr>
        <p:txBody>
          <a:bodyPr wrap="square">
            <a:spAutoFit/>
          </a:bodyPr>
          <a:lstStyle/>
          <a:p>
            <a:pPr algn="ctr">
              <a:spcBef>
                <a:spcPct val="50000"/>
              </a:spcBef>
            </a:pPr>
            <a:r>
              <a:rPr lang="cs-CZ" altLang="cs-CZ" sz="1600" b="1" dirty="0">
                <a:solidFill>
                  <a:schemeClr val="tx1"/>
                </a:solidFill>
              </a:rPr>
              <a:t> (0.25% trypsin)</a:t>
            </a:r>
          </a:p>
        </p:txBody>
      </p:sp>
      <p:pic>
        <p:nvPicPr>
          <p:cNvPr id="273" name="Picture 263" descr="parkin 3c sr 20x"/>
          <p:cNvPicPr>
            <a:picLocks noChangeAspect="1" noChangeArrowheads="1"/>
          </p:cNvPicPr>
          <p:nvPr/>
        </p:nvPicPr>
        <p:blipFill>
          <a:blip r:embed="rId2" cstate="print"/>
          <a:srcRect/>
          <a:stretch>
            <a:fillRect/>
          </a:stretch>
        </p:blipFill>
        <p:spPr bwMode="auto">
          <a:xfrm>
            <a:off x="7956376" y="4581128"/>
            <a:ext cx="1115616" cy="1117861"/>
          </a:xfrm>
          <a:prstGeom prst="rect">
            <a:avLst/>
          </a:prstGeom>
          <a:noFill/>
          <a:ln w="9525">
            <a:noFill/>
            <a:miter lim="800000"/>
            <a:headEnd/>
            <a:tailEnd/>
          </a:ln>
        </p:spPr>
      </p:pic>
      <p:pic>
        <p:nvPicPr>
          <p:cNvPr id="274" name="Picture 264" descr="parkin 3a sr 20x"/>
          <p:cNvPicPr>
            <a:picLocks noChangeAspect="1" noChangeArrowheads="1"/>
          </p:cNvPicPr>
          <p:nvPr/>
        </p:nvPicPr>
        <p:blipFill>
          <a:blip r:embed="rId3" cstate="print"/>
          <a:srcRect/>
          <a:stretch>
            <a:fillRect/>
          </a:stretch>
        </p:blipFill>
        <p:spPr bwMode="auto">
          <a:xfrm>
            <a:off x="5292080" y="4566005"/>
            <a:ext cx="1093043" cy="1095243"/>
          </a:xfrm>
          <a:prstGeom prst="rect">
            <a:avLst/>
          </a:prstGeom>
          <a:noFill/>
          <a:ln w="9525">
            <a:noFill/>
            <a:miter lim="800000"/>
            <a:headEnd/>
            <a:tailEnd/>
          </a:ln>
        </p:spPr>
      </p:pic>
      <p:pic>
        <p:nvPicPr>
          <p:cNvPr id="275" name="Picture 265" descr="parkin3 d5 sr20x"/>
          <p:cNvPicPr>
            <a:picLocks noChangeAspect="1" noChangeArrowheads="1"/>
          </p:cNvPicPr>
          <p:nvPr/>
        </p:nvPicPr>
        <p:blipFill>
          <a:blip r:embed="rId4" cstate="print">
            <a:lum bright="-6000"/>
          </a:blip>
          <a:srcRect/>
          <a:stretch>
            <a:fillRect/>
          </a:stretch>
        </p:blipFill>
        <p:spPr bwMode="auto">
          <a:xfrm>
            <a:off x="2843808" y="4543704"/>
            <a:ext cx="1008931" cy="1010960"/>
          </a:xfrm>
          <a:prstGeom prst="rect">
            <a:avLst/>
          </a:prstGeom>
          <a:noFill/>
          <a:ln w="9525">
            <a:noFill/>
            <a:miter lim="800000"/>
            <a:headEnd/>
            <a:tailEnd/>
          </a:ln>
        </p:spPr>
      </p:pic>
      <p:pic>
        <p:nvPicPr>
          <p:cNvPr id="276" name="Picture 266" descr="parkin3 D2 sr20x"/>
          <p:cNvPicPr>
            <a:picLocks noChangeAspect="1" noChangeArrowheads="1"/>
          </p:cNvPicPr>
          <p:nvPr/>
        </p:nvPicPr>
        <p:blipFill>
          <a:blip r:embed="rId5" cstate="print">
            <a:lum bright="-12000"/>
          </a:blip>
          <a:srcRect/>
          <a:stretch>
            <a:fillRect/>
          </a:stretch>
        </p:blipFill>
        <p:spPr bwMode="auto">
          <a:xfrm>
            <a:off x="1763688" y="4543704"/>
            <a:ext cx="1008931" cy="1010960"/>
          </a:xfrm>
          <a:prstGeom prst="rect">
            <a:avLst/>
          </a:prstGeom>
          <a:noFill/>
          <a:ln w="9525">
            <a:noFill/>
            <a:miter lim="800000"/>
            <a:headEnd/>
            <a:tailEnd/>
          </a:ln>
        </p:spPr>
      </p:pic>
      <p:sp>
        <p:nvSpPr>
          <p:cNvPr id="281" name="Text Box 271"/>
          <p:cNvSpPr txBox="1">
            <a:spLocks noChangeArrowheads="1"/>
          </p:cNvSpPr>
          <p:nvPr/>
        </p:nvSpPr>
        <p:spPr bwMode="auto">
          <a:xfrm rot="16200000">
            <a:off x="3736922" y="4912150"/>
            <a:ext cx="1041849" cy="523821"/>
          </a:xfrm>
          <a:prstGeom prst="rect">
            <a:avLst/>
          </a:prstGeom>
          <a:noFill/>
          <a:ln w="9525">
            <a:noFill/>
            <a:miter lim="800000"/>
            <a:headEnd/>
            <a:tailEnd/>
          </a:ln>
          <a:effectLst/>
        </p:spPr>
        <p:txBody>
          <a:bodyPr>
            <a:spAutoFit/>
          </a:bodyPr>
          <a:lstStyle/>
          <a:p>
            <a:pPr>
              <a:spcBef>
                <a:spcPct val="50000"/>
              </a:spcBef>
            </a:pPr>
            <a:r>
              <a:rPr lang="en-US" altLang="cs-CZ" sz="1400" b="1" dirty="0" err="1">
                <a:solidFill>
                  <a:schemeClr val="tx1"/>
                </a:solidFill>
              </a:rPr>
              <a:t>trypsin</a:t>
            </a:r>
            <a:endParaRPr lang="cs-CZ" altLang="cs-CZ" sz="1400" b="1" dirty="0">
              <a:solidFill>
                <a:schemeClr val="tx1"/>
              </a:solidFill>
            </a:endParaRPr>
          </a:p>
        </p:txBody>
      </p:sp>
      <p:sp>
        <p:nvSpPr>
          <p:cNvPr id="289" name="Line 275"/>
          <p:cNvSpPr>
            <a:spLocks noChangeShapeType="1"/>
          </p:cNvSpPr>
          <p:nvPr/>
        </p:nvSpPr>
        <p:spPr bwMode="auto">
          <a:xfrm>
            <a:off x="4139952" y="4869160"/>
            <a:ext cx="958822" cy="0"/>
          </a:xfrm>
          <a:prstGeom prst="line">
            <a:avLst/>
          </a:prstGeom>
          <a:noFill/>
          <a:ln w="9525">
            <a:solidFill>
              <a:schemeClr val="tx1"/>
            </a:solidFill>
            <a:round/>
            <a:headEnd/>
            <a:tailEnd type="triangle" w="med" len="med"/>
          </a:ln>
          <a:effectLst/>
        </p:spPr>
        <p:txBody>
          <a:bodyPr/>
          <a:lstStyle/>
          <a:p>
            <a:endParaRPr lang="cs-CZ" sz="6000">
              <a:solidFill>
                <a:schemeClr val="tx1"/>
              </a:solidFill>
            </a:endParaRPr>
          </a:p>
        </p:txBody>
      </p:sp>
      <p:sp>
        <p:nvSpPr>
          <p:cNvPr id="290" name="Text Box 271"/>
          <p:cNvSpPr txBox="1">
            <a:spLocks noChangeArrowheads="1"/>
          </p:cNvSpPr>
          <p:nvPr/>
        </p:nvSpPr>
        <p:spPr bwMode="auto">
          <a:xfrm rot="16200000">
            <a:off x="6381453" y="4912151"/>
            <a:ext cx="1041849" cy="523821"/>
          </a:xfrm>
          <a:prstGeom prst="rect">
            <a:avLst/>
          </a:prstGeom>
          <a:noFill/>
          <a:ln w="9525">
            <a:noFill/>
            <a:miter lim="800000"/>
            <a:headEnd/>
            <a:tailEnd/>
          </a:ln>
          <a:effectLst/>
        </p:spPr>
        <p:txBody>
          <a:bodyPr>
            <a:spAutoFit/>
          </a:bodyPr>
          <a:lstStyle/>
          <a:p>
            <a:pPr>
              <a:spcBef>
                <a:spcPct val="50000"/>
              </a:spcBef>
            </a:pPr>
            <a:r>
              <a:rPr lang="en-US" altLang="cs-CZ" sz="1400" b="1" dirty="0" err="1">
                <a:solidFill>
                  <a:schemeClr val="tx1"/>
                </a:solidFill>
              </a:rPr>
              <a:t>trypsin</a:t>
            </a:r>
            <a:endParaRPr lang="cs-CZ" altLang="cs-CZ" sz="1400" b="1" dirty="0">
              <a:solidFill>
                <a:schemeClr val="tx1"/>
              </a:solidFill>
            </a:endParaRPr>
          </a:p>
        </p:txBody>
      </p:sp>
      <p:sp>
        <p:nvSpPr>
          <p:cNvPr id="291" name="Line 275"/>
          <p:cNvSpPr>
            <a:spLocks noChangeShapeType="1"/>
          </p:cNvSpPr>
          <p:nvPr/>
        </p:nvSpPr>
        <p:spPr bwMode="auto">
          <a:xfrm>
            <a:off x="6781530" y="4869161"/>
            <a:ext cx="958822" cy="0"/>
          </a:xfrm>
          <a:prstGeom prst="line">
            <a:avLst/>
          </a:prstGeom>
          <a:noFill/>
          <a:ln w="9525">
            <a:solidFill>
              <a:schemeClr val="tx1"/>
            </a:solidFill>
            <a:round/>
            <a:headEnd/>
            <a:tailEnd type="triangle" w="med" len="med"/>
          </a:ln>
          <a:effectLst/>
        </p:spPr>
        <p:txBody>
          <a:bodyPr/>
          <a:lstStyle/>
          <a:p>
            <a:endParaRPr lang="cs-CZ" sz="6000">
              <a:solidFill>
                <a:schemeClr val="tx1"/>
              </a:solidFill>
            </a:endParaRPr>
          </a:p>
        </p:txBody>
      </p:sp>
      <p:sp>
        <p:nvSpPr>
          <p:cNvPr id="268" name="Text Box 69">
            <a:extLst>
              <a:ext uri="{FF2B5EF4-FFF2-40B4-BE49-F238E27FC236}">
                <a16:creationId xmlns:a16="http://schemas.microsoft.com/office/drawing/2014/main" id="{F363D720-7E39-4726-AFF9-C0D0F9E07C15}"/>
              </a:ext>
            </a:extLst>
          </p:cNvPr>
          <p:cNvSpPr txBox="1">
            <a:spLocks noChangeArrowheads="1"/>
          </p:cNvSpPr>
          <p:nvPr/>
        </p:nvSpPr>
        <p:spPr bwMode="auto">
          <a:xfrm>
            <a:off x="1957635" y="6146622"/>
            <a:ext cx="6740525" cy="584775"/>
          </a:xfrm>
          <a:prstGeom prst="rect">
            <a:avLst/>
          </a:prstGeom>
          <a:noFill/>
          <a:ln w="9525">
            <a:noFill/>
            <a:miter lim="800000"/>
            <a:headEnd/>
            <a:tailEnd/>
          </a:ln>
          <a:effectLst/>
        </p:spPr>
        <p:txBody>
          <a:bodyPr wrap="square">
            <a:spAutoFit/>
          </a:bodyPr>
          <a:lstStyle/>
          <a:p>
            <a:pPr algn="ctr">
              <a:spcBef>
                <a:spcPct val="50000"/>
              </a:spcBef>
            </a:pPr>
            <a:r>
              <a:rPr lang="cs-CZ" altLang="cs-CZ" sz="1600" b="1" dirty="0">
                <a:solidFill>
                  <a:schemeClr val="tx1"/>
                </a:solidFill>
              </a:rPr>
              <a:t>Nutná přítomnost proteinu LIF (</a:t>
            </a:r>
            <a:r>
              <a:rPr lang="cs-CZ" altLang="cs-CZ" sz="1600" b="1" dirty="0" err="1">
                <a:solidFill>
                  <a:schemeClr val="tx1"/>
                </a:solidFill>
              </a:rPr>
              <a:t>leukemia</a:t>
            </a:r>
            <a:r>
              <a:rPr lang="cs-CZ" altLang="cs-CZ" sz="1600" b="1" dirty="0">
                <a:solidFill>
                  <a:schemeClr val="tx1"/>
                </a:solidFill>
              </a:rPr>
              <a:t> inhibitory </a:t>
            </a:r>
            <a:r>
              <a:rPr lang="cs-CZ" altLang="cs-CZ" sz="1600" b="1" dirty="0" err="1">
                <a:solidFill>
                  <a:schemeClr val="tx1"/>
                </a:solidFill>
              </a:rPr>
              <a:t>factor</a:t>
            </a:r>
            <a:r>
              <a:rPr lang="cs-CZ" altLang="cs-CZ" sz="1600" b="1" dirty="0">
                <a:solidFill>
                  <a:schemeClr val="tx1"/>
                </a:solidFill>
              </a:rPr>
              <a:t>) a podpůrné vrstvý MEF (</a:t>
            </a:r>
            <a:r>
              <a:rPr lang="cs-CZ" altLang="cs-CZ" sz="1600" b="1" dirty="0" err="1">
                <a:solidFill>
                  <a:schemeClr val="tx1"/>
                </a:solidFill>
              </a:rPr>
              <a:t>mouse</a:t>
            </a:r>
            <a:r>
              <a:rPr lang="cs-CZ" altLang="cs-CZ" sz="1600" b="1" dirty="0">
                <a:solidFill>
                  <a:schemeClr val="tx1"/>
                </a:solidFill>
              </a:rPr>
              <a:t> </a:t>
            </a:r>
            <a:r>
              <a:rPr lang="cs-CZ" altLang="cs-CZ" sz="1600" b="1" dirty="0" err="1">
                <a:solidFill>
                  <a:schemeClr val="tx1"/>
                </a:solidFill>
              </a:rPr>
              <a:t>embryonal</a:t>
            </a:r>
            <a:r>
              <a:rPr lang="cs-CZ" altLang="cs-CZ" sz="1600" b="1" dirty="0">
                <a:solidFill>
                  <a:schemeClr val="tx1"/>
                </a:solidFill>
              </a:rPr>
              <a:t> fibroblast) buněk</a:t>
            </a:r>
          </a:p>
        </p:txBody>
      </p:sp>
    </p:spTree>
    <p:extLst>
      <p:ext uri="{BB962C8B-B14F-4D97-AF65-F5344CB8AC3E}">
        <p14:creationId xmlns:p14="http://schemas.microsoft.com/office/powerpoint/2010/main" val="2914849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395536" y="2271"/>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Stem cell </a:t>
            </a:r>
            <a:r>
              <a:rPr lang="cs-CZ" altLang="cs-CZ" sz="2800" b="1" kern="0" dirty="0" err="1">
                <a:solidFill>
                  <a:schemeClr val="accent1">
                    <a:lumMod val="75000"/>
                  </a:schemeClr>
                </a:solidFill>
                <a:latin typeface="Arial"/>
              </a:rPr>
              <a:t>niche</a:t>
            </a:r>
            <a:r>
              <a:rPr lang="cs-CZ" altLang="cs-CZ" sz="2800" b="1" kern="0" dirty="0">
                <a:solidFill>
                  <a:schemeClr val="accent1">
                    <a:lumMod val="75000"/>
                  </a:schemeClr>
                </a:solidFill>
                <a:latin typeface="Arial"/>
              </a:rPr>
              <a:t> v epitelu střeva</a:t>
            </a:r>
          </a:p>
          <a:p>
            <a:pPr lvl="0" algn="ctr" eaLnBrk="1" hangingPunct="1">
              <a:spcBef>
                <a:spcPct val="20000"/>
              </a:spcBef>
              <a:defRPr/>
            </a:pP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Kondicionální/</a:t>
            </a:r>
            <a:r>
              <a:rPr kumimoji="0" lang="cs-CZ" altLang="cs-CZ" sz="2800" b="1" i="0" u="none" strike="noStrike" kern="0" cap="none" spc="0" normalizeH="0" baseline="0" noProof="0" dirty="0" err="1">
                <a:ln>
                  <a:noFill/>
                </a:ln>
                <a:solidFill>
                  <a:schemeClr val="accent1">
                    <a:lumMod val="75000"/>
                  </a:schemeClr>
                </a:solidFill>
                <a:uLnTx/>
                <a:uFillTx/>
                <a:latin typeface="Arial"/>
                <a:ea typeface="+mn-ea"/>
                <a:cs typeface="+mn-cs"/>
              </a:rPr>
              <a:t>tkáňov</a:t>
            </a:r>
            <a:r>
              <a:rPr lang="cs-CZ" altLang="cs-CZ" sz="2800" b="1" kern="0" dirty="0">
                <a:solidFill>
                  <a:schemeClr val="accent1">
                    <a:lumMod val="75000"/>
                  </a:schemeClr>
                </a:solidFill>
                <a:latin typeface="Arial"/>
              </a:rPr>
              <a:t>ě specifický</a:t>
            </a:r>
            <a:r>
              <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rPr>
              <a:t> </a:t>
            </a:r>
            <a:r>
              <a:rPr kumimoji="0" lang="cs-CZ" altLang="cs-CZ" sz="2800" b="1" i="0" u="none" strike="noStrike" kern="0" cap="none" spc="0" normalizeH="0" baseline="0" noProof="0" dirty="0" err="1">
                <a:ln>
                  <a:noFill/>
                </a:ln>
                <a:solidFill>
                  <a:schemeClr val="accent1">
                    <a:lumMod val="75000"/>
                  </a:schemeClr>
                </a:solidFill>
                <a:uLnTx/>
                <a:uFillTx/>
                <a:latin typeface="Arial"/>
                <a:ea typeface="+mn-ea"/>
                <a:cs typeface="+mn-cs"/>
              </a:rPr>
              <a:t>kno</a:t>
            </a:r>
            <a:r>
              <a:rPr lang="cs-CZ" altLang="cs-CZ" sz="2800" b="1" kern="0" dirty="0" err="1">
                <a:solidFill>
                  <a:schemeClr val="accent1">
                    <a:lumMod val="75000"/>
                  </a:schemeClr>
                </a:solidFill>
                <a:latin typeface="Arial"/>
              </a:rPr>
              <a:t>ckout</a:t>
            </a:r>
            <a:r>
              <a:rPr lang="cs-CZ" altLang="cs-CZ" sz="2800" b="1" kern="0" dirty="0">
                <a:solidFill>
                  <a:schemeClr val="accent1">
                    <a:lumMod val="75000"/>
                  </a:schemeClr>
                </a:solidFill>
                <a:latin typeface="Arial"/>
              </a:rPr>
              <a:t> genu</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pic>
        <p:nvPicPr>
          <p:cNvPr id="4100" name="Picture 4" descr="Výsledek obrázku pro cre conditional knockout">
            <a:extLst>
              <a:ext uri="{FF2B5EF4-FFF2-40B4-BE49-F238E27FC236}">
                <a16:creationId xmlns:a16="http://schemas.microsoft.com/office/drawing/2014/main" id="{D7EC46A2-A7E2-4199-BDFE-FA0A05C75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628800"/>
            <a:ext cx="6091098" cy="472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8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3261866" y="1440433"/>
            <a:ext cx="6062662" cy="2060575"/>
            <a:chOff x="476" y="0"/>
            <a:chExt cx="4726" cy="1615"/>
          </a:xfrm>
        </p:grpSpPr>
        <p:pic>
          <p:nvPicPr>
            <p:cNvPr id="4" name="Picture 4"/>
            <p:cNvPicPr>
              <a:picLocks noChangeAspect="1" noChangeArrowheads="1"/>
            </p:cNvPicPr>
            <p:nvPr/>
          </p:nvPicPr>
          <p:blipFill>
            <a:blip r:embed="rId2" cstate="print"/>
            <a:srcRect/>
            <a:stretch>
              <a:fillRect/>
            </a:stretch>
          </p:blipFill>
          <p:spPr bwMode="auto">
            <a:xfrm>
              <a:off x="567" y="0"/>
              <a:ext cx="4635" cy="1273"/>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476" y="1253"/>
              <a:ext cx="4697" cy="362"/>
            </a:xfrm>
            <a:prstGeom prst="rect">
              <a:avLst/>
            </a:prstGeom>
            <a:noFill/>
            <a:ln w="9525">
              <a:noFill/>
              <a:miter lim="800000"/>
              <a:headEnd/>
              <a:tailEnd/>
            </a:ln>
            <a:effectLst/>
          </p:spPr>
        </p:pic>
      </p:grpSp>
      <p:pic>
        <p:nvPicPr>
          <p:cNvPr id="6" name="Picture 6"/>
          <p:cNvPicPr>
            <a:picLocks noChangeAspect="1" noChangeArrowheads="1"/>
          </p:cNvPicPr>
          <p:nvPr/>
        </p:nvPicPr>
        <p:blipFill>
          <a:blip r:embed="rId4" cstate="print"/>
          <a:srcRect/>
          <a:stretch>
            <a:fillRect/>
          </a:stretch>
        </p:blipFill>
        <p:spPr bwMode="auto">
          <a:xfrm>
            <a:off x="3348038" y="3323605"/>
            <a:ext cx="5614987" cy="3633787"/>
          </a:xfrm>
          <a:prstGeom prst="rect">
            <a:avLst/>
          </a:prstGeom>
          <a:noFill/>
          <a:ln w="9525">
            <a:noFill/>
            <a:miter lim="800000"/>
            <a:headEnd/>
            <a:tailEnd/>
          </a:ln>
          <a:effectLst/>
        </p:spPr>
      </p:pic>
      <p:pic>
        <p:nvPicPr>
          <p:cNvPr id="7" name="Picture 7"/>
          <p:cNvPicPr>
            <a:picLocks noChangeAspect="1" noChangeArrowheads="1"/>
          </p:cNvPicPr>
          <p:nvPr/>
        </p:nvPicPr>
        <p:blipFill>
          <a:blip r:embed="rId5" cstate="print"/>
          <a:srcRect/>
          <a:stretch>
            <a:fillRect/>
          </a:stretch>
        </p:blipFill>
        <p:spPr bwMode="auto">
          <a:xfrm>
            <a:off x="827088" y="2349500"/>
            <a:ext cx="2600325" cy="4508500"/>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4B0ECC4E-FB61-4851-968B-2C10DC81F2FA}"/>
              </a:ext>
            </a:extLst>
          </p:cNvPr>
          <p:cNvSpPr txBox="1">
            <a:spLocks noChangeArrowheads="1"/>
          </p:cNvSpPr>
          <p:nvPr/>
        </p:nvSpPr>
        <p:spPr bwMode="auto">
          <a:xfrm>
            <a:off x="1403648" y="194224"/>
            <a:ext cx="907300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Stem cell </a:t>
            </a:r>
            <a:r>
              <a:rPr lang="cs-CZ" altLang="cs-CZ" sz="2800" b="1" kern="0" dirty="0" err="1">
                <a:solidFill>
                  <a:schemeClr val="accent1">
                    <a:lumMod val="75000"/>
                  </a:schemeClr>
                </a:solidFill>
                <a:latin typeface="Arial"/>
              </a:rPr>
              <a:t>niche</a:t>
            </a:r>
            <a:r>
              <a:rPr lang="cs-CZ" altLang="cs-CZ" sz="2800" b="1" kern="0" dirty="0">
                <a:solidFill>
                  <a:schemeClr val="accent1">
                    <a:lumMod val="75000"/>
                  </a:schemeClr>
                </a:solidFill>
                <a:latin typeface="Arial"/>
              </a:rPr>
              <a:t> v epitelu střeva</a:t>
            </a:r>
            <a:endParaRPr kumimoji="0" lang="cs-CZ" altLang="cs-CZ" sz="2800" b="1" i="0" u="none" strike="noStrike" kern="0" cap="none" spc="0" normalizeH="0" baseline="0" noProof="0" dirty="0">
              <a:ln>
                <a:noFill/>
              </a:ln>
              <a:solidFill>
                <a:schemeClr val="accent1">
                  <a:lumMod val="75000"/>
                </a:schemeClr>
              </a:solidFill>
              <a:uLnTx/>
              <a:uFillTx/>
              <a:latin typeface="Arial"/>
              <a:ea typeface="+mn-ea"/>
              <a:cs typeface="+mn-cs"/>
            </a:endParaRPr>
          </a:p>
        </p:txBody>
      </p:sp>
    </p:spTree>
    <p:extLst>
      <p:ext uri="{BB962C8B-B14F-4D97-AF65-F5344CB8AC3E}">
        <p14:creationId xmlns:p14="http://schemas.microsoft.com/office/powerpoint/2010/main" val="3138956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Panetovy</a:t>
            </a:r>
            <a:r>
              <a:rPr lang="cs-CZ" dirty="0"/>
              <a:t> buňky jako „</a:t>
            </a:r>
            <a:r>
              <a:rPr lang="cs-CZ" dirty="0" err="1"/>
              <a:t>niche</a:t>
            </a:r>
            <a:r>
              <a:rPr lang="cs-CZ" dirty="0"/>
              <a:t>“ kmenových buněk střeva</a:t>
            </a:r>
          </a:p>
        </p:txBody>
      </p:sp>
      <p:pic>
        <p:nvPicPr>
          <p:cNvPr id="5" name="#4-nature09637-s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760" y="1556791"/>
            <a:ext cx="5976664" cy="4465853"/>
          </a:xfrm>
          <a:prstGeom prst="rect">
            <a:avLst/>
          </a:prstGeom>
        </p:spPr>
      </p:pic>
    </p:spTree>
    <p:extLst>
      <p:ext uri="{BB962C8B-B14F-4D97-AF65-F5344CB8AC3E}">
        <p14:creationId xmlns:p14="http://schemas.microsoft.com/office/powerpoint/2010/main" val="3848101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4429250" y="1186830"/>
            <a:ext cx="4643437" cy="1162050"/>
          </a:xfrm>
          <a:prstGeom prst="rect">
            <a:avLst/>
          </a:prstGeom>
          <a:noFill/>
          <a:ln w="9525">
            <a:noFill/>
            <a:miter lim="800000"/>
            <a:headEnd/>
            <a:tailEnd/>
          </a:ln>
          <a:effectLst/>
        </p:spPr>
      </p:pic>
      <p:sp>
        <p:nvSpPr>
          <p:cNvPr id="10" name="Text Box 4"/>
          <p:cNvSpPr txBox="1">
            <a:spLocks noChangeArrowheads="1"/>
          </p:cNvSpPr>
          <p:nvPr/>
        </p:nvSpPr>
        <p:spPr bwMode="auto">
          <a:xfrm>
            <a:off x="1403648" y="1706031"/>
            <a:ext cx="3096344" cy="1107996"/>
          </a:xfrm>
          <a:prstGeom prst="rect">
            <a:avLst/>
          </a:prstGeom>
          <a:solidFill>
            <a:schemeClr val="bg1"/>
          </a:solidFill>
          <a:ln w="9525">
            <a:solidFill>
              <a:srgbClr val="000000"/>
            </a:solid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Organoidy</a:t>
            </a:r>
          </a:p>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200" b="1" i="0" u="none" strike="noStrike" kern="0" cap="none" spc="0" normalizeH="0" baseline="0" noProof="0" dirty="0">
                <a:ln>
                  <a:noFill/>
                </a:ln>
                <a:solidFill>
                  <a:sysClr val="windowText" lastClr="000000"/>
                </a:solidFill>
                <a:effectLst/>
                <a:uLnTx/>
                <a:uFillTx/>
              </a:rPr>
              <a:t>C. Lgr5 pozitivní buňky </a:t>
            </a:r>
            <a:r>
              <a:rPr kumimoji="0" lang="en-US" altLang="cs-CZ" sz="1200" b="1" i="0" u="none" strike="noStrike" kern="0" cap="none" spc="0" normalizeH="0" baseline="0" noProof="0" dirty="0">
                <a:ln>
                  <a:noFill/>
                </a:ln>
                <a:solidFill>
                  <a:sysClr val="windowText" lastClr="000000"/>
                </a:solidFill>
                <a:effectLst/>
                <a:uLnTx/>
                <a:uFillTx/>
              </a:rPr>
              <a:t>in vitro d</a:t>
            </a:r>
            <a:r>
              <a:rPr kumimoji="0" lang="cs-CZ" altLang="cs-CZ" sz="1200" b="1" i="0" u="none" strike="noStrike" kern="0" cap="none" spc="0" normalizeH="0" baseline="0" noProof="0" dirty="0">
                <a:ln>
                  <a:noFill/>
                </a:ln>
                <a:solidFill>
                  <a:sysClr val="windowText" lastClr="000000"/>
                </a:solidFill>
                <a:effectLst/>
                <a:uLnTx/>
                <a:uFillTx/>
              </a:rPr>
              <a:t>ávají vzniknout kompletní villus-crypt struktuře in vitro (Doposud se to s žádnými jinými buňkami nepodařilo)</a:t>
            </a:r>
          </a:p>
        </p:txBody>
      </p:sp>
      <p:pic>
        <p:nvPicPr>
          <p:cNvPr id="11" name="Picture 9"/>
          <p:cNvPicPr>
            <a:picLocks noChangeAspect="1" noChangeArrowheads="1"/>
          </p:cNvPicPr>
          <p:nvPr/>
        </p:nvPicPr>
        <p:blipFill>
          <a:blip r:embed="rId3" cstate="print"/>
          <a:srcRect/>
          <a:stretch>
            <a:fillRect/>
          </a:stretch>
        </p:blipFill>
        <p:spPr bwMode="auto">
          <a:xfrm>
            <a:off x="923454" y="3573016"/>
            <a:ext cx="5592762" cy="3179762"/>
          </a:xfrm>
          <a:prstGeom prst="rect">
            <a:avLst/>
          </a:prstGeom>
          <a:noFill/>
          <a:ln w="9525">
            <a:noFill/>
            <a:miter lim="800000"/>
            <a:headEnd/>
            <a:tailEnd/>
          </a:ln>
          <a:effectLst/>
        </p:spPr>
      </p:pic>
      <p:pic>
        <p:nvPicPr>
          <p:cNvPr id="12" name="Picture 10"/>
          <p:cNvPicPr>
            <a:picLocks noChangeAspect="1" noChangeArrowheads="1"/>
          </p:cNvPicPr>
          <p:nvPr/>
        </p:nvPicPr>
        <p:blipFill>
          <a:blip r:embed="rId4" cstate="print"/>
          <a:srcRect/>
          <a:stretch>
            <a:fillRect/>
          </a:stretch>
        </p:blipFill>
        <p:spPr bwMode="auto">
          <a:xfrm>
            <a:off x="6516216" y="4725144"/>
            <a:ext cx="2208222" cy="2132856"/>
          </a:xfrm>
          <a:prstGeom prst="rect">
            <a:avLst/>
          </a:prstGeom>
          <a:noFill/>
          <a:ln w="9525">
            <a:noFill/>
            <a:miter lim="800000"/>
            <a:headEnd/>
            <a:tailEnd/>
          </a:ln>
          <a:effectLst/>
        </p:spPr>
      </p:pic>
      <p:pic>
        <p:nvPicPr>
          <p:cNvPr id="13" name="Picture 11"/>
          <p:cNvPicPr>
            <a:picLocks noChangeAspect="1" noChangeArrowheads="1"/>
          </p:cNvPicPr>
          <p:nvPr/>
        </p:nvPicPr>
        <p:blipFill>
          <a:blip r:embed="rId5" cstate="print"/>
          <a:srcRect b="2818"/>
          <a:stretch>
            <a:fillRect/>
          </a:stretch>
        </p:blipFill>
        <p:spPr bwMode="auto">
          <a:xfrm>
            <a:off x="6228184" y="2515411"/>
            <a:ext cx="2682875" cy="2281741"/>
          </a:xfrm>
          <a:prstGeom prst="rect">
            <a:avLst/>
          </a:prstGeom>
          <a:noFill/>
          <a:ln w="9525">
            <a:noFill/>
            <a:miter lim="800000"/>
            <a:headEnd/>
            <a:tailEnd/>
          </a:ln>
          <a:effectLst/>
        </p:spPr>
      </p:pic>
      <p:sp>
        <p:nvSpPr>
          <p:cNvPr id="14"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cs-CZ" altLang="cs-CZ" sz="2800" b="1" kern="0" dirty="0">
                <a:solidFill>
                  <a:schemeClr val="accent1">
                    <a:lumMod val="75000"/>
                  </a:schemeClr>
                </a:solidFill>
                <a:latin typeface="Arial"/>
              </a:rPr>
              <a:t>Organoidy</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Organoidy</a:t>
            </a:r>
          </a:p>
        </p:txBody>
      </p:sp>
      <p:pic>
        <p:nvPicPr>
          <p:cNvPr id="4" name="#3-nature09637-s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3648" y="1896975"/>
            <a:ext cx="3312368" cy="3312369"/>
          </a:xfrm>
        </p:spPr>
      </p:pic>
      <p:sp>
        <p:nvSpPr>
          <p:cNvPr id="5" name="Obdélník 4">
            <a:extLst>
              <a:ext uri="{FF2B5EF4-FFF2-40B4-BE49-F238E27FC236}">
                <a16:creationId xmlns:a16="http://schemas.microsoft.com/office/drawing/2014/main" id="{391172AE-557E-4722-9C5D-A76F2FAFC565}"/>
              </a:ext>
            </a:extLst>
          </p:cNvPr>
          <p:cNvSpPr/>
          <p:nvPr/>
        </p:nvSpPr>
        <p:spPr>
          <a:xfrm>
            <a:off x="4932040" y="1896975"/>
            <a:ext cx="3960440" cy="3108543"/>
          </a:xfrm>
          <a:prstGeom prst="rect">
            <a:avLst/>
          </a:prstGeom>
        </p:spPr>
        <p:txBody>
          <a:bodyPr wrap="square">
            <a:spAutoFit/>
          </a:bodyPr>
          <a:lstStyle/>
          <a:p>
            <a:pPr algn="just"/>
            <a:r>
              <a:rPr lang="cs-CZ" sz="1400" dirty="0">
                <a:solidFill>
                  <a:schemeClr val="tx1"/>
                </a:solidFill>
              </a:rPr>
              <a:t>Organoid je miniaturizovaná a zjednodušená verze orgánu vyráběná in vitro ve třech rozměrech, která navíc vykazuje realistickou </a:t>
            </a:r>
            <a:r>
              <a:rPr lang="cs-CZ" sz="1400" dirty="0" err="1">
                <a:solidFill>
                  <a:schemeClr val="tx1"/>
                </a:solidFill>
              </a:rPr>
              <a:t>mikroanatomii</a:t>
            </a:r>
            <a:r>
              <a:rPr lang="cs-CZ" sz="1400" dirty="0">
                <a:solidFill>
                  <a:schemeClr val="tx1"/>
                </a:solidFill>
              </a:rPr>
              <a:t>. Organoid je odvozen z jedné nebo několika buněk z tkáně, embryonálních kmenových buněk nebo indukovaných </a:t>
            </a:r>
            <a:r>
              <a:rPr lang="cs-CZ" sz="1400" dirty="0" err="1">
                <a:solidFill>
                  <a:schemeClr val="tx1"/>
                </a:solidFill>
              </a:rPr>
              <a:t>pluripotentních</a:t>
            </a:r>
            <a:r>
              <a:rPr lang="cs-CZ" sz="1400" dirty="0">
                <a:solidFill>
                  <a:schemeClr val="tx1"/>
                </a:solidFill>
              </a:rPr>
              <a:t> kmenových buněk, které se mohou </a:t>
            </a:r>
            <a:r>
              <a:rPr lang="cs-CZ" sz="1400" dirty="0" err="1">
                <a:solidFill>
                  <a:schemeClr val="tx1"/>
                </a:solidFill>
              </a:rPr>
              <a:t>samoorganizovat</a:t>
            </a:r>
            <a:r>
              <a:rPr lang="cs-CZ" sz="1400" dirty="0">
                <a:solidFill>
                  <a:schemeClr val="tx1"/>
                </a:solidFill>
              </a:rPr>
              <a:t> ve třídimenzionální kultuře díky schopnosti </a:t>
            </a:r>
            <a:r>
              <a:rPr lang="cs-CZ" sz="1400" dirty="0" err="1">
                <a:solidFill>
                  <a:schemeClr val="tx1"/>
                </a:solidFill>
              </a:rPr>
              <a:t>sebeobnovy</a:t>
            </a:r>
            <a:r>
              <a:rPr lang="cs-CZ" sz="1400" dirty="0">
                <a:solidFill>
                  <a:schemeClr val="tx1"/>
                </a:solidFill>
              </a:rPr>
              <a:t> a diferenciace. Technika růstu organoidů se od počátku roku 2010 rychle zlepšila a byla jmenována </a:t>
            </a:r>
            <a:r>
              <a:rPr lang="cs-CZ" sz="1400" dirty="0" err="1">
                <a:solidFill>
                  <a:schemeClr val="tx1"/>
                </a:solidFill>
              </a:rPr>
              <a:t>The</a:t>
            </a:r>
            <a:r>
              <a:rPr lang="cs-CZ" sz="1400" dirty="0">
                <a:solidFill>
                  <a:schemeClr val="tx1"/>
                </a:solidFill>
              </a:rPr>
              <a:t> </a:t>
            </a:r>
            <a:r>
              <a:rPr lang="cs-CZ" sz="1400" dirty="0" err="1">
                <a:solidFill>
                  <a:schemeClr val="tx1"/>
                </a:solidFill>
              </a:rPr>
              <a:t>Scientist</a:t>
            </a:r>
            <a:r>
              <a:rPr lang="cs-CZ" sz="1400" dirty="0">
                <a:solidFill>
                  <a:schemeClr val="tx1"/>
                </a:solidFill>
              </a:rPr>
              <a:t> jako jeden z největších vědeckých pokroků v roce 2013. (wikipedie)</a:t>
            </a:r>
          </a:p>
        </p:txBody>
      </p:sp>
    </p:spTree>
    <p:extLst>
      <p:ext uri="{BB962C8B-B14F-4D97-AF65-F5344CB8AC3E}">
        <p14:creationId xmlns:p14="http://schemas.microsoft.com/office/powerpoint/2010/main" val="1236956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Organoidy</a:t>
            </a:r>
          </a:p>
        </p:txBody>
      </p:sp>
      <p:sp>
        <p:nvSpPr>
          <p:cNvPr id="3" name="Zástupný symbol pro obsah 2"/>
          <p:cNvSpPr>
            <a:spLocks noGrp="1"/>
          </p:cNvSpPr>
          <p:nvPr>
            <p:ph idx="1"/>
          </p:nvPr>
        </p:nvSpPr>
        <p:spPr/>
        <p:txBody>
          <a:bodyPr/>
          <a:lstStyle/>
          <a:p>
            <a:endParaRPr lang="cs-CZ"/>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4075"/>
          <a:stretch/>
        </p:blipFill>
        <p:spPr bwMode="auto">
          <a:xfrm>
            <a:off x="1259632" y="965732"/>
            <a:ext cx="7416824" cy="577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548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Organoidy</a:t>
            </a:r>
          </a:p>
        </p:txBody>
      </p:sp>
      <p:sp>
        <p:nvSpPr>
          <p:cNvPr id="3" name="Zástupný symbol pro obsah 2"/>
          <p:cNvSpPr>
            <a:spLocks noGrp="1"/>
          </p:cNvSpPr>
          <p:nvPr>
            <p:ph idx="1"/>
          </p:nvPr>
        </p:nvSpPr>
        <p:spPr/>
        <p:txBody>
          <a:bodyPr/>
          <a:lstStyle/>
          <a:p>
            <a:endParaRPr lang="cs-CZ"/>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814"/>
          <a:stretch/>
        </p:blipFill>
        <p:spPr bwMode="auto">
          <a:xfrm>
            <a:off x="676614" y="980728"/>
            <a:ext cx="8422055"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994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CE743B-AE67-414B-AE1D-D076F94EF538}"/>
              </a:ext>
            </a:extLst>
          </p:cNvPr>
          <p:cNvSpPr>
            <a:spLocks noGrp="1"/>
          </p:cNvSpPr>
          <p:nvPr>
            <p:ph type="title"/>
          </p:nvPr>
        </p:nvSpPr>
        <p:spPr/>
        <p:txBody>
          <a:bodyPr/>
          <a:lstStyle/>
          <a:p>
            <a:r>
              <a:rPr lang="cs-CZ" dirty="0"/>
              <a:t>Mozkové organoidy - </a:t>
            </a:r>
            <a:r>
              <a:rPr lang="cs-CZ" dirty="0" err="1"/>
              <a:t>minibrains</a:t>
            </a:r>
            <a:endParaRPr lang="cs-CZ" dirty="0"/>
          </a:p>
        </p:txBody>
      </p:sp>
      <p:sp>
        <p:nvSpPr>
          <p:cNvPr id="3" name="Zástupný obsah 2">
            <a:extLst>
              <a:ext uri="{FF2B5EF4-FFF2-40B4-BE49-F238E27FC236}">
                <a16:creationId xmlns:a16="http://schemas.microsoft.com/office/drawing/2014/main" id="{92ACE7B7-BDE8-4386-99A6-0B7852B4834B}"/>
              </a:ext>
            </a:extLst>
          </p:cNvPr>
          <p:cNvSpPr>
            <a:spLocks noGrp="1"/>
          </p:cNvSpPr>
          <p:nvPr>
            <p:ph idx="1"/>
          </p:nvPr>
        </p:nvSpPr>
        <p:spPr/>
        <p:txBody>
          <a:bodyPr/>
          <a:lstStyle/>
          <a:p>
            <a:endParaRPr lang="cs-CZ" dirty="0"/>
          </a:p>
        </p:txBody>
      </p:sp>
      <p:pic>
        <p:nvPicPr>
          <p:cNvPr id="1026" name="Picture 2" descr="Výsledek obrázku pro minibrains">
            <a:extLst>
              <a:ext uri="{FF2B5EF4-FFF2-40B4-BE49-F238E27FC236}">
                <a16:creationId xmlns:a16="http://schemas.microsoft.com/office/drawing/2014/main" id="{43D3AE95-C0C1-4A73-9C2D-14B45FECC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2575"/>
            <a:ext cx="6667500" cy="375285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689B2CC-16FC-45A9-BB5F-76A2201599EE}"/>
              </a:ext>
            </a:extLst>
          </p:cNvPr>
          <p:cNvSpPr/>
          <p:nvPr/>
        </p:nvSpPr>
        <p:spPr>
          <a:xfrm>
            <a:off x="1691679" y="5664498"/>
            <a:ext cx="6995119" cy="338554"/>
          </a:xfrm>
          <a:prstGeom prst="rect">
            <a:avLst/>
          </a:prstGeom>
        </p:spPr>
        <p:txBody>
          <a:bodyPr wrap="square">
            <a:spAutoFit/>
          </a:bodyPr>
          <a:lstStyle/>
          <a:p>
            <a:r>
              <a:rPr lang="cs-CZ" sz="800" dirty="0">
                <a:solidFill>
                  <a:schemeClr val="tx1"/>
                </a:solidFill>
              </a:rPr>
              <a:t> </a:t>
            </a:r>
            <a:r>
              <a:rPr lang="cs-CZ" sz="800" i="1" dirty="0" err="1">
                <a:solidFill>
                  <a:schemeClr val="tx1"/>
                </a:solidFill>
              </a:rPr>
              <a:t>Lancaster</a:t>
            </a:r>
            <a:r>
              <a:rPr lang="cs-CZ" sz="800" i="1" dirty="0">
                <a:solidFill>
                  <a:schemeClr val="tx1"/>
                </a:solidFill>
              </a:rPr>
              <a:t> MA, Renner M, Martin CA, Wenzel D, </a:t>
            </a:r>
            <a:r>
              <a:rPr lang="cs-CZ" sz="800" i="1" dirty="0" err="1">
                <a:solidFill>
                  <a:schemeClr val="tx1"/>
                </a:solidFill>
              </a:rPr>
              <a:t>Bicknell</a:t>
            </a:r>
            <a:r>
              <a:rPr lang="cs-CZ" sz="800" i="1" dirty="0">
                <a:solidFill>
                  <a:schemeClr val="tx1"/>
                </a:solidFill>
              </a:rPr>
              <a:t> LS, </a:t>
            </a:r>
            <a:r>
              <a:rPr lang="cs-CZ" sz="800" i="1" dirty="0" err="1">
                <a:solidFill>
                  <a:schemeClr val="tx1"/>
                </a:solidFill>
              </a:rPr>
              <a:t>Hurles</a:t>
            </a:r>
            <a:r>
              <a:rPr lang="cs-CZ" sz="800" i="1" dirty="0">
                <a:solidFill>
                  <a:schemeClr val="tx1"/>
                </a:solidFill>
              </a:rPr>
              <a:t> ME, </a:t>
            </a:r>
            <a:r>
              <a:rPr lang="cs-CZ" sz="800" i="1" dirty="0" err="1">
                <a:solidFill>
                  <a:schemeClr val="tx1"/>
                </a:solidFill>
              </a:rPr>
              <a:t>Homfray</a:t>
            </a:r>
            <a:r>
              <a:rPr lang="cs-CZ" sz="800" i="1" dirty="0">
                <a:solidFill>
                  <a:schemeClr val="tx1"/>
                </a:solidFill>
              </a:rPr>
              <a:t> T, </a:t>
            </a:r>
            <a:r>
              <a:rPr lang="cs-CZ" sz="800" i="1" dirty="0" err="1">
                <a:solidFill>
                  <a:schemeClr val="tx1"/>
                </a:solidFill>
              </a:rPr>
              <a:t>Penninger</a:t>
            </a:r>
            <a:r>
              <a:rPr lang="cs-CZ" sz="800" i="1" dirty="0">
                <a:solidFill>
                  <a:schemeClr val="tx1"/>
                </a:solidFill>
              </a:rPr>
              <a:t> JM, Jackson AP, </a:t>
            </a:r>
            <a:r>
              <a:rPr lang="cs-CZ" sz="800" i="1" dirty="0" err="1">
                <a:solidFill>
                  <a:schemeClr val="tx1"/>
                </a:solidFill>
              </a:rPr>
              <a:t>Knoblich</a:t>
            </a:r>
            <a:r>
              <a:rPr lang="cs-CZ" sz="800" i="1" dirty="0">
                <a:solidFill>
                  <a:schemeClr val="tx1"/>
                </a:solidFill>
              </a:rPr>
              <a:t> JA (</a:t>
            </a:r>
            <a:r>
              <a:rPr lang="cs-CZ" sz="800" i="1" dirty="0" err="1">
                <a:solidFill>
                  <a:schemeClr val="tx1"/>
                </a:solidFill>
              </a:rPr>
              <a:t>September</a:t>
            </a:r>
            <a:r>
              <a:rPr lang="cs-CZ" sz="800" i="1" dirty="0">
                <a:solidFill>
                  <a:schemeClr val="tx1"/>
                </a:solidFill>
              </a:rPr>
              <a:t> 2013). </a:t>
            </a:r>
            <a:r>
              <a:rPr lang="cs-CZ" sz="800" i="1" dirty="0">
                <a:solidFill>
                  <a:schemeClr val="tx1"/>
                </a:solidFill>
                <a:hlinkClick r:id="rId3">
                  <a:extLst>
                    <a:ext uri="{A12FA001-AC4F-418D-AE19-62706E023703}">
                      <ahyp:hlinkClr xmlns:ahyp="http://schemas.microsoft.com/office/drawing/2018/hyperlinkcolor" val="tx"/>
                    </a:ext>
                  </a:extLst>
                </a:hlinkClick>
              </a:rPr>
              <a:t>"</a:t>
            </a:r>
            <a:r>
              <a:rPr lang="cs-CZ" sz="800" i="1" dirty="0" err="1">
                <a:solidFill>
                  <a:schemeClr val="tx1"/>
                </a:solidFill>
                <a:hlinkClick r:id="rId3">
                  <a:extLst>
                    <a:ext uri="{A12FA001-AC4F-418D-AE19-62706E023703}">
                      <ahyp:hlinkClr xmlns:ahyp="http://schemas.microsoft.com/office/drawing/2018/hyperlinkcolor" val="tx"/>
                    </a:ext>
                  </a:extLst>
                </a:hlinkClick>
              </a:rPr>
              <a:t>Cerebral</a:t>
            </a:r>
            <a:r>
              <a:rPr lang="cs-CZ" sz="800" i="1" dirty="0">
                <a:solidFill>
                  <a:schemeClr val="tx1"/>
                </a:solidFill>
                <a:hlinkClick r:id="rId3">
                  <a:extLst>
                    <a:ext uri="{A12FA001-AC4F-418D-AE19-62706E023703}">
                      <ahyp:hlinkClr xmlns:ahyp="http://schemas.microsoft.com/office/drawing/2018/hyperlinkcolor" val="tx"/>
                    </a:ext>
                  </a:extLst>
                </a:hlinkClick>
              </a:rPr>
              <a:t> </a:t>
            </a:r>
            <a:r>
              <a:rPr lang="cs-CZ" sz="800" i="1" dirty="0" err="1">
                <a:solidFill>
                  <a:schemeClr val="tx1"/>
                </a:solidFill>
                <a:hlinkClick r:id="rId3">
                  <a:extLst>
                    <a:ext uri="{A12FA001-AC4F-418D-AE19-62706E023703}">
                      <ahyp:hlinkClr xmlns:ahyp="http://schemas.microsoft.com/office/drawing/2018/hyperlinkcolor" val="tx"/>
                    </a:ext>
                  </a:extLst>
                </a:hlinkClick>
              </a:rPr>
              <a:t>organoids</a:t>
            </a:r>
            <a:r>
              <a:rPr lang="cs-CZ" sz="800" i="1" dirty="0">
                <a:solidFill>
                  <a:schemeClr val="tx1"/>
                </a:solidFill>
                <a:hlinkClick r:id="rId3">
                  <a:extLst>
                    <a:ext uri="{A12FA001-AC4F-418D-AE19-62706E023703}">
                      <ahyp:hlinkClr xmlns:ahyp="http://schemas.microsoft.com/office/drawing/2018/hyperlinkcolor" val="tx"/>
                    </a:ext>
                  </a:extLst>
                </a:hlinkClick>
              </a:rPr>
              <a:t> model </a:t>
            </a:r>
            <a:r>
              <a:rPr lang="cs-CZ" sz="800" i="1" dirty="0" err="1">
                <a:solidFill>
                  <a:schemeClr val="tx1"/>
                </a:solidFill>
                <a:hlinkClick r:id="rId3">
                  <a:extLst>
                    <a:ext uri="{A12FA001-AC4F-418D-AE19-62706E023703}">
                      <ahyp:hlinkClr xmlns:ahyp="http://schemas.microsoft.com/office/drawing/2018/hyperlinkcolor" val="tx"/>
                    </a:ext>
                  </a:extLst>
                </a:hlinkClick>
              </a:rPr>
              <a:t>human</a:t>
            </a:r>
            <a:r>
              <a:rPr lang="cs-CZ" sz="800" i="1" dirty="0">
                <a:solidFill>
                  <a:schemeClr val="tx1"/>
                </a:solidFill>
                <a:hlinkClick r:id="rId3">
                  <a:extLst>
                    <a:ext uri="{A12FA001-AC4F-418D-AE19-62706E023703}">
                      <ahyp:hlinkClr xmlns:ahyp="http://schemas.microsoft.com/office/drawing/2018/hyperlinkcolor" val="tx"/>
                    </a:ext>
                  </a:extLst>
                </a:hlinkClick>
              </a:rPr>
              <a:t> brain development and </a:t>
            </a:r>
            <a:r>
              <a:rPr lang="cs-CZ" sz="800" i="1" dirty="0" err="1">
                <a:solidFill>
                  <a:schemeClr val="tx1"/>
                </a:solidFill>
                <a:hlinkClick r:id="rId3">
                  <a:extLst>
                    <a:ext uri="{A12FA001-AC4F-418D-AE19-62706E023703}">
                      <ahyp:hlinkClr xmlns:ahyp="http://schemas.microsoft.com/office/drawing/2018/hyperlinkcolor" val="tx"/>
                    </a:ext>
                  </a:extLst>
                </a:hlinkClick>
              </a:rPr>
              <a:t>microcephaly</a:t>
            </a:r>
            <a:r>
              <a:rPr lang="cs-CZ" sz="800" i="1" dirty="0">
                <a:solidFill>
                  <a:schemeClr val="tx1"/>
                </a:solidFill>
                <a:hlinkClick r:id="rId3">
                  <a:extLst>
                    <a:ext uri="{A12FA001-AC4F-418D-AE19-62706E023703}">
                      <ahyp:hlinkClr xmlns:ahyp="http://schemas.microsoft.com/office/drawing/2018/hyperlinkcolor" val="tx"/>
                    </a:ext>
                  </a:extLst>
                </a:hlinkClick>
              </a:rPr>
              <a:t>"</a:t>
            </a:r>
            <a:r>
              <a:rPr lang="cs-CZ" sz="800" i="1" dirty="0">
                <a:solidFill>
                  <a:schemeClr val="tx1"/>
                </a:solidFill>
              </a:rPr>
              <a:t>. </a:t>
            </a:r>
            <a:r>
              <a:rPr lang="cs-CZ" sz="800" i="1" dirty="0" err="1">
                <a:solidFill>
                  <a:schemeClr val="tx1"/>
                </a:solidFill>
              </a:rPr>
              <a:t>Nature</a:t>
            </a:r>
            <a:r>
              <a:rPr lang="cs-CZ" sz="800" i="1" dirty="0">
                <a:solidFill>
                  <a:schemeClr val="tx1"/>
                </a:solidFill>
              </a:rPr>
              <a:t>. </a:t>
            </a:r>
            <a:r>
              <a:rPr lang="cs-CZ" sz="800" b="1" i="1" dirty="0">
                <a:solidFill>
                  <a:schemeClr val="tx1"/>
                </a:solidFill>
              </a:rPr>
              <a:t>501</a:t>
            </a:r>
            <a:r>
              <a:rPr lang="cs-CZ" sz="800" i="1" dirty="0">
                <a:solidFill>
                  <a:schemeClr val="tx1"/>
                </a:solidFill>
              </a:rPr>
              <a:t> (7467): 373–9. </a:t>
            </a:r>
            <a:endParaRPr lang="cs-CZ" sz="800" dirty="0">
              <a:solidFill>
                <a:schemeClr val="tx1"/>
              </a:solidFill>
            </a:endParaRPr>
          </a:p>
        </p:txBody>
      </p:sp>
    </p:spTree>
    <p:extLst>
      <p:ext uri="{BB962C8B-B14F-4D97-AF65-F5344CB8AC3E}">
        <p14:creationId xmlns:p14="http://schemas.microsoft.com/office/powerpoint/2010/main" val="114552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7664" y="260648"/>
            <a:ext cx="7138987" cy="627063"/>
          </a:xfrm>
        </p:spPr>
        <p:txBody>
          <a:bodyPr/>
          <a:lstStyle/>
          <a:p>
            <a:r>
              <a:rPr lang="cs-CZ" dirty="0"/>
              <a:t>Využití organoidů pro buněčné terapie poruch funkce střeva – např. cystická </a:t>
            </a:r>
            <a:r>
              <a:rPr lang="cs-CZ" dirty="0" err="1"/>
              <a:t>fibroza</a:t>
            </a:r>
            <a:endParaRPr lang="cs-CZ" dirty="0"/>
          </a:p>
        </p:txBody>
      </p:sp>
      <p:pic>
        <p:nvPicPr>
          <p:cNvPr id="4" name="Clevers group- Transplanta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1680" y="1412776"/>
            <a:ext cx="7128792" cy="5346144"/>
          </a:xfrm>
        </p:spPr>
      </p:pic>
    </p:spTree>
    <p:extLst>
      <p:ext uri="{BB962C8B-B14F-4D97-AF65-F5344CB8AC3E}">
        <p14:creationId xmlns:p14="http://schemas.microsoft.com/office/powerpoint/2010/main" val="2847263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Text Box 3"/>
          <p:cNvSpPr txBox="1">
            <a:spLocks noChangeArrowheads="1"/>
          </p:cNvSpPr>
          <p:nvPr/>
        </p:nvSpPr>
        <p:spPr bwMode="auto">
          <a:xfrm>
            <a:off x="4716463" y="6491288"/>
            <a:ext cx="41767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200" b="1" dirty="0" err="1"/>
              <a:t>Moore</a:t>
            </a:r>
            <a:r>
              <a:rPr lang="cs-CZ" altLang="cs-CZ" sz="1200" b="1" dirty="0"/>
              <a:t> </a:t>
            </a:r>
            <a:r>
              <a:rPr lang="en-US" altLang="cs-CZ" sz="1200" b="1" dirty="0"/>
              <a:t>&amp; </a:t>
            </a:r>
            <a:r>
              <a:rPr lang="en-US" altLang="cs-CZ" sz="1200" b="1" dirty="0" err="1"/>
              <a:t>Lemischka</a:t>
            </a:r>
            <a:r>
              <a:rPr lang="cs-CZ" altLang="cs-CZ" sz="1200" b="1" dirty="0"/>
              <a:t>, </a:t>
            </a:r>
            <a:r>
              <a:rPr lang="en-US" altLang="cs-CZ" sz="1200" b="1" dirty="0"/>
              <a:t>Science, 2006</a:t>
            </a:r>
            <a:endParaRPr lang="cs-CZ" altLang="cs-CZ" sz="1200" b="1" dirty="0"/>
          </a:p>
        </p:txBody>
      </p:sp>
      <p:sp>
        <p:nvSpPr>
          <p:cNvPr id="219141" name="Rectangle 5"/>
          <p:cNvSpPr>
            <a:spLocks noGrp="1" noChangeArrowheads="1"/>
          </p:cNvSpPr>
          <p:nvPr>
            <p:ph type="title"/>
          </p:nvPr>
        </p:nvSpPr>
        <p:spPr>
          <a:xfrm>
            <a:off x="683568" y="0"/>
            <a:ext cx="6851104" cy="1143000"/>
          </a:xfrm>
          <a:noFill/>
          <a:ln/>
        </p:spPr>
        <p:txBody>
          <a:bodyPr/>
          <a:lstStyle/>
          <a:p>
            <a:r>
              <a:rPr lang="cs-CZ" altLang="cs-CZ" sz="3200" dirty="0"/>
              <a:t>Kmenové buňky střeva (2006)</a:t>
            </a:r>
          </a:p>
        </p:txBody>
      </p:sp>
      <p:sp>
        <p:nvSpPr>
          <p:cNvPr id="219142" name="Text Box 6"/>
          <p:cNvSpPr txBox="1">
            <a:spLocks noChangeArrowheads="1"/>
          </p:cNvSpPr>
          <p:nvPr/>
        </p:nvSpPr>
        <p:spPr bwMode="auto">
          <a:xfrm>
            <a:off x="1286575" y="3861048"/>
            <a:ext cx="4122577" cy="9541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2800" b="1" dirty="0">
                <a:solidFill>
                  <a:schemeClr val="tx1"/>
                </a:solidFill>
              </a:rPr>
              <a:t>Co tedy jsou „label-</a:t>
            </a:r>
            <a:r>
              <a:rPr lang="cs-CZ" altLang="cs-CZ" sz="2800" b="1" dirty="0" err="1">
                <a:solidFill>
                  <a:schemeClr val="tx1"/>
                </a:solidFill>
              </a:rPr>
              <a:t>retaining</a:t>
            </a:r>
            <a:r>
              <a:rPr lang="cs-CZ" altLang="cs-CZ" sz="2800" b="1" dirty="0">
                <a:solidFill>
                  <a:schemeClr val="tx1"/>
                </a:solidFill>
              </a:rPr>
              <a:t> </a:t>
            </a:r>
            <a:r>
              <a:rPr lang="cs-CZ" altLang="cs-CZ" sz="2800" b="1" dirty="0" err="1">
                <a:solidFill>
                  <a:schemeClr val="tx1"/>
                </a:solidFill>
              </a:rPr>
              <a:t>cells</a:t>
            </a:r>
            <a:r>
              <a:rPr lang="cs-CZ" altLang="cs-CZ" sz="2800" b="1" dirty="0">
                <a:solidFill>
                  <a:schemeClr val="tx1"/>
                </a:solidFill>
              </a:rPr>
              <a:t>“?</a:t>
            </a:r>
          </a:p>
        </p:txBody>
      </p:sp>
      <p:pic>
        <p:nvPicPr>
          <p:cNvPr id="219148" name="Picture 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08104" y="1033004"/>
            <a:ext cx="3555824" cy="5544468"/>
          </a:xfrm>
          <a:noFill/>
          <a:ln/>
        </p:spPr>
      </p:pic>
      <p:sp>
        <p:nvSpPr>
          <p:cNvPr id="2" name="TextovéPole 1"/>
          <p:cNvSpPr txBox="1"/>
          <p:nvPr/>
        </p:nvSpPr>
        <p:spPr>
          <a:xfrm>
            <a:off x="1475656" y="2204864"/>
            <a:ext cx="3744417" cy="1200329"/>
          </a:xfrm>
          <a:prstGeom prst="rect">
            <a:avLst/>
          </a:prstGeom>
          <a:noFill/>
        </p:spPr>
        <p:txBody>
          <a:bodyPr wrap="square" rtlCol="0">
            <a:spAutoFit/>
          </a:bodyPr>
          <a:lstStyle/>
          <a:p>
            <a:r>
              <a:rPr lang="cs-CZ" dirty="0">
                <a:solidFill>
                  <a:schemeClr val="tx1"/>
                </a:solidFill>
              </a:rPr>
              <a:t>2006: kmenové buňky definovány jako „label-</a:t>
            </a:r>
            <a:r>
              <a:rPr lang="cs-CZ" dirty="0" err="1">
                <a:solidFill>
                  <a:schemeClr val="tx1"/>
                </a:solidFill>
              </a:rPr>
              <a:t>retaining</a:t>
            </a:r>
            <a:r>
              <a:rPr lang="cs-CZ" dirty="0">
                <a:solidFill>
                  <a:schemeClr val="tx1"/>
                </a:solidFill>
              </a:rPr>
              <a:t> </a:t>
            </a:r>
            <a:r>
              <a:rPr lang="cs-CZ" dirty="0" err="1">
                <a:solidFill>
                  <a:schemeClr val="tx1"/>
                </a:solidFill>
              </a:rPr>
              <a:t>cells</a:t>
            </a:r>
            <a:r>
              <a:rPr lang="cs-CZ" dirty="0">
                <a:solidFill>
                  <a:schemeClr val="tx1"/>
                </a:solidFill>
              </a:rPr>
              <a:t>“</a:t>
            </a:r>
          </a:p>
          <a:p>
            <a:endParaRPr lang="cs-CZ" dirty="0">
              <a:solidFill>
                <a:schemeClr val="tx1"/>
              </a:solidFill>
            </a:endParaRPr>
          </a:p>
          <a:p>
            <a:r>
              <a:rPr lang="cs-CZ" dirty="0">
                <a:solidFill>
                  <a:schemeClr val="tx1"/>
                </a:solidFill>
              </a:rPr>
              <a:t>- tj. jako buňky, které se nedělí</a:t>
            </a:r>
          </a:p>
        </p:txBody>
      </p:sp>
    </p:spTree>
    <p:extLst>
      <p:ext uri="{BB962C8B-B14F-4D97-AF65-F5344CB8AC3E}">
        <p14:creationId xmlns:p14="http://schemas.microsoft.com/office/powerpoint/2010/main" val="396374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19142"/>
                                        </p:tgtEl>
                                        <p:attrNameLst>
                                          <p:attrName>style.visibility</p:attrName>
                                        </p:attrNameLst>
                                      </p:cBhvr>
                                      <p:to>
                                        <p:strVal val="visible"/>
                                      </p:to>
                                    </p:set>
                                    <p:animEffect transition="in" filter="fade">
                                      <p:cBhvr>
                                        <p:cTn id="7" dur="2000"/>
                                        <p:tgtEl>
                                          <p:spTgt spid="219142"/>
                                        </p:tgtEl>
                                      </p:cBhvr>
                                    </p:animEffect>
                                    <p:anim calcmode="lin" valueType="num">
                                      <p:cBhvr>
                                        <p:cTn id="8" dur="2000" fill="hold"/>
                                        <p:tgtEl>
                                          <p:spTgt spid="219142"/>
                                        </p:tgtEl>
                                        <p:attrNameLst>
                                          <p:attrName>ppt_w</p:attrName>
                                        </p:attrNameLst>
                                      </p:cBhvr>
                                      <p:tavLst>
                                        <p:tav tm="0" fmla="#ppt_w*sin(2.5*pi*$)">
                                          <p:val>
                                            <p:fltVal val="0"/>
                                          </p:val>
                                        </p:tav>
                                        <p:tav tm="100000">
                                          <p:val>
                                            <p:fltVal val="1"/>
                                          </p:val>
                                        </p:tav>
                                      </p:tavLst>
                                    </p:anim>
                                    <p:anim calcmode="lin" valueType="num">
                                      <p:cBhvr>
                                        <p:cTn id="9" dur="2000" fill="hold"/>
                                        <p:tgtEl>
                                          <p:spTgt spid="219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mouse transgenesi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41744" y="1196752"/>
            <a:ext cx="4379981" cy="5661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4"/>
          <p:cNvSpPr txBox="1">
            <a:spLocks noChangeArrowheads="1"/>
          </p:cNvSpPr>
          <p:nvPr/>
        </p:nvSpPr>
        <p:spPr bwMode="auto">
          <a:xfrm>
            <a:off x="1403648" y="2204864"/>
            <a:ext cx="2449512"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eaLnBrk="1" hangingPunct="1">
              <a:spcBef>
                <a:spcPct val="50000"/>
              </a:spcBef>
              <a:buClrTx/>
              <a:buSzTx/>
              <a:buFontTx/>
              <a:buNone/>
            </a:pPr>
            <a:r>
              <a:rPr lang="cs-CZ" altLang="cs-CZ" sz="1800" dirty="0"/>
              <a:t>Nobelova cena 2007</a:t>
            </a:r>
          </a:p>
          <a:p>
            <a:pPr eaLnBrk="1" hangingPunct="1">
              <a:spcBef>
                <a:spcPct val="50000"/>
              </a:spcBef>
              <a:buClrTx/>
              <a:buSzTx/>
              <a:buFontTx/>
              <a:buNone/>
            </a:pPr>
            <a:r>
              <a:rPr lang="cs-CZ" altLang="cs-CZ" sz="1800" b="1" dirty="0"/>
              <a:t>Mario R. </a:t>
            </a:r>
            <a:r>
              <a:rPr lang="cs-CZ" altLang="cs-CZ" sz="1800" b="1" dirty="0" err="1"/>
              <a:t>Capecchi</a:t>
            </a:r>
            <a:r>
              <a:rPr lang="cs-CZ" altLang="cs-CZ" sz="1800" dirty="0"/>
              <a:t>, </a:t>
            </a:r>
            <a:r>
              <a:rPr lang="cs-CZ" altLang="cs-CZ" sz="1800" b="1" dirty="0"/>
              <a:t>Martin J. </a:t>
            </a:r>
            <a:r>
              <a:rPr lang="cs-CZ" altLang="cs-CZ" sz="1800" b="1" dirty="0" err="1"/>
              <a:t>Evans</a:t>
            </a:r>
            <a:r>
              <a:rPr lang="cs-CZ" altLang="cs-CZ" sz="1800" dirty="0"/>
              <a:t> and </a:t>
            </a:r>
            <a:r>
              <a:rPr lang="cs-CZ" altLang="cs-CZ" sz="1800" b="1" dirty="0"/>
              <a:t>Oliver </a:t>
            </a:r>
            <a:r>
              <a:rPr lang="cs-CZ" altLang="cs-CZ" sz="1800" b="1" dirty="0" err="1"/>
              <a:t>Smithies</a:t>
            </a:r>
            <a:r>
              <a:rPr lang="cs-CZ" altLang="cs-CZ" sz="1800" dirty="0"/>
              <a:t> </a:t>
            </a:r>
          </a:p>
          <a:p>
            <a:pPr eaLnBrk="1" hangingPunct="1">
              <a:spcBef>
                <a:spcPct val="50000"/>
              </a:spcBef>
              <a:buClrTx/>
              <a:buSzTx/>
              <a:buFontTx/>
              <a:buNone/>
            </a:pPr>
            <a:r>
              <a:rPr lang="cs-CZ" altLang="cs-CZ" sz="1800" dirty="0"/>
              <a:t>za</a:t>
            </a:r>
          </a:p>
          <a:p>
            <a:pPr eaLnBrk="1" hangingPunct="1">
              <a:spcBef>
                <a:spcPct val="50000"/>
              </a:spcBef>
              <a:buClrTx/>
              <a:buSzTx/>
              <a:buFontTx/>
              <a:buNone/>
            </a:pPr>
            <a:r>
              <a:rPr lang="cs-CZ" altLang="cs-CZ" sz="1800" dirty="0"/>
              <a:t>„</a:t>
            </a:r>
            <a:r>
              <a:rPr lang="cs-CZ" altLang="cs-CZ" sz="1800" dirty="0" err="1"/>
              <a:t>principles</a:t>
            </a:r>
            <a:r>
              <a:rPr lang="cs-CZ" altLang="cs-CZ" sz="1800" dirty="0"/>
              <a:t> </a:t>
            </a:r>
            <a:r>
              <a:rPr lang="cs-CZ" altLang="cs-CZ" sz="1800" dirty="0" err="1"/>
              <a:t>for</a:t>
            </a:r>
            <a:r>
              <a:rPr lang="cs-CZ" altLang="cs-CZ" sz="1800" dirty="0"/>
              <a:t> </a:t>
            </a:r>
            <a:r>
              <a:rPr lang="cs-CZ" altLang="cs-CZ" sz="1800" dirty="0" err="1"/>
              <a:t>introducing</a:t>
            </a:r>
            <a:r>
              <a:rPr lang="cs-CZ" altLang="cs-CZ" sz="1800" dirty="0"/>
              <a:t> </a:t>
            </a:r>
            <a:r>
              <a:rPr lang="cs-CZ" altLang="cs-CZ" sz="1800" dirty="0" err="1"/>
              <a:t>specific</a:t>
            </a:r>
            <a:r>
              <a:rPr lang="cs-CZ" altLang="cs-CZ" sz="1800" dirty="0"/>
              <a:t> gene </a:t>
            </a:r>
            <a:r>
              <a:rPr lang="cs-CZ" altLang="cs-CZ" sz="1800" dirty="0" err="1"/>
              <a:t>modifications</a:t>
            </a:r>
            <a:r>
              <a:rPr lang="cs-CZ" altLang="cs-CZ" sz="1800" dirty="0"/>
              <a:t> in </a:t>
            </a:r>
            <a:r>
              <a:rPr lang="cs-CZ" altLang="cs-CZ" sz="1800" dirty="0" err="1"/>
              <a:t>mice</a:t>
            </a:r>
            <a:r>
              <a:rPr lang="cs-CZ" altLang="cs-CZ" sz="1800" dirty="0"/>
              <a:t> by </a:t>
            </a:r>
            <a:r>
              <a:rPr lang="cs-CZ" altLang="cs-CZ" sz="1800" dirty="0" err="1"/>
              <a:t>the</a:t>
            </a:r>
            <a:r>
              <a:rPr lang="cs-CZ" altLang="cs-CZ" sz="1800" dirty="0"/>
              <a:t> use </a:t>
            </a:r>
            <a:r>
              <a:rPr lang="cs-CZ" altLang="cs-CZ" sz="1800" dirty="0" err="1"/>
              <a:t>of</a:t>
            </a:r>
            <a:r>
              <a:rPr lang="cs-CZ" altLang="cs-CZ" sz="1800" dirty="0"/>
              <a:t> </a:t>
            </a:r>
            <a:r>
              <a:rPr lang="cs-CZ" altLang="cs-CZ" sz="1800" dirty="0" err="1"/>
              <a:t>embryonic</a:t>
            </a:r>
            <a:r>
              <a:rPr lang="cs-CZ" altLang="cs-CZ" sz="1800" dirty="0"/>
              <a:t> stem </a:t>
            </a:r>
            <a:r>
              <a:rPr lang="cs-CZ" altLang="cs-CZ" sz="1800" dirty="0" err="1"/>
              <a:t>cells</a:t>
            </a:r>
            <a:r>
              <a:rPr lang="cs-CZ" altLang="cs-CZ" sz="1800" dirty="0"/>
              <a:t>“ </a:t>
            </a:r>
          </a:p>
        </p:txBody>
      </p:sp>
      <p:sp>
        <p:nvSpPr>
          <p:cNvPr id="6" name="Rectangle 3"/>
          <p:cNvSpPr txBox="1">
            <a:spLocks noChangeArrowheads="1"/>
          </p:cNvSpPr>
          <p:nvPr/>
        </p:nvSpPr>
        <p:spPr bwMode="auto">
          <a:xfrm>
            <a:off x="1303040" y="64451"/>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Využití myších ES buněk pro </a:t>
            </a:r>
            <a:r>
              <a:rPr lang="cs-CZ" altLang="cs-CZ" sz="2800" b="1" kern="0" dirty="0" err="1">
                <a:solidFill>
                  <a:schemeClr val="accent1">
                    <a:lumMod val="75000"/>
                  </a:schemeClr>
                </a:solidFill>
                <a:latin typeface="Arial"/>
              </a:rPr>
              <a:t>transgenezi</a:t>
            </a:r>
            <a:endParaRPr lang="cs-CZ" altLang="cs-CZ" sz="2800" b="1" kern="0" dirty="0">
              <a:solidFill>
                <a:schemeClr val="accent1">
                  <a:lumMod val="75000"/>
                </a:schemeClr>
              </a:solidFill>
              <a:latin typeface="Arial"/>
            </a:endParaRPr>
          </a:p>
        </p:txBody>
      </p:sp>
    </p:spTree>
    <p:extLst>
      <p:ext uri="{BB962C8B-B14F-4D97-AF65-F5344CB8AC3E}">
        <p14:creationId xmlns:p14="http://schemas.microsoft.com/office/powerpoint/2010/main" val="3142966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7664" y="260648"/>
            <a:ext cx="7138987" cy="627063"/>
          </a:xfrm>
        </p:spPr>
        <p:txBody>
          <a:bodyPr/>
          <a:lstStyle/>
          <a:p>
            <a:r>
              <a:rPr lang="cs-CZ" dirty="0"/>
              <a:t>Nedělící se zásobárna buněk (Dll1+)  pro případ poškození a regenerace:</a:t>
            </a:r>
          </a:p>
        </p:txBody>
      </p:sp>
      <p:pic>
        <p:nvPicPr>
          <p:cNvPr id="4" name="videoplayback.3gp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4850" y="1412875"/>
            <a:ext cx="6284913" cy="4713288"/>
          </a:xfrm>
        </p:spPr>
      </p:pic>
    </p:spTree>
    <p:extLst>
      <p:ext uri="{BB962C8B-B14F-4D97-AF65-F5344CB8AC3E}">
        <p14:creationId xmlns:p14="http://schemas.microsoft.com/office/powerpoint/2010/main" val="1727258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7664" y="260648"/>
            <a:ext cx="7138987" cy="627063"/>
          </a:xfrm>
        </p:spPr>
        <p:txBody>
          <a:bodyPr/>
          <a:lstStyle/>
          <a:p>
            <a:r>
              <a:rPr lang="cs-CZ" dirty="0"/>
              <a:t>Nedělící se zásobárna buněk pro případ poškození a regenerace:</a:t>
            </a:r>
          </a:p>
        </p:txBody>
      </p:sp>
      <p:pic>
        <p:nvPicPr>
          <p:cNvPr id="6146" name="Picture 2" descr="Complexities of intestinal stem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120" y="1556792"/>
            <a:ext cx="7161250" cy="334595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781066" y="5085184"/>
            <a:ext cx="7308304" cy="1200329"/>
          </a:xfrm>
          <a:prstGeom prst="rect">
            <a:avLst/>
          </a:prstGeom>
        </p:spPr>
        <p:txBody>
          <a:bodyPr wrap="square">
            <a:spAutoFit/>
          </a:bodyPr>
          <a:lstStyle/>
          <a:p>
            <a:r>
              <a:rPr lang="en-US" sz="1200" b="1" dirty="0">
                <a:solidFill>
                  <a:srgbClr val="333333"/>
                </a:solidFill>
                <a:latin typeface="arial"/>
              </a:rPr>
              <a:t>a</a:t>
            </a:r>
            <a:r>
              <a:rPr lang="en-US" sz="1200" dirty="0">
                <a:solidFill>
                  <a:srgbClr val="333333"/>
                </a:solidFill>
                <a:latin typeface="arial"/>
              </a:rPr>
              <a:t>, The intestinal epithelium follows the distinct contours of villus–crypt units in the intestine. </a:t>
            </a:r>
            <a:r>
              <a:rPr lang="en-US" sz="1200" b="1" dirty="0">
                <a:solidFill>
                  <a:srgbClr val="333333"/>
                </a:solidFill>
                <a:latin typeface="arial"/>
              </a:rPr>
              <a:t>b</a:t>
            </a:r>
            <a:r>
              <a:rPr lang="en-US" sz="1200" dirty="0">
                <a:solidFill>
                  <a:srgbClr val="333333"/>
                </a:solidFill>
                <a:latin typeface="arial"/>
              </a:rPr>
              <a:t>, Normally, Lgr5-expressing stem cells (Lgr5</a:t>
            </a:r>
            <a:r>
              <a:rPr lang="en-US" sz="1200" baseline="30000" dirty="0">
                <a:solidFill>
                  <a:srgbClr val="333333"/>
                </a:solidFill>
                <a:latin typeface="arial"/>
              </a:rPr>
              <a:t>+</a:t>
            </a:r>
            <a:r>
              <a:rPr lang="en-US" sz="1200" dirty="0">
                <a:solidFill>
                  <a:srgbClr val="333333"/>
                </a:solidFill>
                <a:latin typeface="arial"/>
              </a:rPr>
              <a:t>) lead to the production of precursor cells that further differentiate into the various types of crypt epithelial cell. </a:t>
            </a:r>
            <a:r>
              <a:rPr lang="en-US" sz="1200" dirty="0" err="1">
                <a:solidFill>
                  <a:srgbClr val="333333"/>
                </a:solidFill>
                <a:latin typeface="arial"/>
              </a:rPr>
              <a:t>Buczacki</a:t>
            </a:r>
            <a:r>
              <a:rPr lang="en-US" sz="1200" dirty="0">
                <a:solidFill>
                  <a:srgbClr val="333333"/>
                </a:solidFill>
                <a:latin typeface="arial"/>
              </a:rPr>
              <a:t> </a:t>
            </a:r>
            <a:r>
              <a:rPr lang="en-US" sz="1200" i="1" dirty="0">
                <a:solidFill>
                  <a:srgbClr val="333333"/>
                </a:solidFill>
                <a:latin typeface="arial"/>
              </a:rPr>
              <a:t>et al</a:t>
            </a:r>
            <a:r>
              <a:rPr lang="en-US" sz="1200" dirty="0">
                <a:solidFill>
                  <a:srgbClr val="333333"/>
                </a:solidFill>
                <a:latin typeface="arial"/>
              </a:rPr>
              <a:t>.</a:t>
            </a:r>
            <a:r>
              <a:rPr lang="en-US" sz="1200" baseline="30000" dirty="0">
                <a:solidFill>
                  <a:srgbClr val="5C7996"/>
                </a:solidFill>
                <a:latin typeface="arial"/>
                <a:hlinkClick r:id="rId3" tooltip="Buczacki, S. J. A. et al. Nature 495, 65-69 (2013)."/>
              </a:rPr>
              <a:t>1</a:t>
            </a:r>
            <a:r>
              <a:rPr lang="en-US" sz="1200" dirty="0">
                <a:solidFill>
                  <a:srgbClr val="333333"/>
                </a:solidFill>
                <a:latin typeface="arial"/>
              </a:rPr>
              <a:t> report that precursors of one type of differentiated intestinal cell, Paneth cells, can persist for several weeks in a quiescent state before maturing into Paneth cells. Intriguingly, these quiescent precursors can revert back into Lgr5</a:t>
            </a:r>
            <a:r>
              <a:rPr lang="en-US" sz="1200" baseline="30000" dirty="0">
                <a:solidFill>
                  <a:srgbClr val="333333"/>
                </a:solidFill>
                <a:latin typeface="arial"/>
              </a:rPr>
              <a:t>+</a:t>
            </a:r>
            <a:r>
              <a:rPr lang="en-US" sz="1200" dirty="0">
                <a:solidFill>
                  <a:srgbClr val="333333"/>
                </a:solidFill>
                <a:latin typeface="arial"/>
              </a:rPr>
              <a:t> stem cells following crypt damage.</a:t>
            </a:r>
            <a:endParaRPr lang="cs-CZ" sz="1200" dirty="0"/>
          </a:p>
        </p:txBody>
      </p:sp>
    </p:spTree>
    <p:extLst>
      <p:ext uri="{BB962C8B-B14F-4D97-AF65-F5344CB8AC3E}">
        <p14:creationId xmlns:p14="http://schemas.microsoft.com/office/powerpoint/2010/main" val="2300923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Role kmenových buněk v rozvoji nádoru</a:t>
            </a:r>
          </a:p>
        </p:txBody>
      </p:sp>
      <p:sp>
        <p:nvSpPr>
          <p:cNvPr id="4" name="Rectangle 511"/>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4400" b="0" i="0" u="none" strike="noStrike" kern="0" cap="none" spc="0" normalizeH="0" baseline="0" noProof="0" dirty="0">
              <a:ln>
                <a:noFill/>
              </a:ln>
              <a:solidFill>
                <a:srgbClr val="000000"/>
              </a:solidFill>
              <a:effectLst/>
              <a:uLnTx/>
              <a:uFillTx/>
            </a:endParaRPr>
          </a:p>
        </p:txBody>
      </p:sp>
      <p:sp>
        <p:nvSpPr>
          <p:cNvPr id="515" name="AutoShape 2"/>
          <p:cNvSpPr>
            <a:spLocks noChangeArrowheads="1"/>
          </p:cNvSpPr>
          <p:nvPr/>
        </p:nvSpPr>
        <p:spPr bwMode="auto">
          <a:xfrm>
            <a:off x="1546969" y="5445150"/>
            <a:ext cx="7559675" cy="935037"/>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nádorovost</a:t>
            </a:r>
          </a:p>
        </p:txBody>
      </p:sp>
      <p:sp>
        <p:nvSpPr>
          <p:cNvPr id="516" name="AutoShape 3"/>
          <p:cNvSpPr>
            <a:spLocks noChangeArrowheads="1"/>
          </p:cNvSpPr>
          <p:nvPr/>
        </p:nvSpPr>
        <p:spPr bwMode="auto">
          <a:xfrm flipH="1">
            <a:off x="1618407" y="1628800"/>
            <a:ext cx="7272337" cy="935037"/>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ontogeneze</a:t>
            </a:r>
          </a:p>
        </p:txBody>
      </p:sp>
      <p:sp>
        <p:nvSpPr>
          <p:cNvPr id="517" name="Text Box 4"/>
          <p:cNvSpPr txBox="1">
            <a:spLocks noChangeArrowheads="1"/>
          </p:cNvSpPr>
          <p:nvPr/>
        </p:nvSpPr>
        <p:spPr bwMode="auto">
          <a:xfrm>
            <a:off x="1259632" y="2708300"/>
            <a:ext cx="1368425"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blastocysta</a:t>
            </a:r>
          </a:p>
        </p:txBody>
      </p:sp>
      <p:sp>
        <p:nvSpPr>
          <p:cNvPr id="518" name="Text Box 5"/>
          <p:cNvSpPr txBox="1">
            <a:spLocks noChangeArrowheads="1"/>
          </p:cNvSpPr>
          <p:nvPr/>
        </p:nvSpPr>
        <p:spPr bwMode="auto">
          <a:xfrm>
            <a:off x="3563094" y="2636862"/>
            <a:ext cx="2736850"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vyvíjející se tkáň (orgán)</a:t>
            </a:r>
          </a:p>
        </p:txBody>
      </p:sp>
      <p:sp>
        <p:nvSpPr>
          <p:cNvPr id="519" name="Text Box 6"/>
          <p:cNvSpPr txBox="1">
            <a:spLocks noChangeArrowheads="1"/>
          </p:cNvSpPr>
          <p:nvPr/>
        </p:nvSpPr>
        <p:spPr bwMode="auto">
          <a:xfrm>
            <a:off x="7092107" y="2636862"/>
            <a:ext cx="2087562"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dospělá tkáň</a:t>
            </a:r>
          </a:p>
        </p:txBody>
      </p:sp>
      <p:sp>
        <p:nvSpPr>
          <p:cNvPr id="520" name="Oval 7"/>
          <p:cNvSpPr>
            <a:spLocks noChangeArrowheads="1"/>
          </p:cNvSpPr>
          <p:nvPr/>
        </p:nvSpPr>
        <p:spPr bwMode="auto">
          <a:xfrm>
            <a:off x="1416794" y="3384575"/>
            <a:ext cx="1209675" cy="12827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1" name="Oval 8"/>
          <p:cNvSpPr>
            <a:spLocks noChangeArrowheads="1"/>
          </p:cNvSpPr>
          <p:nvPr/>
        </p:nvSpPr>
        <p:spPr bwMode="auto">
          <a:xfrm>
            <a:off x="2118469" y="4379937"/>
            <a:ext cx="147638"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2" name="Oval 9"/>
          <p:cNvSpPr>
            <a:spLocks noChangeArrowheads="1"/>
          </p:cNvSpPr>
          <p:nvPr/>
        </p:nvSpPr>
        <p:spPr bwMode="auto">
          <a:xfrm>
            <a:off x="1912094" y="4305325"/>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3" name="Oval 10"/>
          <p:cNvSpPr>
            <a:spLocks noChangeArrowheads="1"/>
          </p:cNvSpPr>
          <p:nvPr/>
        </p:nvSpPr>
        <p:spPr bwMode="auto">
          <a:xfrm>
            <a:off x="1707307" y="4186262"/>
            <a:ext cx="147637" cy="166688"/>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4" name="Oval 11"/>
          <p:cNvSpPr>
            <a:spLocks noChangeArrowheads="1"/>
          </p:cNvSpPr>
          <p:nvPr/>
        </p:nvSpPr>
        <p:spPr bwMode="auto">
          <a:xfrm>
            <a:off x="1707307" y="4354537"/>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5" name="Oval 12"/>
          <p:cNvSpPr>
            <a:spLocks noChangeArrowheads="1"/>
          </p:cNvSpPr>
          <p:nvPr/>
        </p:nvSpPr>
        <p:spPr bwMode="auto">
          <a:xfrm>
            <a:off x="1791444" y="4294212"/>
            <a:ext cx="142875"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6" name="Oval 13"/>
          <p:cNvSpPr>
            <a:spLocks noChangeArrowheads="1"/>
          </p:cNvSpPr>
          <p:nvPr/>
        </p:nvSpPr>
        <p:spPr bwMode="auto">
          <a:xfrm>
            <a:off x="1805732" y="4372000"/>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7" name="Oval 14"/>
          <p:cNvSpPr>
            <a:spLocks noChangeArrowheads="1"/>
          </p:cNvSpPr>
          <p:nvPr/>
        </p:nvSpPr>
        <p:spPr bwMode="auto">
          <a:xfrm>
            <a:off x="1640632" y="4291037"/>
            <a:ext cx="150812"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8" name="Oval 15"/>
          <p:cNvSpPr>
            <a:spLocks noChangeArrowheads="1"/>
          </p:cNvSpPr>
          <p:nvPr/>
        </p:nvSpPr>
        <p:spPr bwMode="auto">
          <a:xfrm>
            <a:off x="1799382" y="4335487"/>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9" name="Oval 16"/>
          <p:cNvSpPr>
            <a:spLocks noChangeArrowheads="1"/>
          </p:cNvSpPr>
          <p:nvPr/>
        </p:nvSpPr>
        <p:spPr bwMode="auto">
          <a:xfrm>
            <a:off x="2015282" y="4230712"/>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0" name="Oval 17"/>
          <p:cNvSpPr>
            <a:spLocks noChangeArrowheads="1"/>
          </p:cNvSpPr>
          <p:nvPr/>
        </p:nvSpPr>
        <p:spPr bwMode="auto">
          <a:xfrm>
            <a:off x="2072432" y="4352950"/>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1" name="Oval 18"/>
          <p:cNvSpPr>
            <a:spLocks noChangeArrowheads="1"/>
          </p:cNvSpPr>
          <p:nvPr/>
        </p:nvSpPr>
        <p:spPr bwMode="auto">
          <a:xfrm>
            <a:off x="1866057" y="4230712"/>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2" name="Oval 19"/>
          <p:cNvSpPr>
            <a:spLocks noChangeArrowheads="1"/>
          </p:cNvSpPr>
          <p:nvPr/>
        </p:nvSpPr>
        <p:spPr bwMode="auto">
          <a:xfrm>
            <a:off x="1866057" y="4402162"/>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3" name="Oval 20"/>
          <p:cNvSpPr>
            <a:spLocks noChangeArrowheads="1"/>
          </p:cNvSpPr>
          <p:nvPr/>
        </p:nvSpPr>
        <p:spPr bwMode="auto">
          <a:xfrm>
            <a:off x="1948607" y="4341837"/>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4" name="Oval 21"/>
          <p:cNvSpPr>
            <a:spLocks noChangeArrowheads="1"/>
          </p:cNvSpPr>
          <p:nvPr/>
        </p:nvSpPr>
        <p:spPr bwMode="auto">
          <a:xfrm>
            <a:off x="1966069" y="4416450"/>
            <a:ext cx="147638"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5" name="Oval 22"/>
          <p:cNvSpPr>
            <a:spLocks noChangeArrowheads="1"/>
          </p:cNvSpPr>
          <p:nvPr/>
        </p:nvSpPr>
        <p:spPr bwMode="auto">
          <a:xfrm>
            <a:off x="1799382" y="4335487"/>
            <a:ext cx="149225"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6" name="Oval 23"/>
          <p:cNvSpPr>
            <a:spLocks noChangeArrowheads="1"/>
          </p:cNvSpPr>
          <p:nvPr/>
        </p:nvSpPr>
        <p:spPr bwMode="auto">
          <a:xfrm>
            <a:off x="1862882" y="4230712"/>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7" name="Oval 24"/>
          <p:cNvSpPr>
            <a:spLocks noChangeArrowheads="1"/>
          </p:cNvSpPr>
          <p:nvPr/>
        </p:nvSpPr>
        <p:spPr bwMode="auto">
          <a:xfrm>
            <a:off x="1497757" y="3475062"/>
            <a:ext cx="1055687" cy="1109663"/>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8" name="Oval 25"/>
          <p:cNvSpPr>
            <a:spLocks noChangeArrowheads="1"/>
          </p:cNvSpPr>
          <p:nvPr/>
        </p:nvSpPr>
        <p:spPr bwMode="auto">
          <a:xfrm>
            <a:off x="5618907" y="437993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9" name="Oval 26"/>
          <p:cNvSpPr>
            <a:spLocks noChangeArrowheads="1"/>
          </p:cNvSpPr>
          <p:nvPr/>
        </p:nvSpPr>
        <p:spPr bwMode="auto">
          <a:xfrm>
            <a:off x="5412532" y="430532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0" name="Oval 27"/>
          <p:cNvSpPr>
            <a:spLocks noChangeArrowheads="1"/>
          </p:cNvSpPr>
          <p:nvPr/>
        </p:nvSpPr>
        <p:spPr bwMode="auto">
          <a:xfrm>
            <a:off x="5207744" y="418626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1" name="Oval 28"/>
          <p:cNvSpPr>
            <a:spLocks noChangeArrowheads="1"/>
          </p:cNvSpPr>
          <p:nvPr/>
        </p:nvSpPr>
        <p:spPr bwMode="auto">
          <a:xfrm>
            <a:off x="5207744" y="435453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2" name="Oval 29"/>
          <p:cNvSpPr>
            <a:spLocks noChangeArrowheads="1"/>
          </p:cNvSpPr>
          <p:nvPr/>
        </p:nvSpPr>
        <p:spPr bwMode="auto">
          <a:xfrm>
            <a:off x="5291882" y="429421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3" name="Oval 30"/>
          <p:cNvSpPr>
            <a:spLocks noChangeArrowheads="1"/>
          </p:cNvSpPr>
          <p:nvPr/>
        </p:nvSpPr>
        <p:spPr bwMode="auto">
          <a:xfrm>
            <a:off x="5306169" y="43720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4" name="Oval 31"/>
          <p:cNvSpPr>
            <a:spLocks noChangeArrowheads="1"/>
          </p:cNvSpPr>
          <p:nvPr/>
        </p:nvSpPr>
        <p:spPr bwMode="auto">
          <a:xfrm>
            <a:off x="5141069" y="4291037"/>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5" name="Oval 32"/>
          <p:cNvSpPr>
            <a:spLocks noChangeArrowheads="1"/>
          </p:cNvSpPr>
          <p:nvPr/>
        </p:nvSpPr>
        <p:spPr bwMode="auto">
          <a:xfrm>
            <a:off x="5299819" y="433548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6" name="Oval 33"/>
          <p:cNvSpPr>
            <a:spLocks noChangeArrowheads="1"/>
          </p:cNvSpPr>
          <p:nvPr/>
        </p:nvSpPr>
        <p:spPr bwMode="auto">
          <a:xfrm>
            <a:off x="5515719" y="423071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7" name="Oval 34"/>
          <p:cNvSpPr>
            <a:spLocks noChangeArrowheads="1"/>
          </p:cNvSpPr>
          <p:nvPr/>
        </p:nvSpPr>
        <p:spPr bwMode="auto">
          <a:xfrm>
            <a:off x="5572869" y="435295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8" name="Oval 35"/>
          <p:cNvSpPr>
            <a:spLocks noChangeArrowheads="1"/>
          </p:cNvSpPr>
          <p:nvPr/>
        </p:nvSpPr>
        <p:spPr bwMode="auto">
          <a:xfrm>
            <a:off x="5366494" y="42307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9" name="Oval 36"/>
          <p:cNvSpPr>
            <a:spLocks noChangeArrowheads="1"/>
          </p:cNvSpPr>
          <p:nvPr/>
        </p:nvSpPr>
        <p:spPr bwMode="auto">
          <a:xfrm>
            <a:off x="5366494" y="44021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0" name="Oval 37"/>
          <p:cNvSpPr>
            <a:spLocks noChangeArrowheads="1"/>
          </p:cNvSpPr>
          <p:nvPr/>
        </p:nvSpPr>
        <p:spPr bwMode="auto">
          <a:xfrm>
            <a:off x="5449044" y="434183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1" name="Oval 38"/>
          <p:cNvSpPr>
            <a:spLocks noChangeArrowheads="1"/>
          </p:cNvSpPr>
          <p:nvPr/>
        </p:nvSpPr>
        <p:spPr bwMode="auto">
          <a:xfrm>
            <a:off x="5466507" y="441645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2" name="Oval 39"/>
          <p:cNvSpPr>
            <a:spLocks noChangeArrowheads="1"/>
          </p:cNvSpPr>
          <p:nvPr/>
        </p:nvSpPr>
        <p:spPr bwMode="auto">
          <a:xfrm>
            <a:off x="5299819" y="43354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3" name="Oval 40"/>
          <p:cNvSpPr>
            <a:spLocks noChangeArrowheads="1"/>
          </p:cNvSpPr>
          <p:nvPr/>
        </p:nvSpPr>
        <p:spPr bwMode="auto">
          <a:xfrm>
            <a:off x="5363319" y="423071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4" name="Oval 41"/>
          <p:cNvSpPr>
            <a:spLocks noChangeArrowheads="1"/>
          </p:cNvSpPr>
          <p:nvPr/>
        </p:nvSpPr>
        <p:spPr bwMode="auto">
          <a:xfrm>
            <a:off x="4966444" y="43799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5" name="Oval 42"/>
          <p:cNvSpPr>
            <a:spLocks noChangeArrowheads="1"/>
          </p:cNvSpPr>
          <p:nvPr/>
        </p:nvSpPr>
        <p:spPr bwMode="auto">
          <a:xfrm>
            <a:off x="4758482" y="430532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6" name="Oval 43"/>
          <p:cNvSpPr>
            <a:spLocks noChangeArrowheads="1"/>
          </p:cNvSpPr>
          <p:nvPr/>
        </p:nvSpPr>
        <p:spPr bwMode="auto">
          <a:xfrm>
            <a:off x="4555282" y="4186262"/>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7" name="Oval 44"/>
          <p:cNvSpPr>
            <a:spLocks noChangeArrowheads="1"/>
          </p:cNvSpPr>
          <p:nvPr/>
        </p:nvSpPr>
        <p:spPr bwMode="auto">
          <a:xfrm>
            <a:off x="4555282" y="435453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8" name="Oval 45"/>
          <p:cNvSpPr>
            <a:spLocks noChangeArrowheads="1"/>
          </p:cNvSpPr>
          <p:nvPr/>
        </p:nvSpPr>
        <p:spPr bwMode="auto">
          <a:xfrm>
            <a:off x="4637832" y="4294212"/>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9" name="Oval 46"/>
          <p:cNvSpPr>
            <a:spLocks noChangeArrowheads="1"/>
          </p:cNvSpPr>
          <p:nvPr/>
        </p:nvSpPr>
        <p:spPr bwMode="auto">
          <a:xfrm>
            <a:off x="4652119" y="43720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0" name="Oval 47"/>
          <p:cNvSpPr>
            <a:spLocks noChangeArrowheads="1"/>
          </p:cNvSpPr>
          <p:nvPr/>
        </p:nvSpPr>
        <p:spPr bwMode="auto">
          <a:xfrm>
            <a:off x="4488607" y="429103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1" name="Oval 48"/>
          <p:cNvSpPr>
            <a:spLocks noChangeArrowheads="1"/>
          </p:cNvSpPr>
          <p:nvPr/>
        </p:nvSpPr>
        <p:spPr bwMode="auto">
          <a:xfrm>
            <a:off x="4647357" y="43354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2" name="Oval 49"/>
          <p:cNvSpPr>
            <a:spLocks noChangeArrowheads="1"/>
          </p:cNvSpPr>
          <p:nvPr/>
        </p:nvSpPr>
        <p:spPr bwMode="auto">
          <a:xfrm>
            <a:off x="4863257" y="42307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3" name="Oval 50"/>
          <p:cNvSpPr>
            <a:spLocks noChangeArrowheads="1"/>
          </p:cNvSpPr>
          <p:nvPr/>
        </p:nvSpPr>
        <p:spPr bwMode="auto">
          <a:xfrm>
            <a:off x="4920407" y="435295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4" name="Oval 51"/>
          <p:cNvSpPr>
            <a:spLocks noChangeArrowheads="1"/>
          </p:cNvSpPr>
          <p:nvPr/>
        </p:nvSpPr>
        <p:spPr bwMode="auto">
          <a:xfrm>
            <a:off x="4712444" y="4230712"/>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5" name="Oval 52"/>
          <p:cNvSpPr>
            <a:spLocks noChangeArrowheads="1"/>
          </p:cNvSpPr>
          <p:nvPr/>
        </p:nvSpPr>
        <p:spPr bwMode="auto">
          <a:xfrm>
            <a:off x="4712444" y="440216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6" name="Oval 53"/>
          <p:cNvSpPr>
            <a:spLocks noChangeArrowheads="1"/>
          </p:cNvSpPr>
          <p:nvPr/>
        </p:nvSpPr>
        <p:spPr bwMode="auto">
          <a:xfrm>
            <a:off x="4796582" y="43418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7" name="Oval 54"/>
          <p:cNvSpPr>
            <a:spLocks noChangeArrowheads="1"/>
          </p:cNvSpPr>
          <p:nvPr/>
        </p:nvSpPr>
        <p:spPr bwMode="auto">
          <a:xfrm>
            <a:off x="4814044" y="44164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8" name="Oval 55"/>
          <p:cNvSpPr>
            <a:spLocks noChangeArrowheads="1"/>
          </p:cNvSpPr>
          <p:nvPr/>
        </p:nvSpPr>
        <p:spPr bwMode="auto">
          <a:xfrm>
            <a:off x="4647357" y="43354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9" name="Oval 56"/>
          <p:cNvSpPr>
            <a:spLocks noChangeArrowheads="1"/>
          </p:cNvSpPr>
          <p:nvPr/>
        </p:nvSpPr>
        <p:spPr bwMode="auto">
          <a:xfrm>
            <a:off x="4710857" y="4230712"/>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0" name="Oval 57"/>
          <p:cNvSpPr>
            <a:spLocks noChangeArrowheads="1"/>
          </p:cNvSpPr>
          <p:nvPr/>
        </p:nvSpPr>
        <p:spPr bwMode="auto">
          <a:xfrm>
            <a:off x="5095032" y="4011637"/>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1" name="Oval 58"/>
          <p:cNvSpPr>
            <a:spLocks noChangeArrowheads="1"/>
          </p:cNvSpPr>
          <p:nvPr/>
        </p:nvSpPr>
        <p:spPr bwMode="auto">
          <a:xfrm>
            <a:off x="4888657" y="3937025"/>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2" name="Oval 59"/>
          <p:cNvSpPr>
            <a:spLocks noChangeArrowheads="1"/>
          </p:cNvSpPr>
          <p:nvPr/>
        </p:nvSpPr>
        <p:spPr bwMode="auto">
          <a:xfrm>
            <a:off x="4683869" y="381796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3" name="Oval 60"/>
          <p:cNvSpPr>
            <a:spLocks noChangeArrowheads="1"/>
          </p:cNvSpPr>
          <p:nvPr/>
        </p:nvSpPr>
        <p:spPr bwMode="auto">
          <a:xfrm>
            <a:off x="4683869" y="3987825"/>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4" name="Oval 61"/>
          <p:cNvSpPr>
            <a:spLocks noChangeArrowheads="1"/>
          </p:cNvSpPr>
          <p:nvPr/>
        </p:nvSpPr>
        <p:spPr bwMode="auto">
          <a:xfrm>
            <a:off x="4768007" y="3925912"/>
            <a:ext cx="142875"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5" name="Oval 62"/>
          <p:cNvSpPr>
            <a:spLocks noChangeArrowheads="1"/>
          </p:cNvSpPr>
          <p:nvPr/>
        </p:nvSpPr>
        <p:spPr bwMode="auto">
          <a:xfrm>
            <a:off x="4782294" y="40037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6" name="Oval 63"/>
          <p:cNvSpPr>
            <a:spLocks noChangeArrowheads="1"/>
          </p:cNvSpPr>
          <p:nvPr/>
        </p:nvSpPr>
        <p:spPr bwMode="auto">
          <a:xfrm>
            <a:off x="4617194" y="3924325"/>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7" name="Oval 64"/>
          <p:cNvSpPr>
            <a:spLocks noChangeArrowheads="1"/>
          </p:cNvSpPr>
          <p:nvPr/>
        </p:nvSpPr>
        <p:spPr bwMode="auto">
          <a:xfrm>
            <a:off x="4775944" y="3967187"/>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8" name="Oval 65"/>
          <p:cNvSpPr>
            <a:spLocks noChangeArrowheads="1"/>
          </p:cNvSpPr>
          <p:nvPr/>
        </p:nvSpPr>
        <p:spPr bwMode="auto">
          <a:xfrm>
            <a:off x="4991844" y="3862412"/>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9" name="Oval 66"/>
          <p:cNvSpPr>
            <a:spLocks noChangeArrowheads="1"/>
          </p:cNvSpPr>
          <p:nvPr/>
        </p:nvSpPr>
        <p:spPr bwMode="auto">
          <a:xfrm>
            <a:off x="5048994" y="3984650"/>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0" name="Oval 67"/>
          <p:cNvSpPr>
            <a:spLocks noChangeArrowheads="1"/>
          </p:cNvSpPr>
          <p:nvPr/>
        </p:nvSpPr>
        <p:spPr bwMode="auto">
          <a:xfrm>
            <a:off x="4842619" y="38624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1" name="Oval 68"/>
          <p:cNvSpPr>
            <a:spLocks noChangeArrowheads="1"/>
          </p:cNvSpPr>
          <p:nvPr/>
        </p:nvSpPr>
        <p:spPr bwMode="auto">
          <a:xfrm>
            <a:off x="4842619" y="403386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2" name="Oval 69"/>
          <p:cNvSpPr>
            <a:spLocks noChangeArrowheads="1"/>
          </p:cNvSpPr>
          <p:nvPr/>
        </p:nvSpPr>
        <p:spPr bwMode="auto">
          <a:xfrm>
            <a:off x="4925169" y="397353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3" name="Oval 70"/>
          <p:cNvSpPr>
            <a:spLocks noChangeArrowheads="1"/>
          </p:cNvSpPr>
          <p:nvPr/>
        </p:nvSpPr>
        <p:spPr bwMode="auto">
          <a:xfrm>
            <a:off x="4942632" y="404815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4" name="Oval 71"/>
          <p:cNvSpPr>
            <a:spLocks noChangeArrowheads="1"/>
          </p:cNvSpPr>
          <p:nvPr/>
        </p:nvSpPr>
        <p:spPr bwMode="auto">
          <a:xfrm>
            <a:off x="4775944" y="39671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5" name="Oval 72"/>
          <p:cNvSpPr>
            <a:spLocks noChangeArrowheads="1"/>
          </p:cNvSpPr>
          <p:nvPr/>
        </p:nvSpPr>
        <p:spPr bwMode="auto">
          <a:xfrm>
            <a:off x="4839444" y="386241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6" name="Oval 73"/>
          <p:cNvSpPr>
            <a:spLocks noChangeArrowheads="1"/>
          </p:cNvSpPr>
          <p:nvPr/>
        </p:nvSpPr>
        <p:spPr bwMode="auto">
          <a:xfrm>
            <a:off x="5618907" y="403386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7" name="Oval 74"/>
          <p:cNvSpPr>
            <a:spLocks noChangeArrowheads="1"/>
          </p:cNvSpPr>
          <p:nvPr/>
        </p:nvSpPr>
        <p:spPr bwMode="auto">
          <a:xfrm>
            <a:off x="5412532" y="39592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8" name="Oval 75"/>
          <p:cNvSpPr>
            <a:spLocks noChangeArrowheads="1"/>
          </p:cNvSpPr>
          <p:nvPr/>
        </p:nvSpPr>
        <p:spPr bwMode="auto">
          <a:xfrm>
            <a:off x="5207744" y="384018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9" name="Oval 76"/>
          <p:cNvSpPr>
            <a:spLocks noChangeArrowheads="1"/>
          </p:cNvSpPr>
          <p:nvPr/>
        </p:nvSpPr>
        <p:spPr bwMode="auto">
          <a:xfrm>
            <a:off x="5207744" y="4010050"/>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0" name="Oval 77"/>
          <p:cNvSpPr>
            <a:spLocks noChangeArrowheads="1"/>
          </p:cNvSpPr>
          <p:nvPr/>
        </p:nvSpPr>
        <p:spPr bwMode="auto">
          <a:xfrm>
            <a:off x="5291882" y="3948137"/>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1" name="Oval 78"/>
          <p:cNvSpPr>
            <a:spLocks noChangeArrowheads="1"/>
          </p:cNvSpPr>
          <p:nvPr/>
        </p:nvSpPr>
        <p:spPr bwMode="auto">
          <a:xfrm>
            <a:off x="5306169" y="402592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2" name="Oval 79"/>
          <p:cNvSpPr>
            <a:spLocks noChangeArrowheads="1"/>
          </p:cNvSpPr>
          <p:nvPr/>
        </p:nvSpPr>
        <p:spPr bwMode="auto">
          <a:xfrm>
            <a:off x="5141069" y="3944962"/>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3" name="Oval 80"/>
          <p:cNvSpPr>
            <a:spLocks noChangeArrowheads="1"/>
          </p:cNvSpPr>
          <p:nvPr/>
        </p:nvSpPr>
        <p:spPr bwMode="auto">
          <a:xfrm>
            <a:off x="5299819" y="3989412"/>
            <a:ext cx="147638" cy="169863"/>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4" name="Oval 81"/>
          <p:cNvSpPr>
            <a:spLocks noChangeArrowheads="1"/>
          </p:cNvSpPr>
          <p:nvPr/>
        </p:nvSpPr>
        <p:spPr bwMode="auto">
          <a:xfrm>
            <a:off x="5515719" y="388463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5" name="Oval 82"/>
          <p:cNvSpPr>
            <a:spLocks noChangeArrowheads="1"/>
          </p:cNvSpPr>
          <p:nvPr/>
        </p:nvSpPr>
        <p:spPr bwMode="auto">
          <a:xfrm>
            <a:off x="5572869" y="400687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6" name="Oval 83"/>
          <p:cNvSpPr>
            <a:spLocks noChangeArrowheads="1"/>
          </p:cNvSpPr>
          <p:nvPr/>
        </p:nvSpPr>
        <p:spPr bwMode="auto">
          <a:xfrm>
            <a:off x="5366494" y="3884637"/>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7" name="Oval 84"/>
          <p:cNvSpPr>
            <a:spLocks noChangeArrowheads="1"/>
          </p:cNvSpPr>
          <p:nvPr/>
        </p:nvSpPr>
        <p:spPr bwMode="auto">
          <a:xfrm>
            <a:off x="5366494" y="40560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8" name="Oval 85"/>
          <p:cNvSpPr>
            <a:spLocks noChangeArrowheads="1"/>
          </p:cNvSpPr>
          <p:nvPr/>
        </p:nvSpPr>
        <p:spPr bwMode="auto">
          <a:xfrm>
            <a:off x="5449044" y="399576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9" name="Oval 86"/>
          <p:cNvSpPr>
            <a:spLocks noChangeArrowheads="1"/>
          </p:cNvSpPr>
          <p:nvPr/>
        </p:nvSpPr>
        <p:spPr bwMode="auto">
          <a:xfrm>
            <a:off x="5466507" y="407037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0" name="Oval 87"/>
          <p:cNvSpPr>
            <a:spLocks noChangeArrowheads="1"/>
          </p:cNvSpPr>
          <p:nvPr/>
        </p:nvSpPr>
        <p:spPr bwMode="auto">
          <a:xfrm>
            <a:off x="5299819" y="3989412"/>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1" name="Oval 88"/>
          <p:cNvSpPr>
            <a:spLocks noChangeArrowheads="1"/>
          </p:cNvSpPr>
          <p:nvPr/>
        </p:nvSpPr>
        <p:spPr bwMode="auto">
          <a:xfrm>
            <a:off x="5363319" y="388463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2" name="Oval 89"/>
          <p:cNvSpPr>
            <a:spLocks noChangeArrowheads="1"/>
          </p:cNvSpPr>
          <p:nvPr/>
        </p:nvSpPr>
        <p:spPr bwMode="auto">
          <a:xfrm>
            <a:off x="4704507" y="4033862"/>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3" name="Oval 90"/>
          <p:cNvSpPr>
            <a:spLocks noChangeArrowheads="1"/>
          </p:cNvSpPr>
          <p:nvPr/>
        </p:nvSpPr>
        <p:spPr bwMode="auto">
          <a:xfrm>
            <a:off x="4496544" y="3959250"/>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4" name="Oval 91"/>
          <p:cNvSpPr>
            <a:spLocks noChangeArrowheads="1"/>
          </p:cNvSpPr>
          <p:nvPr/>
        </p:nvSpPr>
        <p:spPr bwMode="auto">
          <a:xfrm>
            <a:off x="4293344" y="38401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5" name="Oval 92"/>
          <p:cNvSpPr>
            <a:spLocks noChangeArrowheads="1"/>
          </p:cNvSpPr>
          <p:nvPr/>
        </p:nvSpPr>
        <p:spPr bwMode="auto">
          <a:xfrm>
            <a:off x="4293344" y="40100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6" name="Oval 93"/>
          <p:cNvSpPr>
            <a:spLocks noChangeArrowheads="1"/>
          </p:cNvSpPr>
          <p:nvPr/>
        </p:nvSpPr>
        <p:spPr bwMode="auto">
          <a:xfrm>
            <a:off x="4375894" y="3948137"/>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7" name="Oval 94"/>
          <p:cNvSpPr>
            <a:spLocks noChangeArrowheads="1"/>
          </p:cNvSpPr>
          <p:nvPr/>
        </p:nvSpPr>
        <p:spPr bwMode="auto">
          <a:xfrm>
            <a:off x="4390182" y="402592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8" name="Oval 95"/>
          <p:cNvSpPr>
            <a:spLocks noChangeArrowheads="1"/>
          </p:cNvSpPr>
          <p:nvPr/>
        </p:nvSpPr>
        <p:spPr bwMode="auto">
          <a:xfrm>
            <a:off x="4226669" y="39449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9" name="Oval 96"/>
          <p:cNvSpPr>
            <a:spLocks noChangeArrowheads="1"/>
          </p:cNvSpPr>
          <p:nvPr/>
        </p:nvSpPr>
        <p:spPr bwMode="auto">
          <a:xfrm>
            <a:off x="4385419" y="398941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0" name="Oval 97"/>
          <p:cNvSpPr>
            <a:spLocks noChangeArrowheads="1"/>
          </p:cNvSpPr>
          <p:nvPr/>
        </p:nvSpPr>
        <p:spPr bwMode="auto">
          <a:xfrm>
            <a:off x="4601319" y="38846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1" name="Oval 98"/>
          <p:cNvSpPr>
            <a:spLocks noChangeArrowheads="1"/>
          </p:cNvSpPr>
          <p:nvPr/>
        </p:nvSpPr>
        <p:spPr bwMode="auto">
          <a:xfrm>
            <a:off x="4658469" y="4006875"/>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2" name="Oval 99"/>
          <p:cNvSpPr>
            <a:spLocks noChangeArrowheads="1"/>
          </p:cNvSpPr>
          <p:nvPr/>
        </p:nvSpPr>
        <p:spPr bwMode="auto">
          <a:xfrm>
            <a:off x="4450507" y="38846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3" name="Oval 100"/>
          <p:cNvSpPr>
            <a:spLocks noChangeArrowheads="1"/>
          </p:cNvSpPr>
          <p:nvPr/>
        </p:nvSpPr>
        <p:spPr bwMode="auto">
          <a:xfrm>
            <a:off x="4450507" y="4056087"/>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4" name="Oval 101"/>
          <p:cNvSpPr>
            <a:spLocks noChangeArrowheads="1"/>
          </p:cNvSpPr>
          <p:nvPr/>
        </p:nvSpPr>
        <p:spPr bwMode="auto">
          <a:xfrm>
            <a:off x="4534644" y="3995762"/>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5" name="Oval 102"/>
          <p:cNvSpPr>
            <a:spLocks noChangeArrowheads="1"/>
          </p:cNvSpPr>
          <p:nvPr/>
        </p:nvSpPr>
        <p:spPr bwMode="auto">
          <a:xfrm>
            <a:off x="4552107" y="4070375"/>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6" name="Oval 103"/>
          <p:cNvSpPr>
            <a:spLocks noChangeArrowheads="1"/>
          </p:cNvSpPr>
          <p:nvPr/>
        </p:nvSpPr>
        <p:spPr bwMode="auto">
          <a:xfrm>
            <a:off x="4385419" y="398941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7" name="Oval 104"/>
          <p:cNvSpPr>
            <a:spLocks noChangeArrowheads="1"/>
          </p:cNvSpPr>
          <p:nvPr/>
        </p:nvSpPr>
        <p:spPr bwMode="auto">
          <a:xfrm>
            <a:off x="4448919" y="38846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8" name="Oval 105"/>
          <p:cNvSpPr>
            <a:spLocks noChangeArrowheads="1"/>
          </p:cNvSpPr>
          <p:nvPr/>
        </p:nvSpPr>
        <p:spPr bwMode="auto">
          <a:xfrm>
            <a:off x="5461744" y="3775100"/>
            <a:ext cx="146050" cy="1651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9" name="Oval 106"/>
          <p:cNvSpPr>
            <a:spLocks noChangeArrowheads="1"/>
          </p:cNvSpPr>
          <p:nvPr/>
        </p:nvSpPr>
        <p:spPr bwMode="auto">
          <a:xfrm>
            <a:off x="5253782" y="3700487"/>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0" name="Oval 107"/>
          <p:cNvSpPr>
            <a:spLocks noChangeArrowheads="1"/>
          </p:cNvSpPr>
          <p:nvPr/>
        </p:nvSpPr>
        <p:spPr bwMode="auto">
          <a:xfrm>
            <a:off x="5048994" y="3581425"/>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1" name="Oval 108"/>
          <p:cNvSpPr>
            <a:spLocks noChangeArrowheads="1"/>
          </p:cNvSpPr>
          <p:nvPr/>
        </p:nvSpPr>
        <p:spPr bwMode="auto">
          <a:xfrm>
            <a:off x="5048994" y="3749700"/>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2" name="Oval 109"/>
          <p:cNvSpPr>
            <a:spLocks noChangeArrowheads="1"/>
          </p:cNvSpPr>
          <p:nvPr/>
        </p:nvSpPr>
        <p:spPr bwMode="auto">
          <a:xfrm>
            <a:off x="5133132" y="3689375"/>
            <a:ext cx="144462"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3" name="Oval 110"/>
          <p:cNvSpPr>
            <a:spLocks noChangeArrowheads="1"/>
          </p:cNvSpPr>
          <p:nvPr/>
        </p:nvSpPr>
        <p:spPr bwMode="auto">
          <a:xfrm>
            <a:off x="5147419" y="376557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4" name="Oval 111"/>
          <p:cNvSpPr>
            <a:spLocks noChangeArrowheads="1"/>
          </p:cNvSpPr>
          <p:nvPr/>
        </p:nvSpPr>
        <p:spPr bwMode="auto">
          <a:xfrm>
            <a:off x="4983907" y="3686200"/>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5" name="Oval 112"/>
          <p:cNvSpPr>
            <a:spLocks noChangeArrowheads="1"/>
          </p:cNvSpPr>
          <p:nvPr/>
        </p:nvSpPr>
        <p:spPr bwMode="auto">
          <a:xfrm>
            <a:off x="5141069" y="3730650"/>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6" name="Oval 113"/>
          <p:cNvSpPr>
            <a:spLocks noChangeArrowheads="1"/>
          </p:cNvSpPr>
          <p:nvPr/>
        </p:nvSpPr>
        <p:spPr bwMode="auto">
          <a:xfrm>
            <a:off x="5356969" y="362428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7" name="Oval 114"/>
          <p:cNvSpPr>
            <a:spLocks noChangeArrowheads="1"/>
          </p:cNvSpPr>
          <p:nvPr/>
        </p:nvSpPr>
        <p:spPr bwMode="auto">
          <a:xfrm>
            <a:off x="5415707" y="3746525"/>
            <a:ext cx="146050" cy="166687"/>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8" name="Oval 115"/>
          <p:cNvSpPr>
            <a:spLocks noChangeArrowheads="1"/>
          </p:cNvSpPr>
          <p:nvPr/>
        </p:nvSpPr>
        <p:spPr bwMode="auto">
          <a:xfrm>
            <a:off x="5207744" y="362428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9" name="Oval 116"/>
          <p:cNvSpPr>
            <a:spLocks noChangeArrowheads="1"/>
          </p:cNvSpPr>
          <p:nvPr/>
        </p:nvSpPr>
        <p:spPr bwMode="auto">
          <a:xfrm>
            <a:off x="5207744" y="379573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0" name="Oval 117"/>
          <p:cNvSpPr>
            <a:spLocks noChangeArrowheads="1"/>
          </p:cNvSpPr>
          <p:nvPr/>
        </p:nvSpPr>
        <p:spPr bwMode="auto">
          <a:xfrm>
            <a:off x="5291882" y="3735412"/>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1" name="Oval 118"/>
          <p:cNvSpPr>
            <a:spLocks noChangeArrowheads="1"/>
          </p:cNvSpPr>
          <p:nvPr/>
        </p:nvSpPr>
        <p:spPr bwMode="auto">
          <a:xfrm>
            <a:off x="5309344" y="3810025"/>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2" name="Oval 119"/>
          <p:cNvSpPr>
            <a:spLocks noChangeArrowheads="1"/>
          </p:cNvSpPr>
          <p:nvPr/>
        </p:nvSpPr>
        <p:spPr bwMode="auto">
          <a:xfrm>
            <a:off x="5141069" y="3730650"/>
            <a:ext cx="150813"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3" name="Oval 120"/>
          <p:cNvSpPr>
            <a:spLocks noChangeArrowheads="1"/>
          </p:cNvSpPr>
          <p:nvPr/>
        </p:nvSpPr>
        <p:spPr bwMode="auto">
          <a:xfrm>
            <a:off x="5204569" y="362428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4" name="Oval 121"/>
          <p:cNvSpPr>
            <a:spLocks noChangeArrowheads="1"/>
          </p:cNvSpPr>
          <p:nvPr/>
        </p:nvSpPr>
        <p:spPr bwMode="auto">
          <a:xfrm>
            <a:off x="4807694" y="37751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5" name="Oval 122"/>
          <p:cNvSpPr>
            <a:spLocks noChangeArrowheads="1"/>
          </p:cNvSpPr>
          <p:nvPr/>
        </p:nvSpPr>
        <p:spPr bwMode="auto">
          <a:xfrm>
            <a:off x="4601319" y="37004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6" name="Oval 123"/>
          <p:cNvSpPr>
            <a:spLocks noChangeArrowheads="1"/>
          </p:cNvSpPr>
          <p:nvPr/>
        </p:nvSpPr>
        <p:spPr bwMode="auto">
          <a:xfrm>
            <a:off x="4396532" y="358142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7" name="Oval 124"/>
          <p:cNvSpPr>
            <a:spLocks noChangeArrowheads="1"/>
          </p:cNvSpPr>
          <p:nvPr/>
        </p:nvSpPr>
        <p:spPr bwMode="auto">
          <a:xfrm>
            <a:off x="4396532" y="374970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8" name="Oval 125"/>
          <p:cNvSpPr>
            <a:spLocks noChangeArrowheads="1"/>
          </p:cNvSpPr>
          <p:nvPr/>
        </p:nvSpPr>
        <p:spPr bwMode="auto">
          <a:xfrm>
            <a:off x="4479082" y="3689375"/>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9" name="Oval 126"/>
          <p:cNvSpPr>
            <a:spLocks noChangeArrowheads="1"/>
          </p:cNvSpPr>
          <p:nvPr/>
        </p:nvSpPr>
        <p:spPr bwMode="auto">
          <a:xfrm>
            <a:off x="4494957" y="37655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0" name="Oval 127"/>
          <p:cNvSpPr>
            <a:spLocks noChangeArrowheads="1"/>
          </p:cNvSpPr>
          <p:nvPr/>
        </p:nvSpPr>
        <p:spPr bwMode="auto">
          <a:xfrm>
            <a:off x="4329857" y="368620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1" name="Oval 128"/>
          <p:cNvSpPr>
            <a:spLocks noChangeArrowheads="1"/>
          </p:cNvSpPr>
          <p:nvPr/>
        </p:nvSpPr>
        <p:spPr bwMode="auto">
          <a:xfrm>
            <a:off x="4488607" y="37306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2" name="Oval 129"/>
          <p:cNvSpPr>
            <a:spLocks noChangeArrowheads="1"/>
          </p:cNvSpPr>
          <p:nvPr/>
        </p:nvSpPr>
        <p:spPr bwMode="auto">
          <a:xfrm>
            <a:off x="4704507" y="36242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3" name="Oval 130"/>
          <p:cNvSpPr>
            <a:spLocks noChangeArrowheads="1"/>
          </p:cNvSpPr>
          <p:nvPr/>
        </p:nvSpPr>
        <p:spPr bwMode="auto">
          <a:xfrm>
            <a:off x="4761657" y="374652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4" name="Oval 131"/>
          <p:cNvSpPr>
            <a:spLocks noChangeArrowheads="1"/>
          </p:cNvSpPr>
          <p:nvPr/>
        </p:nvSpPr>
        <p:spPr bwMode="auto">
          <a:xfrm>
            <a:off x="4555282" y="36242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5" name="Oval 132"/>
          <p:cNvSpPr>
            <a:spLocks noChangeArrowheads="1"/>
          </p:cNvSpPr>
          <p:nvPr/>
        </p:nvSpPr>
        <p:spPr bwMode="auto">
          <a:xfrm>
            <a:off x="4555282" y="37957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6" name="Oval 133"/>
          <p:cNvSpPr>
            <a:spLocks noChangeArrowheads="1"/>
          </p:cNvSpPr>
          <p:nvPr/>
        </p:nvSpPr>
        <p:spPr bwMode="auto">
          <a:xfrm>
            <a:off x="4637832" y="373541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7" name="Oval 134"/>
          <p:cNvSpPr>
            <a:spLocks noChangeArrowheads="1"/>
          </p:cNvSpPr>
          <p:nvPr/>
        </p:nvSpPr>
        <p:spPr bwMode="auto">
          <a:xfrm>
            <a:off x="4655294" y="38100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8" name="Oval 135"/>
          <p:cNvSpPr>
            <a:spLocks noChangeArrowheads="1"/>
          </p:cNvSpPr>
          <p:nvPr/>
        </p:nvSpPr>
        <p:spPr bwMode="auto">
          <a:xfrm>
            <a:off x="4488607" y="373065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9" name="Oval 136"/>
          <p:cNvSpPr>
            <a:spLocks noChangeArrowheads="1"/>
          </p:cNvSpPr>
          <p:nvPr/>
        </p:nvSpPr>
        <p:spPr bwMode="auto">
          <a:xfrm>
            <a:off x="4552107" y="36242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0" name="Oval 137"/>
          <p:cNvSpPr>
            <a:spLocks noChangeArrowheads="1"/>
          </p:cNvSpPr>
          <p:nvPr/>
        </p:nvSpPr>
        <p:spPr bwMode="auto">
          <a:xfrm>
            <a:off x="4937869" y="34068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1" name="Oval 138"/>
          <p:cNvSpPr>
            <a:spLocks noChangeArrowheads="1"/>
          </p:cNvSpPr>
          <p:nvPr/>
        </p:nvSpPr>
        <p:spPr bwMode="auto">
          <a:xfrm>
            <a:off x="4729907" y="333218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2" name="Oval 139"/>
          <p:cNvSpPr>
            <a:spLocks noChangeArrowheads="1"/>
          </p:cNvSpPr>
          <p:nvPr/>
        </p:nvSpPr>
        <p:spPr bwMode="auto">
          <a:xfrm>
            <a:off x="4525119" y="321312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3" name="Oval 140"/>
          <p:cNvSpPr>
            <a:spLocks noChangeArrowheads="1"/>
          </p:cNvSpPr>
          <p:nvPr/>
        </p:nvSpPr>
        <p:spPr bwMode="auto">
          <a:xfrm>
            <a:off x="4525119" y="338140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4" name="Oval 141"/>
          <p:cNvSpPr>
            <a:spLocks noChangeArrowheads="1"/>
          </p:cNvSpPr>
          <p:nvPr/>
        </p:nvSpPr>
        <p:spPr bwMode="auto">
          <a:xfrm>
            <a:off x="4609257" y="3321075"/>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5" name="Oval 142"/>
          <p:cNvSpPr>
            <a:spLocks noChangeArrowheads="1"/>
          </p:cNvSpPr>
          <p:nvPr/>
        </p:nvSpPr>
        <p:spPr bwMode="auto">
          <a:xfrm>
            <a:off x="4623544" y="339886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6" name="Oval 143"/>
          <p:cNvSpPr>
            <a:spLocks noChangeArrowheads="1"/>
          </p:cNvSpPr>
          <p:nvPr/>
        </p:nvSpPr>
        <p:spPr bwMode="auto">
          <a:xfrm>
            <a:off x="4460032" y="331790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7" name="Oval 144"/>
          <p:cNvSpPr>
            <a:spLocks noChangeArrowheads="1"/>
          </p:cNvSpPr>
          <p:nvPr/>
        </p:nvSpPr>
        <p:spPr bwMode="auto">
          <a:xfrm>
            <a:off x="4617194" y="336235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8" name="Oval 145"/>
          <p:cNvSpPr>
            <a:spLocks noChangeArrowheads="1"/>
          </p:cNvSpPr>
          <p:nvPr/>
        </p:nvSpPr>
        <p:spPr bwMode="auto">
          <a:xfrm>
            <a:off x="4833094" y="325757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9" name="Oval 146"/>
          <p:cNvSpPr>
            <a:spLocks noChangeArrowheads="1"/>
          </p:cNvSpPr>
          <p:nvPr/>
        </p:nvSpPr>
        <p:spPr bwMode="auto">
          <a:xfrm>
            <a:off x="4891832" y="337822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0" name="Oval 147"/>
          <p:cNvSpPr>
            <a:spLocks noChangeArrowheads="1"/>
          </p:cNvSpPr>
          <p:nvPr/>
        </p:nvSpPr>
        <p:spPr bwMode="auto">
          <a:xfrm>
            <a:off x="4683869" y="325757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1" name="Oval 148"/>
          <p:cNvSpPr>
            <a:spLocks noChangeArrowheads="1"/>
          </p:cNvSpPr>
          <p:nvPr/>
        </p:nvSpPr>
        <p:spPr bwMode="auto">
          <a:xfrm>
            <a:off x="4683869" y="342902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2" name="Oval 149"/>
          <p:cNvSpPr>
            <a:spLocks noChangeArrowheads="1"/>
          </p:cNvSpPr>
          <p:nvPr/>
        </p:nvSpPr>
        <p:spPr bwMode="auto">
          <a:xfrm>
            <a:off x="4768007" y="33687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3" name="Oval 150"/>
          <p:cNvSpPr>
            <a:spLocks noChangeArrowheads="1"/>
          </p:cNvSpPr>
          <p:nvPr/>
        </p:nvSpPr>
        <p:spPr bwMode="auto">
          <a:xfrm>
            <a:off x="4785469" y="344331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4" name="Oval 151"/>
          <p:cNvSpPr>
            <a:spLocks noChangeArrowheads="1"/>
          </p:cNvSpPr>
          <p:nvPr/>
        </p:nvSpPr>
        <p:spPr bwMode="auto">
          <a:xfrm>
            <a:off x="4617194" y="3362350"/>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5" name="Oval 152"/>
          <p:cNvSpPr>
            <a:spLocks noChangeArrowheads="1"/>
          </p:cNvSpPr>
          <p:nvPr/>
        </p:nvSpPr>
        <p:spPr bwMode="auto">
          <a:xfrm>
            <a:off x="4680694" y="325757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6" name="Oval 153"/>
          <p:cNvSpPr>
            <a:spLocks noChangeArrowheads="1"/>
          </p:cNvSpPr>
          <p:nvPr/>
        </p:nvSpPr>
        <p:spPr bwMode="auto">
          <a:xfrm>
            <a:off x="5461744" y="342902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7" name="Oval 154"/>
          <p:cNvSpPr>
            <a:spLocks noChangeArrowheads="1"/>
          </p:cNvSpPr>
          <p:nvPr/>
        </p:nvSpPr>
        <p:spPr bwMode="auto">
          <a:xfrm>
            <a:off x="5253782" y="335441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8" name="Oval 155"/>
          <p:cNvSpPr>
            <a:spLocks noChangeArrowheads="1"/>
          </p:cNvSpPr>
          <p:nvPr/>
        </p:nvSpPr>
        <p:spPr bwMode="auto">
          <a:xfrm>
            <a:off x="5048994" y="323535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9" name="Oval 156"/>
          <p:cNvSpPr>
            <a:spLocks noChangeArrowheads="1"/>
          </p:cNvSpPr>
          <p:nvPr/>
        </p:nvSpPr>
        <p:spPr bwMode="auto">
          <a:xfrm>
            <a:off x="5048994" y="34036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0" name="Oval 157"/>
          <p:cNvSpPr>
            <a:spLocks noChangeArrowheads="1"/>
          </p:cNvSpPr>
          <p:nvPr/>
        </p:nvSpPr>
        <p:spPr bwMode="auto">
          <a:xfrm>
            <a:off x="5133132" y="3343300"/>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1" name="Oval 158"/>
          <p:cNvSpPr>
            <a:spLocks noChangeArrowheads="1"/>
          </p:cNvSpPr>
          <p:nvPr/>
        </p:nvSpPr>
        <p:spPr bwMode="auto">
          <a:xfrm>
            <a:off x="5147419" y="342108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2" name="Oval 159"/>
          <p:cNvSpPr>
            <a:spLocks noChangeArrowheads="1"/>
          </p:cNvSpPr>
          <p:nvPr/>
        </p:nvSpPr>
        <p:spPr bwMode="auto">
          <a:xfrm>
            <a:off x="4983907" y="334012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3" name="Oval 160"/>
          <p:cNvSpPr>
            <a:spLocks noChangeArrowheads="1"/>
          </p:cNvSpPr>
          <p:nvPr/>
        </p:nvSpPr>
        <p:spPr bwMode="auto">
          <a:xfrm>
            <a:off x="5141069" y="338457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4" name="Oval 161"/>
          <p:cNvSpPr>
            <a:spLocks noChangeArrowheads="1"/>
          </p:cNvSpPr>
          <p:nvPr/>
        </p:nvSpPr>
        <p:spPr bwMode="auto">
          <a:xfrm>
            <a:off x="5356969" y="32798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5" name="Oval 162"/>
          <p:cNvSpPr>
            <a:spLocks noChangeArrowheads="1"/>
          </p:cNvSpPr>
          <p:nvPr/>
        </p:nvSpPr>
        <p:spPr bwMode="auto">
          <a:xfrm>
            <a:off x="5415707" y="340045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6" name="Oval 163"/>
          <p:cNvSpPr>
            <a:spLocks noChangeArrowheads="1"/>
          </p:cNvSpPr>
          <p:nvPr/>
        </p:nvSpPr>
        <p:spPr bwMode="auto">
          <a:xfrm>
            <a:off x="5207744" y="32798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7" name="Oval 164"/>
          <p:cNvSpPr>
            <a:spLocks noChangeArrowheads="1"/>
          </p:cNvSpPr>
          <p:nvPr/>
        </p:nvSpPr>
        <p:spPr bwMode="auto">
          <a:xfrm>
            <a:off x="5207744" y="345125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8" name="Oval 165"/>
          <p:cNvSpPr>
            <a:spLocks noChangeArrowheads="1"/>
          </p:cNvSpPr>
          <p:nvPr/>
        </p:nvSpPr>
        <p:spPr bwMode="auto">
          <a:xfrm>
            <a:off x="5291882" y="33893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9" name="Oval 166"/>
          <p:cNvSpPr>
            <a:spLocks noChangeArrowheads="1"/>
          </p:cNvSpPr>
          <p:nvPr/>
        </p:nvSpPr>
        <p:spPr bwMode="auto">
          <a:xfrm>
            <a:off x="5309344" y="346395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0" name="Oval 167"/>
          <p:cNvSpPr>
            <a:spLocks noChangeArrowheads="1"/>
          </p:cNvSpPr>
          <p:nvPr/>
        </p:nvSpPr>
        <p:spPr bwMode="auto">
          <a:xfrm>
            <a:off x="5141069" y="338457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1" name="Oval 168"/>
          <p:cNvSpPr>
            <a:spLocks noChangeArrowheads="1"/>
          </p:cNvSpPr>
          <p:nvPr/>
        </p:nvSpPr>
        <p:spPr bwMode="auto">
          <a:xfrm>
            <a:off x="5204569" y="32798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2" name="Oval 169"/>
          <p:cNvSpPr>
            <a:spLocks noChangeArrowheads="1"/>
          </p:cNvSpPr>
          <p:nvPr/>
        </p:nvSpPr>
        <p:spPr bwMode="auto">
          <a:xfrm>
            <a:off x="4545757" y="342902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3" name="Oval 170"/>
          <p:cNvSpPr>
            <a:spLocks noChangeArrowheads="1"/>
          </p:cNvSpPr>
          <p:nvPr/>
        </p:nvSpPr>
        <p:spPr bwMode="auto">
          <a:xfrm>
            <a:off x="4339382" y="335441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4" name="Oval 171"/>
          <p:cNvSpPr>
            <a:spLocks noChangeArrowheads="1"/>
          </p:cNvSpPr>
          <p:nvPr/>
        </p:nvSpPr>
        <p:spPr bwMode="auto">
          <a:xfrm>
            <a:off x="4134594" y="323535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5" name="Oval 172"/>
          <p:cNvSpPr>
            <a:spLocks noChangeArrowheads="1"/>
          </p:cNvSpPr>
          <p:nvPr/>
        </p:nvSpPr>
        <p:spPr bwMode="auto">
          <a:xfrm>
            <a:off x="4134594" y="340362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6" name="Oval 173"/>
          <p:cNvSpPr>
            <a:spLocks noChangeArrowheads="1"/>
          </p:cNvSpPr>
          <p:nvPr/>
        </p:nvSpPr>
        <p:spPr bwMode="auto">
          <a:xfrm>
            <a:off x="4217144" y="3343300"/>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7" name="Oval 174"/>
          <p:cNvSpPr>
            <a:spLocks noChangeArrowheads="1"/>
          </p:cNvSpPr>
          <p:nvPr/>
        </p:nvSpPr>
        <p:spPr bwMode="auto">
          <a:xfrm>
            <a:off x="4233019" y="342108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8" name="Oval 175"/>
          <p:cNvSpPr>
            <a:spLocks noChangeArrowheads="1"/>
          </p:cNvSpPr>
          <p:nvPr/>
        </p:nvSpPr>
        <p:spPr bwMode="auto">
          <a:xfrm>
            <a:off x="4067919" y="334012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9" name="Oval 176"/>
          <p:cNvSpPr>
            <a:spLocks noChangeArrowheads="1"/>
          </p:cNvSpPr>
          <p:nvPr/>
        </p:nvSpPr>
        <p:spPr bwMode="auto">
          <a:xfrm>
            <a:off x="4226669" y="338457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0" name="Oval 177"/>
          <p:cNvSpPr>
            <a:spLocks noChangeArrowheads="1"/>
          </p:cNvSpPr>
          <p:nvPr/>
        </p:nvSpPr>
        <p:spPr bwMode="auto">
          <a:xfrm>
            <a:off x="4442569" y="32798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1" name="Oval 178"/>
          <p:cNvSpPr>
            <a:spLocks noChangeArrowheads="1"/>
          </p:cNvSpPr>
          <p:nvPr/>
        </p:nvSpPr>
        <p:spPr bwMode="auto">
          <a:xfrm>
            <a:off x="4499719" y="340045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2" name="Oval 179"/>
          <p:cNvSpPr>
            <a:spLocks noChangeArrowheads="1"/>
          </p:cNvSpPr>
          <p:nvPr/>
        </p:nvSpPr>
        <p:spPr bwMode="auto">
          <a:xfrm>
            <a:off x="4293344" y="32798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3" name="Oval 180"/>
          <p:cNvSpPr>
            <a:spLocks noChangeArrowheads="1"/>
          </p:cNvSpPr>
          <p:nvPr/>
        </p:nvSpPr>
        <p:spPr bwMode="auto">
          <a:xfrm>
            <a:off x="4293344" y="345125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4" name="Oval 181"/>
          <p:cNvSpPr>
            <a:spLocks noChangeArrowheads="1"/>
          </p:cNvSpPr>
          <p:nvPr/>
        </p:nvSpPr>
        <p:spPr bwMode="auto">
          <a:xfrm>
            <a:off x="4375894" y="338933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5" name="Oval 182"/>
          <p:cNvSpPr>
            <a:spLocks noChangeArrowheads="1"/>
          </p:cNvSpPr>
          <p:nvPr/>
        </p:nvSpPr>
        <p:spPr bwMode="auto">
          <a:xfrm>
            <a:off x="4393357" y="3463950"/>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6" name="Oval 183"/>
          <p:cNvSpPr>
            <a:spLocks noChangeArrowheads="1"/>
          </p:cNvSpPr>
          <p:nvPr/>
        </p:nvSpPr>
        <p:spPr bwMode="auto">
          <a:xfrm>
            <a:off x="4226669" y="338457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7" name="Oval 184"/>
          <p:cNvSpPr>
            <a:spLocks noChangeArrowheads="1"/>
          </p:cNvSpPr>
          <p:nvPr/>
        </p:nvSpPr>
        <p:spPr bwMode="auto">
          <a:xfrm>
            <a:off x="4290169" y="32798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8" name="Oval 185"/>
          <p:cNvSpPr>
            <a:spLocks noChangeArrowheads="1"/>
          </p:cNvSpPr>
          <p:nvPr/>
        </p:nvSpPr>
        <p:spPr bwMode="auto">
          <a:xfrm>
            <a:off x="5590332" y="4756175"/>
            <a:ext cx="147637"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9" name="Oval 186"/>
          <p:cNvSpPr>
            <a:spLocks noChangeArrowheads="1"/>
          </p:cNvSpPr>
          <p:nvPr/>
        </p:nvSpPr>
        <p:spPr bwMode="auto">
          <a:xfrm>
            <a:off x="5383957" y="4681562"/>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0" name="Oval 187"/>
          <p:cNvSpPr>
            <a:spLocks noChangeArrowheads="1"/>
          </p:cNvSpPr>
          <p:nvPr/>
        </p:nvSpPr>
        <p:spPr bwMode="auto">
          <a:xfrm>
            <a:off x="5179169" y="4562500"/>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1" name="Oval 188"/>
          <p:cNvSpPr>
            <a:spLocks noChangeArrowheads="1"/>
          </p:cNvSpPr>
          <p:nvPr/>
        </p:nvSpPr>
        <p:spPr bwMode="auto">
          <a:xfrm>
            <a:off x="5179169" y="4730775"/>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2" name="Oval 189"/>
          <p:cNvSpPr>
            <a:spLocks noChangeArrowheads="1"/>
          </p:cNvSpPr>
          <p:nvPr/>
        </p:nvSpPr>
        <p:spPr bwMode="auto">
          <a:xfrm>
            <a:off x="5263307" y="4670450"/>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3" name="Oval 190"/>
          <p:cNvSpPr>
            <a:spLocks noChangeArrowheads="1"/>
          </p:cNvSpPr>
          <p:nvPr/>
        </p:nvSpPr>
        <p:spPr bwMode="auto">
          <a:xfrm>
            <a:off x="5277594" y="4748237"/>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4" name="Oval 191"/>
          <p:cNvSpPr>
            <a:spLocks noChangeArrowheads="1"/>
          </p:cNvSpPr>
          <p:nvPr/>
        </p:nvSpPr>
        <p:spPr bwMode="auto">
          <a:xfrm>
            <a:off x="5112494" y="4667275"/>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5" name="Oval 192"/>
          <p:cNvSpPr>
            <a:spLocks noChangeArrowheads="1"/>
          </p:cNvSpPr>
          <p:nvPr/>
        </p:nvSpPr>
        <p:spPr bwMode="auto">
          <a:xfrm>
            <a:off x="5271244" y="4711725"/>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6" name="Oval 193"/>
          <p:cNvSpPr>
            <a:spLocks noChangeArrowheads="1"/>
          </p:cNvSpPr>
          <p:nvPr/>
        </p:nvSpPr>
        <p:spPr bwMode="auto">
          <a:xfrm>
            <a:off x="5487144" y="4606950"/>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7" name="Oval 194"/>
          <p:cNvSpPr>
            <a:spLocks noChangeArrowheads="1"/>
          </p:cNvSpPr>
          <p:nvPr/>
        </p:nvSpPr>
        <p:spPr bwMode="auto">
          <a:xfrm>
            <a:off x="5544294" y="4727600"/>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8" name="Oval 195"/>
          <p:cNvSpPr>
            <a:spLocks noChangeArrowheads="1"/>
          </p:cNvSpPr>
          <p:nvPr/>
        </p:nvSpPr>
        <p:spPr bwMode="auto">
          <a:xfrm>
            <a:off x="5337919" y="4606950"/>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9" name="Oval 196"/>
          <p:cNvSpPr>
            <a:spLocks noChangeArrowheads="1"/>
          </p:cNvSpPr>
          <p:nvPr/>
        </p:nvSpPr>
        <p:spPr bwMode="auto">
          <a:xfrm>
            <a:off x="5337919" y="4778400"/>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0" name="Oval 197"/>
          <p:cNvSpPr>
            <a:spLocks noChangeArrowheads="1"/>
          </p:cNvSpPr>
          <p:nvPr/>
        </p:nvSpPr>
        <p:spPr bwMode="auto">
          <a:xfrm>
            <a:off x="5420469" y="471648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1" name="Oval 198"/>
          <p:cNvSpPr>
            <a:spLocks noChangeArrowheads="1"/>
          </p:cNvSpPr>
          <p:nvPr/>
        </p:nvSpPr>
        <p:spPr bwMode="auto">
          <a:xfrm>
            <a:off x="5437932" y="4791100"/>
            <a:ext cx="147637" cy="169862"/>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2" name="Oval 199"/>
          <p:cNvSpPr>
            <a:spLocks noChangeArrowheads="1"/>
          </p:cNvSpPr>
          <p:nvPr/>
        </p:nvSpPr>
        <p:spPr bwMode="auto">
          <a:xfrm>
            <a:off x="5271244" y="4711725"/>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3" name="Oval 200"/>
          <p:cNvSpPr>
            <a:spLocks noChangeArrowheads="1"/>
          </p:cNvSpPr>
          <p:nvPr/>
        </p:nvSpPr>
        <p:spPr bwMode="auto">
          <a:xfrm>
            <a:off x="5334744" y="4606950"/>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4" name="Oval 201"/>
          <p:cNvSpPr>
            <a:spLocks noChangeArrowheads="1"/>
          </p:cNvSpPr>
          <p:nvPr/>
        </p:nvSpPr>
        <p:spPr bwMode="auto">
          <a:xfrm>
            <a:off x="4937869" y="475617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5" name="Oval 202"/>
          <p:cNvSpPr>
            <a:spLocks noChangeArrowheads="1"/>
          </p:cNvSpPr>
          <p:nvPr/>
        </p:nvSpPr>
        <p:spPr bwMode="auto">
          <a:xfrm>
            <a:off x="4729907" y="468156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6" name="Oval 203"/>
          <p:cNvSpPr>
            <a:spLocks noChangeArrowheads="1"/>
          </p:cNvSpPr>
          <p:nvPr/>
        </p:nvSpPr>
        <p:spPr bwMode="auto">
          <a:xfrm>
            <a:off x="4525119" y="45625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7" name="Oval 204"/>
          <p:cNvSpPr>
            <a:spLocks noChangeArrowheads="1"/>
          </p:cNvSpPr>
          <p:nvPr/>
        </p:nvSpPr>
        <p:spPr bwMode="auto">
          <a:xfrm>
            <a:off x="4525119" y="473077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8" name="Oval 205"/>
          <p:cNvSpPr>
            <a:spLocks noChangeArrowheads="1"/>
          </p:cNvSpPr>
          <p:nvPr/>
        </p:nvSpPr>
        <p:spPr bwMode="auto">
          <a:xfrm>
            <a:off x="4609257" y="4670450"/>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9" name="Oval 206"/>
          <p:cNvSpPr>
            <a:spLocks noChangeArrowheads="1"/>
          </p:cNvSpPr>
          <p:nvPr/>
        </p:nvSpPr>
        <p:spPr bwMode="auto">
          <a:xfrm>
            <a:off x="4623544" y="474823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0" name="Oval 207"/>
          <p:cNvSpPr>
            <a:spLocks noChangeArrowheads="1"/>
          </p:cNvSpPr>
          <p:nvPr/>
        </p:nvSpPr>
        <p:spPr bwMode="auto">
          <a:xfrm>
            <a:off x="4460032" y="466727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1" name="Oval 208"/>
          <p:cNvSpPr>
            <a:spLocks noChangeArrowheads="1"/>
          </p:cNvSpPr>
          <p:nvPr/>
        </p:nvSpPr>
        <p:spPr bwMode="auto">
          <a:xfrm>
            <a:off x="4617194" y="47117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2" name="Oval 209"/>
          <p:cNvSpPr>
            <a:spLocks noChangeArrowheads="1"/>
          </p:cNvSpPr>
          <p:nvPr/>
        </p:nvSpPr>
        <p:spPr bwMode="auto">
          <a:xfrm>
            <a:off x="4833094" y="460695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3" name="Oval 210"/>
          <p:cNvSpPr>
            <a:spLocks noChangeArrowheads="1"/>
          </p:cNvSpPr>
          <p:nvPr/>
        </p:nvSpPr>
        <p:spPr bwMode="auto">
          <a:xfrm>
            <a:off x="4891832" y="47276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4" name="Oval 211"/>
          <p:cNvSpPr>
            <a:spLocks noChangeArrowheads="1"/>
          </p:cNvSpPr>
          <p:nvPr/>
        </p:nvSpPr>
        <p:spPr bwMode="auto">
          <a:xfrm>
            <a:off x="4683869" y="460695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5" name="Oval 212"/>
          <p:cNvSpPr>
            <a:spLocks noChangeArrowheads="1"/>
          </p:cNvSpPr>
          <p:nvPr/>
        </p:nvSpPr>
        <p:spPr bwMode="auto">
          <a:xfrm>
            <a:off x="4683869" y="47784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6" name="Oval 213"/>
          <p:cNvSpPr>
            <a:spLocks noChangeArrowheads="1"/>
          </p:cNvSpPr>
          <p:nvPr/>
        </p:nvSpPr>
        <p:spPr bwMode="auto">
          <a:xfrm>
            <a:off x="4768007" y="47164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7" name="Oval 214"/>
          <p:cNvSpPr>
            <a:spLocks noChangeArrowheads="1"/>
          </p:cNvSpPr>
          <p:nvPr/>
        </p:nvSpPr>
        <p:spPr bwMode="auto">
          <a:xfrm>
            <a:off x="4785469" y="479110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8" name="Oval 215"/>
          <p:cNvSpPr>
            <a:spLocks noChangeArrowheads="1"/>
          </p:cNvSpPr>
          <p:nvPr/>
        </p:nvSpPr>
        <p:spPr bwMode="auto">
          <a:xfrm>
            <a:off x="4617194" y="471172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9" name="Oval 216"/>
          <p:cNvSpPr>
            <a:spLocks noChangeArrowheads="1"/>
          </p:cNvSpPr>
          <p:nvPr/>
        </p:nvSpPr>
        <p:spPr bwMode="auto">
          <a:xfrm>
            <a:off x="4680694" y="460695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0" name="Oval 217"/>
          <p:cNvSpPr>
            <a:spLocks noChangeArrowheads="1"/>
          </p:cNvSpPr>
          <p:nvPr/>
        </p:nvSpPr>
        <p:spPr bwMode="auto">
          <a:xfrm>
            <a:off x="5066457" y="438787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1" name="Oval 218"/>
          <p:cNvSpPr>
            <a:spLocks noChangeArrowheads="1"/>
          </p:cNvSpPr>
          <p:nvPr/>
        </p:nvSpPr>
        <p:spPr bwMode="auto">
          <a:xfrm>
            <a:off x="4860082" y="431326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2" name="Oval 219"/>
          <p:cNvSpPr>
            <a:spLocks noChangeArrowheads="1"/>
          </p:cNvSpPr>
          <p:nvPr/>
        </p:nvSpPr>
        <p:spPr bwMode="auto">
          <a:xfrm>
            <a:off x="4655294" y="4194200"/>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3" name="Oval 220"/>
          <p:cNvSpPr>
            <a:spLocks noChangeArrowheads="1"/>
          </p:cNvSpPr>
          <p:nvPr/>
        </p:nvSpPr>
        <p:spPr bwMode="auto">
          <a:xfrm>
            <a:off x="4655294" y="4362475"/>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4" name="Oval 221"/>
          <p:cNvSpPr>
            <a:spLocks noChangeArrowheads="1"/>
          </p:cNvSpPr>
          <p:nvPr/>
        </p:nvSpPr>
        <p:spPr bwMode="auto">
          <a:xfrm>
            <a:off x="4739432" y="430215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5" name="Oval 222"/>
          <p:cNvSpPr>
            <a:spLocks noChangeArrowheads="1"/>
          </p:cNvSpPr>
          <p:nvPr/>
        </p:nvSpPr>
        <p:spPr bwMode="auto">
          <a:xfrm>
            <a:off x="4753719" y="43799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6" name="Oval 223"/>
          <p:cNvSpPr>
            <a:spLocks noChangeArrowheads="1"/>
          </p:cNvSpPr>
          <p:nvPr/>
        </p:nvSpPr>
        <p:spPr bwMode="auto">
          <a:xfrm>
            <a:off x="4588619" y="429897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7" name="Oval 224"/>
          <p:cNvSpPr>
            <a:spLocks noChangeArrowheads="1"/>
          </p:cNvSpPr>
          <p:nvPr/>
        </p:nvSpPr>
        <p:spPr bwMode="auto">
          <a:xfrm>
            <a:off x="4747369" y="4343425"/>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8" name="Oval 225"/>
          <p:cNvSpPr>
            <a:spLocks noChangeArrowheads="1"/>
          </p:cNvSpPr>
          <p:nvPr/>
        </p:nvSpPr>
        <p:spPr bwMode="auto">
          <a:xfrm>
            <a:off x="4963269" y="423865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9" name="Oval 226"/>
          <p:cNvSpPr>
            <a:spLocks noChangeArrowheads="1"/>
          </p:cNvSpPr>
          <p:nvPr/>
        </p:nvSpPr>
        <p:spPr bwMode="auto">
          <a:xfrm>
            <a:off x="5020419" y="436088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0" name="Oval 227"/>
          <p:cNvSpPr>
            <a:spLocks noChangeArrowheads="1"/>
          </p:cNvSpPr>
          <p:nvPr/>
        </p:nvSpPr>
        <p:spPr bwMode="auto">
          <a:xfrm>
            <a:off x="4814044" y="423865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1" name="Oval 228"/>
          <p:cNvSpPr>
            <a:spLocks noChangeArrowheads="1"/>
          </p:cNvSpPr>
          <p:nvPr/>
        </p:nvSpPr>
        <p:spPr bwMode="auto">
          <a:xfrm>
            <a:off x="4814044" y="44101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2" name="Oval 229"/>
          <p:cNvSpPr>
            <a:spLocks noChangeArrowheads="1"/>
          </p:cNvSpPr>
          <p:nvPr/>
        </p:nvSpPr>
        <p:spPr bwMode="auto">
          <a:xfrm>
            <a:off x="4896594" y="434977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3" name="Oval 230"/>
          <p:cNvSpPr>
            <a:spLocks noChangeArrowheads="1"/>
          </p:cNvSpPr>
          <p:nvPr/>
        </p:nvSpPr>
        <p:spPr bwMode="auto">
          <a:xfrm>
            <a:off x="4914057" y="442438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4" name="Oval 231"/>
          <p:cNvSpPr>
            <a:spLocks noChangeArrowheads="1"/>
          </p:cNvSpPr>
          <p:nvPr/>
        </p:nvSpPr>
        <p:spPr bwMode="auto">
          <a:xfrm>
            <a:off x="4747369" y="434342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5" name="Oval 232"/>
          <p:cNvSpPr>
            <a:spLocks noChangeArrowheads="1"/>
          </p:cNvSpPr>
          <p:nvPr/>
        </p:nvSpPr>
        <p:spPr bwMode="auto">
          <a:xfrm>
            <a:off x="4810869" y="423865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6" name="Oval 233"/>
          <p:cNvSpPr>
            <a:spLocks noChangeArrowheads="1"/>
          </p:cNvSpPr>
          <p:nvPr/>
        </p:nvSpPr>
        <p:spPr bwMode="auto">
          <a:xfrm>
            <a:off x="5590332" y="441010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7" name="Oval 234"/>
          <p:cNvSpPr>
            <a:spLocks noChangeArrowheads="1"/>
          </p:cNvSpPr>
          <p:nvPr/>
        </p:nvSpPr>
        <p:spPr bwMode="auto">
          <a:xfrm>
            <a:off x="5383957" y="43354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8" name="Oval 235"/>
          <p:cNvSpPr>
            <a:spLocks noChangeArrowheads="1"/>
          </p:cNvSpPr>
          <p:nvPr/>
        </p:nvSpPr>
        <p:spPr bwMode="auto">
          <a:xfrm>
            <a:off x="5179169" y="421642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9" name="Oval 236"/>
          <p:cNvSpPr>
            <a:spLocks noChangeArrowheads="1"/>
          </p:cNvSpPr>
          <p:nvPr/>
        </p:nvSpPr>
        <p:spPr bwMode="auto">
          <a:xfrm>
            <a:off x="5179169" y="4384700"/>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0" name="Oval 237"/>
          <p:cNvSpPr>
            <a:spLocks noChangeArrowheads="1"/>
          </p:cNvSpPr>
          <p:nvPr/>
        </p:nvSpPr>
        <p:spPr bwMode="auto">
          <a:xfrm>
            <a:off x="5263307" y="432437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1" name="Oval 238"/>
          <p:cNvSpPr>
            <a:spLocks noChangeArrowheads="1"/>
          </p:cNvSpPr>
          <p:nvPr/>
        </p:nvSpPr>
        <p:spPr bwMode="auto">
          <a:xfrm>
            <a:off x="5277594" y="44021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2" name="Oval 239"/>
          <p:cNvSpPr>
            <a:spLocks noChangeArrowheads="1"/>
          </p:cNvSpPr>
          <p:nvPr/>
        </p:nvSpPr>
        <p:spPr bwMode="auto">
          <a:xfrm>
            <a:off x="5112494" y="4321200"/>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3" name="Oval 240"/>
          <p:cNvSpPr>
            <a:spLocks noChangeArrowheads="1"/>
          </p:cNvSpPr>
          <p:nvPr/>
        </p:nvSpPr>
        <p:spPr bwMode="auto">
          <a:xfrm>
            <a:off x="5271244" y="436565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4" name="Oval 241"/>
          <p:cNvSpPr>
            <a:spLocks noChangeArrowheads="1"/>
          </p:cNvSpPr>
          <p:nvPr/>
        </p:nvSpPr>
        <p:spPr bwMode="auto">
          <a:xfrm>
            <a:off x="5487144" y="426087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5" name="Oval 242"/>
          <p:cNvSpPr>
            <a:spLocks noChangeArrowheads="1"/>
          </p:cNvSpPr>
          <p:nvPr/>
        </p:nvSpPr>
        <p:spPr bwMode="auto">
          <a:xfrm>
            <a:off x="5544294" y="438311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6" name="Oval 243"/>
          <p:cNvSpPr>
            <a:spLocks noChangeArrowheads="1"/>
          </p:cNvSpPr>
          <p:nvPr/>
        </p:nvSpPr>
        <p:spPr bwMode="auto">
          <a:xfrm>
            <a:off x="5337919" y="42608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7" name="Oval 244"/>
          <p:cNvSpPr>
            <a:spLocks noChangeArrowheads="1"/>
          </p:cNvSpPr>
          <p:nvPr/>
        </p:nvSpPr>
        <p:spPr bwMode="auto">
          <a:xfrm>
            <a:off x="5337919" y="4432325"/>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8" name="Oval 245"/>
          <p:cNvSpPr>
            <a:spLocks noChangeArrowheads="1"/>
          </p:cNvSpPr>
          <p:nvPr/>
        </p:nvSpPr>
        <p:spPr bwMode="auto">
          <a:xfrm>
            <a:off x="5420469" y="43720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9" name="Oval 246"/>
          <p:cNvSpPr>
            <a:spLocks noChangeArrowheads="1"/>
          </p:cNvSpPr>
          <p:nvPr/>
        </p:nvSpPr>
        <p:spPr bwMode="auto">
          <a:xfrm>
            <a:off x="5437932" y="4446612"/>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0" name="Oval 247"/>
          <p:cNvSpPr>
            <a:spLocks noChangeArrowheads="1"/>
          </p:cNvSpPr>
          <p:nvPr/>
        </p:nvSpPr>
        <p:spPr bwMode="auto">
          <a:xfrm>
            <a:off x="5271244" y="436565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1" name="Oval 248"/>
          <p:cNvSpPr>
            <a:spLocks noChangeArrowheads="1"/>
          </p:cNvSpPr>
          <p:nvPr/>
        </p:nvSpPr>
        <p:spPr bwMode="auto">
          <a:xfrm>
            <a:off x="5334744" y="42608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2" name="Oval 249"/>
          <p:cNvSpPr>
            <a:spLocks noChangeArrowheads="1"/>
          </p:cNvSpPr>
          <p:nvPr/>
        </p:nvSpPr>
        <p:spPr bwMode="auto">
          <a:xfrm>
            <a:off x="4675932" y="44101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3" name="Oval 250"/>
          <p:cNvSpPr>
            <a:spLocks noChangeArrowheads="1"/>
          </p:cNvSpPr>
          <p:nvPr/>
        </p:nvSpPr>
        <p:spPr bwMode="auto">
          <a:xfrm>
            <a:off x="4467969" y="433548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4" name="Oval 251"/>
          <p:cNvSpPr>
            <a:spLocks noChangeArrowheads="1"/>
          </p:cNvSpPr>
          <p:nvPr/>
        </p:nvSpPr>
        <p:spPr bwMode="auto">
          <a:xfrm>
            <a:off x="4263182" y="4216425"/>
            <a:ext cx="147637" cy="166687"/>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5" name="Oval 252"/>
          <p:cNvSpPr>
            <a:spLocks noChangeArrowheads="1"/>
          </p:cNvSpPr>
          <p:nvPr/>
        </p:nvSpPr>
        <p:spPr bwMode="auto">
          <a:xfrm>
            <a:off x="4263182" y="4384700"/>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6" name="Oval 253"/>
          <p:cNvSpPr>
            <a:spLocks noChangeArrowheads="1"/>
          </p:cNvSpPr>
          <p:nvPr/>
        </p:nvSpPr>
        <p:spPr bwMode="auto">
          <a:xfrm>
            <a:off x="4347319" y="432437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7" name="Oval 254"/>
          <p:cNvSpPr>
            <a:spLocks noChangeArrowheads="1"/>
          </p:cNvSpPr>
          <p:nvPr/>
        </p:nvSpPr>
        <p:spPr bwMode="auto">
          <a:xfrm>
            <a:off x="4361607" y="440216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8" name="Oval 255"/>
          <p:cNvSpPr>
            <a:spLocks noChangeArrowheads="1"/>
          </p:cNvSpPr>
          <p:nvPr/>
        </p:nvSpPr>
        <p:spPr bwMode="auto">
          <a:xfrm>
            <a:off x="4198094" y="432120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9" name="Oval 256"/>
          <p:cNvSpPr>
            <a:spLocks noChangeArrowheads="1"/>
          </p:cNvSpPr>
          <p:nvPr/>
        </p:nvSpPr>
        <p:spPr bwMode="auto">
          <a:xfrm>
            <a:off x="4355257" y="436565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0" name="Oval 257"/>
          <p:cNvSpPr>
            <a:spLocks noChangeArrowheads="1"/>
          </p:cNvSpPr>
          <p:nvPr/>
        </p:nvSpPr>
        <p:spPr bwMode="auto">
          <a:xfrm>
            <a:off x="4571157" y="426087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1" name="Oval 258"/>
          <p:cNvSpPr>
            <a:spLocks noChangeArrowheads="1"/>
          </p:cNvSpPr>
          <p:nvPr/>
        </p:nvSpPr>
        <p:spPr bwMode="auto">
          <a:xfrm>
            <a:off x="4629894" y="43831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2" name="Oval 259"/>
          <p:cNvSpPr>
            <a:spLocks noChangeArrowheads="1"/>
          </p:cNvSpPr>
          <p:nvPr/>
        </p:nvSpPr>
        <p:spPr bwMode="auto">
          <a:xfrm>
            <a:off x="4421932" y="426087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3" name="Oval 260"/>
          <p:cNvSpPr>
            <a:spLocks noChangeArrowheads="1"/>
          </p:cNvSpPr>
          <p:nvPr/>
        </p:nvSpPr>
        <p:spPr bwMode="auto">
          <a:xfrm>
            <a:off x="4421932" y="443232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4" name="Oval 261"/>
          <p:cNvSpPr>
            <a:spLocks noChangeArrowheads="1"/>
          </p:cNvSpPr>
          <p:nvPr/>
        </p:nvSpPr>
        <p:spPr bwMode="auto">
          <a:xfrm>
            <a:off x="4506069" y="43720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5" name="Oval 262"/>
          <p:cNvSpPr>
            <a:spLocks noChangeArrowheads="1"/>
          </p:cNvSpPr>
          <p:nvPr/>
        </p:nvSpPr>
        <p:spPr bwMode="auto">
          <a:xfrm>
            <a:off x="4523532" y="444661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6" name="Oval 263"/>
          <p:cNvSpPr>
            <a:spLocks noChangeArrowheads="1"/>
          </p:cNvSpPr>
          <p:nvPr/>
        </p:nvSpPr>
        <p:spPr bwMode="auto">
          <a:xfrm>
            <a:off x="4355257" y="436565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7" name="Oval 264"/>
          <p:cNvSpPr>
            <a:spLocks noChangeArrowheads="1"/>
          </p:cNvSpPr>
          <p:nvPr/>
        </p:nvSpPr>
        <p:spPr bwMode="auto">
          <a:xfrm>
            <a:off x="4418757" y="426087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8" name="Oval 265"/>
          <p:cNvSpPr>
            <a:spLocks noChangeArrowheads="1"/>
          </p:cNvSpPr>
          <p:nvPr/>
        </p:nvSpPr>
        <p:spPr bwMode="auto">
          <a:xfrm>
            <a:off x="8644682" y="44513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9" name="Oval 266"/>
          <p:cNvSpPr>
            <a:spLocks noChangeArrowheads="1"/>
          </p:cNvSpPr>
          <p:nvPr/>
        </p:nvSpPr>
        <p:spPr bwMode="auto">
          <a:xfrm>
            <a:off x="8436719" y="437676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0" name="Oval 267"/>
          <p:cNvSpPr>
            <a:spLocks noChangeArrowheads="1"/>
          </p:cNvSpPr>
          <p:nvPr/>
        </p:nvSpPr>
        <p:spPr bwMode="auto">
          <a:xfrm>
            <a:off x="8231932" y="425770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1" name="Oval 268"/>
          <p:cNvSpPr>
            <a:spLocks noChangeArrowheads="1"/>
          </p:cNvSpPr>
          <p:nvPr/>
        </p:nvSpPr>
        <p:spPr bwMode="auto">
          <a:xfrm>
            <a:off x="8231932" y="442756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2" name="Oval 269"/>
          <p:cNvSpPr>
            <a:spLocks noChangeArrowheads="1"/>
          </p:cNvSpPr>
          <p:nvPr/>
        </p:nvSpPr>
        <p:spPr bwMode="auto">
          <a:xfrm>
            <a:off x="8316069" y="4365650"/>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3" name="Oval 270"/>
          <p:cNvSpPr>
            <a:spLocks noChangeArrowheads="1"/>
          </p:cNvSpPr>
          <p:nvPr/>
        </p:nvSpPr>
        <p:spPr bwMode="auto">
          <a:xfrm>
            <a:off x="8330357" y="44434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4" name="Oval 271"/>
          <p:cNvSpPr>
            <a:spLocks noChangeArrowheads="1"/>
          </p:cNvSpPr>
          <p:nvPr/>
        </p:nvSpPr>
        <p:spPr bwMode="auto">
          <a:xfrm>
            <a:off x="8166844" y="43640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5" name="Oval 272"/>
          <p:cNvSpPr>
            <a:spLocks noChangeArrowheads="1"/>
          </p:cNvSpPr>
          <p:nvPr/>
        </p:nvSpPr>
        <p:spPr bwMode="auto">
          <a:xfrm>
            <a:off x="8324007" y="4406925"/>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6" name="Oval 273"/>
          <p:cNvSpPr>
            <a:spLocks noChangeArrowheads="1"/>
          </p:cNvSpPr>
          <p:nvPr/>
        </p:nvSpPr>
        <p:spPr bwMode="auto">
          <a:xfrm>
            <a:off x="8539907" y="430215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7" name="Oval 274"/>
          <p:cNvSpPr>
            <a:spLocks noChangeArrowheads="1"/>
          </p:cNvSpPr>
          <p:nvPr/>
        </p:nvSpPr>
        <p:spPr bwMode="auto">
          <a:xfrm>
            <a:off x="8598644" y="442438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8" name="Oval 275"/>
          <p:cNvSpPr>
            <a:spLocks noChangeArrowheads="1"/>
          </p:cNvSpPr>
          <p:nvPr/>
        </p:nvSpPr>
        <p:spPr bwMode="auto">
          <a:xfrm>
            <a:off x="8390682" y="430215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9" name="Oval 276"/>
          <p:cNvSpPr>
            <a:spLocks noChangeArrowheads="1"/>
          </p:cNvSpPr>
          <p:nvPr/>
        </p:nvSpPr>
        <p:spPr bwMode="auto">
          <a:xfrm>
            <a:off x="8390682" y="44736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0" name="Oval 277"/>
          <p:cNvSpPr>
            <a:spLocks noChangeArrowheads="1"/>
          </p:cNvSpPr>
          <p:nvPr/>
        </p:nvSpPr>
        <p:spPr bwMode="auto">
          <a:xfrm>
            <a:off x="8474819" y="441327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1" name="Oval 278"/>
          <p:cNvSpPr>
            <a:spLocks noChangeArrowheads="1"/>
          </p:cNvSpPr>
          <p:nvPr/>
        </p:nvSpPr>
        <p:spPr bwMode="auto">
          <a:xfrm>
            <a:off x="8490694" y="448788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2" name="Oval 279"/>
          <p:cNvSpPr>
            <a:spLocks noChangeArrowheads="1"/>
          </p:cNvSpPr>
          <p:nvPr/>
        </p:nvSpPr>
        <p:spPr bwMode="auto">
          <a:xfrm>
            <a:off x="8324007" y="4406925"/>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3" name="Oval 280"/>
          <p:cNvSpPr>
            <a:spLocks noChangeArrowheads="1"/>
          </p:cNvSpPr>
          <p:nvPr/>
        </p:nvSpPr>
        <p:spPr bwMode="auto">
          <a:xfrm>
            <a:off x="8387507" y="430215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4" name="Oval 281"/>
          <p:cNvSpPr>
            <a:spLocks noChangeArrowheads="1"/>
          </p:cNvSpPr>
          <p:nvPr/>
        </p:nvSpPr>
        <p:spPr bwMode="auto">
          <a:xfrm>
            <a:off x="7990632" y="44513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5" name="Oval 282"/>
          <p:cNvSpPr>
            <a:spLocks noChangeArrowheads="1"/>
          </p:cNvSpPr>
          <p:nvPr/>
        </p:nvSpPr>
        <p:spPr bwMode="auto">
          <a:xfrm>
            <a:off x="7782669" y="437676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6" name="Oval 283"/>
          <p:cNvSpPr>
            <a:spLocks noChangeArrowheads="1"/>
          </p:cNvSpPr>
          <p:nvPr/>
        </p:nvSpPr>
        <p:spPr bwMode="auto">
          <a:xfrm>
            <a:off x="7579469" y="42577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7" name="Oval 284"/>
          <p:cNvSpPr>
            <a:spLocks noChangeArrowheads="1"/>
          </p:cNvSpPr>
          <p:nvPr/>
        </p:nvSpPr>
        <p:spPr bwMode="auto">
          <a:xfrm>
            <a:off x="7579469" y="442756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8" name="Oval 285"/>
          <p:cNvSpPr>
            <a:spLocks noChangeArrowheads="1"/>
          </p:cNvSpPr>
          <p:nvPr/>
        </p:nvSpPr>
        <p:spPr bwMode="auto">
          <a:xfrm>
            <a:off x="7662019" y="4365650"/>
            <a:ext cx="144463"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9" name="Oval 286"/>
          <p:cNvSpPr>
            <a:spLocks noChangeArrowheads="1"/>
          </p:cNvSpPr>
          <p:nvPr/>
        </p:nvSpPr>
        <p:spPr bwMode="auto">
          <a:xfrm>
            <a:off x="7676307" y="44434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0" name="Oval 287"/>
          <p:cNvSpPr>
            <a:spLocks noChangeArrowheads="1"/>
          </p:cNvSpPr>
          <p:nvPr/>
        </p:nvSpPr>
        <p:spPr bwMode="auto">
          <a:xfrm>
            <a:off x="7512794" y="43640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1" name="Oval 288"/>
          <p:cNvSpPr>
            <a:spLocks noChangeArrowheads="1"/>
          </p:cNvSpPr>
          <p:nvPr/>
        </p:nvSpPr>
        <p:spPr bwMode="auto">
          <a:xfrm>
            <a:off x="7671544" y="4406925"/>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2" name="Oval 289"/>
          <p:cNvSpPr>
            <a:spLocks noChangeArrowheads="1"/>
          </p:cNvSpPr>
          <p:nvPr/>
        </p:nvSpPr>
        <p:spPr bwMode="auto">
          <a:xfrm>
            <a:off x="7887444" y="430215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3" name="Oval 290"/>
          <p:cNvSpPr>
            <a:spLocks noChangeArrowheads="1"/>
          </p:cNvSpPr>
          <p:nvPr/>
        </p:nvSpPr>
        <p:spPr bwMode="auto">
          <a:xfrm>
            <a:off x="7944594" y="442438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4" name="Oval 291"/>
          <p:cNvSpPr>
            <a:spLocks noChangeArrowheads="1"/>
          </p:cNvSpPr>
          <p:nvPr/>
        </p:nvSpPr>
        <p:spPr bwMode="auto">
          <a:xfrm>
            <a:off x="7736632" y="430215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5" name="Oval 292"/>
          <p:cNvSpPr>
            <a:spLocks noChangeArrowheads="1"/>
          </p:cNvSpPr>
          <p:nvPr/>
        </p:nvSpPr>
        <p:spPr bwMode="auto">
          <a:xfrm>
            <a:off x="7736632" y="447360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6" name="Oval 293"/>
          <p:cNvSpPr>
            <a:spLocks noChangeArrowheads="1"/>
          </p:cNvSpPr>
          <p:nvPr/>
        </p:nvSpPr>
        <p:spPr bwMode="auto">
          <a:xfrm>
            <a:off x="7820769" y="441327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7" name="Oval 294"/>
          <p:cNvSpPr>
            <a:spLocks noChangeArrowheads="1"/>
          </p:cNvSpPr>
          <p:nvPr/>
        </p:nvSpPr>
        <p:spPr bwMode="auto">
          <a:xfrm>
            <a:off x="7838232" y="44878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8" name="Oval 295"/>
          <p:cNvSpPr>
            <a:spLocks noChangeArrowheads="1"/>
          </p:cNvSpPr>
          <p:nvPr/>
        </p:nvSpPr>
        <p:spPr bwMode="auto">
          <a:xfrm>
            <a:off x="7671544" y="440692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9" name="Oval 296"/>
          <p:cNvSpPr>
            <a:spLocks noChangeArrowheads="1"/>
          </p:cNvSpPr>
          <p:nvPr/>
        </p:nvSpPr>
        <p:spPr bwMode="auto">
          <a:xfrm>
            <a:off x="7735044" y="430215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0" name="Oval 297"/>
          <p:cNvSpPr>
            <a:spLocks noChangeArrowheads="1"/>
          </p:cNvSpPr>
          <p:nvPr/>
        </p:nvSpPr>
        <p:spPr bwMode="auto">
          <a:xfrm>
            <a:off x="8120807" y="40846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1" name="Oval 298"/>
          <p:cNvSpPr>
            <a:spLocks noChangeArrowheads="1"/>
          </p:cNvSpPr>
          <p:nvPr/>
        </p:nvSpPr>
        <p:spPr bwMode="auto">
          <a:xfrm>
            <a:off x="7912844" y="40100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2" name="Oval 299"/>
          <p:cNvSpPr>
            <a:spLocks noChangeArrowheads="1"/>
          </p:cNvSpPr>
          <p:nvPr/>
        </p:nvSpPr>
        <p:spPr bwMode="auto">
          <a:xfrm>
            <a:off x="7708057" y="389098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3" name="Oval 300"/>
          <p:cNvSpPr>
            <a:spLocks noChangeArrowheads="1"/>
          </p:cNvSpPr>
          <p:nvPr/>
        </p:nvSpPr>
        <p:spPr bwMode="auto">
          <a:xfrm>
            <a:off x="7708057" y="405926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4" name="Oval 301"/>
          <p:cNvSpPr>
            <a:spLocks noChangeArrowheads="1"/>
          </p:cNvSpPr>
          <p:nvPr/>
        </p:nvSpPr>
        <p:spPr bwMode="auto">
          <a:xfrm>
            <a:off x="7792194" y="3998937"/>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5" name="Oval 302"/>
          <p:cNvSpPr>
            <a:spLocks noChangeArrowheads="1"/>
          </p:cNvSpPr>
          <p:nvPr/>
        </p:nvSpPr>
        <p:spPr bwMode="auto">
          <a:xfrm>
            <a:off x="7806482" y="40751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6" name="Oval 303"/>
          <p:cNvSpPr>
            <a:spLocks noChangeArrowheads="1"/>
          </p:cNvSpPr>
          <p:nvPr/>
        </p:nvSpPr>
        <p:spPr bwMode="auto">
          <a:xfrm>
            <a:off x="7642969" y="39957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7" name="Oval 304"/>
          <p:cNvSpPr>
            <a:spLocks noChangeArrowheads="1"/>
          </p:cNvSpPr>
          <p:nvPr/>
        </p:nvSpPr>
        <p:spPr bwMode="auto">
          <a:xfrm>
            <a:off x="7800132" y="404021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8" name="Oval 305"/>
          <p:cNvSpPr>
            <a:spLocks noChangeArrowheads="1"/>
          </p:cNvSpPr>
          <p:nvPr/>
        </p:nvSpPr>
        <p:spPr bwMode="auto">
          <a:xfrm>
            <a:off x="8016032" y="393543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9" name="Oval 306"/>
          <p:cNvSpPr>
            <a:spLocks noChangeArrowheads="1"/>
          </p:cNvSpPr>
          <p:nvPr/>
        </p:nvSpPr>
        <p:spPr bwMode="auto">
          <a:xfrm>
            <a:off x="8074769" y="40560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0" name="Oval 307"/>
          <p:cNvSpPr>
            <a:spLocks noChangeArrowheads="1"/>
          </p:cNvSpPr>
          <p:nvPr/>
        </p:nvSpPr>
        <p:spPr bwMode="auto">
          <a:xfrm>
            <a:off x="7866807" y="39354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1" name="Oval 308"/>
          <p:cNvSpPr>
            <a:spLocks noChangeArrowheads="1"/>
          </p:cNvSpPr>
          <p:nvPr/>
        </p:nvSpPr>
        <p:spPr bwMode="auto">
          <a:xfrm>
            <a:off x="7866807" y="410688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2" name="Oval 309"/>
          <p:cNvSpPr>
            <a:spLocks noChangeArrowheads="1"/>
          </p:cNvSpPr>
          <p:nvPr/>
        </p:nvSpPr>
        <p:spPr bwMode="auto">
          <a:xfrm>
            <a:off x="7950944" y="40449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3" name="Oval 310"/>
          <p:cNvSpPr>
            <a:spLocks noChangeArrowheads="1"/>
          </p:cNvSpPr>
          <p:nvPr/>
        </p:nvSpPr>
        <p:spPr bwMode="auto">
          <a:xfrm>
            <a:off x="7966819" y="4119587"/>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4" name="Oval 311"/>
          <p:cNvSpPr>
            <a:spLocks noChangeArrowheads="1"/>
          </p:cNvSpPr>
          <p:nvPr/>
        </p:nvSpPr>
        <p:spPr bwMode="auto">
          <a:xfrm>
            <a:off x="7800132" y="404021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5" name="Oval 312"/>
          <p:cNvSpPr>
            <a:spLocks noChangeArrowheads="1"/>
          </p:cNvSpPr>
          <p:nvPr/>
        </p:nvSpPr>
        <p:spPr bwMode="auto">
          <a:xfrm>
            <a:off x="7863632" y="393543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6" name="Oval 313"/>
          <p:cNvSpPr>
            <a:spLocks noChangeArrowheads="1"/>
          </p:cNvSpPr>
          <p:nvPr/>
        </p:nvSpPr>
        <p:spPr bwMode="auto">
          <a:xfrm>
            <a:off x="8644682" y="410688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7" name="Oval 314"/>
          <p:cNvSpPr>
            <a:spLocks noChangeArrowheads="1"/>
          </p:cNvSpPr>
          <p:nvPr/>
        </p:nvSpPr>
        <p:spPr bwMode="auto">
          <a:xfrm>
            <a:off x="8436719" y="403227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8" name="Oval 315"/>
          <p:cNvSpPr>
            <a:spLocks noChangeArrowheads="1"/>
          </p:cNvSpPr>
          <p:nvPr/>
        </p:nvSpPr>
        <p:spPr bwMode="auto">
          <a:xfrm>
            <a:off x="8231932" y="391321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9" name="Oval 316"/>
          <p:cNvSpPr>
            <a:spLocks noChangeArrowheads="1"/>
          </p:cNvSpPr>
          <p:nvPr/>
        </p:nvSpPr>
        <p:spPr bwMode="auto">
          <a:xfrm>
            <a:off x="8231932" y="408148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0" name="Oval 317"/>
          <p:cNvSpPr>
            <a:spLocks noChangeArrowheads="1"/>
          </p:cNvSpPr>
          <p:nvPr/>
        </p:nvSpPr>
        <p:spPr bwMode="auto">
          <a:xfrm>
            <a:off x="8316069" y="402116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1" name="Oval 318"/>
          <p:cNvSpPr>
            <a:spLocks noChangeArrowheads="1"/>
          </p:cNvSpPr>
          <p:nvPr/>
        </p:nvSpPr>
        <p:spPr bwMode="auto">
          <a:xfrm>
            <a:off x="8330357" y="409736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2" name="Oval 319"/>
          <p:cNvSpPr>
            <a:spLocks noChangeArrowheads="1"/>
          </p:cNvSpPr>
          <p:nvPr/>
        </p:nvSpPr>
        <p:spPr bwMode="auto">
          <a:xfrm>
            <a:off x="8166844" y="40179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3" name="Oval 320"/>
          <p:cNvSpPr>
            <a:spLocks noChangeArrowheads="1"/>
          </p:cNvSpPr>
          <p:nvPr/>
        </p:nvSpPr>
        <p:spPr bwMode="auto">
          <a:xfrm>
            <a:off x="8324007" y="406243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4" name="Oval 321"/>
          <p:cNvSpPr>
            <a:spLocks noChangeArrowheads="1"/>
          </p:cNvSpPr>
          <p:nvPr/>
        </p:nvSpPr>
        <p:spPr bwMode="auto">
          <a:xfrm>
            <a:off x="8539907" y="395766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5" name="Oval 322"/>
          <p:cNvSpPr>
            <a:spLocks noChangeArrowheads="1"/>
          </p:cNvSpPr>
          <p:nvPr/>
        </p:nvSpPr>
        <p:spPr bwMode="auto">
          <a:xfrm>
            <a:off x="8598644" y="40783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6" name="Oval 323"/>
          <p:cNvSpPr>
            <a:spLocks noChangeArrowheads="1"/>
          </p:cNvSpPr>
          <p:nvPr/>
        </p:nvSpPr>
        <p:spPr bwMode="auto">
          <a:xfrm>
            <a:off x="8390682" y="39576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7" name="Oval 324"/>
          <p:cNvSpPr>
            <a:spLocks noChangeArrowheads="1"/>
          </p:cNvSpPr>
          <p:nvPr/>
        </p:nvSpPr>
        <p:spPr bwMode="auto">
          <a:xfrm>
            <a:off x="8390682" y="41291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8" name="Oval 325"/>
          <p:cNvSpPr>
            <a:spLocks noChangeArrowheads="1"/>
          </p:cNvSpPr>
          <p:nvPr/>
        </p:nvSpPr>
        <p:spPr bwMode="auto">
          <a:xfrm>
            <a:off x="8474819" y="40672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9" name="Oval 326"/>
          <p:cNvSpPr>
            <a:spLocks noChangeArrowheads="1"/>
          </p:cNvSpPr>
          <p:nvPr/>
        </p:nvSpPr>
        <p:spPr bwMode="auto">
          <a:xfrm>
            <a:off x="8490694" y="414181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0" name="Oval 327"/>
          <p:cNvSpPr>
            <a:spLocks noChangeArrowheads="1"/>
          </p:cNvSpPr>
          <p:nvPr/>
        </p:nvSpPr>
        <p:spPr bwMode="auto">
          <a:xfrm>
            <a:off x="8324007" y="4062437"/>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1" name="Oval 328"/>
          <p:cNvSpPr>
            <a:spLocks noChangeArrowheads="1"/>
          </p:cNvSpPr>
          <p:nvPr/>
        </p:nvSpPr>
        <p:spPr bwMode="auto">
          <a:xfrm>
            <a:off x="8387507" y="395766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2" name="Oval 329"/>
          <p:cNvSpPr>
            <a:spLocks noChangeArrowheads="1"/>
          </p:cNvSpPr>
          <p:nvPr/>
        </p:nvSpPr>
        <p:spPr bwMode="auto">
          <a:xfrm>
            <a:off x="7728694" y="410688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3" name="Oval 330"/>
          <p:cNvSpPr>
            <a:spLocks noChangeArrowheads="1"/>
          </p:cNvSpPr>
          <p:nvPr/>
        </p:nvSpPr>
        <p:spPr bwMode="auto">
          <a:xfrm>
            <a:off x="7520732" y="403227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4" name="Oval 331"/>
          <p:cNvSpPr>
            <a:spLocks noChangeArrowheads="1"/>
          </p:cNvSpPr>
          <p:nvPr/>
        </p:nvSpPr>
        <p:spPr bwMode="auto">
          <a:xfrm>
            <a:off x="7317532" y="39132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5" name="Oval 332"/>
          <p:cNvSpPr>
            <a:spLocks noChangeArrowheads="1"/>
          </p:cNvSpPr>
          <p:nvPr/>
        </p:nvSpPr>
        <p:spPr bwMode="auto">
          <a:xfrm>
            <a:off x="7317532" y="40814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6" name="Oval 333"/>
          <p:cNvSpPr>
            <a:spLocks noChangeArrowheads="1"/>
          </p:cNvSpPr>
          <p:nvPr/>
        </p:nvSpPr>
        <p:spPr bwMode="auto">
          <a:xfrm>
            <a:off x="7400082" y="4021162"/>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7" name="Oval 334"/>
          <p:cNvSpPr>
            <a:spLocks noChangeArrowheads="1"/>
          </p:cNvSpPr>
          <p:nvPr/>
        </p:nvSpPr>
        <p:spPr bwMode="auto">
          <a:xfrm>
            <a:off x="7414369" y="409736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8" name="Oval 335"/>
          <p:cNvSpPr>
            <a:spLocks noChangeArrowheads="1"/>
          </p:cNvSpPr>
          <p:nvPr/>
        </p:nvSpPr>
        <p:spPr bwMode="auto">
          <a:xfrm>
            <a:off x="7250857" y="40179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9" name="Oval 336"/>
          <p:cNvSpPr>
            <a:spLocks noChangeArrowheads="1"/>
          </p:cNvSpPr>
          <p:nvPr/>
        </p:nvSpPr>
        <p:spPr bwMode="auto">
          <a:xfrm>
            <a:off x="7409607" y="406243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0" name="Oval 337"/>
          <p:cNvSpPr>
            <a:spLocks noChangeArrowheads="1"/>
          </p:cNvSpPr>
          <p:nvPr/>
        </p:nvSpPr>
        <p:spPr bwMode="auto">
          <a:xfrm>
            <a:off x="7625507" y="39576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1" name="Oval 338"/>
          <p:cNvSpPr>
            <a:spLocks noChangeArrowheads="1"/>
          </p:cNvSpPr>
          <p:nvPr/>
        </p:nvSpPr>
        <p:spPr bwMode="auto">
          <a:xfrm>
            <a:off x="7682657" y="40783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2" name="Oval 339"/>
          <p:cNvSpPr>
            <a:spLocks noChangeArrowheads="1"/>
          </p:cNvSpPr>
          <p:nvPr/>
        </p:nvSpPr>
        <p:spPr bwMode="auto">
          <a:xfrm>
            <a:off x="7474694" y="395766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3" name="Oval 340"/>
          <p:cNvSpPr>
            <a:spLocks noChangeArrowheads="1"/>
          </p:cNvSpPr>
          <p:nvPr/>
        </p:nvSpPr>
        <p:spPr bwMode="auto">
          <a:xfrm>
            <a:off x="7474694" y="412911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4" name="Oval 341"/>
          <p:cNvSpPr>
            <a:spLocks noChangeArrowheads="1"/>
          </p:cNvSpPr>
          <p:nvPr/>
        </p:nvSpPr>
        <p:spPr bwMode="auto">
          <a:xfrm>
            <a:off x="7558832" y="40672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5" name="Oval 342"/>
          <p:cNvSpPr>
            <a:spLocks noChangeArrowheads="1"/>
          </p:cNvSpPr>
          <p:nvPr/>
        </p:nvSpPr>
        <p:spPr bwMode="auto">
          <a:xfrm>
            <a:off x="7576294" y="4141812"/>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6" name="Oval 343"/>
          <p:cNvSpPr>
            <a:spLocks noChangeArrowheads="1"/>
          </p:cNvSpPr>
          <p:nvPr/>
        </p:nvSpPr>
        <p:spPr bwMode="auto">
          <a:xfrm>
            <a:off x="7409607" y="406243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7" name="Oval 344"/>
          <p:cNvSpPr>
            <a:spLocks noChangeArrowheads="1"/>
          </p:cNvSpPr>
          <p:nvPr/>
        </p:nvSpPr>
        <p:spPr bwMode="auto">
          <a:xfrm>
            <a:off x="7473107" y="39576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8" name="Oval 345"/>
          <p:cNvSpPr>
            <a:spLocks noChangeArrowheads="1"/>
          </p:cNvSpPr>
          <p:nvPr/>
        </p:nvSpPr>
        <p:spPr bwMode="auto">
          <a:xfrm>
            <a:off x="8485932" y="38465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9" name="Oval 346"/>
          <p:cNvSpPr>
            <a:spLocks noChangeArrowheads="1"/>
          </p:cNvSpPr>
          <p:nvPr/>
        </p:nvSpPr>
        <p:spPr bwMode="auto">
          <a:xfrm>
            <a:off x="8277969" y="37719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0" name="Oval 347"/>
          <p:cNvSpPr>
            <a:spLocks noChangeArrowheads="1"/>
          </p:cNvSpPr>
          <p:nvPr/>
        </p:nvSpPr>
        <p:spPr bwMode="auto">
          <a:xfrm>
            <a:off x="8074769" y="36528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1" name="Oval 348"/>
          <p:cNvSpPr>
            <a:spLocks noChangeArrowheads="1"/>
          </p:cNvSpPr>
          <p:nvPr/>
        </p:nvSpPr>
        <p:spPr bwMode="auto">
          <a:xfrm>
            <a:off x="8074769" y="382113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2" name="Oval 349"/>
          <p:cNvSpPr>
            <a:spLocks noChangeArrowheads="1"/>
          </p:cNvSpPr>
          <p:nvPr/>
        </p:nvSpPr>
        <p:spPr bwMode="auto">
          <a:xfrm>
            <a:off x="8157319" y="3760812"/>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3" name="Oval 350"/>
          <p:cNvSpPr>
            <a:spLocks noChangeArrowheads="1"/>
          </p:cNvSpPr>
          <p:nvPr/>
        </p:nvSpPr>
        <p:spPr bwMode="auto">
          <a:xfrm>
            <a:off x="8171607" y="383860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4" name="Oval 351"/>
          <p:cNvSpPr>
            <a:spLocks noChangeArrowheads="1"/>
          </p:cNvSpPr>
          <p:nvPr/>
        </p:nvSpPr>
        <p:spPr bwMode="auto">
          <a:xfrm>
            <a:off x="8008094" y="375763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5" name="Oval 352"/>
          <p:cNvSpPr>
            <a:spLocks noChangeArrowheads="1"/>
          </p:cNvSpPr>
          <p:nvPr/>
        </p:nvSpPr>
        <p:spPr bwMode="auto">
          <a:xfrm>
            <a:off x="8166844" y="38020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6" name="Oval 353"/>
          <p:cNvSpPr>
            <a:spLocks noChangeArrowheads="1"/>
          </p:cNvSpPr>
          <p:nvPr/>
        </p:nvSpPr>
        <p:spPr bwMode="auto">
          <a:xfrm>
            <a:off x="8382744" y="36973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7" name="Oval 354"/>
          <p:cNvSpPr>
            <a:spLocks noChangeArrowheads="1"/>
          </p:cNvSpPr>
          <p:nvPr/>
        </p:nvSpPr>
        <p:spPr bwMode="auto">
          <a:xfrm>
            <a:off x="8439894" y="381796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8" name="Oval 355"/>
          <p:cNvSpPr>
            <a:spLocks noChangeArrowheads="1"/>
          </p:cNvSpPr>
          <p:nvPr/>
        </p:nvSpPr>
        <p:spPr bwMode="auto">
          <a:xfrm>
            <a:off x="8231932" y="369731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9" name="Oval 356"/>
          <p:cNvSpPr>
            <a:spLocks noChangeArrowheads="1"/>
          </p:cNvSpPr>
          <p:nvPr/>
        </p:nvSpPr>
        <p:spPr bwMode="auto">
          <a:xfrm>
            <a:off x="8231932" y="386876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0" name="Oval 357"/>
          <p:cNvSpPr>
            <a:spLocks noChangeArrowheads="1"/>
          </p:cNvSpPr>
          <p:nvPr/>
        </p:nvSpPr>
        <p:spPr bwMode="auto">
          <a:xfrm>
            <a:off x="8316069" y="38084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1" name="Oval 358"/>
          <p:cNvSpPr>
            <a:spLocks noChangeArrowheads="1"/>
          </p:cNvSpPr>
          <p:nvPr/>
        </p:nvSpPr>
        <p:spPr bwMode="auto">
          <a:xfrm>
            <a:off x="8333532" y="38830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2" name="Oval 359"/>
          <p:cNvSpPr>
            <a:spLocks noChangeArrowheads="1"/>
          </p:cNvSpPr>
          <p:nvPr/>
        </p:nvSpPr>
        <p:spPr bwMode="auto">
          <a:xfrm>
            <a:off x="8166844" y="38020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3" name="Oval 360"/>
          <p:cNvSpPr>
            <a:spLocks noChangeArrowheads="1"/>
          </p:cNvSpPr>
          <p:nvPr/>
        </p:nvSpPr>
        <p:spPr bwMode="auto">
          <a:xfrm>
            <a:off x="8228757" y="369731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4" name="Oval 361"/>
          <p:cNvSpPr>
            <a:spLocks noChangeArrowheads="1"/>
          </p:cNvSpPr>
          <p:nvPr/>
        </p:nvSpPr>
        <p:spPr bwMode="auto">
          <a:xfrm>
            <a:off x="7831882" y="384653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5" name="Oval 362"/>
          <p:cNvSpPr>
            <a:spLocks noChangeArrowheads="1"/>
          </p:cNvSpPr>
          <p:nvPr/>
        </p:nvSpPr>
        <p:spPr bwMode="auto">
          <a:xfrm>
            <a:off x="7625507" y="377192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6" name="Oval 363"/>
          <p:cNvSpPr>
            <a:spLocks noChangeArrowheads="1"/>
          </p:cNvSpPr>
          <p:nvPr/>
        </p:nvSpPr>
        <p:spPr bwMode="auto">
          <a:xfrm>
            <a:off x="7420719" y="36528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7" name="Oval 364"/>
          <p:cNvSpPr>
            <a:spLocks noChangeArrowheads="1"/>
          </p:cNvSpPr>
          <p:nvPr/>
        </p:nvSpPr>
        <p:spPr bwMode="auto">
          <a:xfrm>
            <a:off x="7420719" y="382113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8" name="Oval 365"/>
          <p:cNvSpPr>
            <a:spLocks noChangeArrowheads="1"/>
          </p:cNvSpPr>
          <p:nvPr/>
        </p:nvSpPr>
        <p:spPr bwMode="auto">
          <a:xfrm>
            <a:off x="7504857" y="376081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9" name="Oval 366"/>
          <p:cNvSpPr>
            <a:spLocks noChangeArrowheads="1"/>
          </p:cNvSpPr>
          <p:nvPr/>
        </p:nvSpPr>
        <p:spPr bwMode="auto">
          <a:xfrm>
            <a:off x="7519144" y="383860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0" name="Oval 367"/>
          <p:cNvSpPr>
            <a:spLocks noChangeArrowheads="1"/>
          </p:cNvSpPr>
          <p:nvPr/>
        </p:nvSpPr>
        <p:spPr bwMode="auto">
          <a:xfrm>
            <a:off x="7354044" y="3757637"/>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1" name="Oval 368"/>
          <p:cNvSpPr>
            <a:spLocks noChangeArrowheads="1"/>
          </p:cNvSpPr>
          <p:nvPr/>
        </p:nvSpPr>
        <p:spPr bwMode="auto">
          <a:xfrm>
            <a:off x="7512794" y="380208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2" name="Oval 369"/>
          <p:cNvSpPr>
            <a:spLocks noChangeArrowheads="1"/>
          </p:cNvSpPr>
          <p:nvPr/>
        </p:nvSpPr>
        <p:spPr bwMode="auto">
          <a:xfrm>
            <a:off x="7728694" y="36973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3" name="Oval 370"/>
          <p:cNvSpPr>
            <a:spLocks noChangeArrowheads="1"/>
          </p:cNvSpPr>
          <p:nvPr/>
        </p:nvSpPr>
        <p:spPr bwMode="auto">
          <a:xfrm>
            <a:off x="7785844" y="381796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4" name="Oval 371"/>
          <p:cNvSpPr>
            <a:spLocks noChangeArrowheads="1"/>
          </p:cNvSpPr>
          <p:nvPr/>
        </p:nvSpPr>
        <p:spPr bwMode="auto">
          <a:xfrm>
            <a:off x="7579469" y="36973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5" name="Oval 372"/>
          <p:cNvSpPr>
            <a:spLocks noChangeArrowheads="1"/>
          </p:cNvSpPr>
          <p:nvPr/>
        </p:nvSpPr>
        <p:spPr bwMode="auto">
          <a:xfrm>
            <a:off x="7579469" y="38687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6" name="Oval 373"/>
          <p:cNvSpPr>
            <a:spLocks noChangeArrowheads="1"/>
          </p:cNvSpPr>
          <p:nvPr/>
        </p:nvSpPr>
        <p:spPr bwMode="auto">
          <a:xfrm>
            <a:off x="7662019" y="380843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7" name="Oval 374"/>
          <p:cNvSpPr>
            <a:spLocks noChangeArrowheads="1"/>
          </p:cNvSpPr>
          <p:nvPr/>
        </p:nvSpPr>
        <p:spPr bwMode="auto">
          <a:xfrm>
            <a:off x="7679482" y="388305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8" name="Oval 375"/>
          <p:cNvSpPr>
            <a:spLocks noChangeArrowheads="1"/>
          </p:cNvSpPr>
          <p:nvPr/>
        </p:nvSpPr>
        <p:spPr bwMode="auto">
          <a:xfrm>
            <a:off x="7512794" y="38020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9" name="Oval 376"/>
          <p:cNvSpPr>
            <a:spLocks noChangeArrowheads="1"/>
          </p:cNvSpPr>
          <p:nvPr/>
        </p:nvSpPr>
        <p:spPr bwMode="auto">
          <a:xfrm>
            <a:off x="7576294" y="36973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0" name="Oval 377"/>
          <p:cNvSpPr>
            <a:spLocks noChangeArrowheads="1"/>
          </p:cNvSpPr>
          <p:nvPr/>
        </p:nvSpPr>
        <p:spPr bwMode="auto">
          <a:xfrm>
            <a:off x="7962057" y="34782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1" name="Oval 378"/>
          <p:cNvSpPr>
            <a:spLocks noChangeArrowheads="1"/>
          </p:cNvSpPr>
          <p:nvPr/>
        </p:nvSpPr>
        <p:spPr bwMode="auto">
          <a:xfrm>
            <a:off x="7754094" y="34036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2" name="Oval 379"/>
          <p:cNvSpPr>
            <a:spLocks noChangeArrowheads="1"/>
          </p:cNvSpPr>
          <p:nvPr/>
        </p:nvSpPr>
        <p:spPr bwMode="auto">
          <a:xfrm>
            <a:off x="7550894" y="328456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3" name="Oval 380"/>
          <p:cNvSpPr>
            <a:spLocks noChangeArrowheads="1"/>
          </p:cNvSpPr>
          <p:nvPr/>
        </p:nvSpPr>
        <p:spPr bwMode="auto">
          <a:xfrm>
            <a:off x="7550894" y="345442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4" name="Oval 381"/>
          <p:cNvSpPr>
            <a:spLocks noChangeArrowheads="1"/>
          </p:cNvSpPr>
          <p:nvPr/>
        </p:nvSpPr>
        <p:spPr bwMode="auto">
          <a:xfrm>
            <a:off x="7633444" y="3392512"/>
            <a:ext cx="144463"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5" name="Oval 382"/>
          <p:cNvSpPr>
            <a:spLocks noChangeArrowheads="1"/>
          </p:cNvSpPr>
          <p:nvPr/>
        </p:nvSpPr>
        <p:spPr bwMode="auto">
          <a:xfrm>
            <a:off x="7647732" y="347030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6" name="Oval 383"/>
          <p:cNvSpPr>
            <a:spLocks noChangeArrowheads="1"/>
          </p:cNvSpPr>
          <p:nvPr/>
        </p:nvSpPr>
        <p:spPr bwMode="auto">
          <a:xfrm>
            <a:off x="7484219" y="339092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7" name="Oval 384"/>
          <p:cNvSpPr>
            <a:spLocks noChangeArrowheads="1"/>
          </p:cNvSpPr>
          <p:nvPr/>
        </p:nvSpPr>
        <p:spPr bwMode="auto">
          <a:xfrm>
            <a:off x="7642969" y="343378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8" name="Oval 385"/>
          <p:cNvSpPr>
            <a:spLocks noChangeArrowheads="1"/>
          </p:cNvSpPr>
          <p:nvPr/>
        </p:nvSpPr>
        <p:spPr bwMode="auto">
          <a:xfrm>
            <a:off x="7858869" y="33290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9" name="Oval 386"/>
          <p:cNvSpPr>
            <a:spLocks noChangeArrowheads="1"/>
          </p:cNvSpPr>
          <p:nvPr/>
        </p:nvSpPr>
        <p:spPr bwMode="auto">
          <a:xfrm>
            <a:off x="7916019" y="345125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0" name="Oval 387"/>
          <p:cNvSpPr>
            <a:spLocks noChangeArrowheads="1"/>
          </p:cNvSpPr>
          <p:nvPr/>
        </p:nvSpPr>
        <p:spPr bwMode="auto">
          <a:xfrm>
            <a:off x="7708057" y="332901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1" name="Oval 388"/>
          <p:cNvSpPr>
            <a:spLocks noChangeArrowheads="1"/>
          </p:cNvSpPr>
          <p:nvPr/>
        </p:nvSpPr>
        <p:spPr bwMode="auto">
          <a:xfrm>
            <a:off x="7708057" y="350046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2" name="Oval 389"/>
          <p:cNvSpPr>
            <a:spLocks noChangeArrowheads="1"/>
          </p:cNvSpPr>
          <p:nvPr/>
        </p:nvSpPr>
        <p:spPr bwMode="auto">
          <a:xfrm>
            <a:off x="7792194" y="344013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3" name="Oval 390"/>
          <p:cNvSpPr>
            <a:spLocks noChangeArrowheads="1"/>
          </p:cNvSpPr>
          <p:nvPr/>
        </p:nvSpPr>
        <p:spPr bwMode="auto">
          <a:xfrm>
            <a:off x="7809657" y="35147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4" name="Oval 391"/>
          <p:cNvSpPr>
            <a:spLocks noChangeArrowheads="1"/>
          </p:cNvSpPr>
          <p:nvPr/>
        </p:nvSpPr>
        <p:spPr bwMode="auto">
          <a:xfrm>
            <a:off x="7642969" y="343378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5" name="Oval 392"/>
          <p:cNvSpPr>
            <a:spLocks noChangeArrowheads="1"/>
          </p:cNvSpPr>
          <p:nvPr/>
        </p:nvSpPr>
        <p:spPr bwMode="auto">
          <a:xfrm>
            <a:off x="7704882" y="332901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6" name="Oval 393"/>
          <p:cNvSpPr>
            <a:spLocks noChangeArrowheads="1"/>
          </p:cNvSpPr>
          <p:nvPr/>
        </p:nvSpPr>
        <p:spPr bwMode="auto">
          <a:xfrm>
            <a:off x="8485932" y="350046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7" name="Oval 394"/>
          <p:cNvSpPr>
            <a:spLocks noChangeArrowheads="1"/>
          </p:cNvSpPr>
          <p:nvPr/>
        </p:nvSpPr>
        <p:spPr bwMode="auto">
          <a:xfrm>
            <a:off x="8277969" y="342585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8" name="Oval 395"/>
          <p:cNvSpPr>
            <a:spLocks noChangeArrowheads="1"/>
          </p:cNvSpPr>
          <p:nvPr/>
        </p:nvSpPr>
        <p:spPr bwMode="auto">
          <a:xfrm>
            <a:off x="8074769" y="33067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9" name="Oval 396"/>
          <p:cNvSpPr>
            <a:spLocks noChangeArrowheads="1"/>
          </p:cNvSpPr>
          <p:nvPr/>
        </p:nvSpPr>
        <p:spPr bwMode="auto">
          <a:xfrm>
            <a:off x="8074769" y="34766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0" name="Oval 397"/>
          <p:cNvSpPr>
            <a:spLocks noChangeArrowheads="1"/>
          </p:cNvSpPr>
          <p:nvPr/>
        </p:nvSpPr>
        <p:spPr bwMode="auto">
          <a:xfrm>
            <a:off x="8157319" y="3414737"/>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1" name="Oval 398"/>
          <p:cNvSpPr>
            <a:spLocks noChangeArrowheads="1"/>
          </p:cNvSpPr>
          <p:nvPr/>
        </p:nvSpPr>
        <p:spPr bwMode="auto">
          <a:xfrm>
            <a:off x="8171607" y="349252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2" name="Oval 399"/>
          <p:cNvSpPr>
            <a:spLocks noChangeArrowheads="1"/>
          </p:cNvSpPr>
          <p:nvPr/>
        </p:nvSpPr>
        <p:spPr bwMode="auto">
          <a:xfrm>
            <a:off x="8008094" y="34115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3" name="Oval 400"/>
          <p:cNvSpPr>
            <a:spLocks noChangeArrowheads="1"/>
          </p:cNvSpPr>
          <p:nvPr/>
        </p:nvSpPr>
        <p:spPr bwMode="auto">
          <a:xfrm>
            <a:off x="8166844" y="345601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4" name="Oval 401"/>
          <p:cNvSpPr>
            <a:spLocks noChangeArrowheads="1"/>
          </p:cNvSpPr>
          <p:nvPr/>
        </p:nvSpPr>
        <p:spPr bwMode="auto">
          <a:xfrm>
            <a:off x="8382744" y="33512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5" name="Oval 402"/>
          <p:cNvSpPr>
            <a:spLocks noChangeArrowheads="1"/>
          </p:cNvSpPr>
          <p:nvPr/>
        </p:nvSpPr>
        <p:spPr bwMode="auto">
          <a:xfrm>
            <a:off x="8439894" y="347347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6" name="Oval 403"/>
          <p:cNvSpPr>
            <a:spLocks noChangeArrowheads="1"/>
          </p:cNvSpPr>
          <p:nvPr/>
        </p:nvSpPr>
        <p:spPr bwMode="auto">
          <a:xfrm>
            <a:off x="8231932" y="33512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7" name="Oval 404"/>
          <p:cNvSpPr>
            <a:spLocks noChangeArrowheads="1"/>
          </p:cNvSpPr>
          <p:nvPr/>
        </p:nvSpPr>
        <p:spPr bwMode="auto">
          <a:xfrm>
            <a:off x="8231932" y="352268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8" name="Oval 405"/>
          <p:cNvSpPr>
            <a:spLocks noChangeArrowheads="1"/>
          </p:cNvSpPr>
          <p:nvPr/>
        </p:nvSpPr>
        <p:spPr bwMode="auto">
          <a:xfrm>
            <a:off x="8316069" y="346236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9" name="Oval 406"/>
          <p:cNvSpPr>
            <a:spLocks noChangeArrowheads="1"/>
          </p:cNvSpPr>
          <p:nvPr/>
        </p:nvSpPr>
        <p:spPr bwMode="auto">
          <a:xfrm>
            <a:off x="8333532" y="353697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0" name="Oval 407"/>
          <p:cNvSpPr>
            <a:spLocks noChangeArrowheads="1"/>
          </p:cNvSpPr>
          <p:nvPr/>
        </p:nvSpPr>
        <p:spPr bwMode="auto">
          <a:xfrm>
            <a:off x="8166844" y="345601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1" name="Oval 408"/>
          <p:cNvSpPr>
            <a:spLocks noChangeArrowheads="1"/>
          </p:cNvSpPr>
          <p:nvPr/>
        </p:nvSpPr>
        <p:spPr bwMode="auto">
          <a:xfrm>
            <a:off x="8228757" y="33512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2" name="Oval 409"/>
          <p:cNvSpPr>
            <a:spLocks noChangeArrowheads="1"/>
          </p:cNvSpPr>
          <p:nvPr/>
        </p:nvSpPr>
        <p:spPr bwMode="auto">
          <a:xfrm>
            <a:off x="7569944" y="350046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3" name="Oval 410"/>
          <p:cNvSpPr>
            <a:spLocks noChangeArrowheads="1"/>
          </p:cNvSpPr>
          <p:nvPr/>
        </p:nvSpPr>
        <p:spPr bwMode="auto">
          <a:xfrm>
            <a:off x="7363569" y="34258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4" name="Oval 411"/>
          <p:cNvSpPr>
            <a:spLocks noChangeArrowheads="1"/>
          </p:cNvSpPr>
          <p:nvPr/>
        </p:nvSpPr>
        <p:spPr bwMode="auto">
          <a:xfrm>
            <a:off x="7158782" y="33067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5" name="Oval 412"/>
          <p:cNvSpPr>
            <a:spLocks noChangeArrowheads="1"/>
          </p:cNvSpPr>
          <p:nvPr/>
        </p:nvSpPr>
        <p:spPr bwMode="auto">
          <a:xfrm>
            <a:off x="7158782" y="34766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6" name="Oval 413"/>
          <p:cNvSpPr>
            <a:spLocks noChangeArrowheads="1"/>
          </p:cNvSpPr>
          <p:nvPr/>
        </p:nvSpPr>
        <p:spPr bwMode="auto">
          <a:xfrm>
            <a:off x="7242919" y="3414737"/>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7" name="Oval 414"/>
          <p:cNvSpPr>
            <a:spLocks noChangeArrowheads="1"/>
          </p:cNvSpPr>
          <p:nvPr/>
        </p:nvSpPr>
        <p:spPr bwMode="auto">
          <a:xfrm>
            <a:off x="7257207" y="349252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8" name="Oval 415"/>
          <p:cNvSpPr>
            <a:spLocks noChangeArrowheads="1"/>
          </p:cNvSpPr>
          <p:nvPr/>
        </p:nvSpPr>
        <p:spPr bwMode="auto">
          <a:xfrm>
            <a:off x="7092107" y="341156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9" name="Oval 416"/>
          <p:cNvSpPr>
            <a:spLocks noChangeArrowheads="1"/>
          </p:cNvSpPr>
          <p:nvPr/>
        </p:nvSpPr>
        <p:spPr bwMode="auto">
          <a:xfrm>
            <a:off x="7250857" y="345601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0" name="Oval 417"/>
          <p:cNvSpPr>
            <a:spLocks noChangeArrowheads="1"/>
          </p:cNvSpPr>
          <p:nvPr/>
        </p:nvSpPr>
        <p:spPr bwMode="auto">
          <a:xfrm>
            <a:off x="7466757" y="33512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1" name="Oval 418"/>
          <p:cNvSpPr>
            <a:spLocks noChangeArrowheads="1"/>
          </p:cNvSpPr>
          <p:nvPr/>
        </p:nvSpPr>
        <p:spPr bwMode="auto">
          <a:xfrm>
            <a:off x="7523907" y="347347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2" name="Oval 419"/>
          <p:cNvSpPr>
            <a:spLocks noChangeArrowheads="1"/>
          </p:cNvSpPr>
          <p:nvPr/>
        </p:nvSpPr>
        <p:spPr bwMode="auto">
          <a:xfrm>
            <a:off x="7317532" y="33512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3" name="Oval 420"/>
          <p:cNvSpPr>
            <a:spLocks noChangeArrowheads="1"/>
          </p:cNvSpPr>
          <p:nvPr/>
        </p:nvSpPr>
        <p:spPr bwMode="auto">
          <a:xfrm>
            <a:off x="7317532" y="35226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4" name="Oval 421"/>
          <p:cNvSpPr>
            <a:spLocks noChangeArrowheads="1"/>
          </p:cNvSpPr>
          <p:nvPr/>
        </p:nvSpPr>
        <p:spPr bwMode="auto">
          <a:xfrm>
            <a:off x="7400082" y="346236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5" name="Oval 422"/>
          <p:cNvSpPr>
            <a:spLocks noChangeArrowheads="1"/>
          </p:cNvSpPr>
          <p:nvPr/>
        </p:nvSpPr>
        <p:spPr bwMode="auto">
          <a:xfrm>
            <a:off x="7417544" y="353697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6" name="Oval 423"/>
          <p:cNvSpPr>
            <a:spLocks noChangeArrowheads="1"/>
          </p:cNvSpPr>
          <p:nvPr/>
        </p:nvSpPr>
        <p:spPr bwMode="auto">
          <a:xfrm>
            <a:off x="7250857" y="345601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7" name="Oval 424"/>
          <p:cNvSpPr>
            <a:spLocks noChangeArrowheads="1"/>
          </p:cNvSpPr>
          <p:nvPr/>
        </p:nvSpPr>
        <p:spPr bwMode="auto">
          <a:xfrm>
            <a:off x="7314357" y="33512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8" name="Oval 425"/>
          <p:cNvSpPr>
            <a:spLocks noChangeArrowheads="1"/>
          </p:cNvSpPr>
          <p:nvPr/>
        </p:nvSpPr>
        <p:spPr bwMode="auto">
          <a:xfrm>
            <a:off x="8614519" y="482761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9" name="Oval 426"/>
          <p:cNvSpPr>
            <a:spLocks noChangeArrowheads="1"/>
          </p:cNvSpPr>
          <p:nvPr/>
        </p:nvSpPr>
        <p:spPr bwMode="auto">
          <a:xfrm>
            <a:off x="8408144" y="475300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0" name="Oval 427"/>
          <p:cNvSpPr>
            <a:spLocks noChangeArrowheads="1"/>
          </p:cNvSpPr>
          <p:nvPr/>
        </p:nvSpPr>
        <p:spPr bwMode="auto">
          <a:xfrm>
            <a:off x="8203357" y="46339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1" name="Oval 428"/>
          <p:cNvSpPr>
            <a:spLocks noChangeArrowheads="1"/>
          </p:cNvSpPr>
          <p:nvPr/>
        </p:nvSpPr>
        <p:spPr bwMode="auto">
          <a:xfrm>
            <a:off x="8203357" y="4802212"/>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2" name="Oval 429"/>
          <p:cNvSpPr>
            <a:spLocks noChangeArrowheads="1"/>
          </p:cNvSpPr>
          <p:nvPr/>
        </p:nvSpPr>
        <p:spPr bwMode="auto">
          <a:xfrm>
            <a:off x="8287494" y="4741887"/>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3" name="Oval 430"/>
          <p:cNvSpPr>
            <a:spLocks noChangeArrowheads="1"/>
          </p:cNvSpPr>
          <p:nvPr/>
        </p:nvSpPr>
        <p:spPr bwMode="auto">
          <a:xfrm>
            <a:off x="8301782" y="481967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4" name="Oval 431"/>
          <p:cNvSpPr>
            <a:spLocks noChangeArrowheads="1"/>
          </p:cNvSpPr>
          <p:nvPr/>
        </p:nvSpPr>
        <p:spPr bwMode="auto">
          <a:xfrm>
            <a:off x="8136682" y="473871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5" name="Oval 432"/>
          <p:cNvSpPr>
            <a:spLocks noChangeArrowheads="1"/>
          </p:cNvSpPr>
          <p:nvPr/>
        </p:nvSpPr>
        <p:spPr bwMode="auto">
          <a:xfrm>
            <a:off x="8295432" y="478316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6" name="Oval 433"/>
          <p:cNvSpPr>
            <a:spLocks noChangeArrowheads="1"/>
          </p:cNvSpPr>
          <p:nvPr/>
        </p:nvSpPr>
        <p:spPr bwMode="auto">
          <a:xfrm>
            <a:off x="8511332" y="467838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7" name="Oval 434"/>
          <p:cNvSpPr>
            <a:spLocks noChangeArrowheads="1"/>
          </p:cNvSpPr>
          <p:nvPr/>
        </p:nvSpPr>
        <p:spPr bwMode="auto">
          <a:xfrm>
            <a:off x="8568482" y="480062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8" name="Oval 435"/>
          <p:cNvSpPr>
            <a:spLocks noChangeArrowheads="1"/>
          </p:cNvSpPr>
          <p:nvPr/>
        </p:nvSpPr>
        <p:spPr bwMode="auto">
          <a:xfrm>
            <a:off x="8362107" y="46783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9" name="Oval 436"/>
          <p:cNvSpPr>
            <a:spLocks noChangeArrowheads="1"/>
          </p:cNvSpPr>
          <p:nvPr/>
        </p:nvSpPr>
        <p:spPr bwMode="auto">
          <a:xfrm>
            <a:off x="8362107" y="48498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0" name="Oval 437"/>
          <p:cNvSpPr>
            <a:spLocks noChangeArrowheads="1"/>
          </p:cNvSpPr>
          <p:nvPr/>
        </p:nvSpPr>
        <p:spPr bwMode="auto">
          <a:xfrm>
            <a:off x="8444657" y="478951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1" name="Oval 438"/>
          <p:cNvSpPr>
            <a:spLocks noChangeArrowheads="1"/>
          </p:cNvSpPr>
          <p:nvPr/>
        </p:nvSpPr>
        <p:spPr bwMode="auto">
          <a:xfrm>
            <a:off x="8462119" y="48641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2" name="Oval 439"/>
          <p:cNvSpPr>
            <a:spLocks noChangeArrowheads="1"/>
          </p:cNvSpPr>
          <p:nvPr/>
        </p:nvSpPr>
        <p:spPr bwMode="auto">
          <a:xfrm>
            <a:off x="8295432" y="47831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3" name="Oval 440"/>
          <p:cNvSpPr>
            <a:spLocks noChangeArrowheads="1"/>
          </p:cNvSpPr>
          <p:nvPr/>
        </p:nvSpPr>
        <p:spPr bwMode="auto">
          <a:xfrm>
            <a:off x="8358932" y="46783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4" name="Oval 441"/>
          <p:cNvSpPr>
            <a:spLocks noChangeArrowheads="1"/>
          </p:cNvSpPr>
          <p:nvPr/>
        </p:nvSpPr>
        <p:spPr bwMode="auto">
          <a:xfrm>
            <a:off x="7962057" y="48276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5" name="Oval 442"/>
          <p:cNvSpPr>
            <a:spLocks noChangeArrowheads="1"/>
          </p:cNvSpPr>
          <p:nvPr/>
        </p:nvSpPr>
        <p:spPr bwMode="auto">
          <a:xfrm>
            <a:off x="7754094" y="475300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6" name="Oval 443"/>
          <p:cNvSpPr>
            <a:spLocks noChangeArrowheads="1"/>
          </p:cNvSpPr>
          <p:nvPr/>
        </p:nvSpPr>
        <p:spPr bwMode="auto">
          <a:xfrm>
            <a:off x="7550894" y="46339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7" name="Oval 444"/>
          <p:cNvSpPr>
            <a:spLocks noChangeArrowheads="1"/>
          </p:cNvSpPr>
          <p:nvPr/>
        </p:nvSpPr>
        <p:spPr bwMode="auto">
          <a:xfrm>
            <a:off x="7550894" y="480221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8" name="Oval 445"/>
          <p:cNvSpPr>
            <a:spLocks noChangeArrowheads="1"/>
          </p:cNvSpPr>
          <p:nvPr/>
        </p:nvSpPr>
        <p:spPr bwMode="auto">
          <a:xfrm>
            <a:off x="7633444" y="4741887"/>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9" name="Oval 446"/>
          <p:cNvSpPr>
            <a:spLocks noChangeArrowheads="1"/>
          </p:cNvSpPr>
          <p:nvPr/>
        </p:nvSpPr>
        <p:spPr bwMode="auto">
          <a:xfrm>
            <a:off x="7647732" y="481967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0" name="Oval 447"/>
          <p:cNvSpPr>
            <a:spLocks noChangeArrowheads="1"/>
          </p:cNvSpPr>
          <p:nvPr/>
        </p:nvSpPr>
        <p:spPr bwMode="auto">
          <a:xfrm>
            <a:off x="7484219" y="473871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1" name="Oval 448"/>
          <p:cNvSpPr>
            <a:spLocks noChangeArrowheads="1"/>
          </p:cNvSpPr>
          <p:nvPr/>
        </p:nvSpPr>
        <p:spPr bwMode="auto">
          <a:xfrm>
            <a:off x="7642969" y="478316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2" name="Oval 449"/>
          <p:cNvSpPr>
            <a:spLocks noChangeArrowheads="1"/>
          </p:cNvSpPr>
          <p:nvPr/>
        </p:nvSpPr>
        <p:spPr bwMode="auto">
          <a:xfrm>
            <a:off x="7858869" y="46783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3" name="Oval 450"/>
          <p:cNvSpPr>
            <a:spLocks noChangeArrowheads="1"/>
          </p:cNvSpPr>
          <p:nvPr/>
        </p:nvSpPr>
        <p:spPr bwMode="auto">
          <a:xfrm>
            <a:off x="7916019" y="480062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4" name="Oval 451"/>
          <p:cNvSpPr>
            <a:spLocks noChangeArrowheads="1"/>
          </p:cNvSpPr>
          <p:nvPr/>
        </p:nvSpPr>
        <p:spPr bwMode="auto">
          <a:xfrm>
            <a:off x="7708057" y="467838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5" name="Oval 452"/>
          <p:cNvSpPr>
            <a:spLocks noChangeArrowheads="1"/>
          </p:cNvSpPr>
          <p:nvPr/>
        </p:nvSpPr>
        <p:spPr bwMode="auto">
          <a:xfrm>
            <a:off x="7708057" y="48498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6" name="Oval 453"/>
          <p:cNvSpPr>
            <a:spLocks noChangeArrowheads="1"/>
          </p:cNvSpPr>
          <p:nvPr/>
        </p:nvSpPr>
        <p:spPr bwMode="auto">
          <a:xfrm>
            <a:off x="7792194" y="478951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7" name="Oval 454"/>
          <p:cNvSpPr>
            <a:spLocks noChangeArrowheads="1"/>
          </p:cNvSpPr>
          <p:nvPr/>
        </p:nvSpPr>
        <p:spPr bwMode="auto">
          <a:xfrm>
            <a:off x="7809657" y="486412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8" name="Oval 455"/>
          <p:cNvSpPr>
            <a:spLocks noChangeArrowheads="1"/>
          </p:cNvSpPr>
          <p:nvPr/>
        </p:nvSpPr>
        <p:spPr bwMode="auto">
          <a:xfrm>
            <a:off x="7642969" y="478316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9" name="Oval 456"/>
          <p:cNvSpPr>
            <a:spLocks noChangeArrowheads="1"/>
          </p:cNvSpPr>
          <p:nvPr/>
        </p:nvSpPr>
        <p:spPr bwMode="auto">
          <a:xfrm>
            <a:off x="7704882" y="467838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0" name="Oval 457"/>
          <p:cNvSpPr>
            <a:spLocks noChangeArrowheads="1"/>
          </p:cNvSpPr>
          <p:nvPr/>
        </p:nvSpPr>
        <p:spPr bwMode="auto">
          <a:xfrm>
            <a:off x="8090644" y="446090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1" name="Oval 458"/>
          <p:cNvSpPr>
            <a:spLocks noChangeArrowheads="1"/>
          </p:cNvSpPr>
          <p:nvPr/>
        </p:nvSpPr>
        <p:spPr bwMode="auto">
          <a:xfrm>
            <a:off x="7884269" y="438470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2" name="Oval 459"/>
          <p:cNvSpPr>
            <a:spLocks noChangeArrowheads="1"/>
          </p:cNvSpPr>
          <p:nvPr/>
        </p:nvSpPr>
        <p:spPr bwMode="auto">
          <a:xfrm>
            <a:off x="7679482" y="426722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3" name="Oval 460"/>
          <p:cNvSpPr>
            <a:spLocks noChangeArrowheads="1"/>
          </p:cNvSpPr>
          <p:nvPr/>
        </p:nvSpPr>
        <p:spPr bwMode="auto">
          <a:xfrm>
            <a:off x="7679482" y="443550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4" name="Oval 461"/>
          <p:cNvSpPr>
            <a:spLocks noChangeArrowheads="1"/>
          </p:cNvSpPr>
          <p:nvPr/>
        </p:nvSpPr>
        <p:spPr bwMode="auto">
          <a:xfrm>
            <a:off x="7763619" y="437517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5" name="Oval 462"/>
          <p:cNvSpPr>
            <a:spLocks noChangeArrowheads="1"/>
          </p:cNvSpPr>
          <p:nvPr/>
        </p:nvSpPr>
        <p:spPr bwMode="auto">
          <a:xfrm>
            <a:off x="7777907" y="445137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6" name="Oval 463"/>
          <p:cNvSpPr>
            <a:spLocks noChangeArrowheads="1"/>
          </p:cNvSpPr>
          <p:nvPr/>
        </p:nvSpPr>
        <p:spPr bwMode="auto">
          <a:xfrm>
            <a:off x="7612807" y="437200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7" name="Oval 464"/>
          <p:cNvSpPr>
            <a:spLocks noChangeArrowheads="1"/>
          </p:cNvSpPr>
          <p:nvPr/>
        </p:nvSpPr>
        <p:spPr bwMode="auto">
          <a:xfrm>
            <a:off x="7771557" y="441645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8" name="Oval 465"/>
          <p:cNvSpPr>
            <a:spLocks noChangeArrowheads="1"/>
          </p:cNvSpPr>
          <p:nvPr/>
        </p:nvSpPr>
        <p:spPr bwMode="auto">
          <a:xfrm>
            <a:off x="7987457" y="431008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9" name="Oval 466"/>
          <p:cNvSpPr>
            <a:spLocks noChangeArrowheads="1"/>
          </p:cNvSpPr>
          <p:nvPr/>
        </p:nvSpPr>
        <p:spPr bwMode="auto">
          <a:xfrm>
            <a:off x="8044607" y="443232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0" name="Oval 467"/>
          <p:cNvSpPr>
            <a:spLocks noChangeArrowheads="1"/>
          </p:cNvSpPr>
          <p:nvPr/>
        </p:nvSpPr>
        <p:spPr bwMode="auto">
          <a:xfrm>
            <a:off x="7838232" y="431008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1" name="Oval 468"/>
          <p:cNvSpPr>
            <a:spLocks noChangeArrowheads="1"/>
          </p:cNvSpPr>
          <p:nvPr/>
        </p:nvSpPr>
        <p:spPr bwMode="auto">
          <a:xfrm>
            <a:off x="7838232" y="44815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2" name="Oval 469"/>
          <p:cNvSpPr>
            <a:spLocks noChangeArrowheads="1"/>
          </p:cNvSpPr>
          <p:nvPr/>
        </p:nvSpPr>
        <p:spPr bwMode="auto">
          <a:xfrm>
            <a:off x="7920782" y="442121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3" name="Oval 470"/>
          <p:cNvSpPr>
            <a:spLocks noChangeArrowheads="1"/>
          </p:cNvSpPr>
          <p:nvPr/>
        </p:nvSpPr>
        <p:spPr bwMode="auto">
          <a:xfrm>
            <a:off x="7938244" y="449582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4" name="Oval 471"/>
          <p:cNvSpPr>
            <a:spLocks noChangeArrowheads="1"/>
          </p:cNvSpPr>
          <p:nvPr/>
        </p:nvSpPr>
        <p:spPr bwMode="auto">
          <a:xfrm>
            <a:off x="7771557" y="441645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5" name="Oval 472"/>
          <p:cNvSpPr>
            <a:spLocks noChangeArrowheads="1"/>
          </p:cNvSpPr>
          <p:nvPr/>
        </p:nvSpPr>
        <p:spPr bwMode="auto">
          <a:xfrm>
            <a:off x="7835057" y="431008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6" name="Oval 473"/>
          <p:cNvSpPr>
            <a:spLocks noChangeArrowheads="1"/>
          </p:cNvSpPr>
          <p:nvPr/>
        </p:nvSpPr>
        <p:spPr bwMode="auto">
          <a:xfrm>
            <a:off x="8614519" y="448153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7" name="Oval 474"/>
          <p:cNvSpPr>
            <a:spLocks noChangeArrowheads="1"/>
          </p:cNvSpPr>
          <p:nvPr/>
        </p:nvSpPr>
        <p:spPr bwMode="auto">
          <a:xfrm>
            <a:off x="8408144" y="4406925"/>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8" name="Oval 475"/>
          <p:cNvSpPr>
            <a:spLocks noChangeArrowheads="1"/>
          </p:cNvSpPr>
          <p:nvPr/>
        </p:nvSpPr>
        <p:spPr bwMode="auto">
          <a:xfrm>
            <a:off x="8203357" y="428945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9" name="Oval 476"/>
          <p:cNvSpPr>
            <a:spLocks noChangeArrowheads="1"/>
          </p:cNvSpPr>
          <p:nvPr/>
        </p:nvSpPr>
        <p:spPr bwMode="auto">
          <a:xfrm>
            <a:off x="8203357" y="445772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0" name="Oval 477"/>
          <p:cNvSpPr>
            <a:spLocks noChangeArrowheads="1"/>
          </p:cNvSpPr>
          <p:nvPr/>
        </p:nvSpPr>
        <p:spPr bwMode="auto">
          <a:xfrm>
            <a:off x="8287494" y="4395812"/>
            <a:ext cx="142875"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1" name="Oval 478"/>
          <p:cNvSpPr>
            <a:spLocks noChangeArrowheads="1"/>
          </p:cNvSpPr>
          <p:nvPr/>
        </p:nvSpPr>
        <p:spPr bwMode="auto">
          <a:xfrm>
            <a:off x="8301782" y="447360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2" name="Oval 479"/>
          <p:cNvSpPr>
            <a:spLocks noChangeArrowheads="1"/>
          </p:cNvSpPr>
          <p:nvPr/>
        </p:nvSpPr>
        <p:spPr bwMode="auto">
          <a:xfrm>
            <a:off x="8136682" y="4394225"/>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3" name="Oval 480"/>
          <p:cNvSpPr>
            <a:spLocks noChangeArrowheads="1"/>
          </p:cNvSpPr>
          <p:nvPr/>
        </p:nvSpPr>
        <p:spPr bwMode="auto">
          <a:xfrm>
            <a:off x="8295432" y="443867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4" name="Oval 481"/>
          <p:cNvSpPr>
            <a:spLocks noChangeArrowheads="1"/>
          </p:cNvSpPr>
          <p:nvPr/>
        </p:nvSpPr>
        <p:spPr bwMode="auto">
          <a:xfrm>
            <a:off x="8511332" y="433231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5" name="Oval 482"/>
          <p:cNvSpPr>
            <a:spLocks noChangeArrowheads="1"/>
          </p:cNvSpPr>
          <p:nvPr/>
        </p:nvSpPr>
        <p:spPr bwMode="auto">
          <a:xfrm>
            <a:off x="8568482" y="445455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6" name="Oval 483"/>
          <p:cNvSpPr>
            <a:spLocks noChangeArrowheads="1"/>
          </p:cNvSpPr>
          <p:nvPr/>
        </p:nvSpPr>
        <p:spPr bwMode="auto">
          <a:xfrm>
            <a:off x="8362107" y="43323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7" name="Oval 484"/>
          <p:cNvSpPr>
            <a:spLocks noChangeArrowheads="1"/>
          </p:cNvSpPr>
          <p:nvPr/>
        </p:nvSpPr>
        <p:spPr bwMode="auto">
          <a:xfrm>
            <a:off x="8362107" y="450376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8" name="Oval 485"/>
          <p:cNvSpPr>
            <a:spLocks noChangeArrowheads="1"/>
          </p:cNvSpPr>
          <p:nvPr/>
        </p:nvSpPr>
        <p:spPr bwMode="auto">
          <a:xfrm>
            <a:off x="8444657" y="444343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9" name="Oval 486"/>
          <p:cNvSpPr>
            <a:spLocks noChangeArrowheads="1"/>
          </p:cNvSpPr>
          <p:nvPr/>
        </p:nvSpPr>
        <p:spPr bwMode="auto">
          <a:xfrm>
            <a:off x="8462119" y="451805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0" name="Oval 487"/>
          <p:cNvSpPr>
            <a:spLocks noChangeArrowheads="1"/>
          </p:cNvSpPr>
          <p:nvPr/>
        </p:nvSpPr>
        <p:spPr bwMode="auto">
          <a:xfrm>
            <a:off x="8295432" y="443867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1" name="Oval 488"/>
          <p:cNvSpPr>
            <a:spLocks noChangeArrowheads="1"/>
          </p:cNvSpPr>
          <p:nvPr/>
        </p:nvSpPr>
        <p:spPr bwMode="auto">
          <a:xfrm>
            <a:off x="8358932" y="43323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2" name="Oval 489"/>
          <p:cNvSpPr>
            <a:spLocks noChangeArrowheads="1"/>
          </p:cNvSpPr>
          <p:nvPr/>
        </p:nvSpPr>
        <p:spPr bwMode="auto">
          <a:xfrm>
            <a:off x="7700119" y="44815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3" name="Oval 490"/>
          <p:cNvSpPr>
            <a:spLocks noChangeArrowheads="1"/>
          </p:cNvSpPr>
          <p:nvPr/>
        </p:nvSpPr>
        <p:spPr bwMode="auto">
          <a:xfrm>
            <a:off x="7492157" y="4406925"/>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4" name="Oval 491"/>
          <p:cNvSpPr>
            <a:spLocks noChangeArrowheads="1"/>
          </p:cNvSpPr>
          <p:nvPr/>
        </p:nvSpPr>
        <p:spPr bwMode="auto">
          <a:xfrm>
            <a:off x="7288957" y="428945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5" name="Oval 492"/>
          <p:cNvSpPr>
            <a:spLocks noChangeArrowheads="1"/>
          </p:cNvSpPr>
          <p:nvPr/>
        </p:nvSpPr>
        <p:spPr bwMode="auto">
          <a:xfrm>
            <a:off x="7288957" y="445772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6" name="Oval 493"/>
          <p:cNvSpPr>
            <a:spLocks noChangeArrowheads="1"/>
          </p:cNvSpPr>
          <p:nvPr/>
        </p:nvSpPr>
        <p:spPr bwMode="auto">
          <a:xfrm>
            <a:off x="7371507" y="4395812"/>
            <a:ext cx="144462"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7" name="Oval 494"/>
          <p:cNvSpPr>
            <a:spLocks noChangeArrowheads="1"/>
          </p:cNvSpPr>
          <p:nvPr/>
        </p:nvSpPr>
        <p:spPr bwMode="auto">
          <a:xfrm>
            <a:off x="7385794" y="447360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8" name="Oval 495"/>
          <p:cNvSpPr>
            <a:spLocks noChangeArrowheads="1"/>
          </p:cNvSpPr>
          <p:nvPr/>
        </p:nvSpPr>
        <p:spPr bwMode="auto">
          <a:xfrm>
            <a:off x="7222282" y="439422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9" name="Oval 496"/>
          <p:cNvSpPr>
            <a:spLocks noChangeArrowheads="1"/>
          </p:cNvSpPr>
          <p:nvPr/>
        </p:nvSpPr>
        <p:spPr bwMode="auto">
          <a:xfrm>
            <a:off x="7381032" y="443867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0" name="Oval 497"/>
          <p:cNvSpPr>
            <a:spLocks noChangeArrowheads="1"/>
          </p:cNvSpPr>
          <p:nvPr/>
        </p:nvSpPr>
        <p:spPr bwMode="auto">
          <a:xfrm>
            <a:off x="7596932" y="433231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1" name="Oval 498"/>
          <p:cNvSpPr>
            <a:spLocks noChangeArrowheads="1"/>
          </p:cNvSpPr>
          <p:nvPr/>
        </p:nvSpPr>
        <p:spPr bwMode="auto">
          <a:xfrm>
            <a:off x="7654082" y="445455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2" name="Oval 499"/>
          <p:cNvSpPr>
            <a:spLocks noChangeArrowheads="1"/>
          </p:cNvSpPr>
          <p:nvPr/>
        </p:nvSpPr>
        <p:spPr bwMode="auto">
          <a:xfrm>
            <a:off x="7446119" y="433231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3" name="Oval 500"/>
          <p:cNvSpPr>
            <a:spLocks noChangeArrowheads="1"/>
          </p:cNvSpPr>
          <p:nvPr/>
        </p:nvSpPr>
        <p:spPr bwMode="auto">
          <a:xfrm>
            <a:off x="7446119" y="450376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4" name="Oval 501"/>
          <p:cNvSpPr>
            <a:spLocks noChangeArrowheads="1"/>
          </p:cNvSpPr>
          <p:nvPr/>
        </p:nvSpPr>
        <p:spPr bwMode="auto">
          <a:xfrm>
            <a:off x="7530257" y="444343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5" name="Oval 502"/>
          <p:cNvSpPr>
            <a:spLocks noChangeArrowheads="1"/>
          </p:cNvSpPr>
          <p:nvPr/>
        </p:nvSpPr>
        <p:spPr bwMode="auto">
          <a:xfrm>
            <a:off x="7547719" y="451805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6" name="Oval 503"/>
          <p:cNvSpPr>
            <a:spLocks noChangeArrowheads="1"/>
          </p:cNvSpPr>
          <p:nvPr/>
        </p:nvSpPr>
        <p:spPr bwMode="auto">
          <a:xfrm>
            <a:off x="7381032" y="443867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7" name="Oval 504"/>
          <p:cNvSpPr>
            <a:spLocks noChangeArrowheads="1"/>
          </p:cNvSpPr>
          <p:nvPr/>
        </p:nvSpPr>
        <p:spPr bwMode="auto">
          <a:xfrm>
            <a:off x="7442944" y="433231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8" name="Line 505"/>
          <p:cNvSpPr>
            <a:spLocks noChangeShapeType="1"/>
          </p:cNvSpPr>
          <p:nvPr/>
        </p:nvSpPr>
        <p:spPr bwMode="auto">
          <a:xfrm>
            <a:off x="2915394" y="4148162"/>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019" name="Line 506"/>
          <p:cNvSpPr>
            <a:spLocks noChangeShapeType="1"/>
          </p:cNvSpPr>
          <p:nvPr/>
        </p:nvSpPr>
        <p:spPr bwMode="auto">
          <a:xfrm flipH="1">
            <a:off x="5868144" y="4076725"/>
            <a:ext cx="1223963"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grpSp>
        <p:nvGrpSpPr>
          <p:cNvPr id="1020" name="Group 507"/>
          <p:cNvGrpSpPr>
            <a:grpSpLocks/>
          </p:cNvGrpSpPr>
          <p:nvPr/>
        </p:nvGrpSpPr>
        <p:grpSpPr bwMode="auto">
          <a:xfrm>
            <a:off x="5939582" y="5372125"/>
            <a:ext cx="1727200" cy="366712"/>
            <a:chOff x="3379" y="2976"/>
            <a:chExt cx="1088" cy="231"/>
          </a:xfrm>
        </p:grpSpPr>
        <p:sp>
          <p:nvSpPr>
            <p:cNvPr id="1021" name="Text Box 508"/>
            <p:cNvSpPr txBox="1">
              <a:spLocks noChangeArrowheads="1"/>
            </p:cNvSpPr>
            <p:nvPr/>
          </p:nvSpPr>
          <p:spPr bwMode="auto">
            <a:xfrm>
              <a:off x="3379" y="2976"/>
              <a:ext cx="1088" cy="231"/>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tvorba nádoru</a:t>
              </a:r>
            </a:p>
          </p:txBody>
        </p:sp>
        <p:sp>
          <p:nvSpPr>
            <p:cNvPr id="1022" name="Line 509"/>
            <p:cNvSpPr>
              <a:spLocks noChangeShapeType="1"/>
            </p:cNvSpPr>
            <p:nvPr/>
          </p:nvSpPr>
          <p:spPr bwMode="auto">
            <a:xfrm flipH="1">
              <a:off x="3424" y="2976"/>
              <a:ext cx="907"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grpSp>
      <p:sp>
        <p:nvSpPr>
          <p:cNvPr id="1023" name="Text Box 510"/>
          <p:cNvSpPr txBox="1">
            <a:spLocks noChangeArrowheads="1"/>
          </p:cNvSpPr>
          <p:nvPr/>
        </p:nvSpPr>
        <p:spPr bwMode="auto">
          <a:xfrm>
            <a:off x="5868144" y="4076725"/>
            <a:ext cx="1439863"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regenerace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6964" y="432048"/>
            <a:ext cx="9150964" cy="6453336"/>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AutoShape 2"/>
          <p:cNvSpPr>
            <a:spLocks noChangeArrowheads="1"/>
          </p:cNvSpPr>
          <p:nvPr/>
        </p:nvSpPr>
        <p:spPr bwMode="auto">
          <a:xfrm>
            <a:off x="1548829" y="5878339"/>
            <a:ext cx="7559675" cy="935037"/>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nádorovost</a:t>
            </a:r>
          </a:p>
        </p:txBody>
      </p:sp>
      <p:sp>
        <p:nvSpPr>
          <p:cNvPr id="512" name="AutoShape 3"/>
          <p:cNvSpPr>
            <a:spLocks noChangeArrowheads="1"/>
          </p:cNvSpPr>
          <p:nvPr/>
        </p:nvSpPr>
        <p:spPr bwMode="auto">
          <a:xfrm flipH="1">
            <a:off x="1475234" y="1341834"/>
            <a:ext cx="7272337" cy="935038"/>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ontogeneze</a:t>
            </a:r>
          </a:p>
        </p:txBody>
      </p:sp>
      <p:sp>
        <p:nvSpPr>
          <p:cNvPr id="513" name="Text Box 4"/>
          <p:cNvSpPr txBox="1">
            <a:spLocks noChangeArrowheads="1"/>
          </p:cNvSpPr>
          <p:nvPr/>
        </p:nvSpPr>
        <p:spPr bwMode="auto">
          <a:xfrm>
            <a:off x="1116459" y="2610767"/>
            <a:ext cx="13684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blastocysta</a:t>
            </a:r>
          </a:p>
        </p:txBody>
      </p:sp>
      <p:sp>
        <p:nvSpPr>
          <p:cNvPr id="514" name="Text Box 5"/>
          <p:cNvSpPr txBox="1">
            <a:spLocks noChangeArrowheads="1"/>
          </p:cNvSpPr>
          <p:nvPr/>
        </p:nvSpPr>
        <p:spPr bwMode="auto">
          <a:xfrm>
            <a:off x="3419921" y="2539330"/>
            <a:ext cx="2736850"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vyvíjející se tkáň (orgán)</a:t>
            </a:r>
          </a:p>
        </p:txBody>
      </p:sp>
      <p:sp>
        <p:nvSpPr>
          <p:cNvPr id="515" name="Text Box 6"/>
          <p:cNvSpPr txBox="1">
            <a:spLocks noChangeArrowheads="1"/>
          </p:cNvSpPr>
          <p:nvPr/>
        </p:nvSpPr>
        <p:spPr bwMode="auto">
          <a:xfrm>
            <a:off x="6948934" y="2539330"/>
            <a:ext cx="2087562"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dospělá tkáň</a:t>
            </a:r>
          </a:p>
        </p:txBody>
      </p:sp>
      <p:sp>
        <p:nvSpPr>
          <p:cNvPr id="516" name="Oval 7"/>
          <p:cNvSpPr>
            <a:spLocks noChangeArrowheads="1"/>
          </p:cNvSpPr>
          <p:nvPr/>
        </p:nvSpPr>
        <p:spPr bwMode="auto">
          <a:xfrm>
            <a:off x="1273621" y="3287042"/>
            <a:ext cx="1209675" cy="12827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7" name="Oval 8"/>
          <p:cNvSpPr>
            <a:spLocks noChangeArrowheads="1"/>
          </p:cNvSpPr>
          <p:nvPr/>
        </p:nvSpPr>
        <p:spPr bwMode="auto">
          <a:xfrm>
            <a:off x="1975296" y="4282405"/>
            <a:ext cx="147638"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8" name="Oval 9"/>
          <p:cNvSpPr>
            <a:spLocks noChangeArrowheads="1"/>
          </p:cNvSpPr>
          <p:nvPr/>
        </p:nvSpPr>
        <p:spPr bwMode="auto">
          <a:xfrm>
            <a:off x="1768921" y="4207792"/>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9" name="Oval 10"/>
          <p:cNvSpPr>
            <a:spLocks noChangeArrowheads="1"/>
          </p:cNvSpPr>
          <p:nvPr/>
        </p:nvSpPr>
        <p:spPr bwMode="auto">
          <a:xfrm>
            <a:off x="1564134" y="4088730"/>
            <a:ext cx="147637" cy="166687"/>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0" name="Oval 11"/>
          <p:cNvSpPr>
            <a:spLocks noChangeArrowheads="1"/>
          </p:cNvSpPr>
          <p:nvPr/>
        </p:nvSpPr>
        <p:spPr bwMode="auto">
          <a:xfrm>
            <a:off x="1564134" y="4257005"/>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1" name="Oval 12"/>
          <p:cNvSpPr>
            <a:spLocks noChangeArrowheads="1"/>
          </p:cNvSpPr>
          <p:nvPr/>
        </p:nvSpPr>
        <p:spPr bwMode="auto">
          <a:xfrm>
            <a:off x="1648271" y="4196680"/>
            <a:ext cx="142875"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2" name="Oval 13"/>
          <p:cNvSpPr>
            <a:spLocks noChangeArrowheads="1"/>
          </p:cNvSpPr>
          <p:nvPr/>
        </p:nvSpPr>
        <p:spPr bwMode="auto">
          <a:xfrm>
            <a:off x="1662559" y="4274467"/>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3" name="Oval 14"/>
          <p:cNvSpPr>
            <a:spLocks noChangeArrowheads="1"/>
          </p:cNvSpPr>
          <p:nvPr/>
        </p:nvSpPr>
        <p:spPr bwMode="auto">
          <a:xfrm>
            <a:off x="1497459" y="4193505"/>
            <a:ext cx="150812"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4" name="Oval 15"/>
          <p:cNvSpPr>
            <a:spLocks noChangeArrowheads="1"/>
          </p:cNvSpPr>
          <p:nvPr/>
        </p:nvSpPr>
        <p:spPr bwMode="auto">
          <a:xfrm>
            <a:off x="1656209" y="4237955"/>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5" name="Oval 16"/>
          <p:cNvSpPr>
            <a:spLocks noChangeArrowheads="1"/>
          </p:cNvSpPr>
          <p:nvPr/>
        </p:nvSpPr>
        <p:spPr bwMode="auto">
          <a:xfrm>
            <a:off x="1872109" y="4133180"/>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6" name="Oval 17"/>
          <p:cNvSpPr>
            <a:spLocks noChangeArrowheads="1"/>
          </p:cNvSpPr>
          <p:nvPr/>
        </p:nvSpPr>
        <p:spPr bwMode="auto">
          <a:xfrm>
            <a:off x="1929259" y="4255417"/>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7" name="Oval 18"/>
          <p:cNvSpPr>
            <a:spLocks noChangeArrowheads="1"/>
          </p:cNvSpPr>
          <p:nvPr/>
        </p:nvSpPr>
        <p:spPr bwMode="auto">
          <a:xfrm>
            <a:off x="1722884" y="4133180"/>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8" name="Oval 19"/>
          <p:cNvSpPr>
            <a:spLocks noChangeArrowheads="1"/>
          </p:cNvSpPr>
          <p:nvPr/>
        </p:nvSpPr>
        <p:spPr bwMode="auto">
          <a:xfrm>
            <a:off x="1722884" y="4304630"/>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9" name="Oval 20"/>
          <p:cNvSpPr>
            <a:spLocks noChangeArrowheads="1"/>
          </p:cNvSpPr>
          <p:nvPr/>
        </p:nvSpPr>
        <p:spPr bwMode="auto">
          <a:xfrm>
            <a:off x="1805434" y="4244305"/>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0" name="Oval 21"/>
          <p:cNvSpPr>
            <a:spLocks noChangeArrowheads="1"/>
          </p:cNvSpPr>
          <p:nvPr/>
        </p:nvSpPr>
        <p:spPr bwMode="auto">
          <a:xfrm>
            <a:off x="1822896" y="4318917"/>
            <a:ext cx="147638"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1" name="Oval 22"/>
          <p:cNvSpPr>
            <a:spLocks noChangeArrowheads="1"/>
          </p:cNvSpPr>
          <p:nvPr/>
        </p:nvSpPr>
        <p:spPr bwMode="auto">
          <a:xfrm>
            <a:off x="1656209" y="4237955"/>
            <a:ext cx="149225"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2" name="Oval 23"/>
          <p:cNvSpPr>
            <a:spLocks noChangeArrowheads="1"/>
          </p:cNvSpPr>
          <p:nvPr/>
        </p:nvSpPr>
        <p:spPr bwMode="auto">
          <a:xfrm>
            <a:off x="1719709" y="4133180"/>
            <a:ext cx="147637" cy="165100"/>
          </a:xfrm>
          <a:prstGeom prst="ellipse">
            <a:avLst/>
          </a:prstGeom>
          <a:solidFill>
            <a:srgbClr val="FF3300"/>
          </a:solidFill>
          <a:ln w="38100">
            <a:solidFill>
              <a:srgbClr val="FFFF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3" name="Oval 24"/>
          <p:cNvSpPr>
            <a:spLocks noChangeArrowheads="1"/>
          </p:cNvSpPr>
          <p:nvPr/>
        </p:nvSpPr>
        <p:spPr bwMode="auto">
          <a:xfrm>
            <a:off x="1354584" y="3377530"/>
            <a:ext cx="1055687" cy="1109662"/>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4" name="Oval 25"/>
          <p:cNvSpPr>
            <a:spLocks noChangeArrowheads="1"/>
          </p:cNvSpPr>
          <p:nvPr/>
        </p:nvSpPr>
        <p:spPr bwMode="auto">
          <a:xfrm>
            <a:off x="5475734" y="42824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5" name="Oval 26"/>
          <p:cNvSpPr>
            <a:spLocks noChangeArrowheads="1"/>
          </p:cNvSpPr>
          <p:nvPr/>
        </p:nvSpPr>
        <p:spPr bwMode="auto">
          <a:xfrm>
            <a:off x="5269359" y="42077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6" name="Oval 27"/>
          <p:cNvSpPr>
            <a:spLocks noChangeArrowheads="1"/>
          </p:cNvSpPr>
          <p:nvPr/>
        </p:nvSpPr>
        <p:spPr bwMode="auto">
          <a:xfrm>
            <a:off x="5064571" y="40887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7" name="Oval 28"/>
          <p:cNvSpPr>
            <a:spLocks noChangeArrowheads="1"/>
          </p:cNvSpPr>
          <p:nvPr/>
        </p:nvSpPr>
        <p:spPr bwMode="auto">
          <a:xfrm>
            <a:off x="5064571" y="425700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8" name="Oval 29"/>
          <p:cNvSpPr>
            <a:spLocks noChangeArrowheads="1"/>
          </p:cNvSpPr>
          <p:nvPr/>
        </p:nvSpPr>
        <p:spPr bwMode="auto">
          <a:xfrm>
            <a:off x="5148709" y="419668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9" name="Oval 30"/>
          <p:cNvSpPr>
            <a:spLocks noChangeArrowheads="1"/>
          </p:cNvSpPr>
          <p:nvPr/>
        </p:nvSpPr>
        <p:spPr bwMode="auto">
          <a:xfrm>
            <a:off x="5162996" y="42744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0" name="Oval 31"/>
          <p:cNvSpPr>
            <a:spLocks noChangeArrowheads="1"/>
          </p:cNvSpPr>
          <p:nvPr/>
        </p:nvSpPr>
        <p:spPr bwMode="auto">
          <a:xfrm>
            <a:off x="4997896" y="419350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1" name="Oval 32"/>
          <p:cNvSpPr>
            <a:spLocks noChangeArrowheads="1"/>
          </p:cNvSpPr>
          <p:nvPr/>
        </p:nvSpPr>
        <p:spPr bwMode="auto">
          <a:xfrm>
            <a:off x="5156646" y="423795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2" name="Oval 33"/>
          <p:cNvSpPr>
            <a:spLocks noChangeArrowheads="1"/>
          </p:cNvSpPr>
          <p:nvPr/>
        </p:nvSpPr>
        <p:spPr bwMode="auto">
          <a:xfrm>
            <a:off x="5372546" y="41331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3" name="Oval 34"/>
          <p:cNvSpPr>
            <a:spLocks noChangeArrowheads="1"/>
          </p:cNvSpPr>
          <p:nvPr/>
        </p:nvSpPr>
        <p:spPr bwMode="auto">
          <a:xfrm>
            <a:off x="5429696" y="4255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4" name="Oval 35"/>
          <p:cNvSpPr>
            <a:spLocks noChangeArrowheads="1"/>
          </p:cNvSpPr>
          <p:nvPr/>
        </p:nvSpPr>
        <p:spPr bwMode="auto">
          <a:xfrm>
            <a:off x="5223321" y="41331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5" name="Oval 36"/>
          <p:cNvSpPr>
            <a:spLocks noChangeArrowheads="1"/>
          </p:cNvSpPr>
          <p:nvPr/>
        </p:nvSpPr>
        <p:spPr bwMode="auto">
          <a:xfrm>
            <a:off x="5223321" y="43046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6" name="Oval 37"/>
          <p:cNvSpPr>
            <a:spLocks noChangeArrowheads="1"/>
          </p:cNvSpPr>
          <p:nvPr/>
        </p:nvSpPr>
        <p:spPr bwMode="auto">
          <a:xfrm>
            <a:off x="5305871" y="42443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7" name="Oval 38"/>
          <p:cNvSpPr>
            <a:spLocks noChangeArrowheads="1"/>
          </p:cNvSpPr>
          <p:nvPr/>
        </p:nvSpPr>
        <p:spPr bwMode="auto">
          <a:xfrm>
            <a:off x="5323334" y="43189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8" name="Oval 39"/>
          <p:cNvSpPr>
            <a:spLocks noChangeArrowheads="1"/>
          </p:cNvSpPr>
          <p:nvPr/>
        </p:nvSpPr>
        <p:spPr bwMode="auto">
          <a:xfrm>
            <a:off x="5156646" y="42379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9" name="Oval 40"/>
          <p:cNvSpPr>
            <a:spLocks noChangeArrowheads="1"/>
          </p:cNvSpPr>
          <p:nvPr/>
        </p:nvSpPr>
        <p:spPr bwMode="auto">
          <a:xfrm>
            <a:off x="5220146" y="41331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0" name="Oval 41"/>
          <p:cNvSpPr>
            <a:spLocks noChangeArrowheads="1"/>
          </p:cNvSpPr>
          <p:nvPr/>
        </p:nvSpPr>
        <p:spPr bwMode="auto">
          <a:xfrm>
            <a:off x="4823271" y="42824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1" name="Oval 42"/>
          <p:cNvSpPr>
            <a:spLocks noChangeArrowheads="1"/>
          </p:cNvSpPr>
          <p:nvPr/>
        </p:nvSpPr>
        <p:spPr bwMode="auto">
          <a:xfrm>
            <a:off x="4615309" y="420779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2" name="Oval 43"/>
          <p:cNvSpPr>
            <a:spLocks noChangeArrowheads="1"/>
          </p:cNvSpPr>
          <p:nvPr/>
        </p:nvSpPr>
        <p:spPr bwMode="auto">
          <a:xfrm>
            <a:off x="4412109" y="408873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3" name="Oval 44"/>
          <p:cNvSpPr>
            <a:spLocks noChangeArrowheads="1"/>
          </p:cNvSpPr>
          <p:nvPr/>
        </p:nvSpPr>
        <p:spPr bwMode="auto">
          <a:xfrm>
            <a:off x="4412109" y="42570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4" name="Oval 45"/>
          <p:cNvSpPr>
            <a:spLocks noChangeArrowheads="1"/>
          </p:cNvSpPr>
          <p:nvPr/>
        </p:nvSpPr>
        <p:spPr bwMode="auto">
          <a:xfrm>
            <a:off x="4494659" y="4196680"/>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5" name="Oval 46"/>
          <p:cNvSpPr>
            <a:spLocks noChangeArrowheads="1"/>
          </p:cNvSpPr>
          <p:nvPr/>
        </p:nvSpPr>
        <p:spPr bwMode="auto">
          <a:xfrm>
            <a:off x="4508946" y="42744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6" name="Oval 47"/>
          <p:cNvSpPr>
            <a:spLocks noChangeArrowheads="1"/>
          </p:cNvSpPr>
          <p:nvPr/>
        </p:nvSpPr>
        <p:spPr bwMode="auto">
          <a:xfrm>
            <a:off x="4345434" y="419350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7" name="Oval 48"/>
          <p:cNvSpPr>
            <a:spLocks noChangeArrowheads="1"/>
          </p:cNvSpPr>
          <p:nvPr/>
        </p:nvSpPr>
        <p:spPr bwMode="auto">
          <a:xfrm>
            <a:off x="4504184" y="4237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8" name="Oval 49"/>
          <p:cNvSpPr>
            <a:spLocks noChangeArrowheads="1"/>
          </p:cNvSpPr>
          <p:nvPr/>
        </p:nvSpPr>
        <p:spPr bwMode="auto">
          <a:xfrm>
            <a:off x="4720084" y="41331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9" name="Oval 50"/>
          <p:cNvSpPr>
            <a:spLocks noChangeArrowheads="1"/>
          </p:cNvSpPr>
          <p:nvPr/>
        </p:nvSpPr>
        <p:spPr bwMode="auto">
          <a:xfrm>
            <a:off x="4777234" y="42554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0" name="Oval 51"/>
          <p:cNvSpPr>
            <a:spLocks noChangeArrowheads="1"/>
          </p:cNvSpPr>
          <p:nvPr/>
        </p:nvSpPr>
        <p:spPr bwMode="auto">
          <a:xfrm>
            <a:off x="4569271" y="4133180"/>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1" name="Oval 52"/>
          <p:cNvSpPr>
            <a:spLocks noChangeArrowheads="1"/>
          </p:cNvSpPr>
          <p:nvPr/>
        </p:nvSpPr>
        <p:spPr bwMode="auto">
          <a:xfrm>
            <a:off x="4569271" y="43046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2" name="Oval 53"/>
          <p:cNvSpPr>
            <a:spLocks noChangeArrowheads="1"/>
          </p:cNvSpPr>
          <p:nvPr/>
        </p:nvSpPr>
        <p:spPr bwMode="auto">
          <a:xfrm>
            <a:off x="4653409" y="42443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3" name="Oval 54"/>
          <p:cNvSpPr>
            <a:spLocks noChangeArrowheads="1"/>
          </p:cNvSpPr>
          <p:nvPr/>
        </p:nvSpPr>
        <p:spPr bwMode="auto">
          <a:xfrm>
            <a:off x="4670871" y="43189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4" name="Oval 55"/>
          <p:cNvSpPr>
            <a:spLocks noChangeArrowheads="1"/>
          </p:cNvSpPr>
          <p:nvPr/>
        </p:nvSpPr>
        <p:spPr bwMode="auto">
          <a:xfrm>
            <a:off x="4504184" y="42379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5" name="Oval 56"/>
          <p:cNvSpPr>
            <a:spLocks noChangeArrowheads="1"/>
          </p:cNvSpPr>
          <p:nvPr/>
        </p:nvSpPr>
        <p:spPr bwMode="auto">
          <a:xfrm>
            <a:off x="4567684" y="4133180"/>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6" name="Oval 57"/>
          <p:cNvSpPr>
            <a:spLocks noChangeArrowheads="1"/>
          </p:cNvSpPr>
          <p:nvPr/>
        </p:nvSpPr>
        <p:spPr bwMode="auto">
          <a:xfrm>
            <a:off x="4951859" y="391410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7" name="Oval 58"/>
          <p:cNvSpPr>
            <a:spLocks noChangeArrowheads="1"/>
          </p:cNvSpPr>
          <p:nvPr/>
        </p:nvSpPr>
        <p:spPr bwMode="auto">
          <a:xfrm>
            <a:off x="4745484" y="383949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8" name="Oval 59"/>
          <p:cNvSpPr>
            <a:spLocks noChangeArrowheads="1"/>
          </p:cNvSpPr>
          <p:nvPr/>
        </p:nvSpPr>
        <p:spPr bwMode="auto">
          <a:xfrm>
            <a:off x="4540696" y="37204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9" name="Oval 60"/>
          <p:cNvSpPr>
            <a:spLocks noChangeArrowheads="1"/>
          </p:cNvSpPr>
          <p:nvPr/>
        </p:nvSpPr>
        <p:spPr bwMode="auto">
          <a:xfrm>
            <a:off x="4540696" y="3890292"/>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0" name="Oval 61"/>
          <p:cNvSpPr>
            <a:spLocks noChangeArrowheads="1"/>
          </p:cNvSpPr>
          <p:nvPr/>
        </p:nvSpPr>
        <p:spPr bwMode="auto">
          <a:xfrm>
            <a:off x="4624834" y="3828380"/>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1" name="Oval 62"/>
          <p:cNvSpPr>
            <a:spLocks noChangeArrowheads="1"/>
          </p:cNvSpPr>
          <p:nvPr/>
        </p:nvSpPr>
        <p:spPr bwMode="auto">
          <a:xfrm>
            <a:off x="4639121" y="39061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2" name="Oval 63"/>
          <p:cNvSpPr>
            <a:spLocks noChangeArrowheads="1"/>
          </p:cNvSpPr>
          <p:nvPr/>
        </p:nvSpPr>
        <p:spPr bwMode="auto">
          <a:xfrm>
            <a:off x="4474021" y="3826792"/>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3" name="Oval 64"/>
          <p:cNvSpPr>
            <a:spLocks noChangeArrowheads="1"/>
          </p:cNvSpPr>
          <p:nvPr/>
        </p:nvSpPr>
        <p:spPr bwMode="auto">
          <a:xfrm>
            <a:off x="4632771" y="3869655"/>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4" name="Oval 65"/>
          <p:cNvSpPr>
            <a:spLocks noChangeArrowheads="1"/>
          </p:cNvSpPr>
          <p:nvPr/>
        </p:nvSpPr>
        <p:spPr bwMode="auto">
          <a:xfrm>
            <a:off x="4848671" y="3764880"/>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5" name="Oval 66"/>
          <p:cNvSpPr>
            <a:spLocks noChangeArrowheads="1"/>
          </p:cNvSpPr>
          <p:nvPr/>
        </p:nvSpPr>
        <p:spPr bwMode="auto">
          <a:xfrm>
            <a:off x="4905821" y="3887117"/>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6" name="Oval 67"/>
          <p:cNvSpPr>
            <a:spLocks noChangeArrowheads="1"/>
          </p:cNvSpPr>
          <p:nvPr/>
        </p:nvSpPr>
        <p:spPr bwMode="auto">
          <a:xfrm>
            <a:off x="4699446" y="37648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7" name="Oval 68"/>
          <p:cNvSpPr>
            <a:spLocks noChangeArrowheads="1"/>
          </p:cNvSpPr>
          <p:nvPr/>
        </p:nvSpPr>
        <p:spPr bwMode="auto">
          <a:xfrm>
            <a:off x="4699446" y="39363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8" name="Oval 69"/>
          <p:cNvSpPr>
            <a:spLocks noChangeArrowheads="1"/>
          </p:cNvSpPr>
          <p:nvPr/>
        </p:nvSpPr>
        <p:spPr bwMode="auto">
          <a:xfrm>
            <a:off x="4781996" y="38760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9" name="Oval 70"/>
          <p:cNvSpPr>
            <a:spLocks noChangeArrowheads="1"/>
          </p:cNvSpPr>
          <p:nvPr/>
        </p:nvSpPr>
        <p:spPr bwMode="auto">
          <a:xfrm>
            <a:off x="4799459" y="39506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0" name="Oval 71"/>
          <p:cNvSpPr>
            <a:spLocks noChangeArrowheads="1"/>
          </p:cNvSpPr>
          <p:nvPr/>
        </p:nvSpPr>
        <p:spPr bwMode="auto">
          <a:xfrm>
            <a:off x="4632771" y="38696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1" name="Oval 72"/>
          <p:cNvSpPr>
            <a:spLocks noChangeArrowheads="1"/>
          </p:cNvSpPr>
          <p:nvPr/>
        </p:nvSpPr>
        <p:spPr bwMode="auto">
          <a:xfrm>
            <a:off x="4696271" y="37648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2" name="Oval 73"/>
          <p:cNvSpPr>
            <a:spLocks noChangeArrowheads="1"/>
          </p:cNvSpPr>
          <p:nvPr/>
        </p:nvSpPr>
        <p:spPr bwMode="auto">
          <a:xfrm>
            <a:off x="5475734" y="393633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3" name="Oval 74"/>
          <p:cNvSpPr>
            <a:spLocks noChangeArrowheads="1"/>
          </p:cNvSpPr>
          <p:nvPr/>
        </p:nvSpPr>
        <p:spPr bwMode="auto">
          <a:xfrm>
            <a:off x="5269359" y="38617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4" name="Oval 75"/>
          <p:cNvSpPr>
            <a:spLocks noChangeArrowheads="1"/>
          </p:cNvSpPr>
          <p:nvPr/>
        </p:nvSpPr>
        <p:spPr bwMode="auto">
          <a:xfrm>
            <a:off x="5064571" y="374265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5" name="Oval 76"/>
          <p:cNvSpPr>
            <a:spLocks noChangeArrowheads="1"/>
          </p:cNvSpPr>
          <p:nvPr/>
        </p:nvSpPr>
        <p:spPr bwMode="auto">
          <a:xfrm>
            <a:off x="5064571" y="391251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6" name="Oval 77"/>
          <p:cNvSpPr>
            <a:spLocks noChangeArrowheads="1"/>
          </p:cNvSpPr>
          <p:nvPr/>
        </p:nvSpPr>
        <p:spPr bwMode="auto">
          <a:xfrm>
            <a:off x="5148709" y="3850605"/>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7" name="Oval 78"/>
          <p:cNvSpPr>
            <a:spLocks noChangeArrowheads="1"/>
          </p:cNvSpPr>
          <p:nvPr/>
        </p:nvSpPr>
        <p:spPr bwMode="auto">
          <a:xfrm>
            <a:off x="5162996" y="39283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8" name="Oval 79"/>
          <p:cNvSpPr>
            <a:spLocks noChangeArrowheads="1"/>
          </p:cNvSpPr>
          <p:nvPr/>
        </p:nvSpPr>
        <p:spPr bwMode="auto">
          <a:xfrm>
            <a:off x="4997896" y="3847430"/>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9" name="Oval 80"/>
          <p:cNvSpPr>
            <a:spLocks noChangeArrowheads="1"/>
          </p:cNvSpPr>
          <p:nvPr/>
        </p:nvSpPr>
        <p:spPr bwMode="auto">
          <a:xfrm>
            <a:off x="5156646" y="3891880"/>
            <a:ext cx="147638" cy="169862"/>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0" name="Oval 81"/>
          <p:cNvSpPr>
            <a:spLocks noChangeArrowheads="1"/>
          </p:cNvSpPr>
          <p:nvPr/>
        </p:nvSpPr>
        <p:spPr bwMode="auto">
          <a:xfrm>
            <a:off x="5372546" y="378710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1" name="Oval 82"/>
          <p:cNvSpPr>
            <a:spLocks noChangeArrowheads="1"/>
          </p:cNvSpPr>
          <p:nvPr/>
        </p:nvSpPr>
        <p:spPr bwMode="auto">
          <a:xfrm>
            <a:off x="5429696" y="39093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2" name="Oval 83"/>
          <p:cNvSpPr>
            <a:spLocks noChangeArrowheads="1"/>
          </p:cNvSpPr>
          <p:nvPr/>
        </p:nvSpPr>
        <p:spPr bwMode="auto">
          <a:xfrm>
            <a:off x="5223321" y="3787105"/>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3" name="Oval 84"/>
          <p:cNvSpPr>
            <a:spLocks noChangeArrowheads="1"/>
          </p:cNvSpPr>
          <p:nvPr/>
        </p:nvSpPr>
        <p:spPr bwMode="auto">
          <a:xfrm>
            <a:off x="5223321" y="39585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4" name="Oval 85"/>
          <p:cNvSpPr>
            <a:spLocks noChangeArrowheads="1"/>
          </p:cNvSpPr>
          <p:nvPr/>
        </p:nvSpPr>
        <p:spPr bwMode="auto">
          <a:xfrm>
            <a:off x="5305871" y="38982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5" name="Oval 86"/>
          <p:cNvSpPr>
            <a:spLocks noChangeArrowheads="1"/>
          </p:cNvSpPr>
          <p:nvPr/>
        </p:nvSpPr>
        <p:spPr bwMode="auto">
          <a:xfrm>
            <a:off x="5323334" y="397284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6" name="Oval 87"/>
          <p:cNvSpPr>
            <a:spLocks noChangeArrowheads="1"/>
          </p:cNvSpPr>
          <p:nvPr/>
        </p:nvSpPr>
        <p:spPr bwMode="auto">
          <a:xfrm>
            <a:off x="5156646" y="3891880"/>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7" name="Oval 88"/>
          <p:cNvSpPr>
            <a:spLocks noChangeArrowheads="1"/>
          </p:cNvSpPr>
          <p:nvPr/>
        </p:nvSpPr>
        <p:spPr bwMode="auto">
          <a:xfrm>
            <a:off x="5220146" y="378710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8" name="Oval 89"/>
          <p:cNvSpPr>
            <a:spLocks noChangeArrowheads="1"/>
          </p:cNvSpPr>
          <p:nvPr/>
        </p:nvSpPr>
        <p:spPr bwMode="auto">
          <a:xfrm>
            <a:off x="4561334" y="393633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9" name="Oval 90"/>
          <p:cNvSpPr>
            <a:spLocks noChangeArrowheads="1"/>
          </p:cNvSpPr>
          <p:nvPr/>
        </p:nvSpPr>
        <p:spPr bwMode="auto">
          <a:xfrm>
            <a:off x="4353371" y="386171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0" name="Oval 91"/>
          <p:cNvSpPr>
            <a:spLocks noChangeArrowheads="1"/>
          </p:cNvSpPr>
          <p:nvPr/>
        </p:nvSpPr>
        <p:spPr bwMode="auto">
          <a:xfrm>
            <a:off x="4150171" y="37426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1" name="Oval 92"/>
          <p:cNvSpPr>
            <a:spLocks noChangeArrowheads="1"/>
          </p:cNvSpPr>
          <p:nvPr/>
        </p:nvSpPr>
        <p:spPr bwMode="auto">
          <a:xfrm>
            <a:off x="4150171" y="3912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2" name="Oval 93"/>
          <p:cNvSpPr>
            <a:spLocks noChangeArrowheads="1"/>
          </p:cNvSpPr>
          <p:nvPr/>
        </p:nvSpPr>
        <p:spPr bwMode="auto">
          <a:xfrm>
            <a:off x="4232721" y="385060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3" name="Oval 94"/>
          <p:cNvSpPr>
            <a:spLocks noChangeArrowheads="1"/>
          </p:cNvSpPr>
          <p:nvPr/>
        </p:nvSpPr>
        <p:spPr bwMode="auto">
          <a:xfrm>
            <a:off x="4247009" y="39283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4" name="Oval 95"/>
          <p:cNvSpPr>
            <a:spLocks noChangeArrowheads="1"/>
          </p:cNvSpPr>
          <p:nvPr/>
        </p:nvSpPr>
        <p:spPr bwMode="auto">
          <a:xfrm>
            <a:off x="4083496" y="38474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5" name="Oval 96"/>
          <p:cNvSpPr>
            <a:spLocks noChangeArrowheads="1"/>
          </p:cNvSpPr>
          <p:nvPr/>
        </p:nvSpPr>
        <p:spPr bwMode="auto">
          <a:xfrm>
            <a:off x="4242246" y="38918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6" name="Oval 97"/>
          <p:cNvSpPr>
            <a:spLocks noChangeArrowheads="1"/>
          </p:cNvSpPr>
          <p:nvPr/>
        </p:nvSpPr>
        <p:spPr bwMode="auto">
          <a:xfrm>
            <a:off x="4458146" y="37871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7" name="Oval 98"/>
          <p:cNvSpPr>
            <a:spLocks noChangeArrowheads="1"/>
          </p:cNvSpPr>
          <p:nvPr/>
        </p:nvSpPr>
        <p:spPr bwMode="auto">
          <a:xfrm>
            <a:off x="4515296" y="3909342"/>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8" name="Oval 99"/>
          <p:cNvSpPr>
            <a:spLocks noChangeArrowheads="1"/>
          </p:cNvSpPr>
          <p:nvPr/>
        </p:nvSpPr>
        <p:spPr bwMode="auto">
          <a:xfrm>
            <a:off x="4307334" y="37871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9" name="Oval 100"/>
          <p:cNvSpPr>
            <a:spLocks noChangeArrowheads="1"/>
          </p:cNvSpPr>
          <p:nvPr/>
        </p:nvSpPr>
        <p:spPr bwMode="auto">
          <a:xfrm>
            <a:off x="4307334" y="395855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0" name="Oval 101"/>
          <p:cNvSpPr>
            <a:spLocks noChangeArrowheads="1"/>
          </p:cNvSpPr>
          <p:nvPr/>
        </p:nvSpPr>
        <p:spPr bwMode="auto">
          <a:xfrm>
            <a:off x="4391471" y="3898230"/>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1" name="Oval 102"/>
          <p:cNvSpPr>
            <a:spLocks noChangeArrowheads="1"/>
          </p:cNvSpPr>
          <p:nvPr/>
        </p:nvSpPr>
        <p:spPr bwMode="auto">
          <a:xfrm>
            <a:off x="4408934" y="3972842"/>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2" name="Oval 103"/>
          <p:cNvSpPr>
            <a:spLocks noChangeArrowheads="1"/>
          </p:cNvSpPr>
          <p:nvPr/>
        </p:nvSpPr>
        <p:spPr bwMode="auto">
          <a:xfrm>
            <a:off x="4242246" y="38918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3" name="Oval 104"/>
          <p:cNvSpPr>
            <a:spLocks noChangeArrowheads="1"/>
          </p:cNvSpPr>
          <p:nvPr/>
        </p:nvSpPr>
        <p:spPr bwMode="auto">
          <a:xfrm>
            <a:off x="4305746" y="37871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4" name="Oval 105"/>
          <p:cNvSpPr>
            <a:spLocks noChangeArrowheads="1"/>
          </p:cNvSpPr>
          <p:nvPr/>
        </p:nvSpPr>
        <p:spPr bwMode="auto">
          <a:xfrm>
            <a:off x="5318571" y="3677567"/>
            <a:ext cx="146050" cy="1651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5" name="Oval 106"/>
          <p:cNvSpPr>
            <a:spLocks noChangeArrowheads="1"/>
          </p:cNvSpPr>
          <p:nvPr/>
        </p:nvSpPr>
        <p:spPr bwMode="auto">
          <a:xfrm>
            <a:off x="5110609" y="3602955"/>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6" name="Oval 107"/>
          <p:cNvSpPr>
            <a:spLocks noChangeArrowheads="1"/>
          </p:cNvSpPr>
          <p:nvPr/>
        </p:nvSpPr>
        <p:spPr bwMode="auto">
          <a:xfrm>
            <a:off x="4905821" y="3483892"/>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7" name="Oval 108"/>
          <p:cNvSpPr>
            <a:spLocks noChangeArrowheads="1"/>
          </p:cNvSpPr>
          <p:nvPr/>
        </p:nvSpPr>
        <p:spPr bwMode="auto">
          <a:xfrm>
            <a:off x="4905821" y="365216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8" name="Oval 109"/>
          <p:cNvSpPr>
            <a:spLocks noChangeArrowheads="1"/>
          </p:cNvSpPr>
          <p:nvPr/>
        </p:nvSpPr>
        <p:spPr bwMode="auto">
          <a:xfrm>
            <a:off x="4989959" y="3591842"/>
            <a:ext cx="144462"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9" name="Oval 110"/>
          <p:cNvSpPr>
            <a:spLocks noChangeArrowheads="1"/>
          </p:cNvSpPr>
          <p:nvPr/>
        </p:nvSpPr>
        <p:spPr bwMode="auto">
          <a:xfrm>
            <a:off x="5004246" y="3668042"/>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0" name="Oval 111"/>
          <p:cNvSpPr>
            <a:spLocks noChangeArrowheads="1"/>
          </p:cNvSpPr>
          <p:nvPr/>
        </p:nvSpPr>
        <p:spPr bwMode="auto">
          <a:xfrm>
            <a:off x="4840734" y="3588667"/>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1" name="Oval 112"/>
          <p:cNvSpPr>
            <a:spLocks noChangeArrowheads="1"/>
          </p:cNvSpPr>
          <p:nvPr/>
        </p:nvSpPr>
        <p:spPr bwMode="auto">
          <a:xfrm>
            <a:off x="4997896" y="363311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2" name="Oval 113"/>
          <p:cNvSpPr>
            <a:spLocks noChangeArrowheads="1"/>
          </p:cNvSpPr>
          <p:nvPr/>
        </p:nvSpPr>
        <p:spPr bwMode="auto">
          <a:xfrm>
            <a:off x="5213796" y="35267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3" name="Oval 114"/>
          <p:cNvSpPr>
            <a:spLocks noChangeArrowheads="1"/>
          </p:cNvSpPr>
          <p:nvPr/>
        </p:nvSpPr>
        <p:spPr bwMode="auto">
          <a:xfrm>
            <a:off x="5272534" y="3648992"/>
            <a:ext cx="146050" cy="166688"/>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4" name="Oval 115"/>
          <p:cNvSpPr>
            <a:spLocks noChangeArrowheads="1"/>
          </p:cNvSpPr>
          <p:nvPr/>
        </p:nvSpPr>
        <p:spPr bwMode="auto">
          <a:xfrm>
            <a:off x="5064571" y="35267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5" name="Oval 116"/>
          <p:cNvSpPr>
            <a:spLocks noChangeArrowheads="1"/>
          </p:cNvSpPr>
          <p:nvPr/>
        </p:nvSpPr>
        <p:spPr bwMode="auto">
          <a:xfrm>
            <a:off x="5064571" y="369820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6" name="Oval 117"/>
          <p:cNvSpPr>
            <a:spLocks noChangeArrowheads="1"/>
          </p:cNvSpPr>
          <p:nvPr/>
        </p:nvSpPr>
        <p:spPr bwMode="auto">
          <a:xfrm>
            <a:off x="5148709" y="363788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7" name="Oval 118"/>
          <p:cNvSpPr>
            <a:spLocks noChangeArrowheads="1"/>
          </p:cNvSpPr>
          <p:nvPr/>
        </p:nvSpPr>
        <p:spPr bwMode="auto">
          <a:xfrm>
            <a:off x="5166171" y="3712492"/>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8" name="Oval 119"/>
          <p:cNvSpPr>
            <a:spLocks noChangeArrowheads="1"/>
          </p:cNvSpPr>
          <p:nvPr/>
        </p:nvSpPr>
        <p:spPr bwMode="auto">
          <a:xfrm>
            <a:off x="4997896" y="3633117"/>
            <a:ext cx="150813"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9" name="Oval 120"/>
          <p:cNvSpPr>
            <a:spLocks noChangeArrowheads="1"/>
          </p:cNvSpPr>
          <p:nvPr/>
        </p:nvSpPr>
        <p:spPr bwMode="auto">
          <a:xfrm>
            <a:off x="5061396" y="35267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0" name="Oval 121"/>
          <p:cNvSpPr>
            <a:spLocks noChangeArrowheads="1"/>
          </p:cNvSpPr>
          <p:nvPr/>
        </p:nvSpPr>
        <p:spPr bwMode="auto">
          <a:xfrm>
            <a:off x="4664521" y="36775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1" name="Oval 122"/>
          <p:cNvSpPr>
            <a:spLocks noChangeArrowheads="1"/>
          </p:cNvSpPr>
          <p:nvPr/>
        </p:nvSpPr>
        <p:spPr bwMode="auto">
          <a:xfrm>
            <a:off x="4458146" y="3602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2" name="Oval 123"/>
          <p:cNvSpPr>
            <a:spLocks noChangeArrowheads="1"/>
          </p:cNvSpPr>
          <p:nvPr/>
        </p:nvSpPr>
        <p:spPr bwMode="auto">
          <a:xfrm>
            <a:off x="4253359" y="34838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3" name="Oval 124"/>
          <p:cNvSpPr>
            <a:spLocks noChangeArrowheads="1"/>
          </p:cNvSpPr>
          <p:nvPr/>
        </p:nvSpPr>
        <p:spPr bwMode="auto">
          <a:xfrm>
            <a:off x="4253359" y="365216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4" name="Oval 125"/>
          <p:cNvSpPr>
            <a:spLocks noChangeArrowheads="1"/>
          </p:cNvSpPr>
          <p:nvPr/>
        </p:nvSpPr>
        <p:spPr bwMode="auto">
          <a:xfrm>
            <a:off x="4335909" y="3591842"/>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5" name="Oval 126"/>
          <p:cNvSpPr>
            <a:spLocks noChangeArrowheads="1"/>
          </p:cNvSpPr>
          <p:nvPr/>
        </p:nvSpPr>
        <p:spPr bwMode="auto">
          <a:xfrm>
            <a:off x="4351784" y="36680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6" name="Oval 127"/>
          <p:cNvSpPr>
            <a:spLocks noChangeArrowheads="1"/>
          </p:cNvSpPr>
          <p:nvPr/>
        </p:nvSpPr>
        <p:spPr bwMode="auto">
          <a:xfrm>
            <a:off x="4186684" y="358866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7" name="Oval 128"/>
          <p:cNvSpPr>
            <a:spLocks noChangeArrowheads="1"/>
          </p:cNvSpPr>
          <p:nvPr/>
        </p:nvSpPr>
        <p:spPr bwMode="auto">
          <a:xfrm>
            <a:off x="4345434" y="36331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8" name="Oval 129"/>
          <p:cNvSpPr>
            <a:spLocks noChangeArrowheads="1"/>
          </p:cNvSpPr>
          <p:nvPr/>
        </p:nvSpPr>
        <p:spPr bwMode="auto">
          <a:xfrm>
            <a:off x="4561334" y="35267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9" name="Oval 130"/>
          <p:cNvSpPr>
            <a:spLocks noChangeArrowheads="1"/>
          </p:cNvSpPr>
          <p:nvPr/>
        </p:nvSpPr>
        <p:spPr bwMode="auto">
          <a:xfrm>
            <a:off x="4618484" y="364899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0" name="Oval 131"/>
          <p:cNvSpPr>
            <a:spLocks noChangeArrowheads="1"/>
          </p:cNvSpPr>
          <p:nvPr/>
        </p:nvSpPr>
        <p:spPr bwMode="auto">
          <a:xfrm>
            <a:off x="4412109" y="35267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1" name="Oval 132"/>
          <p:cNvSpPr>
            <a:spLocks noChangeArrowheads="1"/>
          </p:cNvSpPr>
          <p:nvPr/>
        </p:nvSpPr>
        <p:spPr bwMode="auto">
          <a:xfrm>
            <a:off x="4412109" y="36982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2" name="Oval 133"/>
          <p:cNvSpPr>
            <a:spLocks noChangeArrowheads="1"/>
          </p:cNvSpPr>
          <p:nvPr/>
        </p:nvSpPr>
        <p:spPr bwMode="auto">
          <a:xfrm>
            <a:off x="4494659" y="36378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3" name="Oval 134"/>
          <p:cNvSpPr>
            <a:spLocks noChangeArrowheads="1"/>
          </p:cNvSpPr>
          <p:nvPr/>
        </p:nvSpPr>
        <p:spPr bwMode="auto">
          <a:xfrm>
            <a:off x="4512121" y="37124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4" name="Oval 135"/>
          <p:cNvSpPr>
            <a:spLocks noChangeArrowheads="1"/>
          </p:cNvSpPr>
          <p:nvPr/>
        </p:nvSpPr>
        <p:spPr bwMode="auto">
          <a:xfrm>
            <a:off x="4345434" y="363311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5" name="Oval 136"/>
          <p:cNvSpPr>
            <a:spLocks noChangeArrowheads="1"/>
          </p:cNvSpPr>
          <p:nvPr/>
        </p:nvSpPr>
        <p:spPr bwMode="auto">
          <a:xfrm>
            <a:off x="4408934" y="35267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6" name="Oval 137"/>
          <p:cNvSpPr>
            <a:spLocks noChangeArrowheads="1"/>
          </p:cNvSpPr>
          <p:nvPr/>
        </p:nvSpPr>
        <p:spPr bwMode="auto">
          <a:xfrm>
            <a:off x="4794696" y="3309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7" name="Oval 138"/>
          <p:cNvSpPr>
            <a:spLocks noChangeArrowheads="1"/>
          </p:cNvSpPr>
          <p:nvPr/>
        </p:nvSpPr>
        <p:spPr bwMode="auto">
          <a:xfrm>
            <a:off x="4586734" y="323465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8" name="Oval 139"/>
          <p:cNvSpPr>
            <a:spLocks noChangeArrowheads="1"/>
          </p:cNvSpPr>
          <p:nvPr/>
        </p:nvSpPr>
        <p:spPr bwMode="auto">
          <a:xfrm>
            <a:off x="4381946" y="311559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9" name="Oval 140"/>
          <p:cNvSpPr>
            <a:spLocks noChangeArrowheads="1"/>
          </p:cNvSpPr>
          <p:nvPr/>
        </p:nvSpPr>
        <p:spPr bwMode="auto">
          <a:xfrm>
            <a:off x="4381946" y="328386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0" name="Oval 141"/>
          <p:cNvSpPr>
            <a:spLocks noChangeArrowheads="1"/>
          </p:cNvSpPr>
          <p:nvPr/>
        </p:nvSpPr>
        <p:spPr bwMode="auto">
          <a:xfrm>
            <a:off x="4466084" y="3223542"/>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1" name="Oval 142"/>
          <p:cNvSpPr>
            <a:spLocks noChangeArrowheads="1"/>
          </p:cNvSpPr>
          <p:nvPr/>
        </p:nvSpPr>
        <p:spPr bwMode="auto">
          <a:xfrm>
            <a:off x="4480371" y="33013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2" name="Oval 143"/>
          <p:cNvSpPr>
            <a:spLocks noChangeArrowheads="1"/>
          </p:cNvSpPr>
          <p:nvPr/>
        </p:nvSpPr>
        <p:spPr bwMode="auto">
          <a:xfrm>
            <a:off x="4316859" y="322036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3" name="Oval 144"/>
          <p:cNvSpPr>
            <a:spLocks noChangeArrowheads="1"/>
          </p:cNvSpPr>
          <p:nvPr/>
        </p:nvSpPr>
        <p:spPr bwMode="auto">
          <a:xfrm>
            <a:off x="4474021" y="32648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4" name="Oval 145"/>
          <p:cNvSpPr>
            <a:spLocks noChangeArrowheads="1"/>
          </p:cNvSpPr>
          <p:nvPr/>
        </p:nvSpPr>
        <p:spPr bwMode="auto">
          <a:xfrm>
            <a:off x="4689921" y="31600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5" name="Oval 146"/>
          <p:cNvSpPr>
            <a:spLocks noChangeArrowheads="1"/>
          </p:cNvSpPr>
          <p:nvPr/>
        </p:nvSpPr>
        <p:spPr bwMode="auto">
          <a:xfrm>
            <a:off x="4748659" y="328069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6" name="Oval 147"/>
          <p:cNvSpPr>
            <a:spLocks noChangeArrowheads="1"/>
          </p:cNvSpPr>
          <p:nvPr/>
        </p:nvSpPr>
        <p:spPr bwMode="auto">
          <a:xfrm>
            <a:off x="4540696" y="31600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7" name="Oval 148"/>
          <p:cNvSpPr>
            <a:spLocks noChangeArrowheads="1"/>
          </p:cNvSpPr>
          <p:nvPr/>
        </p:nvSpPr>
        <p:spPr bwMode="auto">
          <a:xfrm>
            <a:off x="4540696" y="333149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8" name="Oval 149"/>
          <p:cNvSpPr>
            <a:spLocks noChangeArrowheads="1"/>
          </p:cNvSpPr>
          <p:nvPr/>
        </p:nvSpPr>
        <p:spPr bwMode="auto">
          <a:xfrm>
            <a:off x="4624834" y="32711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9" name="Oval 150"/>
          <p:cNvSpPr>
            <a:spLocks noChangeArrowheads="1"/>
          </p:cNvSpPr>
          <p:nvPr/>
        </p:nvSpPr>
        <p:spPr bwMode="auto">
          <a:xfrm>
            <a:off x="4642296" y="334578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0" name="Oval 151"/>
          <p:cNvSpPr>
            <a:spLocks noChangeArrowheads="1"/>
          </p:cNvSpPr>
          <p:nvPr/>
        </p:nvSpPr>
        <p:spPr bwMode="auto">
          <a:xfrm>
            <a:off x="4474021" y="3264817"/>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1" name="Oval 152"/>
          <p:cNvSpPr>
            <a:spLocks noChangeArrowheads="1"/>
          </p:cNvSpPr>
          <p:nvPr/>
        </p:nvSpPr>
        <p:spPr bwMode="auto">
          <a:xfrm>
            <a:off x="4537521" y="31600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2" name="Oval 153"/>
          <p:cNvSpPr>
            <a:spLocks noChangeArrowheads="1"/>
          </p:cNvSpPr>
          <p:nvPr/>
        </p:nvSpPr>
        <p:spPr bwMode="auto">
          <a:xfrm>
            <a:off x="5318571" y="33314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3" name="Oval 154"/>
          <p:cNvSpPr>
            <a:spLocks noChangeArrowheads="1"/>
          </p:cNvSpPr>
          <p:nvPr/>
        </p:nvSpPr>
        <p:spPr bwMode="auto">
          <a:xfrm>
            <a:off x="5110609" y="325688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4" name="Oval 155"/>
          <p:cNvSpPr>
            <a:spLocks noChangeArrowheads="1"/>
          </p:cNvSpPr>
          <p:nvPr/>
        </p:nvSpPr>
        <p:spPr bwMode="auto">
          <a:xfrm>
            <a:off x="4905821" y="31378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5" name="Oval 156"/>
          <p:cNvSpPr>
            <a:spLocks noChangeArrowheads="1"/>
          </p:cNvSpPr>
          <p:nvPr/>
        </p:nvSpPr>
        <p:spPr bwMode="auto">
          <a:xfrm>
            <a:off x="4905821" y="33060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6" name="Oval 157"/>
          <p:cNvSpPr>
            <a:spLocks noChangeArrowheads="1"/>
          </p:cNvSpPr>
          <p:nvPr/>
        </p:nvSpPr>
        <p:spPr bwMode="auto">
          <a:xfrm>
            <a:off x="4989959" y="3245767"/>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7" name="Oval 158"/>
          <p:cNvSpPr>
            <a:spLocks noChangeArrowheads="1"/>
          </p:cNvSpPr>
          <p:nvPr/>
        </p:nvSpPr>
        <p:spPr bwMode="auto">
          <a:xfrm>
            <a:off x="5004246" y="332355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8" name="Oval 159"/>
          <p:cNvSpPr>
            <a:spLocks noChangeArrowheads="1"/>
          </p:cNvSpPr>
          <p:nvPr/>
        </p:nvSpPr>
        <p:spPr bwMode="auto">
          <a:xfrm>
            <a:off x="4840734" y="32425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9" name="Oval 160"/>
          <p:cNvSpPr>
            <a:spLocks noChangeArrowheads="1"/>
          </p:cNvSpPr>
          <p:nvPr/>
        </p:nvSpPr>
        <p:spPr bwMode="auto">
          <a:xfrm>
            <a:off x="4997896" y="328704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0" name="Oval 161"/>
          <p:cNvSpPr>
            <a:spLocks noChangeArrowheads="1"/>
          </p:cNvSpPr>
          <p:nvPr/>
        </p:nvSpPr>
        <p:spPr bwMode="auto">
          <a:xfrm>
            <a:off x="5213796" y="31822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1" name="Oval 162"/>
          <p:cNvSpPr>
            <a:spLocks noChangeArrowheads="1"/>
          </p:cNvSpPr>
          <p:nvPr/>
        </p:nvSpPr>
        <p:spPr bwMode="auto">
          <a:xfrm>
            <a:off x="5272534" y="33029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2" name="Oval 163"/>
          <p:cNvSpPr>
            <a:spLocks noChangeArrowheads="1"/>
          </p:cNvSpPr>
          <p:nvPr/>
        </p:nvSpPr>
        <p:spPr bwMode="auto">
          <a:xfrm>
            <a:off x="5064571" y="31822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3" name="Oval 164"/>
          <p:cNvSpPr>
            <a:spLocks noChangeArrowheads="1"/>
          </p:cNvSpPr>
          <p:nvPr/>
        </p:nvSpPr>
        <p:spPr bwMode="auto">
          <a:xfrm>
            <a:off x="5064571" y="33537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4" name="Oval 165"/>
          <p:cNvSpPr>
            <a:spLocks noChangeArrowheads="1"/>
          </p:cNvSpPr>
          <p:nvPr/>
        </p:nvSpPr>
        <p:spPr bwMode="auto">
          <a:xfrm>
            <a:off x="5148709" y="32918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5" name="Oval 166"/>
          <p:cNvSpPr>
            <a:spLocks noChangeArrowheads="1"/>
          </p:cNvSpPr>
          <p:nvPr/>
        </p:nvSpPr>
        <p:spPr bwMode="auto">
          <a:xfrm>
            <a:off x="5166171" y="336641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6" name="Oval 167"/>
          <p:cNvSpPr>
            <a:spLocks noChangeArrowheads="1"/>
          </p:cNvSpPr>
          <p:nvPr/>
        </p:nvSpPr>
        <p:spPr bwMode="auto">
          <a:xfrm>
            <a:off x="4997896" y="3287042"/>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7" name="Oval 168"/>
          <p:cNvSpPr>
            <a:spLocks noChangeArrowheads="1"/>
          </p:cNvSpPr>
          <p:nvPr/>
        </p:nvSpPr>
        <p:spPr bwMode="auto">
          <a:xfrm>
            <a:off x="5061396" y="31822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8" name="Oval 169"/>
          <p:cNvSpPr>
            <a:spLocks noChangeArrowheads="1"/>
          </p:cNvSpPr>
          <p:nvPr/>
        </p:nvSpPr>
        <p:spPr bwMode="auto">
          <a:xfrm>
            <a:off x="4402584" y="33314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9" name="Oval 170"/>
          <p:cNvSpPr>
            <a:spLocks noChangeArrowheads="1"/>
          </p:cNvSpPr>
          <p:nvPr/>
        </p:nvSpPr>
        <p:spPr bwMode="auto">
          <a:xfrm>
            <a:off x="4196209" y="325688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0" name="Oval 171"/>
          <p:cNvSpPr>
            <a:spLocks noChangeArrowheads="1"/>
          </p:cNvSpPr>
          <p:nvPr/>
        </p:nvSpPr>
        <p:spPr bwMode="auto">
          <a:xfrm>
            <a:off x="3991421" y="31378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1" name="Oval 172"/>
          <p:cNvSpPr>
            <a:spLocks noChangeArrowheads="1"/>
          </p:cNvSpPr>
          <p:nvPr/>
        </p:nvSpPr>
        <p:spPr bwMode="auto">
          <a:xfrm>
            <a:off x="3991421" y="33060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2" name="Oval 173"/>
          <p:cNvSpPr>
            <a:spLocks noChangeArrowheads="1"/>
          </p:cNvSpPr>
          <p:nvPr/>
        </p:nvSpPr>
        <p:spPr bwMode="auto">
          <a:xfrm>
            <a:off x="4073971" y="3245767"/>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3" name="Oval 174"/>
          <p:cNvSpPr>
            <a:spLocks noChangeArrowheads="1"/>
          </p:cNvSpPr>
          <p:nvPr/>
        </p:nvSpPr>
        <p:spPr bwMode="auto">
          <a:xfrm>
            <a:off x="4089846" y="33235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4" name="Oval 175"/>
          <p:cNvSpPr>
            <a:spLocks noChangeArrowheads="1"/>
          </p:cNvSpPr>
          <p:nvPr/>
        </p:nvSpPr>
        <p:spPr bwMode="auto">
          <a:xfrm>
            <a:off x="3924746" y="32425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5" name="Oval 176"/>
          <p:cNvSpPr>
            <a:spLocks noChangeArrowheads="1"/>
          </p:cNvSpPr>
          <p:nvPr/>
        </p:nvSpPr>
        <p:spPr bwMode="auto">
          <a:xfrm>
            <a:off x="4083496" y="32870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6" name="Oval 177"/>
          <p:cNvSpPr>
            <a:spLocks noChangeArrowheads="1"/>
          </p:cNvSpPr>
          <p:nvPr/>
        </p:nvSpPr>
        <p:spPr bwMode="auto">
          <a:xfrm>
            <a:off x="4299396" y="3182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7" name="Oval 178"/>
          <p:cNvSpPr>
            <a:spLocks noChangeArrowheads="1"/>
          </p:cNvSpPr>
          <p:nvPr/>
        </p:nvSpPr>
        <p:spPr bwMode="auto">
          <a:xfrm>
            <a:off x="4356546" y="330291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8" name="Oval 179"/>
          <p:cNvSpPr>
            <a:spLocks noChangeArrowheads="1"/>
          </p:cNvSpPr>
          <p:nvPr/>
        </p:nvSpPr>
        <p:spPr bwMode="auto">
          <a:xfrm>
            <a:off x="4150171" y="3182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9" name="Oval 180"/>
          <p:cNvSpPr>
            <a:spLocks noChangeArrowheads="1"/>
          </p:cNvSpPr>
          <p:nvPr/>
        </p:nvSpPr>
        <p:spPr bwMode="auto">
          <a:xfrm>
            <a:off x="4150171" y="33537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0" name="Oval 181"/>
          <p:cNvSpPr>
            <a:spLocks noChangeArrowheads="1"/>
          </p:cNvSpPr>
          <p:nvPr/>
        </p:nvSpPr>
        <p:spPr bwMode="auto">
          <a:xfrm>
            <a:off x="4232721" y="329180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1" name="Oval 182"/>
          <p:cNvSpPr>
            <a:spLocks noChangeArrowheads="1"/>
          </p:cNvSpPr>
          <p:nvPr/>
        </p:nvSpPr>
        <p:spPr bwMode="auto">
          <a:xfrm>
            <a:off x="4250184" y="3366417"/>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2" name="Oval 183"/>
          <p:cNvSpPr>
            <a:spLocks noChangeArrowheads="1"/>
          </p:cNvSpPr>
          <p:nvPr/>
        </p:nvSpPr>
        <p:spPr bwMode="auto">
          <a:xfrm>
            <a:off x="4083496" y="32870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3" name="Oval 184"/>
          <p:cNvSpPr>
            <a:spLocks noChangeArrowheads="1"/>
          </p:cNvSpPr>
          <p:nvPr/>
        </p:nvSpPr>
        <p:spPr bwMode="auto">
          <a:xfrm>
            <a:off x="4146996" y="3182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4" name="Oval 185"/>
          <p:cNvSpPr>
            <a:spLocks noChangeArrowheads="1"/>
          </p:cNvSpPr>
          <p:nvPr/>
        </p:nvSpPr>
        <p:spPr bwMode="auto">
          <a:xfrm>
            <a:off x="5447159" y="4658642"/>
            <a:ext cx="147637"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5" name="Oval 186"/>
          <p:cNvSpPr>
            <a:spLocks noChangeArrowheads="1"/>
          </p:cNvSpPr>
          <p:nvPr/>
        </p:nvSpPr>
        <p:spPr bwMode="auto">
          <a:xfrm>
            <a:off x="5240784" y="4584030"/>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6" name="Oval 187"/>
          <p:cNvSpPr>
            <a:spLocks noChangeArrowheads="1"/>
          </p:cNvSpPr>
          <p:nvPr/>
        </p:nvSpPr>
        <p:spPr bwMode="auto">
          <a:xfrm>
            <a:off x="5035996" y="4464967"/>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7" name="Oval 188"/>
          <p:cNvSpPr>
            <a:spLocks noChangeArrowheads="1"/>
          </p:cNvSpPr>
          <p:nvPr/>
        </p:nvSpPr>
        <p:spPr bwMode="auto">
          <a:xfrm>
            <a:off x="5035996" y="4633242"/>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8" name="Oval 189"/>
          <p:cNvSpPr>
            <a:spLocks noChangeArrowheads="1"/>
          </p:cNvSpPr>
          <p:nvPr/>
        </p:nvSpPr>
        <p:spPr bwMode="auto">
          <a:xfrm>
            <a:off x="5120134" y="4572917"/>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9" name="Oval 190"/>
          <p:cNvSpPr>
            <a:spLocks noChangeArrowheads="1"/>
          </p:cNvSpPr>
          <p:nvPr/>
        </p:nvSpPr>
        <p:spPr bwMode="auto">
          <a:xfrm>
            <a:off x="5134421" y="4650705"/>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0" name="Oval 191"/>
          <p:cNvSpPr>
            <a:spLocks noChangeArrowheads="1"/>
          </p:cNvSpPr>
          <p:nvPr/>
        </p:nvSpPr>
        <p:spPr bwMode="auto">
          <a:xfrm>
            <a:off x="4969321" y="4569742"/>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1" name="Oval 192"/>
          <p:cNvSpPr>
            <a:spLocks noChangeArrowheads="1"/>
          </p:cNvSpPr>
          <p:nvPr/>
        </p:nvSpPr>
        <p:spPr bwMode="auto">
          <a:xfrm>
            <a:off x="5128071" y="4614192"/>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2" name="Oval 193"/>
          <p:cNvSpPr>
            <a:spLocks noChangeArrowheads="1"/>
          </p:cNvSpPr>
          <p:nvPr/>
        </p:nvSpPr>
        <p:spPr bwMode="auto">
          <a:xfrm>
            <a:off x="5343971" y="4509417"/>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3" name="Oval 194"/>
          <p:cNvSpPr>
            <a:spLocks noChangeArrowheads="1"/>
          </p:cNvSpPr>
          <p:nvPr/>
        </p:nvSpPr>
        <p:spPr bwMode="auto">
          <a:xfrm>
            <a:off x="5401121" y="463006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4" name="Oval 195"/>
          <p:cNvSpPr>
            <a:spLocks noChangeArrowheads="1"/>
          </p:cNvSpPr>
          <p:nvPr/>
        </p:nvSpPr>
        <p:spPr bwMode="auto">
          <a:xfrm>
            <a:off x="5194746" y="4509417"/>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5" name="Oval 196"/>
          <p:cNvSpPr>
            <a:spLocks noChangeArrowheads="1"/>
          </p:cNvSpPr>
          <p:nvPr/>
        </p:nvSpPr>
        <p:spPr bwMode="auto">
          <a:xfrm>
            <a:off x="5194746" y="4680867"/>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6" name="Oval 197"/>
          <p:cNvSpPr>
            <a:spLocks noChangeArrowheads="1"/>
          </p:cNvSpPr>
          <p:nvPr/>
        </p:nvSpPr>
        <p:spPr bwMode="auto">
          <a:xfrm>
            <a:off x="5277296" y="46189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7" name="Oval 198"/>
          <p:cNvSpPr>
            <a:spLocks noChangeArrowheads="1"/>
          </p:cNvSpPr>
          <p:nvPr/>
        </p:nvSpPr>
        <p:spPr bwMode="auto">
          <a:xfrm>
            <a:off x="5294759" y="4693567"/>
            <a:ext cx="147637" cy="169863"/>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8" name="Oval 199"/>
          <p:cNvSpPr>
            <a:spLocks noChangeArrowheads="1"/>
          </p:cNvSpPr>
          <p:nvPr/>
        </p:nvSpPr>
        <p:spPr bwMode="auto">
          <a:xfrm>
            <a:off x="5128071" y="4614192"/>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9" name="Oval 200"/>
          <p:cNvSpPr>
            <a:spLocks noChangeArrowheads="1"/>
          </p:cNvSpPr>
          <p:nvPr/>
        </p:nvSpPr>
        <p:spPr bwMode="auto">
          <a:xfrm>
            <a:off x="5191571" y="4509417"/>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0" name="Oval 201"/>
          <p:cNvSpPr>
            <a:spLocks noChangeArrowheads="1"/>
          </p:cNvSpPr>
          <p:nvPr/>
        </p:nvSpPr>
        <p:spPr bwMode="auto">
          <a:xfrm>
            <a:off x="4794696" y="46586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1" name="Oval 202"/>
          <p:cNvSpPr>
            <a:spLocks noChangeArrowheads="1"/>
          </p:cNvSpPr>
          <p:nvPr/>
        </p:nvSpPr>
        <p:spPr bwMode="auto">
          <a:xfrm>
            <a:off x="4586734" y="45840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2" name="Oval 203"/>
          <p:cNvSpPr>
            <a:spLocks noChangeArrowheads="1"/>
          </p:cNvSpPr>
          <p:nvPr/>
        </p:nvSpPr>
        <p:spPr bwMode="auto">
          <a:xfrm>
            <a:off x="4381946" y="44649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3" name="Oval 204"/>
          <p:cNvSpPr>
            <a:spLocks noChangeArrowheads="1"/>
          </p:cNvSpPr>
          <p:nvPr/>
        </p:nvSpPr>
        <p:spPr bwMode="auto">
          <a:xfrm>
            <a:off x="4381946" y="463324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4" name="Oval 205"/>
          <p:cNvSpPr>
            <a:spLocks noChangeArrowheads="1"/>
          </p:cNvSpPr>
          <p:nvPr/>
        </p:nvSpPr>
        <p:spPr bwMode="auto">
          <a:xfrm>
            <a:off x="4466084" y="4572917"/>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5" name="Oval 206"/>
          <p:cNvSpPr>
            <a:spLocks noChangeArrowheads="1"/>
          </p:cNvSpPr>
          <p:nvPr/>
        </p:nvSpPr>
        <p:spPr bwMode="auto">
          <a:xfrm>
            <a:off x="4480371" y="46507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6" name="Oval 207"/>
          <p:cNvSpPr>
            <a:spLocks noChangeArrowheads="1"/>
          </p:cNvSpPr>
          <p:nvPr/>
        </p:nvSpPr>
        <p:spPr bwMode="auto">
          <a:xfrm>
            <a:off x="4316859" y="45697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7" name="Oval 208"/>
          <p:cNvSpPr>
            <a:spLocks noChangeArrowheads="1"/>
          </p:cNvSpPr>
          <p:nvPr/>
        </p:nvSpPr>
        <p:spPr bwMode="auto">
          <a:xfrm>
            <a:off x="4474021" y="46141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8" name="Oval 209"/>
          <p:cNvSpPr>
            <a:spLocks noChangeArrowheads="1"/>
          </p:cNvSpPr>
          <p:nvPr/>
        </p:nvSpPr>
        <p:spPr bwMode="auto">
          <a:xfrm>
            <a:off x="4689921" y="4509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9" name="Oval 210"/>
          <p:cNvSpPr>
            <a:spLocks noChangeArrowheads="1"/>
          </p:cNvSpPr>
          <p:nvPr/>
        </p:nvSpPr>
        <p:spPr bwMode="auto">
          <a:xfrm>
            <a:off x="4748659" y="46300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0" name="Oval 211"/>
          <p:cNvSpPr>
            <a:spLocks noChangeArrowheads="1"/>
          </p:cNvSpPr>
          <p:nvPr/>
        </p:nvSpPr>
        <p:spPr bwMode="auto">
          <a:xfrm>
            <a:off x="4540696" y="4509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1" name="Oval 212"/>
          <p:cNvSpPr>
            <a:spLocks noChangeArrowheads="1"/>
          </p:cNvSpPr>
          <p:nvPr/>
        </p:nvSpPr>
        <p:spPr bwMode="auto">
          <a:xfrm>
            <a:off x="4540696" y="46808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2" name="Oval 213"/>
          <p:cNvSpPr>
            <a:spLocks noChangeArrowheads="1"/>
          </p:cNvSpPr>
          <p:nvPr/>
        </p:nvSpPr>
        <p:spPr bwMode="auto">
          <a:xfrm>
            <a:off x="4624834" y="46189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3" name="Oval 214"/>
          <p:cNvSpPr>
            <a:spLocks noChangeArrowheads="1"/>
          </p:cNvSpPr>
          <p:nvPr/>
        </p:nvSpPr>
        <p:spPr bwMode="auto">
          <a:xfrm>
            <a:off x="4642296" y="469356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4" name="Oval 215"/>
          <p:cNvSpPr>
            <a:spLocks noChangeArrowheads="1"/>
          </p:cNvSpPr>
          <p:nvPr/>
        </p:nvSpPr>
        <p:spPr bwMode="auto">
          <a:xfrm>
            <a:off x="4474021" y="4614192"/>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5" name="Oval 216"/>
          <p:cNvSpPr>
            <a:spLocks noChangeArrowheads="1"/>
          </p:cNvSpPr>
          <p:nvPr/>
        </p:nvSpPr>
        <p:spPr bwMode="auto">
          <a:xfrm>
            <a:off x="4537521" y="4509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6" name="Oval 217"/>
          <p:cNvSpPr>
            <a:spLocks noChangeArrowheads="1"/>
          </p:cNvSpPr>
          <p:nvPr/>
        </p:nvSpPr>
        <p:spPr bwMode="auto">
          <a:xfrm>
            <a:off x="4923284" y="429034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7" name="Oval 218"/>
          <p:cNvSpPr>
            <a:spLocks noChangeArrowheads="1"/>
          </p:cNvSpPr>
          <p:nvPr/>
        </p:nvSpPr>
        <p:spPr bwMode="auto">
          <a:xfrm>
            <a:off x="4716909" y="42157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8" name="Oval 219"/>
          <p:cNvSpPr>
            <a:spLocks noChangeArrowheads="1"/>
          </p:cNvSpPr>
          <p:nvPr/>
        </p:nvSpPr>
        <p:spPr bwMode="auto">
          <a:xfrm>
            <a:off x="4512121" y="409666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9" name="Oval 220"/>
          <p:cNvSpPr>
            <a:spLocks noChangeArrowheads="1"/>
          </p:cNvSpPr>
          <p:nvPr/>
        </p:nvSpPr>
        <p:spPr bwMode="auto">
          <a:xfrm>
            <a:off x="4512121" y="4264942"/>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0" name="Oval 221"/>
          <p:cNvSpPr>
            <a:spLocks noChangeArrowheads="1"/>
          </p:cNvSpPr>
          <p:nvPr/>
        </p:nvSpPr>
        <p:spPr bwMode="auto">
          <a:xfrm>
            <a:off x="4596259" y="4204617"/>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1" name="Oval 222"/>
          <p:cNvSpPr>
            <a:spLocks noChangeArrowheads="1"/>
          </p:cNvSpPr>
          <p:nvPr/>
        </p:nvSpPr>
        <p:spPr bwMode="auto">
          <a:xfrm>
            <a:off x="4610546" y="42824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2" name="Oval 223"/>
          <p:cNvSpPr>
            <a:spLocks noChangeArrowheads="1"/>
          </p:cNvSpPr>
          <p:nvPr/>
        </p:nvSpPr>
        <p:spPr bwMode="auto">
          <a:xfrm>
            <a:off x="4445446" y="4201442"/>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3" name="Oval 224"/>
          <p:cNvSpPr>
            <a:spLocks noChangeArrowheads="1"/>
          </p:cNvSpPr>
          <p:nvPr/>
        </p:nvSpPr>
        <p:spPr bwMode="auto">
          <a:xfrm>
            <a:off x="4604196" y="4245892"/>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4" name="Oval 225"/>
          <p:cNvSpPr>
            <a:spLocks noChangeArrowheads="1"/>
          </p:cNvSpPr>
          <p:nvPr/>
        </p:nvSpPr>
        <p:spPr bwMode="auto">
          <a:xfrm>
            <a:off x="4820096" y="414111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5" name="Oval 226"/>
          <p:cNvSpPr>
            <a:spLocks noChangeArrowheads="1"/>
          </p:cNvSpPr>
          <p:nvPr/>
        </p:nvSpPr>
        <p:spPr bwMode="auto">
          <a:xfrm>
            <a:off x="4877246" y="426335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6" name="Oval 227"/>
          <p:cNvSpPr>
            <a:spLocks noChangeArrowheads="1"/>
          </p:cNvSpPr>
          <p:nvPr/>
        </p:nvSpPr>
        <p:spPr bwMode="auto">
          <a:xfrm>
            <a:off x="4670871" y="4141117"/>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7" name="Oval 228"/>
          <p:cNvSpPr>
            <a:spLocks noChangeArrowheads="1"/>
          </p:cNvSpPr>
          <p:nvPr/>
        </p:nvSpPr>
        <p:spPr bwMode="auto">
          <a:xfrm>
            <a:off x="4670871" y="43125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8" name="Oval 229"/>
          <p:cNvSpPr>
            <a:spLocks noChangeArrowheads="1"/>
          </p:cNvSpPr>
          <p:nvPr/>
        </p:nvSpPr>
        <p:spPr bwMode="auto">
          <a:xfrm>
            <a:off x="4753421" y="42522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9" name="Oval 230"/>
          <p:cNvSpPr>
            <a:spLocks noChangeArrowheads="1"/>
          </p:cNvSpPr>
          <p:nvPr/>
        </p:nvSpPr>
        <p:spPr bwMode="auto">
          <a:xfrm>
            <a:off x="4770884" y="432685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0" name="Oval 231"/>
          <p:cNvSpPr>
            <a:spLocks noChangeArrowheads="1"/>
          </p:cNvSpPr>
          <p:nvPr/>
        </p:nvSpPr>
        <p:spPr bwMode="auto">
          <a:xfrm>
            <a:off x="4604196" y="42458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1" name="Oval 232"/>
          <p:cNvSpPr>
            <a:spLocks noChangeArrowheads="1"/>
          </p:cNvSpPr>
          <p:nvPr/>
        </p:nvSpPr>
        <p:spPr bwMode="auto">
          <a:xfrm>
            <a:off x="4667696" y="4141117"/>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2" name="Oval 233"/>
          <p:cNvSpPr>
            <a:spLocks noChangeArrowheads="1"/>
          </p:cNvSpPr>
          <p:nvPr/>
        </p:nvSpPr>
        <p:spPr bwMode="auto">
          <a:xfrm>
            <a:off x="5447159" y="43125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3" name="Oval 234"/>
          <p:cNvSpPr>
            <a:spLocks noChangeArrowheads="1"/>
          </p:cNvSpPr>
          <p:nvPr/>
        </p:nvSpPr>
        <p:spPr bwMode="auto">
          <a:xfrm>
            <a:off x="5240784" y="4237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4" name="Oval 235"/>
          <p:cNvSpPr>
            <a:spLocks noChangeArrowheads="1"/>
          </p:cNvSpPr>
          <p:nvPr/>
        </p:nvSpPr>
        <p:spPr bwMode="auto">
          <a:xfrm>
            <a:off x="5035996" y="411889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5" name="Oval 236"/>
          <p:cNvSpPr>
            <a:spLocks noChangeArrowheads="1"/>
          </p:cNvSpPr>
          <p:nvPr/>
        </p:nvSpPr>
        <p:spPr bwMode="auto">
          <a:xfrm>
            <a:off x="5035996" y="4287167"/>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6" name="Oval 237"/>
          <p:cNvSpPr>
            <a:spLocks noChangeArrowheads="1"/>
          </p:cNvSpPr>
          <p:nvPr/>
        </p:nvSpPr>
        <p:spPr bwMode="auto">
          <a:xfrm>
            <a:off x="5120134" y="422684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7" name="Oval 238"/>
          <p:cNvSpPr>
            <a:spLocks noChangeArrowheads="1"/>
          </p:cNvSpPr>
          <p:nvPr/>
        </p:nvSpPr>
        <p:spPr bwMode="auto">
          <a:xfrm>
            <a:off x="5134421" y="43046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8" name="Oval 239"/>
          <p:cNvSpPr>
            <a:spLocks noChangeArrowheads="1"/>
          </p:cNvSpPr>
          <p:nvPr/>
        </p:nvSpPr>
        <p:spPr bwMode="auto">
          <a:xfrm>
            <a:off x="4969321" y="4223667"/>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9" name="Oval 240"/>
          <p:cNvSpPr>
            <a:spLocks noChangeArrowheads="1"/>
          </p:cNvSpPr>
          <p:nvPr/>
        </p:nvSpPr>
        <p:spPr bwMode="auto">
          <a:xfrm>
            <a:off x="5128071" y="42681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0" name="Oval 241"/>
          <p:cNvSpPr>
            <a:spLocks noChangeArrowheads="1"/>
          </p:cNvSpPr>
          <p:nvPr/>
        </p:nvSpPr>
        <p:spPr bwMode="auto">
          <a:xfrm>
            <a:off x="5343971" y="416334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1" name="Oval 242"/>
          <p:cNvSpPr>
            <a:spLocks noChangeArrowheads="1"/>
          </p:cNvSpPr>
          <p:nvPr/>
        </p:nvSpPr>
        <p:spPr bwMode="auto">
          <a:xfrm>
            <a:off x="5401121" y="42855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2" name="Oval 243"/>
          <p:cNvSpPr>
            <a:spLocks noChangeArrowheads="1"/>
          </p:cNvSpPr>
          <p:nvPr/>
        </p:nvSpPr>
        <p:spPr bwMode="auto">
          <a:xfrm>
            <a:off x="5194746" y="41633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3" name="Oval 244"/>
          <p:cNvSpPr>
            <a:spLocks noChangeArrowheads="1"/>
          </p:cNvSpPr>
          <p:nvPr/>
        </p:nvSpPr>
        <p:spPr bwMode="auto">
          <a:xfrm>
            <a:off x="5194746" y="4334792"/>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4" name="Oval 245"/>
          <p:cNvSpPr>
            <a:spLocks noChangeArrowheads="1"/>
          </p:cNvSpPr>
          <p:nvPr/>
        </p:nvSpPr>
        <p:spPr bwMode="auto">
          <a:xfrm>
            <a:off x="5277296" y="42744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5" name="Oval 246"/>
          <p:cNvSpPr>
            <a:spLocks noChangeArrowheads="1"/>
          </p:cNvSpPr>
          <p:nvPr/>
        </p:nvSpPr>
        <p:spPr bwMode="auto">
          <a:xfrm>
            <a:off x="5294759" y="4349080"/>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6" name="Oval 247"/>
          <p:cNvSpPr>
            <a:spLocks noChangeArrowheads="1"/>
          </p:cNvSpPr>
          <p:nvPr/>
        </p:nvSpPr>
        <p:spPr bwMode="auto">
          <a:xfrm>
            <a:off x="5128071" y="426811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7" name="Oval 248"/>
          <p:cNvSpPr>
            <a:spLocks noChangeArrowheads="1"/>
          </p:cNvSpPr>
          <p:nvPr/>
        </p:nvSpPr>
        <p:spPr bwMode="auto">
          <a:xfrm>
            <a:off x="5191571" y="41633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8" name="Oval 249"/>
          <p:cNvSpPr>
            <a:spLocks noChangeArrowheads="1"/>
          </p:cNvSpPr>
          <p:nvPr/>
        </p:nvSpPr>
        <p:spPr bwMode="auto">
          <a:xfrm>
            <a:off x="4532759" y="43125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9" name="Oval 250"/>
          <p:cNvSpPr>
            <a:spLocks noChangeArrowheads="1"/>
          </p:cNvSpPr>
          <p:nvPr/>
        </p:nvSpPr>
        <p:spPr bwMode="auto">
          <a:xfrm>
            <a:off x="4324796" y="423795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0" name="Oval 251"/>
          <p:cNvSpPr>
            <a:spLocks noChangeArrowheads="1"/>
          </p:cNvSpPr>
          <p:nvPr/>
        </p:nvSpPr>
        <p:spPr bwMode="auto">
          <a:xfrm>
            <a:off x="4120009" y="4118892"/>
            <a:ext cx="147637" cy="166688"/>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1" name="Oval 252"/>
          <p:cNvSpPr>
            <a:spLocks noChangeArrowheads="1"/>
          </p:cNvSpPr>
          <p:nvPr/>
        </p:nvSpPr>
        <p:spPr bwMode="auto">
          <a:xfrm>
            <a:off x="4120009" y="4287167"/>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2" name="Oval 253"/>
          <p:cNvSpPr>
            <a:spLocks noChangeArrowheads="1"/>
          </p:cNvSpPr>
          <p:nvPr/>
        </p:nvSpPr>
        <p:spPr bwMode="auto">
          <a:xfrm>
            <a:off x="4204146" y="4226842"/>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3" name="Oval 254"/>
          <p:cNvSpPr>
            <a:spLocks noChangeArrowheads="1"/>
          </p:cNvSpPr>
          <p:nvPr/>
        </p:nvSpPr>
        <p:spPr bwMode="auto">
          <a:xfrm>
            <a:off x="4218434" y="43046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4" name="Oval 255"/>
          <p:cNvSpPr>
            <a:spLocks noChangeArrowheads="1"/>
          </p:cNvSpPr>
          <p:nvPr/>
        </p:nvSpPr>
        <p:spPr bwMode="auto">
          <a:xfrm>
            <a:off x="4054921" y="422366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5" name="Oval 256"/>
          <p:cNvSpPr>
            <a:spLocks noChangeArrowheads="1"/>
          </p:cNvSpPr>
          <p:nvPr/>
        </p:nvSpPr>
        <p:spPr bwMode="auto">
          <a:xfrm>
            <a:off x="4212084" y="42681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6" name="Oval 257"/>
          <p:cNvSpPr>
            <a:spLocks noChangeArrowheads="1"/>
          </p:cNvSpPr>
          <p:nvPr/>
        </p:nvSpPr>
        <p:spPr bwMode="auto">
          <a:xfrm>
            <a:off x="4427984" y="4163342"/>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7" name="Oval 258"/>
          <p:cNvSpPr>
            <a:spLocks noChangeArrowheads="1"/>
          </p:cNvSpPr>
          <p:nvPr/>
        </p:nvSpPr>
        <p:spPr bwMode="auto">
          <a:xfrm>
            <a:off x="4486721" y="42855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8" name="Oval 259"/>
          <p:cNvSpPr>
            <a:spLocks noChangeArrowheads="1"/>
          </p:cNvSpPr>
          <p:nvPr/>
        </p:nvSpPr>
        <p:spPr bwMode="auto">
          <a:xfrm>
            <a:off x="4278759" y="4163342"/>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9" name="Oval 260"/>
          <p:cNvSpPr>
            <a:spLocks noChangeArrowheads="1"/>
          </p:cNvSpPr>
          <p:nvPr/>
        </p:nvSpPr>
        <p:spPr bwMode="auto">
          <a:xfrm>
            <a:off x="4278759" y="43347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0" name="Oval 261"/>
          <p:cNvSpPr>
            <a:spLocks noChangeArrowheads="1"/>
          </p:cNvSpPr>
          <p:nvPr/>
        </p:nvSpPr>
        <p:spPr bwMode="auto">
          <a:xfrm>
            <a:off x="4362896" y="42744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1" name="Oval 262"/>
          <p:cNvSpPr>
            <a:spLocks noChangeArrowheads="1"/>
          </p:cNvSpPr>
          <p:nvPr/>
        </p:nvSpPr>
        <p:spPr bwMode="auto">
          <a:xfrm>
            <a:off x="4380359" y="434908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2" name="Oval 263"/>
          <p:cNvSpPr>
            <a:spLocks noChangeArrowheads="1"/>
          </p:cNvSpPr>
          <p:nvPr/>
        </p:nvSpPr>
        <p:spPr bwMode="auto">
          <a:xfrm>
            <a:off x="4212084" y="4268117"/>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3" name="Oval 264"/>
          <p:cNvSpPr>
            <a:spLocks noChangeArrowheads="1"/>
          </p:cNvSpPr>
          <p:nvPr/>
        </p:nvSpPr>
        <p:spPr bwMode="auto">
          <a:xfrm>
            <a:off x="4275584" y="4163342"/>
            <a:ext cx="147637" cy="166688"/>
          </a:xfrm>
          <a:prstGeom prst="ellipse">
            <a:avLst/>
          </a:prstGeom>
          <a:solidFill>
            <a:srgbClr val="00FF00"/>
          </a:solidFill>
          <a:ln w="38100">
            <a:solidFill>
              <a:srgbClr val="FFFF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4" name="Oval 265"/>
          <p:cNvSpPr>
            <a:spLocks noChangeArrowheads="1"/>
          </p:cNvSpPr>
          <p:nvPr/>
        </p:nvSpPr>
        <p:spPr bwMode="auto">
          <a:xfrm>
            <a:off x="8501509" y="43538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5" name="Oval 266"/>
          <p:cNvSpPr>
            <a:spLocks noChangeArrowheads="1"/>
          </p:cNvSpPr>
          <p:nvPr/>
        </p:nvSpPr>
        <p:spPr bwMode="auto">
          <a:xfrm>
            <a:off x="8293546" y="42792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6" name="Oval 267"/>
          <p:cNvSpPr>
            <a:spLocks noChangeArrowheads="1"/>
          </p:cNvSpPr>
          <p:nvPr/>
        </p:nvSpPr>
        <p:spPr bwMode="auto">
          <a:xfrm>
            <a:off x="8088759" y="41601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7" name="Oval 268"/>
          <p:cNvSpPr>
            <a:spLocks noChangeArrowheads="1"/>
          </p:cNvSpPr>
          <p:nvPr/>
        </p:nvSpPr>
        <p:spPr bwMode="auto">
          <a:xfrm>
            <a:off x="8088759" y="43300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8" name="Oval 269"/>
          <p:cNvSpPr>
            <a:spLocks noChangeArrowheads="1"/>
          </p:cNvSpPr>
          <p:nvPr/>
        </p:nvSpPr>
        <p:spPr bwMode="auto">
          <a:xfrm>
            <a:off x="8172896" y="4268117"/>
            <a:ext cx="142875"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9" name="Oval 270"/>
          <p:cNvSpPr>
            <a:spLocks noChangeArrowheads="1"/>
          </p:cNvSpPr>
          <p:nvPr/>
        </p:nvSpPr>
        <p:spPr bwMode="auto">
          <a:xfrm>
            <a:off x="8187184" y="43459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0" name="Oval 271"/>
          <p:cNvSpPr>
            <a:spLocks noChangeArrowheads="1"/>
          </p:cNvSpPr>
          <p:nvPr/>
        </p:nvSpPr>
        <p:spPr bwMode="auto">
          <a:xfrm>
            <a:off x="8023671" y="42665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1" name="Oval 272"/>
          <p:cNvSpPr>
            <a:spLocks noChangeArrowheads="1"/>
          </p:cNvSpPr>
          <p:nvPr/>
        </p:nvSpPr>
        <p:spPr bwMode="auto">
          <a:xfrm>
            <a:off x="8180834" y="4309392"/>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2" name="Oval 273"/>
          <p:cNvSpPr>
            <a:spLocks noChangeArrowheads="1"/>
          </p:cNvSpPr>
          <p:nvPr/>
        </p:nvSpPr>
        <p:spPr bwMode="auto">
          <a:xfrm>
            <a:off x="8396734" y="42046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3" name="Oval 274"/>
          <p:cNvSpPr>
            <a:spLocks noChangeArrowheads="1"/>
          </p:cNvSpPr>
          <p:nvPr/>
        </p:nvSpPr>
        <p:spPr bwMode="auto">
          <a:xfrm>
            <a:off x="8455471" y="43268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4" name="Oval 275"/>
          <p:cNvSpPr>
            <a:spLocks noChangeArrowheads="1"/>
          </p:cNvSpPr>
          <p:nvPr/>
        </p:nvSpPr>
        <p:spPr bwMode="auto">
          <a:xfrm>
            <a:off x="8247509" y="42046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5" name="Oval 276"/>
          <p:cNvSpPr>
            <a:spLocks noChangeArrowheads="1"/>
          </p:cNvSpPr>
          <p:nvPr/>
        </p:nvSpPr>
        <p:spPr bwMode="auto">
          <a:xfrm>
            <a:off x="8247509" y="43760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6" name="Oval 277"/>
          <p:cNvSpPr>
            <a:spLocks noChangeArrowheads="1"/>
          </p:cNvSpPr>
          <p:nvPr/>
        </p:nvSpPr>
        <p:spPr bwMode="auto">
          <a:xfrm>
            <a:off x="8331646" y="43157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7" name="Oval 278"/>
          <p:cNvSpPr>
            <a:spLocks noChangeArrowheads="1"/>
          </p:cNvSpPr>
          <p:nvPr/>
        </p:nvSpPr>
        <p:spPr bwMode="auto">
          <a:xfrm>
            <a:off x="8347521" y="439035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8" name="Oval 279"/>
          <p:cNvSpPr>
            <a:spLocks noChangeArrowheads="1"/>
          </p:cNvSpPr>
          <p:nvPr/>
        </p:nvSpPr>
        <p:spPr bwMode="auto">
          <a:xfrm>
            <a:off x="8180834" y="430939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9" name="Oval 280"/>
          <p:cNvSpPr>
            <a:spLocks noChangeArrowheads="1"/>
          </p:cNvSpPr>
          <p:nvPr/>
        </p:nvSpPr>
        <p:spPr bwMode="auto">
          <a:xfrm>
            <a:off x="8244334" y="42046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0" name="Oval 281"/>
          <p:cNvSpPr>
            <a:spLocks noChangeArrowheads="1"/>
          </p:cNvSpPr>
          <p:nvPr/>
        </p:nvSpPr>
        <p:spPr bwMode="auto">
          <a:xfrm>
            <a:off x="7847459" y="43538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1" name="Oval 282"/>
          <p:cNvSpPr>
            <a:spLocks noChangeArrowheads="1"/>
          </p:cNvSpPr>
          <p:nvPr/>
        </p:nvSpPr>
        <p:spPr bwMode="auto">
          <a:xfrm>
            <a:off x="7639496" y="427923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2" name="Oval 283"/>
          <p:cNvSpPr>
            <a:spLocks noChangeArrowheads="1"/>
          </p:cNvSpPr>
          <p:nvPr/>
        </p:nvSpPr>
        <p:spPr bwMode="auto">
          <a:xfrm>
            <a:off x="7436296" y="41601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3" name="Oval 284"/>
          <p:cNvSpPr>
            <a:spLocks noChangeArrowheads="1"/>
          </p:cNvSpPr>
          <p:nvPr/>
        </p:nvSpPr>
        <p:spPr bwMode="auto">
          <a:xfrm>
            <a:off x="7436296" y="43300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4" name="Oval 285"/>
          <p:cNvSpPr>
            <a:spLocks noChangeArrowheads="1"/>
          </p:cNvSpPr>
          <p:nvPr/>
        </p:nvSpPr>
        <p:spPr bwMode="auto">
          <a:xfrm>
            <a:off x="7518846" y="4268117"/>
            <a:ext cx="144463"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5" name="Oval 286"/>
          <p:cNvSpPr>
            <a:spLocks noChangeArrowheads="1"/>
          </p:cNvSpPr>
          <p:nvPr/>
        </p:nvSpPr>
        <p:spPr bwMode="auto">
          <a:xfrm>
            <a:off x="7533134" y="43459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6" name="Oval 287"/>
          <p:cNvSpPr>
            <a:spLocks noChangeArrowheads="1"/>
          </p:cNvSpPr>
          <p:nvPr/>
        </p:nvSpPr>
        <p:spPr bwMode="auto">
          <a:xfrm>
            <a:off x="7369621" y="42665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7" name="Oval 288"/>
          <p:cNvSpPr>
            <a:spLocks noChangeArrowheads="1"/>
          </p:cNvSpPr>
          <p:nvPr/>
        </p:nvSpPr>
        <p:spPr bwMode="auto">
          <a:xfrm>
            <a:off x="7528371" y="430939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8" name="Oval 289"/>
          <p:cNvSpPr>
            <a:spLocks noChangeArrowheads="1"/>
          </p:cNvSpPr>
          <p:nvPr/>
        </p:nvSpPr>
        <p:spPr bwMode="auto">
          <a:xfrm>
            <a:off x="7744271" y="42046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9" name="Oval 290"/>
          <p:cNvSpPr>
            <a:spLocks noChangeArrowheads="1"/>
          </p:cNvSpPr>
          <p:nvPr/>
        </p:nvSpPr>
        <p:spPr bwMode="auto">
          <a:xfrm>
            <a:off x="7801421" y="43268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0" name="Oval 291"/>
          <p:cNvSpPr>
            <a:spLocks noChangeArrowheads="1"/>
          </p:cNvSpPr>
          <p:nvPr/>
        </p:nvSpPr>
        <p:spPr bwMode="auto">
          <a:xfrm>
            <a:off x="7593459" y="42046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1" name="Oval 292"/>
          <p:cNvSpPr>
            <a:spLocks noChangeArrowheads="1"/>
          </p:cNvSpPr>
          <p:nvPr/>
        </p:nvSpPr>
        <p:spPr bwMode="auto">
          <a:xfrm>
            <a:off x="7593459" y="43760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2" name="Oval 293"/>
          <p:cNvSpPr>
            <a:spLocks noChangeArrowheads="1"/>
          </p:cNvSpPr>
          <p:nvPr/>
        </p:nvSpPr>
        <p:spPr bwMode="auto">
          <a:xfrm>
            <a:off x="7677596" y="43157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3" name="Oval 294"/>
          <p:cNvSpPr>
            <a:spLocks noChangeArrowheads="1"/>
          </p:cNvSpPr>
          <p:nvPr/>
        </p:nvSpPr>
        <p:spPr bwMode="auto">
          <a:xfrm>
            <a:off x="7695059" y="43903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4" name="Oval 295"/>
          <p:cNvSpPr>
            <a:spLocks noChangeArrowheads="1"/>
          </p:cNvSpPr>
          <p:nvPr/>
        </p:nvSpPr>
        <p:spPr bwMode="auto">
          <a:xfrm>
            <a:off x="7528371" y="43093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5" name="Oval 296"/>
          <p:cNvSpPr>
            <a:spLocks noChangeArrowheads="1"/>
          </p:cNvSpPr>
          <p:nvPr/>
        </p:nvSpPr>
        <p:spPr bwMode="auto">
          <a:xfrm>
            <a:off x="7591871" y="42046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6" name="Oval 297"/>
          <p:cNvSpPr>
            <a:spLocks noChangeArrowheads="1"/>
          </p:cNvSpPr>
          <p:nvPr/>
        </p:nvSpPr>
        <p:spPr bwMode="auto">
          <a:xfrm>
            <a:off x="7977634" y="3987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7" name="Oval 298"/>
          <p:cNvSpPr>
            <a:spLocks noChangeArrowheads="1"/>
          </p:cNvSpPr>
          <p:nvPr/>
        </p:nvSpPr>
        <p:spPr bwMode="auto">
          <a:xfrm>
            <a:off x="7769671" y="3912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8" name="Oval 299"/>
          <p:cNvSpPr>
            <a:spLocks noChangeArrowheads="1"/>
          </p:cNvSpPr>
          <p:nvPr/>
        </p:nvSpPr>
        <p:spPr bwMode="auto">
          <a:xfrm>
            <a:off x="7564884" y="379345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9" name="Oval 300"/>
          <p:cNvSpPr>
            <a:spLocks noChangeArrowheads="1"/>
          </p:cNvSpPr>
          <p:nvPr/>
        </p:nvSpPr>
        <p:spPr bwMode="auto">
          <a:xfrm>
            <a:off x="7564884" y="39617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0" name="Oval 301"/>
          <p:cNvSpPr>
            <a:spLocks noChangeArrowheads="1"/>
          </p:cNvSpPr>
          <p:nvPr/>
        </p:nvSpPr>
        <p:spPr bwMode="auto">
          <a:xfrm>
            <a:off x="7649021" y="390140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1" name="Oval 302"/>
          <p:cNvSpPr>
            <a:spLocks noChangeArrowheads="1"/>
          </p:cNvSpPr>
          <p:nvPr/>
        </p:nvSpPr>
        <p:spPr bwMode="auto">
          <a:xfrm>
            <a:off x="7663309" y="39776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2" name="Oval 303"/>
          <p:cNvSpPr>
            <a:spLocks noChangeArrowheads="1"/>
          </p:cNvSpPr>
          <p:nvPr/>
        </p:nvSpPr>
        <p:spPr bwMode="auto">
          <a:xfrm>
            <a:off x="7499796" y="38982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3" name="Oval 304"/>
          <p:cNvSpPr>
            <a:spLocks noChangeArrowheads="1"/>
          </p:cNvSpPr>
          <p:nvPr/>
        </p:nvSpPr>
        <p:spPr bwMode="auto">
          <a:xfrm>
            <a:off x="7656959" y="394268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4" name="Oval 305"/>
          <p:cNvSpPr>
            <a:spLocks noChangeArrowheads="1"/>
          </p:cNvSpPr>
          <p:nvPr/>
        </p:nvSpPr>
        <p:spPr bwMode="auto">
          <a:xfrm>
            <a:off x="7872859" y="38379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5" name="Oval 306"/>
          <p:cNvSpPr>
            <a:spLocks noChangeArrowheads="1"/>
          </p:cNvSpPr>
          <p:nvPr/>
        </p:nvSpPr>
        <p:spPr bwMode="auto">
          <a:xfrm>
            <a:off x="7931596" y="39585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6" name="Oval 307"/>
          <p:cNvSpPr>
            <a:spLocks noChangeArrowheads="1"/>
          </p:cNvSpPr>
          <p:nvPr/>
        </p:nvSpPr>
        <p:spPr bwMode="auto">
          <a:xfrm>
            <a:off x="7723634" y="38379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7" name="Oval 308"/>
          <p:cNvSpPr>
            <a:spLocks noChangeArrowheads="1"/>
          </p:cNvSpPr>
          <p:nvPr/>
        </p:nvSpPr>
        <p:spPr bwMode="auto">
          <a:xfrm>
            <a:off x="7723634" y="40093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8" name="Oval 309"/>
          <p:cNvSpPr>
            <a:spLocks noChangeArrowheads="1"/>
          </p:cNvSpPr>
          <p:nvPr/>
        </p:nvSpPr>
        <p:spPr bwMode="auto">
          <a:xfrm>
            <a:off x="7807771" y="39474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9" name="Oval 310"/>
          <p:cNvSpPr>
            <a:spLocks noChangeArrowheads="1"/>
          </p:cNvSpPr>
          <p:nvPr/>
        </p:nvSpPr>
        <p:spPr bwMode="auto">
          <a:xfrm>
            <a:off x="7823646" y="4022055"/>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0" name="Oval 311"/>
          <p:cNvSpPr>
            <a:spLocks noChangeArrowheads="1"/>
          </p:cNvSpPr>
          <p:nvPr/>
        </p:nvSpPr>
        <p:spPr bwMode="auto">
          <a:xfrm>
            <a:off x="7656959" y="394268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1" name="Oval 312"/>
          <p:cNvSpPr>
            <a:spLocks noChangeArrowheads="1"/>
          </p:cNvSpPr>
          <p:nvPr/>
        </p:nvSpPr>
        <p:spPr bwMode="auto">
          <a:xfrm>
            <a:off x="7720459" y="38379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2" name="Oval 313"/>
          <p:cNvSpPr>
            <a:spLocks noChangeArrowheads="1"/>
          </p:cNvSpPr>
          <p:nvPr/>
        </p:nvSpPr>
        <p:spPr bwMode="auto">
          <a:xfrm>
            <a:off x="8501509" y="40093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3" name="Oval 314"/>
          <p:cNvSpPr>
            <a:spLocks noChangeArrowheads="1"/>
          </p:cNvSpPr>
          <p:nvPr/>
        </p:nvSpPr>
        <p:spPr bwMode="auto">
          <a:xfrm>
            <a:off x="8293546" y="39347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4" name="Oval 315"/>
          <p:cNvSpPr>
            <a:spLocks noChangeArrowheads="1"/>
          </p:cNvSpPr>
          <p:nvPr/>
        </p:nvSpPr>
        <p:spPr bwMode="auto">
          <a:xfrm>
            <a:off x="8088759" y="38156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5" name="Oval 316"/>
          <p:cNvSpPr>
            <a:spLocks noChangeArrowheads="1"/>
          </p:cNvSpPr>
          <p:nvPr/>
        </p:nvSpPr>
        <p:spPr bwMode="auto">
          <a:xfrm>
            <a:off x="8088759" y="398395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6" name="Oval 317"/>
          <p:cNvSpPr>
            <a:spLocks noChangeArrowheads="1"/>
          </p:cNvSpPr>
          <p:nvPr/>
        </p:nvSpPr>
        <p:spPr bwMode="auto">
          <a:xfrm>
            <a:off x="8172896" y="392363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7" name="Oval 318"/>
          <p:cNvSpPr>
            <a:spLocks noChangeArrowheads="1"/>
          </p:cNvSpPr>
          <p:nvPr/>
        </p:nvSpPr>
        <p:spPr bwMode="auto">
          <a:xfrm>
            <a:off x="8187184" y="39998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8" name="Oval 319"/>
          <p:cNvSpPr>
            <a:spLocks noChangeArrowheads="1"/>
          </p:cNvSpPr>
          <p:nvPr/>
        </p:nvSpPr>
        <p:spPr bwMode="auto">
          <a:xfrm>
            <a:off x="8023671" y="39204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9" name="Oval 320"/>
          <p:cNvSpPr>
            <a:spLocks noChangeArrowheads="1"/>
          </p:cNvSpPr>
          <p:nvPr/>
        </p:nvSpPr>
        <p:spPr bwMode="auto">
          <a:xfrm>
            <a:off x="8180834" y="396490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0" name="Oval 321"/>
          <p:cNvSpPr>
            <a:spLocks noChangeArrowheads="1"/>
          </p:cNvSpPr>
          <p:nvPr/>
        </p:nvSpPr>
        <p:spPr bwMode="auto">
          <a:xfrm>
            <a:off x="8396734" y="38601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1" name="Oval 322"/>
          <p:cNvSpPr>
            <a:spLocks noChangeArrowheads="1"/>
          </p:cNvSpPr>
          <p:nvPr/>
        </p:nvSpPr>
        <p:spPr bwMode="auto">
          <a:xfrm>
            <a:off x="8455471" y="3980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2" name="Oval 323"/>
          <p:cNvSpPr>
            <a:spLocks noChangeArrowheads="1"/>
          </p:cNvSpPr>
          <p:nvPr/>
        </p:nvSpPr>
        <p:spPr bwMode="auto">
          <a:xfrm>
            <a:off x="8247509" y="3860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3" name="Oval 324"/>
          <p:cNvSpPr>
            <a:spLocks noChangeArrowheads="1"/>
          </p:cNvSpPr>
          <p:nvPr/>
        </p:nvSpPr>
        <p:spPr bwMode="auto">
          <a:xfrm>
            <a:off x="8247509" y="40315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4" name="Oval 325"/>
          <p:cNvSpPr>
            <a:spLocks noChangeArrowheads="1"/>
          </p:cNvSpPr>
          <p:nvPr/>
        </p:nvSpPr>
        <p:spPr bwMode="auto">
          <a:xfrm>
            <a:off x="8331646" y="39696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5" name="Oval 326"/>
          <p:cNvSpPr>
            <a:spLocks noChangeArrowheads="1"/>
          </p:cNvSpPr>
          <p:nvPr/>
        </p:nvSpPr>
        <p:spPr bwMode="auto">
          <a:xfrm>
            <a:off x="8347521" y="404428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6" name="Oval 327"/>
          <p:cNvSpPr>
            <a:spLocks noChangeArrowheads="1"/>
          </p:cNvSpPr>
          <p:nvPr/>
        </p:nvSpPr>
        <p:spPr bwMode="auto">
          <a:xfrm>
            <a:off x="8180834" y="3964905"/>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7" name="Oval 328"/>
          <p:cNvSpPr>
            <a:spLocks noChangeArrowheads="1"/>
          </p:cNvSpPr>
          <p:nvPr/>
        </p:nvSpPr>
        <p:spPr bwMode="auto">
          <a:xfrm>
            <a:off x="8244334" y="38601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8" name="Oval 329"/>
          <p:cNvSpPr>
            <a:spLocks noChangeArrowheads="1"/>
          </p:cNvSpPr>
          <p:nvPr/>
        </p:nvSpPr>
        <p:spPr bwMode="auto">
          <a:xfrm>
            <a:off x="7585521" y="40093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9" name="Oval 330"/>
          <p:cNvSpPr>
            <a:spLocks noChangeArrowheads="1"/>
          </p:cNvSpPr>
          <p:nvPr/>
        </p:nvSpPr>
        <p:spPr bwMode="auto">
          <a:xfrm>
            <a:off x="7377559" y="393474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0" name="Oval 331"/>
          <p:cNvSpPr>
            <a:spLocks noChangeArrowheads="1"/>
          </p:cNvSpPr>
          <p:nvPr/>
        </p:nvSpPr>
        <p:spPr bwMode="auto">
          <a:xfrm>
            <a:off x="7174359" y="38156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1" name="Oval 332"/>
          <p:cNvSpPr>
            <a:spLocks noChangeArrowheads="1"/>
          </p:cNvSpPr>
          <p:nvPr/>
        </p:nvSpPr>
        <p:spPr bwMode="auto">
          <a:xfrm>
            <a:off x="7174359" y="3983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2" name="Oval 333"/>
          <p:cNvSpPr>
            <a:spLocks noChangeArrowheads="1"/>
          </p:cNvSpPr>
          <p:nvPr/>
        </p:nvSpPr>
        <p:spPr bwMode="auto">
          <a:xfrm>
            <a:off x="7256909" y="3923630"/>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3" name="Oval 334"/>
          <p:cNvSpPr>
            <a:spLocks noChangeArrowheads="1"/>
          </p:cNvSpPr>
          <p:nvPr/>
        </p:nvSpPr>
        <p:spPr bwMode="auto">
          <a:xfrm>
            <a:off x="7271196" y="39998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4" name="Oval 335"/>
          <p:cNvSpPr>
            <a:spLocks noChangeArrowheads="1"/>
          </p:cNvSpPr>
          <p:nvPr/>
        </p:nvSpPr>
        <p:spPr bwMode="auto">
          <a:xfrm>
            <a:off x="7107684" y="39204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5" name="Oval 336"/>
          <p:cNvSpPr>
            <a:spLocks noChangeArrowheads="1"/>
          </p:cNvSpPr>
          <p:nvPr/>
        </p:nvSpPr>
        <p:spPr bwMode="auto">
          <a:xfrm>
            <a:off x="7266434" y="39649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6" name="Oval 337"/>
          <p:cNvSpPr>
            <a:spLocks noChangeArrowheads="1"/>
          </p:cNvSpPr>
          <p:nvPr/>
        </p:nvSpPr>
        <p:spPr bwMode="auto">
          <a:xfrm>
            <a:off x="7482334" y="3860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7" name="Oval 338"/>
          <p:cNvSpPr>
            <a:spLocks noChangeArrowheads="1"/>
          </p:cNvSpPr>
          <p:nvPr/>
        </p:nvSpPr>
        <p:spPr bwMode="auto">
          <a:xfrm>
            <a:off x="7539484" y="3980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8" name="Oval 339"/>
          <p:cNvSpPr>
            <a:spLocks noChangeArrowheads="1"/>
          </p:cNvSpPr>
          <p:nvPr/>
        </p:nvSpPr>
        <p:spPr bwMode="auto">
          <a:xfrm>
            <a:off x="7331521" y="38601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9" name="Oval 340"/>
          <p:cNvSpPr>
            <a:spLocks noChangeArrowheads="1"/>
          </p:cNvSpPr>
          <p:nvPr/>
        </p:nvSpPr>
        <p:spPr bwMode="auto">
          <a:xfrm>
            <a:off x="7331521" y="40315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0" name="Oval 341"/>
          <p:cNvSpPr>
            <a:spLocks noChangeArrowheads="1"/>
          </p:cNvSpPr>
          <p:nvPr/>
        </p:nvSpPr>
        <p:spPr bwMode="auto">
          <a:xfrm>
            <a:off x="7415659" y="39696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1" name="Oval 342"/>
          <p:cNvSpPr>
            <a:spLocks noChangeArrowheads="1"/>
          </p:cNvSpPr>
          <p:nvPr/>
        </p:nvSpPr>
        <p:spPr bwMode="auto">
          <a:xfrm>
            <a:off x="7433121" y="4044280"/>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2" name="Oval 343"/>
          <p:cNvSpPr>
            <a:spLocks noChangeArrowheads="1"/>
          </p:cNvSpPr>
          <p:nvPr/>
        </p:nvSpPr>
        <p:spPr bwMode="auto">
          <a:xfrm>
            <a:off x="7266434" y="396490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3" name="Oval 344"/>
          <p:cNvSpPr>
            <a:spLocks noChangeArrowheads="1"/>
          </p:cNvSpPr>
          <p:nvPr/>
        </p:nvSpPr>
        <p:spPr bwMode="auto">
          <a:xfrm>
            <a:off x="7329934" y="3860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4" name="Oval 345"/>
          <p:cNvSpPr>
            <a:spLocks noChangeArrowheads="1"/>
          </p:cNvSpPr>
          <p:nvPr/>
        </p:nvSpPr>
        <p:spPr bwMode="auto">
          <a:xfrm>
            <a:off x="8342759" y="37490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5" name="Oval 346"/>
          <p:cNvSpPr>
            <a:spLocks noChangeArrowheads="1"/>
          </p:cNvSpPr>
          <p:nvPr/>
        </p:nvSpPr>
        <p:spPr bwMode="auto">
          <a:xfrm>
            <a:off x="8134796" y="36743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6" name="Oval 347"/>
          <p:cNvSpPr>
            <a:spLocks noChangeArrowheads="1"/>
          </p:cNvSpPr>
          <p:nvPr/>
        </p:nvSpPr>
        <p:spPr bwMode="auto">
          <a:xfrm>
            <a:off x="7931596" y="35553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7" name="Oval 348"/>
          <p:cNvSpPr>
            <a:spLocks noChangeArrowheads="1"/>
          </p:cNvSpPr>
          <p:nvPr/>
        </p:nvSpPr>
        <p:spPr bwMode="auto">
          <a:xfrm>
            <a:off x="7931596" y="37236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8" name="Oval 349"/>
          <p:cNvSpPr>
            <a:spLocks noChangeArrowheads="1"/>
          </p:cNvSpPr>
          <p:nvPr/>
        </p:nvSpPr>
        <p:spPr bwMode="auto">
          <a:xfrm>
            <a:off x="8014146" y="3663280"/>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9" name="Oval 350"/>
          <p:cNvSpPr>
            <a:spLocks noChangeArrowheads="1"/>
          </p:cNvSpPr>
          <p:nvPr/>
        </p:nvSpPr>
        <p:spPr bwMode="auto">
          <a:xfrm>
            <a:off x="8028434" y="374106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0" name="Oval 351"/>
          <p:cNvSpPr>
            <a:spLocks noChangeArrowheads="1"/>
          </p:cNvSpPr>
          <p:nvPr/>
        </p:nvSpPr>
        <p:spPr bwMode="auto">
          <a:xfrm>
            <a:off x="7864921" y="366010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1" name="Oval 352"/>
          <p:cNvSpPr>
            <a:spLocks noChangeArrowheads="1"/>
          </p:cNvSpPr>
          <p:nvPr/>
        </p:nvSpPr>
        <p:spPr bwMode="auto">
          <a:xfrm>
            <a:off x="8023671" y="37045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2" name="Oval 353"/>
          <p:cNvSpPr>
            <a:spLocks noChangeArrowheads="1"/>
          </p:cNvSpPr>
          <p:nvPr/>
        </p:nvSpPr>
        <p:spPr bwMode="auto">
          <a:xfrm>
            <a:off x="8239571"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3" name="Oval 354"/>
          <p:cNvSpPr>
            <a:spLocks noChangeArrowheads="1"/>
          </p:cNvSpPr>
          <p:nvPr/>
        </p:nvSpPr>
        <p:spPr bwMode="auto">
          <a:xfrm>
            <a:off x="8296721" y="37204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4" name="Oval 355"/>
          <p:cNvSpPr>
            <a:spLocks noChangeArrowheads="1"/>
          </p:cNvSpPr>
          <p:nvPr/>
        </p:nvSpPr>
        <p:spPr bwMode="auto">
          <a:xfrm>
            <a:off x="8088759" y="35997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5" name="Oval 356"/>
          <p:cNvSpPr>
            <a:spLocks noChangeArrowheads="1"/>
          </p:cNvSpPr>
          <p:nvPr/>
        </p:nvSpPr>
        <p:spPr bwMode="auto">
          <a:xfrm>
            <a:off x="8088759" y="37712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6" name="Oval 357"/>
          <p:cNvSpPr>
            <a:spLocks noChangeArrowheads="1"/>
          </p:cNvSpPr>
          <p:nvPr/>
        </p:nvSpPr>
        <p:spPr bwMode="auto">
          <a:xfrm>
            <a:off x="8172896" y="37109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7" name="Oval 358"/>
          <p:cNvSpPr>
            <a:spLocks noChangeArrowheads="1"/>
          </p:cNvSpPr>
          <p:nvPr/>
        </p:nvSpPr>
        <p:spPr bwMode="auto">
          <a:xfrm>
            <a:off x="8190359" y="3785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8" name="Oval 359"/>
          <p:cNvSpPr>
            <a:spLocks noChangeArrowheads="1"/>
          </p:cNvSpPr>
          <p:nvPr/>
        </p:nvSpPr>
        <p:spPr bwMode="auto">
          <a:xfrm>
            <a:off x="8023671" y="37045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9" name="Oval 360"/>
          <p:cNvSpPr>
            <a:spLocks noChangeArrowheads="1"/>
          </p:cNvSpPr>
          <p:nvPr/>
        </p:nvSpPr>
        <p:spPr bwMode="auto">
          <a:xfrm>
            <a:off x="8085584" y="35997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0" name="Oval 361"/>
          <p:cNvSpPr>
            <a:spLocks noChangeArrowheads="1"/>
          </p:cNvSpPr>
          <p:nvPr/>
        </p:nvSpPr>
        <p:spPr bwMode="auto">
          <a:xfrm>
            <a:off x="7688709" y="37490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1" name="Oval 362"/>
          <p:cNvSpPr>
            <a:spLocks noChangeArrowheads="1"/>
          </p:cNvSpPr>
          <p:nvPr/>
        </p:nvSpPr>
        <p:spPr bwMode="auto">
          <a:xfrm>
            <a:off x="7482334" y="36743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2" name="Oval 363"/>
          <p:cNvSpPr>
            <a:spLocks noChangeArrowheads="1"/>
          </p:cNvSpPr>
          <p:nvPr/>
        </p:nvSpPr>
        <p:spPr bwMode="auto">
          <a:xfrm>
            <a:off x="7277546" y="35553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3" name="Oval 364"/>
          <p:cNvSpPr>
            <a:spLocks noChangeArrowheads="1"/>
          </p:cNvSpPr>
          <p:nvPr/>
        </p:nvSpPr>
        <p:spPr bwMode="auto">
          <a:xfrm>
            <a:off x="7277546" y="37236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4" name="Oval 365"/>
          <p:cNvSpPr>
            <a:spLocks noChangeArrowheads="1"/>
          </p:cNvSpPr>
          <p:nvPr/>
        </p:nvSpPr>
        <p:spPr bwMode="auto">
          <a:xfrm>
            <a:off x="7361684" y="366328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5" name="Oval 366"/>
          <p:cNvSpPr>
            <a:spLocks noChangeArrowheads="1"/>
          </p:cNvSpPr>
          <p:nvPr/>
        </p:nvSpPr>
        <p:spPr bwMode="auto">
          <a:xfrm>
            <a:off x="7375971" y="37410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6" name="Oval 367"/>
          <p:cNvSpPr>
            <a:spLocks noChangeArrowheads="1"/>
          </p:cNvSpPr>
          <p:nvPr/>
        </p:nvSpPr>
        <p:spPr bwMode="auto">
          <a:xfrm>
            <a:off x="7210871" y="366010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7" name="Oval 368"/>
          <p:cNvSpPr>
            <a:spLocks noChangeArrowheads="1"/>
          </p:cNvSpPr>
          <p:nvPr/>
        </p:nvSpPr>
        <p:spPr bwMode="auto">
          <a:xfrm>
            <a:off x="7369621" y="37045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8" name="Oval 369"/>
          <p:cNvSpPr>
            <a:spLocks noChangeArrowheads="1"/>
          </p:cNvSpPr>
          <p:nvPr/>
        </p:nvSpPr>
        <p:spPr bwMode="auto">
          <a:xfrm>
            <a:off x="7585521"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9" name="Oval 370"/>
          <p:cNvSpPr>
            <a:spLocks noChangeArrowheads="1"/>
          </p:cNvSpPr>
          <p:nvPr/>
        </p:nvSpPr>
        <p:spPr bwMode="auto">
          <a:xfrm>
            <a:off x="7642671" y="37204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0" name="Oval 371"/>
          <p:cNvSpPr>
            <a:spLocks noChangeArrowheads="1"/>
          </p:cNvSpPr>
          <p:nvPr/>
        </p:nvSpPr>
        <p:spPr bwMode="auto">
          <a:xfrm>
            <a:off x="7436296"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1" name="Oval 372"/>
          <p:cNvSpPr>
            <a:spLocks noChangeArrowheads="1"/>
          </p:cNvSpPr>
          <p:nvPr/>
        </p:nvSpPr>
        <p:spPr bwMode="auto">
          <a:xfrm>
            <a:off x="7436296" y="37712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2" name="Oval 373"/>
          <p:cNvSpPr>
            <a:spLocks noChangeArrowheads="1"/>
          </p:cNvSpPr>
          <p:nvPr/>
        </p:nvSpPr>
        <p:spPr bwMode="auto">
          <a:xfrm>
            <a:off x="7518846" y="37109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3" name="Oval 374"/>
          <p:cNvSpPr>
            <a:spLocks noChangeArrowheads="1"/>
          </p:cNvSpPr>
          <p:nvPr/>
        </p:nvSpPr>
        <p:spPr bwMode="auto">
          <a:xfrm>
            <a:off x="7536309" y="37855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4" name="Oval 375"/>
          <p:cNvSpPr>
            <a:spLocks noChangeArrowheads="1"/>
          </p:cNvSpPr>
          <p:nvPr/>
        </p:nvSpPr>
        <p:spPr bwMode="auto">
          <a:xfrm>
            <a:off x="7369621" y="37045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5" name="Oval 376"/>
          <p:cNvSpPr>
            <a:spLocks noChangeArrowheads="1"/>
          </p:cNvSpPr>
          <p:nvPr/>
        </p:nvSpPr>
        <p:spPr bwMode="auto">
          <a:xfrm>
            <a:off x="7433121"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6" name="Oval 377"/>
          <p:cNvSpPr>
            <a:spLocks noChangeArrowheads="1"/>
          </p:cNvSpPr>
          <p:nvPr/>
        </p:nvSpPr>
        <p:spPr bwMode="auto">
          <a:xfrm>
            <a:off x="7818884" y="3380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7" name="Oval 378"/>
          <p:cNvSpPr>
            <a:spLocks noChangeArrowheads="1"/>
          </p:cNvSpPr>
          <p:nvPr/>
        </p:nvSpPr>
        <p:spPr bwMode="auto">
          <a:xfrm>
            <a:off x="7610921" y="33060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8" name="Oval 379"/>
          <p:cNvSpPr>
            <a:spLocks noChangeArrowheads="1"/>
          </p:cNvSpPr>
          <p:nvPr/>
        </p:nvSpPr>
        <p:spPr bwMode="auto">
          <a:xfrm>
            <a:off x="7407721" y="31870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9" name="Oval 380"/>
          <p:cNvSpPr>
            <a:spLocks noChangeArrowheads="1"/>
          </p:cNvSpPr>
          <p:nvPr/>
        </p:nvSpPr>
        <p:spPr bwMode="auto">
          <a:xfrm>
            <a:off x="7407721" y="33568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0" name="Oval 381"/>
          <p:cNvSpPr>
            <a:spLocks noChangeArrowheads="1"/>
          </p:cNvSpPr>
          <p:nvPr/>
        </p:nvSpPr>
        <p:spPr bwMode="auto">
          <a:xfrm>
            <a:off x="7490271" y="3294980"/>
            <a:ext cx="144463"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1" name="Oval 382"/>
          <p:cNvSpPr>
            <a:spLocks noChangeArrowheads="1"/>
          </p:cNvSpPr>
          <p:nvPr/>
        </p:nvSpPr>
        <p:spPr bwMode="auto">
          <a:xfrm>
            <a:off x="7504559" y="33727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2" name="Oval 383"/>
          <p:cNvSpPr>
            <a:spLocks noChangeArrowheads="1"/>
          </p:cNvSpPr>
          <p:nvPr/>
        </p:nvSpPr>
        <p:spPr bwMode="auto">
          <a:xfrm>
            <a:off x="7341046" y="32933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3" name="Oval 384"/>
          <p:cNvSpPr>
            <a:spLocks noChangeArrowheads="1"/>
          </p:cNvSpPr>
          <p:nvPr/>
        </p:nvSpPr>
        <p:spPr bwMode="auto">
          <a:xfrm>
            <a:off x="7499796" y="3336255"/>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4" name="Oval 385"/>
          <p:cNvSpPr>
            <a:spLocks noChangeArrowheads="1"/>
          </p:cNvSpPr>
          <p:nvPr/>
        </p:nvSpPr>
        <p:spPr bwMode="auto">
          <a:xfrm>
            <a:off x="7715696" y="32314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5" name="Oval 386"/>
          <p:cNvSpPr>
            <a:spLocks noChangeArrowheads="1"/>
          </p:cNvSpPr>
          <p:nvPr/>
        </p:nvSpPr>
        <p:spPr bwMode="auto">
          <a:xfrm>
            <a:off x="7772846" y="33537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6" name="Oval 387"/>
          <p:cNvSpPr>
            <a:spLocks noChangeArrowheads="1"/>
          </p:cNvSpPr>
          <p:nvPr/>
        </p:nvSpPr>
        <p:spPr bwMode="auto">
          <a:xfrm>
            <a:off x="7564884" y="32314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7" name="Oval 388"/>
          <p:cNvSpPr>
            <a:spLocks noChangeArrowheads="1"/>
          </p:cNvSpPr>
          <p:nvPr/>
        </p:nvSpPr>
        <p:spPr bwMode="auto">
          <a:xfrm>
            <a:off x="7564884" y="340293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8" name="Oval 389"/>
          <p:cNvSpPr>
            <a:spLocks noChangeArrowheads="1"/>
          </p:cNvSpPr>
          <p:nvPr/>
        </p:nvSpPr>
        <p:spPr bwMode="auto">
          <a:xfrm>
            <a:off x="7649021" y="33426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9" name="Oval 390"/>
          <p:cNvSpPr>
            <a:spLocks noChangeArrowheads="1"/>
          </p:cNvSpPr>
          <p:nvPr/>
        </p:nvSpPr>
        <p:spPr bwMode="auto">
          <a:xfrm>
            <a:off x="7666484" y="34172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0" name="Oval 391"/>
          <p:cNvSpPr>
            <a:spLocks noChangeArrowheads="1"/>
          </p:cNvSpPr>
          <p:nvPr/>
        </p:nvSpPr>
        <p:spPr bwMode="auto">
          <a:xfrm>
            <a:off x="7499796" y="33362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1" name="Oval 392"/>
          <p:cNvSpPr>
            <a:spLocks noChangeArrowheads="1"/>
          </p:cNvSpPr>
          <p:nvPr/>
        </p:nvSpPr>
        <p:spPr bwMode="auto">
          <a:xfrm>
            <a:off x="7561709" y="32314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2" name="Oval 393"/>
          <p:cNvSpPr>
            <a:spLocks noChangeArrowheads="1"/>
          </p:cNvSpPr>
          <p:nvPr/>
        </p:nvSpPr>
        <p:spPr bwMode="auto">
          <a:xfrm>
            <a:off x="8342759" y="34029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3" name="Oval 394"/>
          <p:cNvSpPr>
            <a:spLocks noChangeArrowheads="1"/>
          </p:cNvSpPr>
          <p:nvPr/>
        </p:nvSpPr>
        <p:spPr bwMode="auto">
          <a:xfrm>
            <a:off x="8134796" y="33283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4" name="Oval 395"/>
          <p:cNvSpPr>
            <a:spLocks noChangeArrowheads="1"/>
          </p:cNvSpPr>
          <p:nvPr/>
        </p:nvSpPr>
        <p:spPr bwMode="auto">
          <a:xfrm>
            <a:off x="7931596" y="32092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5" name="Oval 396"/>
          <p:cNvSpPr>
            <a:spLocks noChangeArrowheads="1"/>
          </p:cNvSpPr>
          <p:nvPr/>
        </p:nvSpPr>
        <p:spPr bwMode="auto">
          <a:xfrm>
            <a:off x="7931596" y="33791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6" name="Oval 397"/>
          <p:cNvSpPr>
            <a:spLocks noChangeArrowheads="1"/>
          </p:cNvSpPr>
          <p:nvPr/>
        </p:nvSpPr>
        <p:spPr bwMode="auto">
          <a:xfrm>
            <a:off x="8014146" y="331720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7" name="Oval 398"/>
          <p:cNvSpPr>
            <a:spLocks noChangeArrowheads="1"/>
          </p:cNvSpPr>
          <p:nvPr/>
        </p:nvSpPr>
        <p:spPr bwMode="auto">
          <a:xfrm>
            <a:off x="8028434" y="33949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8" name="Oval 399"/>
          <p:cNvSpPr>
            <a:spLocks noChangeArrowheads="1"/>
          </p:cNvSpPr>
          <p:nvPr/>
        </p:nvSpPr>
        <p:spPr bwMode="auto">
          <a:xfrm>
            <a:off x="7864921" y="33140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9" name="Oval 400"/>
          <p:cNvSpPr>
            <a:spLocks noChangeArrowheads="1"/>
          </p:cNvSpPr>
          <p:nvPr/>
        </p:nvSpPr>
        <p:spPr bwMode="auto">
          <a:xfrm>
            <a:off x="8023671" y="33584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0" name="Oval 401"/>
          <p:cNvSpPr>
            <a:spLocks noChangeArrowheads="1"/>
          </p:cNvSpPr>
          <p:nvPr/>
        </p:nvSpPr>
        <p:spPr bwMode="auto">
          <a:xfrm>
            <a:off x="8239571"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1" name="Oval 402"/>
          <p:cNvSpPr>
            <a:spLocks noChangeArrowheads="1"/>
          </p:cNvSpPr>
          <p:nvPr/>
        </p:nvSpPr>
        <p:spPr bwMode="auto">
          <a:xfrm>
            <a:off x="8296721" y="33759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2" name="Oval 403"/>
          <p:cNvSpPr>
            <a:spLocks noChangeArrowheads="1"/>
          </p:cNvSpPr>
          <p:nvPr/>
        </p:nvSpPr>
        <p:spPr bwMode="auto">
          <a:xfrm>
            <a:off x="8088759" y="32537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3" name="Oval 404"/>
          <p:cNvSpPr>
            <a:spLocks noChangeArrowheads="1"/>
          </p:cNvSpPr>
          <p:nvPr/>
        </p:nvSpPr>
        <p:spPr bwMode="auto">
          <a:xfrm>
            <a:off x="8088759" y="34251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4" name="Oval 405"/>
          <p:cNvSpPr>
            <a:spLocks noChangeArrowheads="1"/>
          </p:cNvSpPr>
          <p:nvPr/>
        </p:nvSpPr>
        <p:spPr bwMode="auto">
          <a:xfrm>
            <a:off x="8172896" y="33648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5" name="Oval 406"/>
          <p:cNvSpPr>
            <a:spLocks noChangeArrowheads="1"/>
          </p:cNvSpPr>
          <p:nvPr/>
        </p:nvSpPr>
        <p:spPr bwMode="auto">
          <a:xfrm>
            <a:off x="8190359" y="34394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6" name="Oval 407"/>
          <p:cNvSpPr>
            <a:spLocks noChangeArrowheads="1"/>
          </p:cNvSpPr>
          <p:nvPr/>
        </p:nvSpPr>
        <p:spPr bwMode="auto">
          <a:xfrm>
            <a:off x="8023671" y="33584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7" name="Oval 408"/>
          <p:cNvSpPr>
            <a:spLocks noChangeArrowheads="1"/>
          </p:cNvSpPr>
          <p:nvPr/>
        </p:nvSpPr>
        <p:spPr bwMode="auto">
          <a:xfrm>
            <a:off x="8085584" y="32537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8" name="Oval 409"/>
          <p:cNvSpPr>
            <a:spLocks noChangeArrowheads="1"/>
          </p:cNvSpPr>
          <p:nvPr/>
        </p:nvSpPr>
        <p:spPr bwMode="auto">
          <a:xfrm>
            <a:off x="7426771" y="34029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9" name="Oval 410"/>
          <p:cNvSpPr>
            <a:spLocks noChangeArrowheads="1"/>
          </p:cNvSpPr>
          <p:nvPr/>
        </p:nvSpPr>
        <p:spPr bwMode="auto">
          <a:xfrm>
            <a:off x="7220396" y="33283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0" name="Oval 411"/>
          <p:cNvSpPr>
            <a:spLocks noChangeArrowheads="1"/>
          </p:cNvSpPr>
          <p:nvPr/>
        </p:nvSpPr>
        <p:spPr bwMode="auto">
          <a:xfrm>
            <a:off x="7015609" y="32092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1" name="Oval 412"/>
          <p:cNvSpPr>
            <a:spLocks noChangeArrowheads="1"/>
          </p:cNvSpPr>
          <p:nvPr/>
        </p:nvSpPr>
        <p:spPr bwMode="auto">
          <a:xfrm>
            <a:off x="7015609" y="33791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2" name="Oval 413"/>
          <p:cNvSpPr>
            <a:spLocks noChangeArrowheads="1"/>
          </p:cNvSpPr>
          <p:nvPr/>
        </p:nvSpPr>
        <p:spPr bwMode="auto">
          <a:xfrm>
            <a:off x="7099746" y="331720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3" name="Oval 414"/>
          <p:cNvSpPr>
            <a:spLocks noChangeArrowheads="1"/>
          </p:cNvSpPr>
          <p:nvPr/>
        </p:nvSpPr>
        <p:spPr bwMode="auto">
          <a:xfrm>
            <a:off x="7114034" y="33949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4" name="Oval 415"/>
          <p:cNvSpPr>
            <a:spLocks noChangeArrowheads="1"/>
          </p:cNvSpPr>
          <p:nvPr/>
        </p:nvSpPr>
        <p:spPr bwMode="auto">
          <a:xfrm>
            <a:off x="6948934" y="331403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5" name="Oval 416"/>
          <p:cNvSpPr>
            <a:spLocks noChangeArrowheads="1"/>
          </p:cNvSpPr>
          <p:nvPr/>
        </p:nvSpPr>
        <p:spPr bwMode="auto">
          <a:xfrm>
            <a:off x="7107684" y="33584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6" name="Oval 417"/>
          <p:cNvSpPr>
            <a:spLocks noChangeArrowheads="1"/>
          </p:cNvSpPr>
          <p:nvPr/>
        </p:nvSpPr>
        <p:spPr bwMode="auto">
          <a:xfrm>
            <a:off x="7323584"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7" name="Oval 418"/>
          <p:cNvSpPr>
            <a:spLocks noChangeArrowheads="1"/>
          </p:cNvSpPr>
          <p:nvPr/>
        </p:nvSpPr>
        <p:spPr bwMode="auto">
          <a:xfrm>
            <a:off x="7380734" y="337594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8" name="Oval 419"/>
          <p:cNvSpPr>
            <a:spLocks noChangeArrowheads="1"/>
          </p:cNvSpPr>
          <p:nvPr/>
        </p:nvSpPr>
        <p:spPr bwMode="auto">
          <a:xfrm>
            <a:off x="7174359"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9" name="Oval 420"/>
          <p:cNvSpPr>
            <a:spLocks noChangeArrowheads="1"/>
          </p:cNvSpPr>
          <p:nvPr/>
        </p:nvSpPr>
        <p:spPr bwMode="auto">
          <a:xfrm>
            <a:off x="7174359" y="34251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0" name="Oval 421"/>
          <p:cNvSpPr>
            <a:spLocks noChangeArrowheads="1"/>
          </p:cNvSpPr>
          <p:nvPr/>
        </p:nvSpPr>
        <p:spPr bwMode="auto">
          <a:xfrm>
            <a:off x="7256909" y="33648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1" name="Oval 422"/>
          <p:cNvSpPr>
            <a:spLocks noChangeArrowheads="1"/>
          </p:cNvSpPr>
          <p:nvPr/>
        </p:nvSpPr>
        <p:spPr bwMode="auto">
          <a:xfrm>
            <a:off x="7274371" y="343944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2" name="Oval 423"/>
          <p:cNvSpPr>
            <a:spLocks noChangeArrowheads="1"/>
          </p:cNvSpPr>
          <p:nvPr/>
        </p:nvSpPr>
        <p:spPr bwMode="auto">
          <a:xfrm>
            <a:off x="7107684" y="33584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3" name="Oval 424"/>
          <p:cNvSpPr>
            <a:spLocks noChangeArrowheads="1"/>
          </p:cNvSpPr>
          <p:nvPr/>
        </p:nvSpPr>
        <p:spPr bwMode="auto">
          <a:xfrm>
            <a:off x="7171184"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4" name="Oval 425"/>
          <p:cNvSpPr>
            <a:spLocks noChangeArrowheads="1"/>
          </p:cNvSpPr>
          <p:nvPr/>
        </p:nvSpPr>
        <p:spPr bwMode="auto">
          <a:xfrm>
            <a:off x="8471346" y="47300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5" name="Oval 426"/>
          <p:cNvSpPr>
            <a:spLocks noChangeArrowheads="1"/>
          </p:cNvSpPr>
          <p:nvPr/>
        </p:nvSpPr>
        <p:spPr bwMode="auto">
          <a:xfrm>
            <a:off x="8264971" y="465546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6" name="Oval 427"/>
          <p:cNvSpPr>
            <a:spLocks noChangeArrowheads="1"/>
          </p:cNvSpPr>
          <p:nvPr/>
        </p:nvSpPr>
        <p:spPr bwMode="auto">
          <a:xfrm>
            <a:off x="8060184" y="45364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7" name="Oval 428"/>
          <p:cNvSpPr>
            <a:spLocks noChangeArrowheads="1"/>
          </p:cNvSpPr>
          <p:nvPr/>
        </p:nvSpPr>
        <p:spPr bwMode="auto">
          <a:xfrm>
            <a:off x="8060184" y="4704680"/>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8" name="Oval 429"/>
          <p:cNvSpPr>
            <a:spLocks noChangeArrowheads="1"/>
          </p:cNvSpPr>
          <p:nvPr/>
        </p:nvSpPr>
        <p:spPr bwMode="auto">
          <a:xfrm>
            <a:off x="8144321" y="464435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9" name="Oval 430"/>
          <p:cNvSpPr>
            <a:spLocks noChangeArrowheads="1"/>
          </p:cNvSpPr>
          <p:nvPr/>
        </p:nvSpPr>
        <p:spPr bwMode="auto">
          <a:xfrm>
            <a:off x="8158609" y="47221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0" name="Oval 431"/>
          <p:cNvSpPr>
            <a:spLocks noChangeArrowheads="1"/>
          </p:cNvSpPr>
          <p:nvPr/>
        </p:nvSpPr>
        <p:spPr bwMode="auto">
          <a:xfrm>
            <a:off x="7993509" y="464118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1" name="Oval 432"/>
          <p:cNvSpPr>
            <a:spLocks noChangeArrowheads="1"/>
          </p:cNvSpPr>
          <p:nvPr/>
        </p:nvSpPr>
        <p:spPr bwMode="auto">
          <a:xfrm>
            <a:off x="8152259" y="46856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2" name="Oval 433"/>
          <p:cNvSpPr>
            <a:spLocks noChangeArrowheads="1"/>
          </p:cNvSpPr>
          <p:nvPr/>
        </p:nvSpPr>
        <p:spPr bwMode="auto">
          <a:xfrm>
            <a:off x="8368159" y="45808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3" name="Oval 434"/>
          <p:cNvSpPr>
            <a:spLocks noChangeArrowheads="1"/>
          </p:cNvSpPr>
          <p:nvPr/>
        </p:nvSpPr>
        <p:spPr bwMode="auto">
          <a:xfrm>
            <a:off x="8425309" y="47030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4" name="Oval 435"/>
          <p:cNvSpPr>
            <a:spLocks noChangeArrowheads="1"/>
          </p:cNvSpPr>
          <p:nvPr/>
        </p:nvSpPr>
        <p:spPr bwMode="auto">
          <a:xfrm>
            <a:off x="8218934" y="45808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5" name="Oval 436"/>
          <p:cNvSpPr>
            <a:spLocks noChangeArrowheads="1"/>
          </p:cNvSpPr>
          <p:nvPr/>
        </p:nvSpPr>
        <p:spPr bwMode="auto">
          <a:xfrm>
            <a:off x="8218934" y="47523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6" name="Oval 437"/>
          <p:cNvSpPr>
            <a:spLocks noChangeArrowheads="1"/>
          </p:cNvSpPr>
          <p:nvPr/>
        </p:nvSpPr>
        <p:spPr bwMode="auto">
          <a:xfrm>
            <a:off x="8301484" y="46919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7" name="Oval 438"/>
          <p:cNvSpPr>
            <a:spLocks noChangeArrowheads="1"/>
          </p:cNvSpPr>
          <p:nvPr/>
        </p:nvSpPr>
        <p:spPr bwMode="auto">
          <a:xfrm>
            <a:off x="8318946" y="47665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8" name="Oval 439"/>
          <p:cNvSpPr>
            <a:spLocks noChangeArrowheads="1"/>
          </p:cNvSpPr>
          <p:nvPr/>
        </p:nvSpPr>
        <p:spPr bwMode="auto">
          <a:xfrm>
            <a:off x="8152259" y="46856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9" name="Oval 440"/>
          <p:cNvSpPr>
            <a:spLocks noChangeArrowheads="1"/>
          </p:cNvSpPr>
          <p:nvPr/>
        </p:nvSpPr>
        <p:spPr bwMode="auto">
          <a:xfrm>
            <a:off x="8215759" y="45808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0" name="Oval 441"/>
          <p:cNvSpPr>
            <a:spLocks noChangeArrowheads="1"/>
          </p:cNvSpPr>
          <p:nvPr/>
        </p:nvSpPr>
        <p:spPr bwMode="auto">
          <a:xfrm>
            <a:off x="7818884" y="47300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1" name="Oval 442"/>
          <p:cNvSpPr>
            <a:spLocks noChangeArrowheads="1"/>
          </p:cNvSpPr>
          <p:nvPr/>
        </p:nvSpPr>
        <p:spPr bwMode="auto">
          <a:xfrm>
            <a:off x="7610921" y="465546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2" name="Oval 443"/>
          <p:cNvSpPr>
            <a:spLocks noChangeArrowheads="1"/>
          </p:cNvSpPr>
          <p:nvPr/>
        </p:nvSpPr>
        <p:spPr bwMode="auto">
          <a:xfrm>
            <a:off x="7407721" y="45364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3" name="Oval 444"/>
          <p:cNvSpPr>
            <a:spLocks noChangeArrowheads="1"/>
          </p:cNvSpPr>
          <p:nvPr/>
        </p:nvSpPr>
        <p:spPr bwMode="auto">
          <a:xfrm>
            <a:off x="7407721" y="47046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4" name="Oval 445"/>
          <p:cNvSpPr>
            <a:spLocks noChangeArrowheads="1"/>
          </p:cNvSpPr>
          <p:nvPr/>
        </p:nvSpPr>
        <p:spPr bwMode="auto">
          <a:xfrm>
            <a:off x="7490271" y="464435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5" name="Oval 446"/>
          <p:cNvSpPr>
            <a:spLocks noChangeArrowheads="1"/>
          </p:cNvSpPr>
          <p:nvPr/>
        </p:nvSpPr>
        <p:spPr bwMode="auto">
          <a:xfrm>
            <a:off x="7504559" y="472214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6" name="Oval 447"/>
          <p:cNvSpPr>
            <a:spLocks noChangeArrowheads="1"/>
          </p:cNvSpPr>
          <p:nvPr/>
        </p:nvSpPr>
        <p:spPr bwMode="auto">
          <a:xfrm>
            <a:off x="7341046" y="46411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7" name="Oval 448"/>
          <p:cNvSpPr>
            <a:spLocks noChangeArrowheads="1"/>
          </p:cNvSpPr>
          <p:nvPr/>
        </p:nvSpPr>
        <p:spPr bwMode="auto">
          <a:xfrm>
            <a:off x="7499796" y="46856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8" name="Oval 449"/>
          <p:cNvSpPr>
            <a:spLocks noChangeArrowheads="1"/>
          </p:cNvSpPr>
          <p:nvPr/>
        </p:nvSpPr>
        <p:spPr bwMode="auto">
          <a:xfrm>
            <a:off x="7715696" y="45808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9" name="Oval 450"/>
          <p:cNvSpPr>
            <a:spLocks noChangeArrowheads="1"/>
          </p:cNvSpPr>
          <p:nvPr/>
        </p:nvSpPr>
        <p:spPr bwMode="auto">
          <a:xfrm>
            <a:off x="7772846" y="47030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0" name="Oval 451"/>
          <p:cNvSpPr>
            <a:spLocks noChangeArrowheads="1"/>
          </p:cNvSpPr>
          <p:nvPr/>
        </p:nvSpPr>
        <p:spPr bwMode="auto">
          <a:xfrm>
            <a:off x="7564884" y="45808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1" name="Oval 452"/>
          <p:cNvSpPr>
            <a:spLocks noChangeArrowheads="1"/>
          </p:cNvSpPr>
          <p:nvPr/>
        </p:nvSpPr>
        <p:spPr bwMode="auto">
          <a:xfrm>
            <a:off x="7564884" y="47523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2" name="Oval 453"/>
          <p:cNvSpPr>
            <a:spLocks noChangeArrowheads="1"/>
          </p:cNvSpPr>
          <p:nvPr/>
        </p:nvSpPr>
        <p:spPr bwMode="auto">
          <a:xfrm>
            <a:off x="7649021" y="46919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3" name="Oval 454"/>
          <p:cNvSpPr>
            <a:spLocks noChangeArrowheads="1"/>
          </p:cNvSpPr>
          <p:nvPr/>
        </p:nvSpPr>
        <p:spPr bwMode="auto">
          <a:xfrm>
            <a:off x="7666484" y="47665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4" name="Oval 455"/>
          <p:cNvSpPr>
            <a:spLocks noChangeArrowheads="1"/>
          </p:cNvSpPr>
          <p:nvPr/>
        </p:nvSpPr>
        <p:spPr bwMode="auto">
          <a:xfrm>
            <a:off x="7499796" y="46856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5" name="Oval 456"/>
          <p:cNvSpPr>
            <a:spLocks noChangeArrowheads="1"/>
          </p:cNvSpPr>
          <p:nvPr/>
        </p:nvSpPr>
        <p:spPr bwMode="auto">
          <a:xfrm>
            <a:off x="7561709" y="4580855"/>
            <a:ext cx="147637" cy="166687"/>
          </a:xfrm>
          <a:prstGeom prst="ellipse">
            <a:avLst/>
          </a:prstGeom>
          <a:solidFill>
            <a:srgbClr val="808080"/>
          </a:solidFill>
          <a:ln w="38100">
            <a:solidFill>
              <a:srgbClr val="FFFF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6" name="Oval 457"/>
          <p:cNvSpPr>
            <a:spLocks noChangeArrowheads="1"/>
          </p:cNvSpPr>
          <p:nvPr/>
        </p:nvSpPr>
        <p:spPr bwMode="auto">
          <a:xfrm>
            <a:off x="7947471" y="43633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7" name="Oval 458"/>
          <p:cNvSpPr>
            <a:spLocks noChangeArrowheads="1"/>
          </p:cNvSpPr>
          <p:nvPr/>
        </p:nvSpPr>
        <p:spPr bwMode="auto">
          <a:xfrm>
            <a:off x="7741096" y="428716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8" name="Oval 459"/>
          <p:cNvSpPr>
            <a:spLocks noChangeArrowheads="1"/>
          </p:cNvSpPr>
          <p:nvPr/>
        </p:nvSpPr>
        <p:spPr bwMode="auto">
          <a:xfrm>
            <a:off x="7536309" y="41696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9" name="Oval 460"/>
          <p:cNvSpPr>
            <a:spLocks noChangeArrowheads="1"/>
          </p:cNvSpPr>
          <p:nvPr/>
        </p:nvSpPr>
        <p:spPr bwMode="auto">
          <a:xfrm>
            <a:off x="7536309" y="433796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0" name="Oval 461"/>
          <p:cNvSpPr>
            <a:spLocks noChangeArrowheads="1"/>
          </p:cNvSpPr>
          <p:nvPr/>
        </p:nvSpPr>
        <p:spPr bwMode="auto">
          <a:xfrm>
            <a:off x="7620446" y="427764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1" name="Oval 462"/>
          <p:cNvSpPr>
            <a:spLocks noChangeArrowheads="1"/>
          </p:cNvSpPr>
          <p:nvPr/>
        </p:nvSpPr>
        <p:spPr bwMode="auto">
          <a:xfrm>
            <a:off x="7634734" y="43538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2" name="Oval 463"/>
          <p:cNvSpPr>
            <a:spLocks noChangeArrowheads="1"/>
          </p:cNvSpPr>
          <p:nvPr/>
        </p:nvSpPr>
        <p:spPr bwMode="auto">
          <a:xfrm>
            <a:off x="7469634" y="4274467"/>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3" name="Oval 464"/>
          <p:cNvSpPr>
            <a:spLocks noChangeArrowheads="1"/>
          </p:cNvSpPr>
          <p:nvPr/>
        </p:nvSpPr>
        <p:spPr bwMode="auto">
          <a:xfrm>
            <a:off x="7628384" y="43189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4" name="Oval 465"/>
          <p:cNvSpPr>
            <a:spLocks noChangeArrowheads="1"/>
          </p:cNvSpPr>
          <p:nvPr/>
        </p:nvSpPr>
        <p:spPr bwMode="auto">
          <a:xfrm>
            <a:off x="7844284" y="42125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5" name="Oval 466"/>
          <p:cNvSpPr>
            <a:spLocks noChangeArrowheads="1"/>
          </p:cNvSpPr>
          <p:nvPr/>
        </p:nvSpPr>
        <p:spPr bwMode="auto">
          <a:xfrm>
            <a:off x="7901434" y="433479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6" name="Oval 467"/>
          <p:cNvSpPr>
            <a:spLocks noChangeArrowheads="1"/>
          </p:cNvSpPr>
          <p:nvPr/>
        </p:nvSpPr>
        <p:spPr bwMode="auto">
          <a:xfrm>
            <a:off x="7695059" y="42125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7" name="Oval 468"/>
          <p:cNvSpPr>
            <a:spLocks noChangeArrowheads="1"/>
          </p:cNvSpPr>
          <p:nvPr/>
        </p:nvSpPr>
        <p:spPr bwMode="auto">
          <a:xfrm>
            <a:off x="7695059" y="43840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8" name="Oval 469"/>
          <p:cNvSpPr>
            <a:spLocks noChangeArrowheads="1"/>
          </p:cNvSpPr>
          <p:nvPr/>
        </p:nvSpPr>
        <p:spPr bwMode="auto">
          <a:xfrm>
            <a:off x="7777609" y="43236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9" name="Oval 470"/>
          <p:cNvSpPr>
            <a:spLocks noChangeArrowheads="1"/>
          </p:cNvSpPr>
          <p:nvPr/>
        </p:nvSpPr>
        <p:spPr bwMode="auto">
          <a:xfrm>
            <a:off x="7795071" y="43982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0" name="Oval 471"/>
          <p:cNvSpPr>
            <a:spLocks noChangeArrowheads="1"/>
          </p:cNvSpPr>
          <p:nvPr/>
        </p:nvSpPr>
        <p:spPr bwMode="auto">
          <a:xfrm>
            <a:off x="7628384" y="431891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1" name="Oval 472"/>
          <p:cNvSpPr>
            <a:spLocks noChangeArrowheads="1"/>
          </p:cNvSpPr>
          <p:nvPr/>
        </p:nvSpPr>
        <p:spPr bwMode="auto">
          <a:xfrm>
            <a:off x="7691884" y="42125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2" name="Oval 473"/>
          <p:cNvSpPr>
            <a:spLocks noChangeArrowheads="1"/>
          </p:cNvSpPr>
          <p:nvPr/>
        </p:nvSpPr>
        <p:spPr bwMode="auto">
          <a:xfrm>
            <a:off x="8471346" y="438400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3" name="Oval 474"/>
          <p:cNvSpPr>
            <a:spLocks noChangeArrowheads="1"/>
          </p:cNvSpPr>
          <p:nvPr/>
        </p:nvSpPr>
        <p:spPr bwMode="auto">
          <a:xfrm>
            <a:off x="8264971" y="430939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4" name="Oval 475"/>
          <p:cNvSpPr>
            <a:spLocks noChangeArrowheads="1"/>
          </p:cNvSpPr>
          <p:nvPr/>
        </p:nvSpPr>
        <p:spPr bwMode="auto">
          <a:xfrm>
            <a:off x="8060184" y="419191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5" name="Oval 476"/>
          <p:cNvSpPr>
            <a:spLocks noChangeArrowheads="1"/>
          </p:cNvSpPr>
          <p:nvPr/>
        </p:nvSpPr>
        <p:spPr bwMode="auto">
          <a:xfrm>
            <a:off x="8060184" y="436019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6" name="Oval 477"/>
          <p:cNvSpPr>
            <a:spLocks noChangeArrowheads="1"/>
          </p:cNvSpPr>
          <p:nvPr/>
        </p:nvSpPr>
        <p:spPr bwMode="auto">
          <a:xfrm>
            <a:off x="8144321" y="4298280"/>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7" name="Oval 478"/>
          <p:cNvSpPr>
            <a:spLocks noChangeArrowheads="1"/>
          </p:cNvSpPr>
          <p:nvPr/>
        </p:nvSpPr>
        <p:spPr bwMode="auto">
          <a:xfrm>
            <a:off x="8158609" y="43760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8" name="Oval 479"/>
          <p:cNvSpPr>
            <a:spLocks noChangeArrowheads="1"/>
          </p:cNvSpPr>
          <p:nvPr/>
        </p:nvSpPr>
        <p:spPr bwMode="auto">
          <a:xfrm>
            <a:off x="7993509" y="429669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9" name="Oval 480"/>
          <p:cNvSpPr>
            <a:spLocks noChangeArrowheads="1"/>
          </p:cNvSpPr>
          <p:nvPr/>
        </p:nvSpPr>
        <p:spPr bwMode="auto">
          <a:xfrm>
            <a:off x="8152259" y="434114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0" name="Oval 481"/>
          <p:cNvSpPr>
            <a:spLocks noChangeArrowheads="1"/>
          </p:cNvSpPr>
          <p:nvPr/>
        </p:nvSpPr>
        <p:spPr bwMode="auto">
          <a:xfrm>
            <a:off x="8368159" y="42347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1" name="Oval 482"/>
          <p:cNvSpPr>
            <a:spLocks noChangeArrowheads="1"/>
          </p:cNvSpPr>
          <p:nvPr/>
        </p:nvSpPr>
        <p:spPr bwMode="auto">
          <a:xfrm>
            <a:off x="8425309" y="43570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2" name="Oval 483"/>
          <p:cNvSpPr>
            <a:spLocks noChangeArrowheads="1"/>
          </p:cNvSpPr>
          <p:nvPr/>
        </p:nvSpPr>
        <p:spPr bwMode="auto">
          <a:xfrm>
            <a:off x="8218934" y="4234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3" name="Oval 484"/>
          <p:cNvSpPr>
            <a:spLocks noChangeArrowheads="1"/>
          </p:cNvSpPr>
          <p:nvPr/>
        </p:nvSpPr>
        <p:spPr bwMode="auto">
          <a:xfrm>
            <a:off x="8218934" y="44062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4" name="Oval 485"/>
          <p:cNvSpPr>
            <a:spLocks noChangeArrowheads="1"/>
          </p:cNvSpPr>
          <p:nvPr/>
        </p:nvSpPr>
        <p:spPr bwMode="auto">
          <a:xfrm>
            <a:off x="8301484" y="43459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5" name="Oval 486"/>
          <p:cNvSpPr>
            <a:spLocks noChangeArrowheads="1"/>
          </p:cNvSpPr>
          <p:nvPr/>
        </p:nvSpPr>
        <p:spPr bwMode="auto">
          <a:xfrm>
            <a:off x="8318946" y="44205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6" name="Oval 487"/>
          <p:cNvSpPr>
            <a:spLocks noChangeArrowheads="1"/>
          </p:cNvSpPr>
          <p:nvPr/>
        </p:nvSpPr>
        <p:spPr bwMode="auto">
          <a:xfrm>
            <a:off x="8152259" y="43411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7" name="Oval 488"/>
          <p:cNvSpPr>
            <a:spLocks noChangeArrowheads="1"/>
          </p:cNvSpPr>
          <p:nvPr/>
        </p:nvSpPr>
        <p:spPr bwMode="auto">
          <a:xfrm>
            <a:off x="8215759" y="4234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8" name="Oval 489"/>
          <p:cNvSpPr>
            <a:spLocks noChangeArrowheads="1"/>
          </p:cNvSpPr>
          <p:nvPr/>
        </p:nvSpPr>
        <p:spPr bwMode="auto">
          <a:xfrm>
            <a:off x="7556946" y="43840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9" name="Oval 490"/>
          <p:cNvSpPr>
            <a:spLocks noChangeArrowheads="1"/>
          </p:cNvSpPr>
          <p:nvPr/>
        </p:nvSpPr>
        <p:spPr bwMode="auto">
          <a:xfrm>
            <a:off x="7348984" y="4309392"/>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0" name="Oval 491"/>
          <p:cNvSpPr>
            <a:spLocks noChangeArrowheads="1"/>
          </p:cNvSpPr>
          <p:nvPr/>
        </p:nvSpPr>
        <p:spPr bwMode="auto">
          <a:xfrm>
            <a:off x="7145784" y="41919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1" name="Oval 492"/>
          <p:cNvSpPr>
            <a:spLocks noChangeArrowheads="1"/>
          </p:cNvSpPr>
          <p:nvPr/>
        </p:nvSpPr>
        <p:spPr bwMode="auto">
          <a:xfrm>
            <a:off x="7145784" y="43601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2" name="Oval 493"/>
          <p:cNvSpPr>
            <a:spLocks noChangeArrowheads="1"/>
          </p:cNvSpPr>
          <p:nvPr/>
        </p:nvSpPr>
        <p:spPr bwMode="auto">
          <a:xfrm>
            <a:off x="7228334" y="4298280"/>
            <a:ext cx="144462"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3" name="Oval 494"/>
          <p:cNvSpPr>
            <a:spLocks noChangeArrowheads="1"/>
          </p:cNvSpPr>
          <p:nvPr/>
        </p:nvSpPr>
        <p:spPr bwMode="auto">
          <a:xfrm>
            <a:off x="7242621" y="437606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4" name="Oval 495"/>
          <p:cNvSpPr>
            <a:spLocks noChangeArrowheads="1"/>
          </p:cNvSpPr>
          <p:nvPr/>
        </p:nvSpPr>
        <p:spPr bwMode="auto">
          <a:xfrm>
            <a:off x="7079109" y="42966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5" name="Oval 496"/>
          <p:cNvSpPr>
            <a:spLocks noChangeArrowheads="1"/>
          </p:cNvSpPr>
          <p:nvPr/>
        </p:nvSpPr>
        <p:spPr bwMode="auto">
          <a:xfrm>
            <a:off x="7237859" y="43411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6" name="Oval 497"/>
          <p:cNvSpPr>
            <a:spLocks noChangeArrowheads="1"/>
          </p:cNvSpPr>
          <p:nvPr/>
        </p:nvSpPr>
        <p:spPr bwMode="auto">
          <a:xfrm>
            <a:off x="7453759" y="4234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7" name="Oval 498"/>
          <p:cNvSpPr>
            <a:spLocks noChangeArrowheads="1"/>
          </p:cNvSpPr>
          <p:nvPr/>
        </p:nvSpPr>
        <p:spPr bwMode="auto">
          <a:xfrm>
            <a:off x="7510909" y="43570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8" name="Oval 499"/>
          <p:cNvSpPr>
            <a:spLocks noChangeArrowheads="1"/>
          </p:cNvSpPr>
          <p:nvPr/>
        </p:nvSpPr>
        <p:spPr bwMode="auto">
          <a:xfrm>
            <a:off x="7302946" y="42347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9" name="Oval 500"/>
          <p:cNvSpPr>
            <a:spLocks noChangeArrowheads="1"/>
          </p:cNvSpPr>
          <p:nvPr/>
        </p:nvSpPr>
        <p:spPr bwMode="auto">
          <a:xfrm>
            <a:off x="7302946" y="44062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0" name="Oval 501"/>
          <p:cNvSpPr>
            <a:spLocks noChangeArrowheads="1"/>
          </p:cNvSpPr>
          <p:nvPr/>
        </p:nvSpPr>
        <p:spPr bwMode="auto">
          <a:xfrm>
            <a:off x="7387084" y="43459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1" name="Oval 502"/>
          <p:cNvSpPr>
            <a:spLocks noChangeArrowheads="1"/>
          </p:cNvSpPr>
          <p:nvPr/>
        </p:nvSpPr>
        <p:spPr bwMode="auto">
          <a:xfrm>
            <a:off x="7404546" y="4420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2" name="Oval 503"/>
          <p:cNvSpPr>
            <a:spLocks noChangeArrowheads="1"/>
          </p:cNvSpPr>
          <p:nvPr/>
        </p:nvSpPr>
        <p:spPr bwMode="auto">
          <a:xfrm>
            <a:off x="7237859" y="43411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3" name="Oval 504"/>
          <p:cNvSpPr>
            <a:spLocks noChangeArrowheads="1"/>
          </p:cNvSpPr>
          <p:nvPr/>
        </p:nvSpPr>
        <p:spPr bwMode="auto">
          <a:xfrm>
            <a:off x="7299771" y="42347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4" name="Line 505"/>
          <p:cNvSpPr>
            <a:spLocks noChangeShapeType="1"/>
          </p:cNvSpPr>
          <p:nvPr/>
        </p:nvSpPr>
        <p:spPr bwMode="auto">
          <a:xfrm>
            <a:off x="2772221" y="4050630"/>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015" name="Line 506"/>
          <p:cNvSpPr>
            <a:spLocks noChangeShapeType="1"/>
          </p:cNvSpPr>
          <p:nvPr/>
        </p:nvSpPr>
        <p:spPr bwMode="auto">
          <a:xfrm>
            <a:off x="5796409" y="3979192"/>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016" name="Text Box 507"/>
          <p:cNvSpPr txBox="1">
            <a:spLocks noChangeArrowheads="1"/>
          </p:cNvSpPr>
          <p:nvPr/>
        </p:nvSpPr>
        <p:spPr bwMode="auto">
          <a:xfrm>
            <a:off x="1187524" y="4842792"/>
            <a:ext cx="2592388"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Počet mutací nutných pro vznik nádoru:</a:t>
            </a:r>
          </a:p>
        </p:txBody>
      </p:sp>
      <p:sp>
        <p:nvSpPr>
          <p:cNvPr id="1017" name="Text Box 508"/>
          <p:cNvSpPr txBox="1">
            <a:spLocks noChangeArrowheads="1"/>
          </p:cNvSpPr>
          <p:nvPr/>
        </p:nvSpPr>
        <p:spPr bwMode="auto">
          <a:xfrm>
            <a:off x="3419872" y="5229200"/>
            <a:ext cx="649287" cy="4572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2400" b="1" i="0" u="none" strike="noStrike" kern="0" cap="none" spc="0" normalizeH="0" baseline="0" noProof="0" dirty="0">
                <a:ln>
                  <a:noFill/>
                </a:ln>
                <a:solidFill>
                  <a:srgbClr val="FFFF00"/>
                </a:solidFill>
                <a:effectLst/>
                <a:uLnTx/>
                <a:uFillTx/>
              </a:rPr>
              <a:t>0</a:t>
            </a:r>
          </a:p>
        </p:txBody>
      </p:sp>
      <p:sp>
        <p:nvSpPr>
          <p:cNvPr id="1018" name="Rectangle 3"/>
          <p:cNvSpPr txBox="1">
            <a:spLocks noChangeArrowheads="1"/>
          </p:cNvSpPr>
          <p:nvPr/>
        </p:nvSpPr>
        <p:spPr bwMode="auto">
          <a:xfrm>
            <a:off x="611560" y="-27384"/>
            <a:ext cx="871296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400" b="1" kern="0" dirty="0">
                <a:solidFill>
                  <a:schemeClr val="accent1">
                    <a:lumMod val="75000"/>
                  </a:schemeClr>
                </a:solidFill>
                <a:latin typeface="Arial"/>
              </a:rPr>
              <a:t>Klasické morfogenetické dráhy (Wnt, Hh, Notch a další) regulují regeneraci, tkáňové specifické kmenové buňky i nádory</a:t>
            </a:r>
            <a:endParaRPr kumimoji="0" lang="cs-CZ" altLang="cs-CZ" sz="24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483568"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3200" b="1" kern="0" dirty="0">
                <a:solidFill>
                  <a:schemeClr val="accent1">
                    <a:lumMod val="75000"/>
                  </a:schemeClr>
                </a:solidFill>
                <a:latin typeface="Arial"/>
              </a:rPr>
              <a:t>Teratomy</a:t>
            </a:r>
          </a:p>
        </p:txBody>
      </p:sp>
      <p:pic>
        <p:nvPicPr>
          <p:cNvPr id="3" name="Picture 2" descr="teratoma1"/>
          <p:cNvPicPr>
            <a:picLocks noChangeAspect="1" noChangeArrowheads="1"/>
          </p:cNvPicPr>
          <p:nvPr/>
        </p:nvPicPr>
        <p:blipFill>
          <a:blip r:embed="rId2" cstate="print"/>
          <a:srcRect/>
          <a:stretch>
            <a:fillRect/>
          </a:stretch>
        </p:blipFill>
        <p:spPr bwMode="auto">
          <a:xfrm>
            <a:off x="1585664" y="2177876"/>
            <a:ext cx="3706813" cy="3195638"/>
          </a:xfrm>
          <a:prstGeom prst="rect">
            <a:avLst/>
          </a:prstGeom>
          <a:noFill/>
          <a:ln w="9525">
            <a:noFill/>
            <a:miter lim="800000"/>
            <a:headEnd/>
            <a:tailEnd/>
          </a:ln>
        </p:spPr>
      </p:pic>
      <p:pic>
        <p:nvPicPr>
          <p:cNvPr id="4" name="Picture 3" descr="teratoma2"/>
          <p:cNvPicPr>
            <a:picLocks noChangeAspect="1" noChangeArrowheads="1"/>
          </p:cNvPicPr>
          <p:nvPr/>
        </p:nvPicPr>
        <p:blipFill>
          <a:blip r:embed="rId3" cstate="print"/>
          <a:srcRect/>
          <a:stretch>
            <a:fillRect/>
          </a:stretch>
        </p:blipFill>
        <p:spPr bwMode="auto">
          <a:xfrm>
            <a:off x="5257552" y="2204864"/>
            <a:ext cx="3490912" cy="314166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AutoShape 2"/>
          <p:cNvSpPr>
            <a:spLocks noChangeArrowheads="1"/>
          </p:cNvSpPr>
          <p:nvPr/>
        </p:nvSpPr>
        <p:spPr bwMode="auto">
          <a:xfrm>
            <a:off x="1548829" y="5878339"/>
            <a:ext cx="7559675" cy="935037"/>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nádorovost</a:t>
            </a:r>
          </a:p>
        </p:txBody>
      </p:sp>
      <p:sp>
        <p:nvSpPr>
          <p:cNvPr id="512" name="AutoShape 3"/>
          <p:cNvSpPr>
            <a:spLocks noChangeArrowheads="1"/>
          </p:cNvSpPr>
          <p:nvPr/>
        </p:nvSpPr>
        <p:spPr bwMode="auto">
          <a:xfrm flipH="1">
            <a:off x="1475234" y="1341834"/>
            <a:ext cx="7272337" cy="935038"/>
          </a:xfrm>
          <a:prstGeom prst="rtTriangle">
            <a:avLst/>
          </a:prstGeom>
          <a:solidFill>
            <a:srgbClr val="BBE0E3"/>
          </a:soli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ontogeneze</a:t>
            </a:r>
          </a:p>
        </p:txBody>
      </p:sp>
      <p:sp>
        <p:nvSpPr>
          <p:cNvPr id="513" name="Text Box 4"/>
          <p:cNvSpPr txBox="1">
            <a:spLocks noChangeArrowheads="1"/>
          </p:cNvSpPr>
          <p:nvPr/>
        </p:nvSpPr>
        <p:spPr bwMode="auto">
          <a:xfrm>
            <a:off x="1116459" y="2610767"/>
            <a:ext cx="1368425" cy="366713"/>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blastocysta</a:t>
            </a:r>
          </a:p>
        </p:txBody>
      </p:sp>
      <p:sp>
        <p:nvSpPr>
          <p:cNvPr id="514" name="Text Box 5"/>
          <p:cNvSpPr txBox="1">
            <a:spLocks noChangeArrowheads="1"/>
          </p:cNvSpPr>
          <p:nvPr/>
        </p:nvSpPr>
        <p:spPr bwMode="auto">
          <a:xfrm>
            <a:off x="3419921" y="2539330"/>
            <a:ext cx="2736850"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vyvíjející se tkáň (orgán)</a:t>
            </a:r>
          </a:p>
        </p:txBody>
      </p:sp>
      <p:sp>
        <p:nvSpPr>
          <p:cNvPr id="515" name="Text Box 6"/>
          <p:cNvSpPr txBox="1">
            <a:spLocks noChangeArrowheads="1"/>
          </p:cNvSpPr>
          <p:nvPr/>
        </p:nvSpPr>
        <p:spPr bwMode="auto">
          <a:xfrm>
            <a:off x="6948934" y="2539330"/>
            <a:ext cx="2087562" cy="366712"/>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0" i="0" u="none" strike="noStrike" kern="0" cap="none" spc="0" normalizeH="0" baseline="0" noProof="0">
                <a:ln>
                  <a:noFill/>
                </a:ln>
                <a:solidFill>
                  <a:sysClr val="windowText" lastClr="000000"/>
                </a:solidFill>
                <a:effectLst/>
                <a:uLnTx/>
                <a:uFillTx/>
              </a:rPr>
              <a:t>dospělá tkáň</a:t>
            </a:r>
          </a:p>
        </p:txBody>
      </p:sp>
      <p:sp>
        <p:nvSpPr>
          <p:cNvPr id="516" name="Oval 7"/>
          <p:cNvSpPr>
            <a:spLocks noChangeArrowheads="1"/>
          </p:cNvSpPr>
          <p:nvPr/>
        </p:nvSpPr>
        <p:spPr bwMode="auto">
          <a:xfrm>
            <a:off x="1273621" y="3287042"/>
            <a:ext cx="1209675" cy="12827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7" name="Oval 8"/>
          <p:cNvSpPr>
            <a:spLocks noChangeArrowheads="1"/>
          </p:cNvSpPr>
          <p:nvPr/>
        </p:nvSpPr>
        <p:spPr bwMode="auto">
          <a:xfrm>
            <a:off x="1975296" y="4282405"/>
            <a:ext cx="147638"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8" name="Oval 9"/>
          <p:cNvSpPr>
            <a:spLocks noChangeArrowheads="1"/>
          </p:cNvSpPr>
          <p:nvPr/>
        </p:nvSpPr>
        <p:spPr bwMode="auto">
          <a:xfrm>
            <a:off x="1768921" y="4207792"/>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19" name="Oval 10"/>
          <p:cNvSpPr>
            <a:spLocks noChangeArrowheads="1"/>
          </p:cNvSpPr>
          <p:nvPr/>
        </p:nvSpPr>
        <p:spPr bwMode="auto">
          <a:xfrm>
            <a:off x="1564134" y="4088730"/>
            <a:ext cx="147637" cy="166687"/>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0" name="Oval 11"/>
          <p:cNvSpPr>
            <a:spLocks noChangeArrowheads="1"/>
          </p:cNvSpPr>
          <p:nvPr/>
        </p:nvSpPr>
        <p:spPr bwMode="auto">
          <a:xfrm>
            <a:off x="1564134" y="4257005"/>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1" name="Oval 12"/>
          <p:cNvSpPr>
            <a:spLocks noChangeArrowheads="1"/>
          </p:cNvSpPr>
          <p:nvPr/>
        </p:nvSpPr>
        <p:spPr bwMode="auto">
          <a:xfrm>
            <a:off x="1648271" y="4196680"/>
            <a:ext cx="142875"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2" name="Oval 13"/>
          <p:cNvSpPr>
            <a:spLocks noChangeArrowheads="1"/>
          </p:cNvSpPr>
          <p:nvPr/>
        </p:nvSpPr>
        <p:spPr bwMode="auto">
          <a:xfrm>
            <a:off x="1662559" y="4274467"/>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3" name="Oval 14"/>
          <p:cNvSpPr>
            <a:spLocks noChangeArrowheads="1"/>
          </p:cNvSpPr>
          <p:nvPr/>
        </p:nvSpPr>
        <p:spPr bwMode="auto">
          <a:xfrm>
            <a:off x="1497459" y="4193505"/>
            <a:ext cx="150812"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4" name="Oval 15"/>
          <p:cNvSpPr>
            <a:spLocks noChangeArrowheads="1"/>
          </p:cNvSpPr>
          <p:nvPr/>
        </p:nvSpPr>
        <p:spPr bwMode="auto">
          <a:xfrm>
            <a:off x="1656209" y="4237955"/>
            <a:ext cx="147637"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5" name="Oval 16"/>
          <p:cNvSpPr>
            <a:spLocks noChangeArrowheads="1"/>
          </p:cNvSpPr>
          <p:nvPr/>
        </p:nvSpPr>
        <p:spPr bwMode="auto">
          <a:xfrm>
            <a:off x="1872109" y="4133180"/>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6" name="Oval 17"/>
          <p:cNvSpPr>
            <a:spLocks noChangeArrowheads="1"/>
          </p:cNvSpPr>
          <p:nvPr/>
        </p:nvSpPr>
        <p:spPr bwMode="auto">
          <a:xfrm>
            <a:off x="1929259" y="4255417"/>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7" name="Oval 18"/>
          <p:cNvSpPr>
            <a:spLocks noChangeArrowheads="1"/>
          </p:cNvSpPr>
          <p:nvPr/>
        </p:nvSpPr>
        <p:spPr bwMode="auto">
          <a:xfrm>
            <a:off x="1722884" y="4133180"/>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8" name="Oval 19"/>
          <p:cNvSpPr>
            <a:spLocks noChangeArrowheads="1"/>
          </p:cNvSpPr>
          <p:nvPr/>
        </p:nvSpPr>
        <p:spPr bwMode="auto">
          <a:xfrm>
            <a:off x="1722884" y="4304630"/>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29" name="Oval 20"/>
          <p:cNvSpPr>
            <a:spLocks noChangeArrowheads="1"/>
          </p:cNvSpPr>
          <p:nvPr/>
        </p:nvSpPr>
        <p:spPr bwMode="auto">
          <a:xfrm>
            <a:off x="1805434" y="4244305"/>
            <a:ext cx="147637"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0" name="Oval 21"/>
          <p:cNvSpPr>
            <a:spLocks noChangeArrowheads="1"/>
          </p:cNvSpPr>
          <p:nvPr/>
        </p:nvSpPr>
        <p:spPr bwMode="auto">
          <a:xfrm>
            <a:off x="1822896" y="4318917"/>
            <a:ext cx="147638"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1" name="Oval 22"/>
          <p:cNvSpPr>
            <a:spLocks noChangeArrowheads="1"/>
          </p:cNvSpPr>
          <p:nvPr/>
        </p:nvSpPr>
        <p:spPr bwMode="auto">
          <a:xfrm>
            <a:off x="1656209" y="4237955"/>
            <a:ext cx="149225"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2" name="Oval 23"/>
          <p:cNvSpPr>
            <a:spLocks noChangeArrowheads="1"/>
          </p:cNvSpPr>
          <p:nvPr/>
        </p:nvSpPr>
        <p:spPr bwMode="auto">
          <a:xfrm>
            <a:off x="1719709" y="4133180"/>
            <a:ext cx="147637" cy="165100"/>
          </a:xfrm>
          <a:prstGeom prst="ellipse">
            <a:avLst/>
          </a:prstGeom>
          <a:solidFill>
            <a:srgbClr val="FF3300"/>
          </a:solidFill>
          <a:ln w="38100">
            <a:solidFill>
              <a:srgbClr val="FFFF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3" name="Oval 24"/>
          <p:cNvSpPr>
            <a:spLocks noChangeArrowheads="1"/>
          </p:cNvSpPr>
          <p:nvPr/>
        </p:nvSpPr>
        <p:spPr bwMode="auto">
          <a:xfrm>
            <a:off x="1354584" y="3377530"/>
            <a:ext cx="1055687" cy="1109662"/>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4" name="Oval 25"/>
          <p:cNvSpPr>
            <a:spLocks noChangeArrowheads="1"/>
          </p:cNvSpPr>
          <p:nvPr/>
        </p:nvSpPr>
        <p:spPr bwMode="auto">
          <a:xfrm>
            <a:off x="5475734" y="42824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5" name="Oval 26"/>
          <p:cNvSpPr>
            <a:spLocks noChangeArrowheads="1"/>
          </p:cNvSpPr>
          <p:nvPr/>
        </p:nvSpPr>
        <p:spPr bwMode="auto">
          <a:xfrm>
            <a:off x="5269359" y="42077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6" name="Oval 27"/>
          <p:cNvSpPr>
            <a:spLocks noChangeArrowheads="1"/>
          </p:cNvSpPr>
          <p:nvPr/>
        </p:nvSpPr>
        <p:spPr bwMode="auto">
          <a:xfrm>
            <a:off x="5064571" y="40887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7" name="Oval 28"/>
          <p:cNvSpPr>
            <a:spLocks noChangeArrowheads="1"/>
          </p:cNvSpPr>
          <p:nvPr/>
        </p:nvSpPr>
        <p:spPr bwMode="auto">
          <a:xfrm>
            <a:off x="5064571" y="425700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8" name="Oval 29"/>
          <p:cNvSpPr>
            <a:spLocks noChangeArrowheads="1"/>
          </p:cNvSpPr>
          <p:nvPr/>
        </p:nvSpPr>
        <p:spPr bwMode="auto">
          <a:xfrm>
            <a:off x="5148709" y="419668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39" name="Oval 30"/>
          <p:cNvSpPr>
            <a:spLocks noChangeArrowheads="1"/>
          </p:cNvSpPr>
          <p:nvPr/>
        </p:nvSpPr>
        <p:spPr bwMode="auto">
          <a:xfrm>
            <a:off x="5162996" y="42744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0" name="Oval 31"/>
          <p:cNvSpPr>
            <a:spLocks noChangeArrowheads="1"/>
          </p:cNvSpPr>
          <p:nvPr/>
        </p:nvSpPr>
        <p:spPr bwMode="auto">
          <a:xfrm>
            <a:off x="4997896" y="419350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1" name="Oval 32"/>
          <p:cNvSpPr>
            <a:spLocks noChangeArrowheads="1"/>
          </p:cNvSpPr>
          <p:nvPr/>
        </p:nvSpPr>
        <p:spPr bwMode="auto">
          <a:xfrm>
            <a:off x="5156646" y="423795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2" name="Oval 33"/>
          <p:cNvSpPr>
            <a:spLocks noChangeArrowheads="1"/>
          </p:cNvSpPr>
          <p:nvPr/>
        </p:nvSpPr>
        <p:spPr bwMode="auto">
          <a:xfrm>
            <a:off x="5372546" y="41331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3" name="Oval 34"/>
          <p:cNvSpPr>
            <a:spLocks noChangeArrowheads="1"/>
          </p:cNvSpPr>
          <p:nvPr/>
        </p:nvSpPr>
        <p:spPr bwMode="auto">
          <a:xfrm>
            <a:off x="5429696" y="4255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4" name="Oval 35"/>
          <p:cNvSpPr>
            <a:spLocks noChangeArrowheads="1"/>
          </p:cNvSpPr>
          <p:nvPr/>
        </p:nvSpPr>
        <p:spPr bwMode="auto">
          <a:xfrm>
            <a:off x="5223321" y="41331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5" name="Oval 36"/>
          <p:cNvSpPr>
            <a:spLocks noChangeArrowheads="1"/>
          </p:cNvSpPr>
          <p:nvPr/>
        </p:nvSpPr>
        <p:spPr bwMode="auto">
          <a:xfrm>
            <a:off x="5223321" y="43046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6" name="Oval 37"/>
          <p:cNvSpPr>
            <a:spLocks noChangeArrowheads="1"/>
          </p:cNvSpPr>
          <p:nvPr/>
        </p:nvSpPr>
        <p:spPr bwMode="auto">
          <a:xfrm>
            <a:off x="5305871" y="42443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7" name="Oval 38"/>
          <p:cNvSpPr>
            <a:spLocks noChangeArrowheads="1"/>
          </p:cNvSpPr>
          <p:nvPr/>
        </p:nvSpPr>
        <p:spPr bwMode="auto">
          <a:xfrm>
            <a:off x="5323334" y="43189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8" name="Oval 39"/>
          <p:cNvSpPr>
            <a:spLocks noChangeArrowheads="1"/>
          </p:cNvSpPr>
          <p:nvPr/>
        </p:nvSpPr>
        <p:spPr bwMode="auto">
          <a:xfrm>
            <a:off x="5156646" y="42379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49" name="Oval 40"/>
          <p:cNvSpPr>
            <a:spLocks noChangeArrowheads="1"/>
          </p:cNvSpPr>
          <p:nvPr/>
        </p:nvSpPr>
        <p:spPr bwMode="auto">
          <a:xfrm>
            <a:off x="5220146" y="41331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0" name="Oval 41"/>
          <p:cNvSpPr>
            <a:spLocks noChangeArrowheads="1"/>
          </p:cNvSpPr>
          <p:nvPr/>
        </p:nvSpPr>
        <p:spPr bwMode="auto">
          <a:xfrm>
            <a:off x="4823271" y="42824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1" name="Oval 42"/>
          <p:cNvSpPr>
            <a:spLocks noChangeArrowheads="1"/>
          </p:cNvSpPr>
          <p:nvPr/>
        </p:nvSpPr>
        <p:spPr bwMode="auto">
          <a:xfrm>
            <a:off x="4615309" y="420779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2" name="Oval 43"/>
          <p:cNvSpPr>
            <a:spLocks noChangeArrowheads="1"/>
          </p:cNvSpPr>
          <p:nvPr/>
        </p:nvSpPr>
        <p:spPr bwMode="auto">
          <a:xfrm>
            <a:off x="4412109" y="408873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3" name="Oval 44"/>
          <p:cNvSpPr>
            <a:spLocks noChangeArrowheads="1"/>
          </p:cNvSpPr>
          <p:nvPr/>
        </p:nvSpPr>
        <p:spPr bwMode="auto">
          <a:xfrm>
            <a:off x="4412109" y="42570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4" name="Oval 45"/>
          <p:cNvSpPr>
            <a:spLocks noChangeArrowheads="1"/>
          </p:cNvSpPr>
          <p:nvPr/>
        </p:nvSpPr>
        <p:spPr bwMode="auto">
          <a:xfrm>
            <a:off x="4494659" y="4196680"/>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5" name="Oval 46"/>
          <p:cNvSpPr>
            <a:spLocks noChangeArrowheads="1"/>
          </p:cNvSpPr>
          <p:nvPr/>
        </p:nvSpPr>
        <p:spPr bwMode="auto">
          <a:xfrm>
            <a:off x="4508946" y="42744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6" name="Oval 47"/>
          <p:cNvSpPr>
            <a:spLocks noChangeArrowheads="1"/>
          </p:cNvSpPr>
          <p:nvPr/>
        </p:nvSpPr>
        <p:spPr bwMode="auto">
          <a:xfrm>
            <a:off x="4345434" y="419350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7" name="Oval 48"/>
          <p:cNvSpPr>
            <a:spLocks noChangeArrowheads="1"/>
          </p:cNvSpPr>
          <p:nvPr/>
        </p:nvSpPr>
        <p:spPr bwMode="auto">
          <a:xfrm>
            <a:off x="4504184" y="4237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8" name="Oval 49"/>
          <p:cNvSpPr>
            <a:spLocks noChangeArrowheads="1"/>
          </p:cNvSpPr>
          <p:nvPr/>
        </p:nvSpPr>
        <p:spPr bwMode="auto">
          <a:xfrm>
            <a:off x="4720084" y="41331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59" name="Oval 50"/>
          <p:cNvSpPr>
            <a:spLocks noChangeArrowheads="1"/>
          </p:cNvSpPr>
          <p:nvPr/>
        </p:nvSpPr>
        <p:spPr bwMode="auto">
          <a:xfrm>
            <a:off x="4777234" y="42554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0" name="Oval 51"/>
          <p:cNvSpPr>
            <a:spLocks noChangeArrowheads="1"/>
          </p:cNvSpPr>
          <p:nvPr/>
        </p:nvSpPr>
        <p:spPr bwMode="auto">
          <a:xfrm>
            <a:off x="4569271" y="4133180"/>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1" name="Oval 52"/>
          <p:cNvSpPr>
            <a:spLocks noChangeArrowheads="1"/>
          </p:cNvSpPr>
          <p:nvPr/>
        </p:nvSpPr>
        <p:spPr bwMode="auto">
          <a:xfrm>
            <a:off x="4569271" y="43046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2" name="Oval 53"/>
          <p:cNvSpPr>
            <a:spLocks noChangeArrowheads="1"/>
          </p:cNvSpPr>
          <p:nvPr/>
        </p:nvSpPr>
        <p:spPr bwMode="auto">
          <a:xfrm>
            <a:off x="4653409" y="42443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3" name="Oval 54"/>
          <p:cNvSpPr>
            <a:spLocks noChangeArrowheads="1"/>
          </p:cNvSpPr>
          <p:nvPr/>
        </p:nvSpPr>
        <p:spPr bwMode="auto">
          <a:xfrm>
            <a:off x="4670871" y="43189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4" name="Oval 55"/>
          <p:cNvSpPr>
            <a:spLocks noChangeArrowheads="1"/>
          </p:cNvSpPr>
          <p:nvPr/>
        </p:nvSpPr>
        <p:spPr bwMode="auto">
          <a:xfrm>
            <a:off x="4504184" y="42379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5" name="Oval 56"/>
          <p:cNvSpPr>
            <a:spLocks noChangeArrowheads="1"/>
          </p:cNvSpPr>
          <p:nvPr/>
        </p:nvSpPr>
        <p:spPr bwMode="auto">
          <a:xfrm>
            <a:off x="4567684" y="4133180"/>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6" name="Oval 57"/>
          <p:cNvSpPr>
            <a:spLocks noChangeArrowheads="1"/>
          </p:cNvSpPr>
          <p:nvPr/>
        </p:nvSpPr>
        <p:spPr bwMode="auto">
          <a:xfrm>
            <a:off x="4951859" y="391410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7" name="Oval 58"/>
          <p:cNvSpPr>
            <a:spLocks noChangeArrowheads="1"/>
          </p:cNvSpPr>
          <p:nvPr/>
        </p:nvSpPr>
        <p:spPr bwMode="auto">
          <a:xfrm>
            <a:off x="4745484" y="383949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8" name="Oval 59"/>
          <p:cNvSpPr>
            <a:spLocks noChangeArrowheads="1"/>
          </p:cNvSpPr>
          <p:nvPr/>
        </p:nvSpPr>
        <p:spPr bwMode="auto">
          <a:xfrm>
            <a:off x="4540696" y="37204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69" name="Oval 60"/>
          <p:cNvSpPr>
            <a:spLocks noChangeArrowheads="1"/>
          </p:cNvSpPr>
          <p:nvPr/>
        </p:nvSpPr>
        <p:spPr bwMode="auto">
          <a:xfrm>
            <a:off x="4540696" y="3890292"/>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0" name="Oval 61"/>
          <p:cNvSpPr>
            <a:spLocks noChangeArrowheads="1"/>
          </p:cNvSpPr>
          <p:nvPr/>
        </p:nvSpPr>
        <p:spPr bwMode="auto">
          <a:xfrm>
            <a:off x="4624834" y="3828380"/>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1" name="Oval 62"/>
          <p:cNvSpPr>
            <a:spLocks noChangeArrowheads="1"/>
          </p:cNvSpPr>
          <p:nvPr/>
        </p:nvSpPr>
        <p:spPr bwMode="auto">
          <a:xfrm>
            <a:off x="4639121" y="39061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2" name="Oval 63"/>
          <p:cNvSpPr>
            <a:spLocks noChangeArrowheads="1"/>
          </p:cNvSpPr>
          <p:nvPr/>
        </p:nvSpPr>
        <p:spPr bwMode="auto">
          <a:xfrm>
            <a:off x="4474021" y="3826792"/>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3" name="Oval 64"/>
          <p:cNvSpPr>
            <a:spLocks noChangeArrowheads="1"/>
          </p:cNvSpPr>
          <p:nvPr/>
        </p:nvSpPr>
        <p:spPr bwMode="auto">
          <a:xfrm>
            <a:off x="4632771" y="3869655"/>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4" name="Oval 65"/>
          <p:cNvSpPr>
            <a:spLocks noChangeArrowheads="1"/>
          </p:cNvSpPr>
          <p:nvPr/>
        </p:nvSpPr>
        <p:spPr bwMode="auto">
          <a:xfrm>
            <a:off x="4848671" y="3764880"/>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5" name="Oval 66"/>
          <p:cNvSpPr>
            <a:spLocks noChangeArrowheads="1"/>
          </p:cNvSpPr>
          <p:nvPr/>
        </p:nvSpPr>
        <p:spPr bwMode="auto">
          <a:xfrm>
            <a:off x="4905821" y="3887117"/>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6" name="Oval 67"/>
          <p:cNvSpPr>
            <a:spLocks noChangeArrowheads="1"/>
          </p:cNvSpPr>
          <p:nvPr/>
        </p:nvSpPr>
        <p:spPr bwMode="auto">
          <a:xfrm>
            <a:off x="4699446" y="37648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7" name="Oval 68"/>
          <p:cNvSpPr>
            <a:spLocks noChangeArrowheads="1"/>
          </p:cNvSpPr>
          <p:nvPr/>
        </p:nvSpPr>
        <p:spPr bwMode="auto">
          <a:xfrm>
            <a:off x="4699446" y="39363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8" name="Oval 69"/>
          <p:cNvSpPr>
            <a:spLocks noChangeArrowheads="1"/>
          </p:cNvSpPr>
          <p:nvPr/>
        </p:nvSpPr>
        <p:spPr bwMode="auto">
          <a:xfrm>
            <a:off x="4781996" y="38760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79" name="Oval 70"/>
          <p:cNvSpPr>
            <a:spLocks noChangeArrowheads="1"/>
          </p:cNvSpPr>
          <p:nvPr/>
        </p:nvSpPr>
        <p:spPr bwMode="auto">
          <a:xfrm>
            <a:off x="4799459" y="39506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0" name="Oval 71"/>
          <p:cNvSpPr>
            <a:spLocks noChangeArrowheads="1"/>
          </p:cNvSpPr>
          <p:nvPr/>
        </p:nvSpPr>
        <p:spPr bwMode="auto">
          <a:xfrm>
            <a:off x="4632771" y="38696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1" name="Oval 72"/>
          <p:cNvSpPr>
            <a:spLocks noChangeArrowheads="1"/>
          </p:cNvSpPr>
          <p:nvPr/>
        </p:nvSpPr>
        <p:spPr bwMode="auto">
          <a:xfrm>
            <a:off x="4696271" y="37648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2" name="Oval 73"/>
          <p:cNvSpPr>
            <a:spLocks noChangeArrowheads="1"/>
          </p:cNvSpPr>
          <p:nvPr/>
        </p:nvSpPr>
        <p:spPr bwMode="auto">
          <a:xfrm>
            <a:off x="5475734" y="393633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3" name="Oval 74"/>
          <p:cNvSpPr>
            <a:spLocks noChangeArrowheads="1"/>
          </p:cNvSpPr>
          <p:nvPr/>
        </p:nvSpPr>
        <p:spPr bwMode="auto">
          <a:xfrm>
            <a:off x="5269359" y="38617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4" name="Oval 75"/>
          <p:cNvSpPr>
            <a:spLocks noChangeArrowheads="1"/>
          </p:cNvSpPr>
          <p:nvPr/>
        </p:nvSpPr>
        <p:spPr bwMode="auto">
          <a:xfrm>
            <a:off x="5064571" y="374265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5" name="Oval 76"/>
          <p:cNvSpPr>
            <a:spLocks noChangeArrowheads="1"/>
          </p:cNvSpPr>
          <p:nvPr/>
        </p:nvSpPr>
        <p:spPr bwMode="auto">
          <a:xfrm>
            <a:off x="5064571" y="391251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6" name="Oval 77"/>
          <p:cNvSpPr>
            <a:spLocks noChangeArrowheads="1"/>
          </p:cNvSpPr>
          <p:nvPr/>
        </p:nvSpPr>
        <p:spPr bwMode="auto">
          <a:xfrm>
            <a:off x="5148709" y="3850605"/>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7" name="Oval 78"/>
          <p:cNvSpPr>
            <a:spLocks noChangeArrowheads="1"/>
          </p:cNvSpPr>
          <p:nvPr/>
        </p:nvSpPr>
        <p:spPr bwMode="auto">
          <a:xfrm>
            <a:off x="5162996" y="39283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8" name="Oval 79"/>
          <p:cNvSpPr>
            <a:spLocks noChangeArrowheads="1"/>
          </p:cNvSpPr>
          <p:nvPr/>
        </p:nvSpPr>
        <p:spPr bwMode="auto">
          <a:xfrm>
            <a:off x="4997896" y="3847430"/>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89" name="Oval 80"/>
          <p:cNvSpPr>
            <a:spLocks noChangeArrowheads="1"/>
          </p:cNvSpPr>
          <p:nvPr/>
        </p:nvSpPr>
        <p:spPr bwMode="auto">
          <a:xfrm>
            <a:off x="5156646" y="3891880"/>
            <a:ext cx="147638" cy="169862"/>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0" name="Oval 81"/>
          <p:cNvSpPr>
            <a:spLocks noChangeArrowheads="1"/>
          </p:cNvSpPr>
          <p:nvPr/>
        </p:nvSpPr>
        <p:spPr bwMode="auto">
          <a:xfrm>
            <a:off x="5372546" y="378710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1" name="Oval 82"/>
          <p:cNvSpPr>
            <a:spLocks noChangeArrowheads="1"/>
          </p:cNvSpPr>
          <p:nvPr/>
        </p:nvSpPr>
        <p:spPr bwMode="auto">
          <a:xfrm>
            <a:off x="5429696" y="39093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2" name="Oval 83"/>
          <p:cNvSpPr>
            <a:spLocks noChangeArrowheads="1"/>
          </p:cNvSpPr>
          <p:nvPr/>
        </p:nvSpPr>
        <p:spPr bwMode="auto">
          <a:xfrm>
            <a:off x="5223321" y="3787105"/>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3" name="Oval 84"/>
          <p:cNvSpPr>
            <a:spLocks noChangeArrowheads="1"/>
          </p:cNvSpPr>
          <p:nvPr/>
        </p:nvSpPr>
        <p:spPr bwMode="auto">
          <a:xfrm>
            <a:off x="5223321" y="39585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4" name="Oval 85"/>
          <p:cNvSpPr>
            <a:spLocks noChangeArrowheads="1"/>
          </p:cNvSpPr>
          <p:nvPr/>
        </p:nvSpPr>
        <p:spPr bwMode="auto">
          <a:xfrm>
            <a:off x="5305871" y="38982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5" name="Oval 86"/>
          <p:cNvSpPr>
            <a:spLocks noChangeArrowheads="1"/>
          </p:cNvSpPr>
          <p:nvPr/>
        </p:nvSpPr>
        <p:spPr bwMode="auto">
          <a:xfrm>
            <a:off x="5323334" y="397284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6" name="Oval 87"/>
          <p:cNvSpPr>
            <a:spLocks noChangeArrowheads="1"/>
          </p:cNvSpPr>
          <p:nvPr/>
        </p:nvSpPr>
        <p:spPr bwMode="auto">
          <a:xfrm>
            <a:off x="5156646" y="3891880"/>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7" name="Oval 88"/>
          <p:cNvSpPr>
            <a:spLocks noChangeArrowheads="1"/>
          </p:cNvSpPr>
          <p:nvPr/>
        </p:nvSpPr>
        <p:spPr bwMode="auto">
          <a:xfrm>
            <a:off x="5220146" y="378710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8" name="Oval 89"/>
          <p:cNvSpPr>
            <a:spLocks noChangeArrowheads="1"/>
          </p:cNvSpPr>
          <p:nvPr/>
        </p:nvSpPr>
        <p:spPr bwMode="auto">
          <a:xfrm>
            <a:off x="4561334" y="393633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599" name="Oval 90"/>
          <p:cNvSpPr>
            <a:spLocks noChangeArrowheads="1"/>
          </p:cNvSpPr>
          <p:nvPr/>
        </p:nvSpPr>
        <p:spPr bwMode="auto">
          <a:xfrm>
            <a:off x="4353371" y="386171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0" name="Oval 91"/>
          <p:cNvSpPr>
            <a:spLocks noChangeArrowheads="1"/>
          </p:cNvSpPr>
          <p:nvPr/>
        </p:nvSpPr>
        <p:spPr bwMode="auto">
          <a:xfrm>
            <a:off x="4150171" y="37426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1" name="Oval 92"/>
          <p:cNvSpPr>
            <a:spLocks noChangeArrowheads="1"/>
          </p:cNvSpPr>
          <p:nvPr/>
        </p:nvSpPr>
        <p:spPr bwMode="auto">
          <a:xfrm>
            <a:off x="4150171" y="3912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2" name="Oval 93"/>
          <p:cNvSpPr>
            <a:spLocks noChangeArrowheads="1"/>
          </p:cNvSpPr>
          <p:nvPr/>
        </p:nvSpPr>
        <p:spPr bwMode="auto">
          <a:xfrm>
            <a:off x="4232721" y="385060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3" name="Oval 94"/>
          <p:cNvSpPr>
            <a:spLocks noChangeArrowheads="1"/>
          </p:cNvSpPr>
          <p:nvPr/>
        </p:nvSpPr>
        <p:spPr bwMode="auto">
          <a:xfrm>
            <a:off x="4247009" y="39283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4" name="Oval 95"/>
          <p:cNvSpPr>
            <a:spLocks noChangeArrowheads="1"/>
          </p:cNvSpPr>
          <p:nvPr/>
        </p:nvSpPr>
        <p:spPr bwMode="auto">
          <a:xfrm>
            <a:off x="4083496" y="38474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5" name="Oval 96"/>
          <p:cNvSpPr>
            <a:spLocks noChangeArrowheads="1"/>
          </p:cNvSpPr>
          <p:nvPr/>
        </p:nvSpPr>
        <p:spPr bwMode="auto">
          <a:xfrm>
            <a:off x="4242246" y="38918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6" name="Oval 97"/>
          <p:cNvSpPr>
            <a:spLocks noChangeArrowheads="1"/>
          </p:cNvSpPr>
          <p:nvPr/>
        </p:nvSpPr>
        <p:spPr bwMode="auto">
          <a:xfrm>
            <a:off x="4458146" y="37871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7" name="Oval 98"/>
          <p:cNvSpPr>
            <a:spLocks noChangeArrowheads="1"/>
          </p:cNvSpPr>
          <p:nvPr/>
        </p:nvSpPr>
        <p:spPr bwMode="auto">
          <a:xfrm>
            <a:off x="4515296" y="3909342"/>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8" name="Oval 99"/>
          <p:cNvSpPr>
            <a:spLocks noChangeArrowheads="1"/>
          </p:cNvSpPr>
          <p:nvPr/>
        </p:nvSpPr>
        <p:spPr bwMode="auto">
          <a:xfrm>
            <a:off x="4307334" y="37871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09" name="Oval 100"/>
          <p:cNvSpPr>
            <a:spLocks noChangeArrowheads="1"/>
          </p:cNvSpPr>
          <p:nvPr/>
        </p:nvSpPr>
        <p:spPr bwMode="auto">
          <a:xfrm>
            <a:off x="4307334" y="3958555"/>
            <a:ext cx="147637"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0" name="Oval 101"/>
          <p:cNvSpPr>
            <a:spLocks noChangeArrowheads="1"/>
          </p:cNvSpPr>
          <p:nvPr/>
        </p:nvSpPr>
        <p:spPr bwMode="auto">
          <a:xfrm>
            <a:off x="4391471" y="3898230"/>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1" name="Oval 102"/>
          <p:cNvSpPr>
            <a:spLocks noChangeArrowheads="1"/>
          </p:cNvSpPr>
          <p:nvPr/>
        </p:nvSpPr>
        <p:spPr bwMode="auto">
          <a:xfrm>
            <a:off x="4408934" y="3972842"/>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2" name="Oval 103"/>
          <p:cNvSpPr>
            <a:spLocks noChangeArrowheads="1"/>
          </p:cNvSpPr>
          <p:nvPr/>
        </p:nvSpPr>
        <p:spPr bwMode="auto">
          <a:xfrm>
            <a:off x="4242246" y="38918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3" name="Oval 104"/>
          <p:cNvSpPr>
            <a:spLocks noChangeArrowheads="1"/>
          </p:cNvSpPr>
          <p:nvPr/>
        </p:nvSpPr>
        <p:spPr bwMode="auto">
          <a:xfrm>
            <a:off x="4305746" y="37871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4" name="Oval 105"/>
          <p:cNvSpPr>
            <a:spLocks noChangeArrowheads="1"/>
          </p:cNvSpPr>
          <p:nvPr/>
        </p:nvSpPr>
        <p:spPr bwMode="auto">
          <a:xfrm>
            <a:off x="5318571" y="3677567"/>
            <a:ext cx="146050" cy="165100"/>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5" name="Oval 106"/>
          <p:cNvSpPr>
            <a:spLocks noChangeArrowheads="1"/>
          </p:cNvSpPr>
          <p:nvPr/>
        </p:nvSpPr>
        <p:spPr bwMode="auto">
          <a:xfrm>
            <a:off x="5110609" y="3602955"/>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6" name="Oval 107"/>
          <p:cNvSpPr>
            <a:spLocks noChangeArrowheads="1"/>
          </p:cNvSpPr>
          <p:nvPr/>
        </p:nvSpPr>
        <p:spPr bwMode="auto">
          <a:xfrm>
            <a:off x="4905821" y="3483892"/>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7" name="Oval 108"/>
          <p:cNvSpPr>
            <a:spLocks noChangeArrowheads="1"/>
          </p:cNvSpPr>
          <p:nvPr/>
        </p:nvSpPr>
        <p:spPr bwMode="auto">
          <a:xfrm>
            <a:off x="4905821" y="365216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8" name="Oval 109"/>
          <p:cNvSpPr>
            <a:spLocks noChangeArrowheads="1"/>
          </p:cNvSpPr>
          <p:nvPr/>
        </p:nvSpPr>
        <p:spPr bwMode="auto">
          <a:xfrm>
            <a:off x="4989959" y="3591842"/>
            <a:ext cx="144462"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19" name="Oval 110"/>
          <p:cNvSpPr>
            <a:spLocks noChangeArrowheads="1"/>
          </p:cNvSpPr>
          <p:nvPr/>
        </p:nvSpPr>
        <p:spPr bwMode="auto">
          <a:xfrm>
            <a:off x="5004246" y="3668042"/>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0" name="Oval 111"/>
          <p:cNvSpPr>
            <a:spLocks noChangeArrowheads="1"/>
          </p:cNvSpPr>
          <p:nvPr/>
        </p:nvSpPr>
        <p:spPr bwMode="auto">
          <a:xfrm>
            <a:off x="4840734" y="3588667"/>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1" name="Oval 112"/>
          <p:cNvSpPr>
            <a:spLocks noChangeArrowheads="1"/>
          </p:cNvSpPr>
          <p:nvPr/>
        </p:nvSpPr>
        <p:spPr bwMode="auto">
          <a:xfrm>
            <a:off x="4997896" y="3633117"/>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2" name="Oval 113"/>
          <p:cNvSpPr>
            <a:spLocks noChangeArrowheads="1"/>
          </p:cNvSpPr>
          <p:nvPr/>
        </p:nvSpPr>
        <p:spPr bwMode="auto">
          <a:xfrm>
            <a:off x="5213796" y="35267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3" name="Oval 114"/>
          <p:cNvSpPr>
            <a:spLocks noChangeArrowheads="1"/>
          </p:cNvSpPr>
          <p:nvPr/>
        </p:nvSpPr>
        <p:spPr bwMode="auto">
          <a:xfrm>
            <a:off x="5272534" y="3648992"/>
            <a:ext cx="146050" cy="166688"/>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4" name="Oval 115"/>
          <p:cNvSpPr>
            <a:spLocks noChangeArrowheads="1"/>
          </p:cNvSpPr>
          <p:nvPr/>
        </p:nvSpPr>
        <p:spPr bwMode="auto">
          <a:xfrm>
            <a:off x="5064571" y="35267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5" name="Oval 116"/>
          <p:cNvSpPr>
            <a:spLocks noChangeArrowheads="1"/>
          </p:cNvSpPr>
          <p:nvPr/>
        </p:nvSpPr>
        <p:spPr bwMode="auto">
          <a:xfrm>
            <a:off x="5064571" y="369820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6" name="Oval 117"/>
          <p:cNvSpPr>
            <a:spLocks noChangeArrowheads="1"/>
          </p:cNvSpPr>
          <p:nvPr/>
        </p:nvSpPr>
        <p:spPr bwMode="auto">
          <a:xfrm>
            <a:off x="5148709" y="3637880"/>
            <a:ext cx="146050"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7" name="Oval 118"/>
          <p:cNvSpPr>
            <a:spLocks noChangeArrowheads="1"/>
          </p:cNvSpPr>
          <p:nvPr/>
        </p:nvSpPr>
        <p:spPr bwMode="auto">
          <a:xfrm>
            <a:off x="5166171" y="3712492"/>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8" name="Oval 119"/>
          <p:cNvSpPr>
            <a:spLocks noChangeArrowheads="1"/>
          </p:cNvSpPr>
          <p:nvPr/>
        </p:nvSpPr>
        <p:spPr bwMode="auto">
          <a:xfrm>
            <a:off x="4997896" y="3633117"/>
            <a:ext cx="150813" cy="17145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29" name="Oval 120"/>
          <p:cNvSpPr>
            <a:spLocks noChangeArrowheads="1"/>
          </p:cNvSpPr>
          <p:nvPr/>
        </p:nvSpPr>
        <p:spPr bwMode="auto">
          <a:xfrm>
            <a:off x="5061396" y="35267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0" name="Oval 121"/>
          <p:cNvSpPr>
            <a:spLocks noChangeArrowheads="1"/>
          </p:cNvSpPr>
          <p:nvPr/>
        </p:nvSpPr>
        <p:spPr bwMode="auto">
          <a:xfrm>
            <a:off x="4664521" y="36775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1" name="Oval 122"/>
          <p:cNvSpPr>
            <a:spLocks noChangeArrowheads="1"/>
          </p:cNvSpPr>
          <p:nvPr/>
        </p:nvSpPr>
        <p:spPr bwMode="auto">
          <a:xfrm>
            <a:off x="4458146" y="3602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2" name="Oval 123"/>
          <p:cNvSpPr>
            <a:spLocks noChangeArrowheads="1"/>
          </p:cNvSpPr>
          <p:nvPr/>
        </p:nvSpPr>
        <p:spPr bwMode="auto">
          <a:xfrm>
            <a:off x="4253359" y="34838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3" name="Oval 124"/>
          <p:cNvSpPr>
            <a:spLocks noChangeArrowheads="1"/>
          </p:cNvSpPr>
          <p:nvPr/>
        </p:nvSpPr>
        <p:spPr bwMode="auto">
          <a:xfrm>
            <a:off x="4253359" y="365216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4" name="Oval 125"/>
          <p:cNvSpPr>
            <a:spLocks noChangeArrowheads="1"/>
          </p:cNvSpPr>
          <p:nvPr/>
        </p:nvSpPr>
        <p:spPr bwMode="auto">
          <a:xfrm>
            <a:off x="4335909" y="3591842"/>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5" name="Oval 126"/>
          <p:cNvSpPr>
            <a:spLocks noChangeArrowheads="1"/>
          </p:cNvSpPr>
          <p:nvPr/>
        </p:nvSpPr>
        <p:spPr bwMode="auto">
          <a:xfrm>
            <a:off x="4351784" y="36680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6" name="Oval 127"/>
          <p:cNvSpPr>
            <a:spLocks noChangeArrowheads="1"/>
          </p:cNvSpPr>
          <p:nvPr/>
        </p:nvSpPr>
        <p:spPr bwMode="auto">
          <a:xfrm>
            <a:off x="4186684" y="358866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7" name="Oval 128"/>
          <p:cNvSpPr>
            <a:spLocks noChangeArrowheads="1"/>
          </p:cNvSpPr>
          <p:nvPr/>
        </p:nvSpPr>
        <p:spPr bwMode="auto">
          <a:xfrm>
            <a:off x="4345434" y="36331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8" name="Oval 129"/>
          <p:cNvSpPr>
            <a:spLocks noChangeArrowheads="1"/>
          </p:cNvSpPr>
          <p:nvPr/>
        </p:nvSpPr>
        <p:spPr bwMode="auto">
          <a:xfrm>
            <a:off x="4561334" y="35267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39" name="Oval 130"/>
          <p:cNvSpPr>
            <a:spLocks noChangeArrowheads="1"/>
          </p:cNvSpPr>
          <p:nvPr/>
        </p:nvSpPr>
        <p:spPr bwMode="auto">
          <a:xfrm>
            <a:off x="4618484" y="364899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0" name="Oval 131"/>
          <p:cNvSpPr>
            <a:spLocks noChangeArrowheads="1"/>
          </p:cNvSpPr>
          <p:nvPr/>
        </p:nvSpPr>
        <p:spPr bwMode="auto">
          <a:xfrm>
            <a:off x="4412109" y="35267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1" name="Oval 132"/>
          <p:cNvSpPr>
            <a:spLocks noChangeArrowheads="1"/>
          </p:cNvSpPr>
          <p:nvPr/>
        </p:nvSpPr>
        <p:spPr bwMode="auto">
          <a:xfrm>
            <a:off x="4412109" y="36982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2" name="Oval 133"/>
          <p:cNvSpPr>
            <a:spLocks noChangeArrowheads="1"/>
          </p:cNvSpPr>
          <p:nvPr/>
        </p:nvSpPr>
        <p:spPr bwMode="auto">
          <a:xfrm>
            <a:off x="4494659" y="36378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3" name="Oval 134"/>
          <p:cNvSpPr>
            <a:spLocks noChangeArrowheads="1"/>
          </p:cNvSpPr>
          <p:nvPr/>
        </p:nvSpPr>
        <p:spPr bwMode="auto">
          <a:xfrm>
            <a:off x="4512121" y="37124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4" name="Oval 135"/>
          <p:cNvSpPr>
            <a:spLocks noChangeArrowheads="1"/>
          </p:cNvSpPr>
          <p:nvPr/>
        </p:nvSpPr>
        <p:spPr bwMode="auto">
          <a:xfrm>
            <a:off x="4345434" y="363311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5" name="Oval 136"/>
          <p:cNvSpPr>
            <a:spLocks noChangeArrowheads="1"/>
          </p:cNvSpPr>
          <p:nvPr/>
        </p:nvSpPr>
        <p:spPr bwMode="auto">
          <a:xfrm>
            <a:off x="4408934" y="35267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6" name="Oval 137"/>
          <p:cNvSpPr>
            <a:spLocks noChangeArrowheads="1"/>
          </p:cNvSpPr>
          <p:nvPr/>
        </p:nvSpPr>
        <p:spPr bwMode="auto">
          <a:xfrm>
            <a:off x="4794696" y="3309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7" name="Oval 138"/>
          <p:cNvSpPr>
            <a:spLocks noChangeArrowheads="1"/>
          </p:cNvSpPr>
          <p:nvPr/>
        </p:nvSpPr>
        <p:spPr bwMode="auto">
          <a:xfrm>
            <a:off x="4586734" y="323465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8" name="Oval 139"/>
          <p:cNvSpPr>
            <a:spLocks noChangeArrowheads="1"/>
          </p:cNvSpPr>
          <p:nvPr/>
        </p:nvSpPr>
        <p:spPr bwMode="auto">
          <a:xfrm>
            <a:off x="4381946" y="311559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49" name="Oval 140"/>
          <p:cNvSpPr>
            <a:spLocks noChangeArrowheads="1"/>
          </p:cNvSpPr>
          <p:nvPr/>
        </p:nvSpPr>
        <p:spPr bwMode="auto">
          <a:xfrm>
            <a:off x="4381946" y="328386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0" name="Oval 141"/>
          <p:cNvSpPr>
            <a:spLocks noChangeArrowheads="1"/>
          </p:cNvSpPr>
          <p:nvPr/>
        </p:nvSpPr>
        <p:spPr bwMode="auto">
          <a:xfrm>
            <a:off x="4466084" y="3223542"/>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1" name="Oval 142"/>
          <p:cNvSpPr>
            <a:spLocks noChangeArrowheads="1"/>
          </p:cNvSpPr>
          <p:nvPr/>
        </p:nvSpPr>
        <p:spPr bwMode="auto">
          <a:xfrm>
            <a:off x="4480371" y="33013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2" name="Oval 143"/>
          <p:cNvSpPr>
            <a:spLocks noChangeArrowheads="1"/>
          </p:cNvSpPr>
          <p:nvPr/>
        </p:nvSpPr>
        <p:spPr bwMode="auto">
          <a:xfrm>
            <a:off x="4316859" y="322036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3" name="Oval 144"/>
          <p:cNvSpPr>
            <a:spLocks noChangeArrowheads="1"/>
          </p:cNvSpPr>
          <p:nvPr/>
        </p:nvSpPr>
        <p:spPr bwMode="auto">
          <a:xfrm>
            <a:off x="4474021" y="32648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4" name="Oval 145"/>
          <p:cNvSpPr>
            <a:spLocks noChangeArrowheads="1"/>
          </p:cNvSpPr>
          <p:nvPr/>
        </p:nvSpPr>
        <p:spPr bwMode="auto">
          <a:xfrm>
            <a:off x="4689921" y="31600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5" name="Oval 146"/>
          <p:cNvSpPr>
            <a:spLocks noChangeArrowheads="1"/>
          </p:cNvSpPr>
          <p:nvPr/>
        </p:nvSpPr>
        <p:spPr bwMode="auto">
          <a:xfrm>
            <a:off x="4748659" y="328069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6" name="Oval 147"/>
          <p:cNvSpPr>
            <a:spLocks noChangeArrowheads="1"/>
          </p:cNvSpPr>
          <p:nvPr/>
        </p:nvSpPr>
        <p:spPr bwMode="auto">
          <a:xfrm>
            <a:off x="4540696" y="31600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7" name="Oval 148"/>
          <p:cNvSpPr>
            <a:spLocks noChangeArrowheads="1"/>
          </p:cNvSpPr>
          <p:nvPr/>
        </p:nvSpPr>
        <p:spPr bwMode="auto">
          <a:xfrm>
            <a:off x="4540696" y="333149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8" name="Oval 149"/>
          <p:cNvSpPr>
            <a:spLocks noChangeArrowheads="1"/>
          </p:cNvSpPr>
          <p:nvPr/>
        </p:nvSpPr>
        <p:spPr bwMode="auto">
          <a:xfrm>
            <a:off x="4624834" y="32711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59" name="Oval 150"/>
          <p:cNvSpPr>
            <a:spLocks noChangeArrowheads="1"/>
          </p:cNvSpPr>
          <p:nvPr/>
        </p:nvSpPr>
        <p:spPr bwMode="auto">
          <a:xfrm>
            <a:off x="4642296" y="334578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0" name="Oval 151"/>
          <p:cNvSpPr>
            <a:spLocks noChangeArrowheads="1"/>
          </p:cNvSpPr>
          <p:nvPr/>
        </p:nvSpPr>
        <p:spPr bwMode="auto">
          <a:xfrm>
            <a:off x="4474021" y="3264817"/>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1" name="Oval 152"/>
          <p:cNvSpPr>
            <a:spLocks noChangeArrowheads="1"/>
          </p:cNvSpPr>
          <p:nvPr/>
        </p:nvSpPr>
        <p:spPr bwMode="auto">
          <a:xfrm>
            <a:off x="4537521" y="31600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2" name="Oval 153"/>
          <p:cNvSpPr>
            <a:spLocks noChangeArrowheads="1"/>
          </p:cNvSpPr>
          <p:nvPr/>
        </p:nvSpPr>
        <p:spPr bwMode="auto">
          <a:xfrm>
            <a:off x="5318571" y="33314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3" name="Oval 154"/>
          <p:cNvSpPr>
            <a:spLocks noChangeArrowheads="1"/>
          </p:cNvSpPr>
          <p:nvPr/>
        </p:nvSpPr>
        <p:spPr bwMode="auto">
          <a:xfrm>
            <a:off x="5110609" y="325688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4" name="Oval 155"/>
          <p:cNvSpPr>
            <a:spLocks noChangeArrowheads="1"/>
          </p:cNvSpPr>
          <p:nvPr/>
        </p:nvSpPr>
        <p:spPr bwMode="auto">
          <a:xfrm>
            <a:off x="4905821" y="31378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5" name="Oval 156"/>
          <p:cNvSpPr>
            <a:spLocks noChangeArrowheads="1"/>
          </p:cNvSpPr>
          <p:nvPr/>
        </p:nvSpPr>
        <p:spPr bwMode="auto">
          <a:xfrm>
            <a:off x="4905821" y="33060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6" name="Oval 157"/>
          <p:cNvSpPr>
            <a:spLocks noChangeArrowheads="1"/>
          </p:cNvSpPr>
          <p:nvPr/>
        </p:nvSpPr>
        <p:spPr bwMode="auto">
          <a:xfrm>
            <a:off x="4989959" y="3245767"/>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7" name="Oval 158"/>
          <p:cNvSpPr>
            <a:spLocks noChangeArrowheads="1"/>
          </p:cNvSpPr>
          <p:nvPr/>
        </p:nvSpPr>
        <p:spPr bwMode="auto">
          <a:xfrm>
            <a:off x="5004246" y="332355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8" name="Oval 159"/>
          <p:cNvSpPr>
            <a:spLocks noChangeArrowheads="1"/>
          </p:cNvSpPr>
          <p:nvPr/>
        </p:nvSpPr>
        <p:spPr bwMode="auto">
          <a:xfrm>
            <a:off x="4840734" y="32425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69" name="Oval 160"/>
          <p:cNvSpPr>
            <a:spLocks noChangeArrowheads="1"/>
          </p:cNvSpPr>
          <p:nvPr/>
        </p:nvSpPr>
        <p:spPr bwMode="auto">
          <a:xfrm>
            <a:off x="4997896" y="328704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0" name="Oval 161"/>
          <p:cNvSpPr>
            <a:spLocks noChangeArrowheads="1"/>
          </p:cNvSpPr>
          <p:nvPr/>
        </p:nvSpPr>
        <p:spPr bwMode="auto">
          <a:xfrm>
            <a:off x="5213796" y="31822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1" name="Oval 162"/>
          <p:cNvSpPr>
            <a:spLocks noChangeArrowheads="1"/>
          </p:cNvSpPr>
          <p:nvPr/>
        </p:nvSpPr>
        <p:spPr bwMode="auto">
          <a:xfrm>
            <a:off x="5272534" y="33029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2" name="Oval 163"/>
          <p:cNvSpPr>
            <a:spLocks noChangeArrowheads="1"/>
          </p:cNvSpPr>
          <p:nvPr/>
        </p:nvSpPr>
        <p:spPr bwMode="auto">
          <a:xfrm>
            <a:off x="5064571" y="31822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3" name="Oval 164"/>
          <p:cNvSpPr>
            <a:spLocks noChangeArrowheads="1"/>
          </p:cNvSpPr>
          <p:nvPr/>
        </p:nvSpPr>
        <p:spPr bwMode="auto">
          <a:xfrm>
            <a:off x="5064571" y="33537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4" name="Oval 165"/>
          <p:cNvSpPr>
            <a:spLocks noChangeArrowheads="1"/>
          </p:cNvSpPr>
          <p:nvPr/>
        </p:nvSpPr>
        <p:spPr bwMode="auto">
          <a:xfrm>
            <a:off x="5148709" y="32918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5" name="Oval 166"/>
          <p:cNvSpPr>
            <a:spLocks noChangeArrowheads="1"/>
          </p:cNvSpPr>
          <p:nvPr/>
        </p:nvSpPr>
        <p:spPr bwMode="auto">
          <a:xfrm>
            <a:off x="5166171" y="336641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6" name="Oval 167"/>
          <p:cNvSpPr>
            <a:spLocks noChangeArrowheads="1"/>
          </p:cNvSpPr>
          <p:nvPr/>
        </p:nvSpPr>
        <p:spPr bwMode="auto">
          <a:xfrm>
            <a:off x="4997896" y="3287042"/>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7" name="Oval 168"/>
          <p:cNvSpPr>
            <a:spLocks noChangeArrowheads="1"/>
          </p:cNvSpPr>
          <p:nvPr/>
        </p:nvSpPr>
        <p:spPr bwMode="auto">
          <a:xfrm>
            <a:off x="5061396" y="31822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8" name="Oval 169"/>
          <p:cNvSpPr>
            <a:spLocks noChangeArrowheads="1"/>
          </p:cNvSpPr>
          <p:nvPr/>
        </p:nvSpPr>
        <p:spPr bwMode="auto">
          <a:xfrm>
            <a:off x="4402584" y="33314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79" name="Oval 170"/>
          <p:cNvSpPr>
            <a:spLocks noChangeArrowheads="1"/>
          </p:cNvSpPr>
          <p:nvPr/>
        </p:nvSpPr>
        <p:spPr bwMode="auto">
          <a:xfrm>
            <a:off x="4196209" y="325688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0" name="Oval 171"/>
          <p:cNvSpPr>
            <a:spLocks noChangeArrowheads="1"/>
          </p:cNvSpPr>
          <p:nvPr/>
        </p:nvSpPr>
        <p:spPr bwMode="auto">
          <a:xfrm>
            <a:off x="3991421" y="31378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1" name="Oval 172"/>
          <p:cNvSpPr>
            <a:spLocks noChangeArrowheads="1"/>
          </p:cNvSpPr>
          <p:nvPr/>
        </p:nvSpPr>
        <p:spPr bwMode="auto">
          <a:xfrm>
            <a:off x="3991421" y="33060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2" name="Oval 173"/>
          <p:cNvSpPr>
            <a:spLocks noChangeArrowheads="1"/>
          </p:cNvSpPr>
          <p:nvPr/>
        </p:nvSpPr>
        <p:spPr bwMode="auto">
          <a:xfrm>
            <a:off x="4073971" y="3245767"/>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3" name="Oval 174"/>
          <p:cNvSpPr>
            <a:spLocks noChangeArrowheads="1"/>
          </p:cNvSpPr>
          <p:nvPr/>
        </p:nvSpPr>
        <p:spPr bwMode="auto">
          <a:xfrm>
            <a:off x="4089846" y="33235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4" name="Oval 175"/>
          <p:cNvSpPr>
            <a:spLocks noChangeArrowheads="1"/>
          </p:cNvSpPr>
          <p:nvPr/>
        </p:nvSpPr>
        <p:spPr bwMode="auto">
          <a:xfrm>
            <a:off x="3924746" y="32425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5" name="Oval 176"/>
          <p:cNvSpPr>
            <a:spLocks noChangeArrowheads="1"/>
          </p:cNvSpPr>
          <p:nvPr/>
        </p:nvSpPr>
        <p:spPr bwMode="auto">
          <a:xfrm>
            <a:off x="4083496" y="32870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6" name="Oval 177"/>
          <p:cNvSpPr>
            <a:spLocks noChangeArrowheads="1"/>
          </p:cNvSpPr>
          <p:nvPr/>
        </p:nvSpPr>
        <p:spPr bwMode="auto">
          <a:xfrm>
            <a:off x="4299396" y="3182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7" name="Oval 178"/>
          <p:cNvSpPr>
            <a:spLocks noChangeArrowheads="1"/>
          </p:cNvSpPr>
          <p:nvPr/>
        </p:nvSpPr>
        <p:spPr bwMode="auto">
          <a:xfrm>
            <a:off x="4356546" y="330291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8" name="Oval 179"/>
          <p:cNvSpPr>
            <a:spLocks noChangeArrowheads="1"/>
          </p:cNvSpPr>
          <p:nvPr/>
        </p:nvSpPr>
        <p:spPr bwMode="auto">
          <a:xfrm>
            <a:off x="4150171" y="3182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89" name="Oval 180"/>
          <p:cNvSpPr>
            <a:spLocks noChangeArrowheads="1"/>
          </p:cNvSpPr>
          <p:nvPr/>
        </p:nvSpPr>
        <p:spPr bwMode="auto">
          <a:xfrm>
            <a:off x="4150171" y="33537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0" name="Oval 181"/>
          <p:cNvSpPr>
            <a:spLocks noChangeArrowheads="1"/>
          </p:cNvSpPr>
          <p:nvPr/>
        </p:nvSpPr>
        <p:spPr bwMode="auto">
          <a:xfrm>
            <a:off x="4232721" y="329180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1" name="Oval 182"/>
          <p:cNvSpPr>
            <a:spLocks noChangeArrowheads="1"/>
          </p:cNvSpPr>
          <p:nvPr/>
        </p:nvSpPr>
        <p:spPr bwMode="auto">
          <a:xfrm>
            <a:off x="4250184" y="3366417"/>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2" name="Oval 183"/>
          <p:cNvSpPr>
            <a:spLocks noChangeArrowheads="1"/>
          </p:cNvSpPr>
          <p:nvPr/>
        </p:nvSpPr>
        <p:spPr bwMode="auto">
          <a:xfrm>
            <a:off x="4083496" y="32870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3" name="Oval 184"/>
          <p:cNvSpPr>
            <a:spLocks noChangeArrowheads="1"/>
          </p:cNvSpPr>
          <p:nvPr/>
        </p:nvSpPr>
        <p:spPr bwMode="auto">
          <a:xfrm>
            <a:off x="4146996" y="31822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4" name="Oval 185"/>
          <p:cNvSpPr>
            <a:spLocks noChangeArrowheads="1"/>
          </p:cNvSpPr>
          <p:nvPr/>
        </p:nvSpPr>
        <p:spPr bwMode="auto">
          <a:xfrm>
            <a:off x="5447159" y="4658642"/>
            <a:ext cx="147637"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5" name="Oval 186"/>
          <p:cNvSpPr>
            <a:spLocks noChangeArrowheads="1"/>
          </p:cNvSpPr>
          <p:nvPr/>
        </p:nvSpPr>
        <p:spPr bwMode="auto">
          <a:xfrm>
            <a:off x="5240784" y="4584030"/>
            <a:ext cx="146050"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6" name="Oval 187"/>
          <p:cNvSpPr>
            <a:spLocks noChangeArrowheads="1"/>
          </p:cNvSpPr>
          <p:nvPr/>
        </p:nvSpPr>
        <p:spPr bwMode="auto">
          <a:xfrm>
            <a:off x="5035996" y="4464967"/>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7" name="Oval 188"/>
          <p:cNvSpPr>
            <a:spLocks noChangeArrowheads="1"/>
          </p:cNvSpPr>
          <p:nvPr/>
        </p:nvSpPr>
        <p:spPr bwMode="auto">
          <a:xfrm>
            <a:off x="5035996" y="4633242"/>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8" name="Oval 189"/>
          <p:cNvSpPr>
            <a:spLocks noChangeArrowheads="1"/>
          </p:cNvSpPr>
          <p:nvPr/>
        </p:nvSpPr>
        <p:spPr bwMode="auto">
          <a:xfrm>
            <a:off x="5120134" y="4572917"/>
            <a:ext cx="142875"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699" name="Oval 190"/>
          <p:cNvSpPr>
            <a:spLocks noChangeArrowheads="1"/>
          </p:cNvSpPr>
          <p:nvPr/>
        </p:nvSpPr>
        <p:spPr bwMode="auto">
          <a:xfrm>
            <a:off x="5134421" y="4650705"/>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0" name="Oval 191"/>
          <p:cNvSpPr>
            <a:spLocks noChangeArrowheads="1"/>
          </p:cNvSpPr>
          <p:nvPr/>
        </p:nvSpPr>
        <p:spPr bwMode="auto">
          <a:xfrm>
            <a:off x="4969321" y="4569742"/>
            <a:ext cx="150813"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1" name="Oval 192"/>
          <p:cNvSpPr>
            <a:spLocks noChangeArrowheads="1"/>
          </p:cNvSpPr>
          <p:nvPr/>
        </p:nvSpPr>
        <p:spPr bwMode="auto">
          <a:xfrm>
            <a:off x="5128071" y="4614192"/>
            <a:ext cx="147638"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2" name="Oval 193"/>
          <p:cNvSpPr>
            <a:spLocks noChangeArrowheads="1"/>
          </p:cNvSpPr>
          <p:nvPr/>
        </p:nvSpPr>
        <p:spPr bwMode="auto">
          <a:xfrm>
            <a:off x="5343971" y="4509417"/>
            <a:ext cx="147638"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3" name="Oval 194"/>
          <p:cNvSpPr>
            <a:spLocks noChangeArrowheads="1"/>
          </p:cNvSpPr>
          <p:nvPr/>
        </p:nvSpPr>
        <p:spPr bwMode="auto">
          <a:xfrm>
            <a:off x="5401121" y="463006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4" name="Oval 195"/>
          <p:cNvSpPr>
            <a:spLocks noChangeArrowheads="1"/>
          </p:cNvSpPr>
          <p:nvPr/>
        </p:nvSpPr>
        <p:spPr bwMode="auto">
          <a:xfrm>
            <a:off x="5194746" y="4509417"/>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5" name="Oval 196"/>
          <p:cNvSpPr>
            <a:spLocks noChangeArrowheads="1"/>
          </p:cNvSpPr>
          <p:nvPr/>
        </p:nvSpPr>
        <p:spPr bwMode="auto">
          <a:xfrm>
            <a:off x="5194746" y="4680867"/>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6" name="Oval 197"/>
          <p:cNvSpPr>
            <a:spLocks noChangeArrowheads="1"/>
          </p:cNvSpPr>
          <p:nvPr/>
        </p:nvSpPr>
        <p:spPr bwMode="auto">
          <a:xfrm>
            <a:off x="5277296" y="4618955"/>
            <a:ext cx="147638" cy="166687"/>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7" name="Oval 198"/>
          <p:cNvSpPr>
            <a:spLocks noChangeArrowheads="1"/>
          </p:cNvSpPr>
          <p:nvPr/>
        </p:nvSpPr>
        <p:spPr bwMode="auto">
          <a:xfrm>
            <a:off x="5294759" y="4693567"/>
            <a:ext cx="147637" cy="169863"/>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8" name="Oval 199"/>
          <p:cNvSpPr>
            <a:spLocks noChangeArrowheads="1"/>
          </p:cNvSpPr>
          <p:nvPr/>
        </p:nvSpPr>
        <p:spPr bwMode="auto">
          <a:xfrm>
            <a:off x="5128071" y="4614192"/>
            <a:ext cx="149225" cy="17145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09" name="Oval 200"/>
          <p:cNvSpPr>
            <a:spLocks noChangeArrowheads="1"/>
          </p:cNvSpPr>
          <p:nvPr/>
        </p:nvSpPr>
        <p:spPr bwMode="auto">
          <a:xfrm>
            <a:off x="5191571" y="4509417"/>
            <a:ext cx="146050" cy="165100"/>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0" name="Oval 201"/>
          <p:cNvSpPr>
            <a:spLocks noChangeArrowheads="1"/>
          </p:cNvSpPr>
          <p:nvPr/>
        </p:nvSpPr>
        <p:spPr bwMode="auto">
          <a:xfrm>
            <a:off x="4794696" y="46586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1" name="Oval 202"/>
          <p:cNvSpPr>
            <a:spLocks noChangeArrowheads="1"/>
          </p:cNvSpPr>
          <p:nvPr/>
        </p:nvSpPr>
        <p:spPr bwMode="auto">
          <a:xfrm>
            <a:off x="4586734" y="45840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2" name="Oval 203"/>
          <p:cNvSpPr>
            <a:spLocks noChangeArrowheads="1"/>
          </p:cNvSpPr>
          <p:nvPr/>
        </p:nvSpPr>
        <p:spPr bwMode="auto">
          <a:xfrm>
            <a:off x="4381946" y="44649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3" name="Oval 204"/>
          <p:cNvSpPr>
            <a:spLocks noChangeArrowheads="1"/>
          </p:cNvSpPr>
          <p:nvPr/>
        </p:nvSpPr>
        <p:spPr bwMode="auto">
          <a:xfrm>
            <a:off x="4381946" y="463324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4" name="Oval 205"/>
          <p:cNvSpPr>
            <a:spLocks noChangeArrowheads="1"/>
          </p:cNvSpPr>
          <p:nvPr/>
        </p:nvSpPr>
        <p:spPr bwMode="auto">
          <a:xfrm>
            <a:off x="4466084" y="4572917"/>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5" name="Oval 206"/>
          <p:cNvSpPr>
            <a:spLocks noChangeArrowheads="1"/>
          </p:cNvSpPr>
          <p:nvPr/>
        </p:nvSpPr>
        <p:spPr bwMode="auto">
          <a:xfrm>
            <a:off x="4480371" y="46507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6" name="Oval 207"/>
          <p:cNvSpPr>
            <a:spLocks noChangeArrowheads="1"/>
          </p:cNvSpPr>
          <p:nvPr/>
        </p:nvSpPr>
        <p:spPr bwMode="auto">
          <a:xfrm>
            <a:off x="4316859" y="45697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7" name="Oval 208"/>
          <p:cNvSpPr>
            <a:spLocks noChangeArrowheads="1"/>
          </p:cNvSpPr>
          <p:nvPr/>
        </p:nvSpPr>
        <p:spPr bwMode="auto">
          <a:xfrm>
            <a:off x="4474021" y="46141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8" name="Oval 209"/>
          <p:cNvSpPr>
            <a:spLocks noChangeArrowheads="1"/>
          </p:cNvSpPr>
          <p:nvPr/>
        </p:nvSpPr>
        <p:spPr bwMode="auto">
          <a:xfrm>
            <a:off x="4689921" y="4509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19" name="Oval 210"/>
          <p:cNvSpPr>
            <a:spLocks noChangeArrowheads="1"/>
          </p:cNvSpPr>
          <p:nvPr/>
        </p:nvSpPr>
        <p:spPr bwMode="auto">
          <a:xfrm>
            <a:off x="4748659" y="46300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0" name="Oval 211"/>
          <p:cNvSpPr>
            <a:spLocks noChangeArrowheads="1"/>
          </p:cNvSpPr>
          <p:nvPr/>
        </p:nvSpPr>
        <p:spPr bwMode="auto">
          <a:xfrm>
            <a:off x="4540696" y="4509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1" name="Oval 212"/>
          <p:cNvSpPr>
            <a:spLocks noChangeArrowheads="1"/>
          </p:cNvSpPr>
          <p:nvPr/>
        </p:nvSpPr>
        <p:spPr bwMode="auto">
          <a:xfrm>
            <a:off x="4540696" y="46808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2" name="Oval 213"/>
          <p:cNvSpPr>
            <a:spLocks noChangeArrowheads="1"/>
          </p:cNvSpPr>
          <p:nvPr/>
        </p:nvSpPr>
        <p:spPr bwMode="auto">
          <a:xfrm>
            <a:off x="4624834" y="46189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3" name="Oval 214"/>
          <p:cNvSpPr>
            <a:spLocks noChangeArrowheads="1"/>
          </p:cNvSpPr>
          <p:nvPr/>
        </p:nvSpPr>
        <p:spPr bwMode="auto">
          <a:xfrm>
            <a:off x="4642296" y="469356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4" name="Oval 215"/>
          <p:cNvSpPr>
            <a:spLocks noChangeArrowheads="1"/>
          </p:cNvSpPr>
          <p:nvPr/>
        </p:nvSpPr>
        <p:spPr bwMode="auto">
          <a:xfrm>
            <a:off x="4474021" y="4614192"/>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5" name="Oval 216"/>
          <p:cNvSpPr>
            <a:spLocks noChangeArrowheads="1"/>
          </p:cNvSpPr>
          <p:nvPr/>
        </p:nvSpPr>
        <p:spPr bwMode="auto">
          <a:xfrm>
            <a:off x="4537521" y="450941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6" name="Oval 217"/>
          <p:cNvSpPr>
            <a:spLocks noChangeArrowheads="1"/>
          </p:cNvSpPr>
          <p:nvPr/>
        </p:nvSpPr>
        <p:spPr bwMode="auto">
          <a:xfrm>
            <a:off x="4923284" y="429034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7" name="Oval 218"/>
          <p:cNvSpPr>
            <a:spLocks noChangeArrowheads="1"/>
          </p:cNvSpPr>
          <p:nvPr/>
        </p:nvSpPr>
        <p:spPr bwMode="auto">
          <a:xfrm>
            <a:off x="4716909" y="42157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8" name="Oval 219"/>
          <p:cNvSpPr>
            <a:spLocks noChangeArrowheads="1"/>
          </p:cNvSpPr>
          <p:nvPr/>
        </p:nvSpPr>
        <p:spPr bwMode="auto">
          <a:xfrm>
            <a:off x="4512121" y="4096667"/>
            <a:ext cx="147638"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29" name="Oval 220"/>
          <p:cNvSpPr>
            <a:spLocks noChangeArrowheads="1"/>
          </p:cNvSpPr>
          <p:nvPr/>
        </p:nvSpPr>
        <p:spPr bwMode="auto">
          <a:xfrm>
            <a:off x="4512121" y="4264942"/>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0" name="Oval 221"/>
          <p:cNvSpPr>
            <a:spLocks noChangeArrowheads="1"/>
          </p:cNvSpPr>
          <p:nvPr/>
        </p:nvSpPr>
        <p:spPr bwMode="auto">
          <a:xfrm>
            <a:off x="4596259" y="4204617"/>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1" name="Oval 222"/>
          <p:cNvSpPr>
            <a:spLocks noChangeArrowheads="1"/>
          </p:cNvSpPr>
          <p:nvPr/>
        </p:nvSpPr>
        <p:spPr bwMode="auto">
          <a:xfrm>
            <a:off x="4610546" y="42824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2" name="Oval 223"/>
          <p:cNvSpPr>
            <a:spLocks noChangeArrowheads="1"/>
          </p:cNvSpPr>
          <p:nvPr/>
        </p:nvSpPr>
        <p:spPr bwMode="auto">
          <a:xfrm>
            <a:off x="4445446" y="4201442"/>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3" name="Oval 224"/>
          <p:cNvSpPr>
            <a:spLocks noChangeArrowheads="1"/>
          </p:cNvSpPr>
          <p:nvPr/>
        </p:nvSpPr>
        <p:spPr bwMode="auto">
          <a:xfrm>
            <a:off x="4604196" y="4245892"/>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4" name="Oval 225"/>
          <p:cNvSpPr>
            <a:spLocks noChangeArrowheads="1"/>
          </p:cNvSpPr>
          <p:nvPr/>
        </p:nvSpPr>
        <p:spPr bwMode="auto">
          <a:xfrm>
            <a:off x="4820096" y="414111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5" name="Oval 226"/>
          <p:cNvSpPr>
            <a:spLocks noChangeArrowheads="1"/>
          </p:cNvSpPr>
          <p:nvPr/>
        </p:nvSpPr>
        <p:spPr bwMode="auto">
          <a:xfrm>
            <a:off x="4877246" y="426335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6" name="Oval 227"/>
          <p:cNvSpPr>
            <a:spLocks noChangeArrowheads="1"/>
          </p:cNvSpPr>
          <p:nvPr/>
        </p:nvSpPr>
        <p:spPr bwMode="auto">
          <a:xfrm>
            <a:off x="4670871" y="4141117"/>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7" name="Oval 228"/>
          <p:cNvSpPr>
            <a:spLocks noChangeArrowheads="1"/>
          </p:cNvSpPr>
          <p:nvPr/>
        </p:nvSpPr>
        <p:spPr bwMode="auto">
          <a:xfrm>
            <a:off x="4670871" y="43125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8" name="Oval 229"/>
          <p:cNvSpPr>
            <a:spLocks noChangeArrowheads="1"/>
          </p:cNvSpPr>
          <p:nvPr/>
        </p:nvSpPr>
        <p:spPr bwMode="auto">
          <a:xfrm>
            <a:off x="4753421" y="4252242"/>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39" name="Oval 230"/>
          <p:cNvSpPr>
            <a:spLocks noChangeArrowheads="1"/>
          </p:cNvSpPr>
          <p:nvPr/>
        </p:nvSpPr>
        <p:spPr bwMode="auto">
          <a:xfrm>
            <a:off x="4770884" y="432685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0" name="Oval 231"/>
          <p:cNvSpPr>
            <a:spLocks noChangeArrowheads="1"/>
          </p:cNvSpPr>
          <p:nvPr/>
        </p:nvSpPr>
        <p:spPr bwMode="auto">
          <a:xfrm>
            <a:off x="4604196" y="42458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1" name="Oval 232"/>
          <p:cNvSpPr>
            <a:spLocks noChangeArrowheads="1"/>
          </p:cNvSpPr>
          <p:nvPr/>
        </p:nvSpPr>
        <p:spPr bwMode="auto">
          <a:xfrm>
            <a:off x="4667696" y="4141117"/>
            <a:ext cx="146050"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2" name="Oval 233"/>
          <p:cNvSpPr>
            <a:spLocks noChangeArrowheads="1"/>
          </p:cNvSpPr>
          <p:nvPr/>
        </p:nvSpPr>
        <p:spPr bwMode="auto">
          <a:xfrm>
            <a:off x="5447159" y="43125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3" name="Oval 234"/>
          <p:cNvSpPr>
            <a:spLocks noChangeArrowheads="1"/>
          </p:cNvSpPr>
          <p:nvPr/>
        </p:nvSpPr>
        <p:spPr bwMode="auto">
          <a:xfrm>
            <a:off x="5240784" y="4237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4" name="Oval 235"/>
          <p:cNvSpPr>
            <a:spLocks noChangeArrowheads="1"/>
          </p:cNvSpPr>
          <p:nvPr/>
        </p:nvSpPr>
        <p:spPr bwMode="auto">
          <a:xfrm>
            <a:off x="5035996" y="411889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5" name="Oval 236"/>
          <p:cNvSpPr>
            <a:spLocks noChangeArrowheads="1"/>
          </p:cNvSpPr>
          <p:nvPr/>
        </p:nvSpPr>
        <p:spPr bwMode="auto">
          <a:xfrm>
            <a:off x="5035996" y="4287167"/>
            <a:ext cx="147638"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6" name="Oval 237"/>
          <p:cNvSpPr>
            <a:spLocks noChangeArrowheads="1"/>
          </p:cNvSpPr>
          <p:nvPr/>
        </p:nvSpPr>
        <p:spPr bwMode="auto">
          <a:xfrm>
            <a:off x="5120134" y="422684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7" name="Oval 238"/>
          <p:cNvSpPr>
            <a:spLocks noChangeArrowheads="1"/>
          </p:cNvSpPr>
          <p:nvPr/>
        </p:nvSpPr>
        <p:spPr bwMode="auto">
          <a:xfrm>
            <a:off x="5134421" y="43046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8" name="Oval 239"/>
          <p:cNvSpPr>
            <a:spLocks noChangeArrowheads="1"/>
          </p:cNvSpPr>
          <p:nvPr/>
        </p:nvSpPr>
        <p:spPr bwMode="auto">
          <a:xfrm>
            <a:off x="4969321" y="4223667"/>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49" name="Oval 240"/>
          <p:cNvSpPr>
            <a:spLocks noChangeArrowheads="1"/>
          </p:cNvSpPr>
          <p:nvPr/>
        </p:nvSpPr>
        <p:spPr bwMode="auto">
          <a:xfrm>
            <a:off x="5128071" y="42681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0" name="Oval 241"/>
          <p:cNvSpPr>
            <a:spLocks noChangeArrowheads="1"/>
          </p:cNvSpPr>
          <p:nvPr/>
        </p:nvSpPr>
        <p:spPr bwMode="auto">
          <a:xfrm>
            <a:off x="5343971" y="4163342"/>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1" name="Oval 242"/>
          <p:cNvSpPr>
            <a:spLocks noChangeArrowheads="1"/>
          </p:cNvSpPr>
          <p:nvPr/>
        </p:nvSpPr>
        <p:spPr bwMode="auto">
          <a:xfrm>
            <a:off x="5401121" y="42855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2" name="Oval 243"/>
          <p:cNvSpPr>
            <a:spLocks noChangeArrowheads="1"/>
          </p:cNvSpPr>
          <p:nvPr/>
        </p:nvSpPr>
        <p:spPr bwMode="auto">
          <a:xfrm>
            <a:off x="5194746" y="41633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3" name="Oval 244"/>
          <p:cNvSpPr>
            <a:spLocks noChangeArrowheads="1"/>
          </p:cNvSpPr>
          <p:nvPr/>
        </p:nvSpPr>
        <p:spPr bwMode="auto">
          <a:xfrm>
            <a:off x="5194746" y="4334792"/>
            <a:ext cx="146050" cy="165100"/>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4" name="Oval 245"/>
          <p:cNvSpPr>
            <a:spLocks noChangeArrowheads="1"/>
          </p:cNvSpPr>
          <p:nvPr/>
        </p:nvSpPr>
        <p:spPr bwMode="auto">
          <a:xfrm>
            <a:off x="5277296" y="42744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5" name="Oval 246"/>
          <p:cNvSpPr>
            <a:spLocks noChangeArrowheads="1"/>
          </p:cNvSpPr>
          <p:nvPr/>
        </p:nvSpPr>
        <p:spPr bwMode="auto">
          <a:xfrm>
            <a:off x="5294759" y="4349080"/>
            <a:ext cx="147637" cy="168275"/>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6" name="Oval 247"/>
          <p:cNvSpPr>
            <a:spLocks noChangeArrowheads="1"/>
          </p:cNvSpPr>
          <p:nvPr/>
        </p:nvSpPr>
        <p:spPr bwMode="auto">
          <a:xfrm>
            <a:off x="5128071" y="426811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7" name="Oval 248"/>
          <p:cNvSpPr>
            <a:spLocks noChangeArrowheads="1"/>
          </p:cNvSpPr>
          <p:nvPr/>
        </p:nvSpPr>
        <p:spPr bwMode="auto">
          <a:xfrm>
            <a:off x="5191571" y="41633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8" name="Oval 249"/>
          <p:cNvSpPr>
            <a:spLocks noChangeArrowheads="1"/>
          </p:cNvSpPr>
          <p:nvPr/>
        </p:nvSpPr>
        <p:spPr bwMode="auto">
          <a:xfrm>
            <a:off x="4532759" y="43125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59" name="Oval 250"/>
          <p:cNvSpPr>
            <a:spLocks noChangeArrowheads="1"/>
          </p:cNvSpPr>
          <p:nvPr/>
        </p:nvSpPr>
        <p:spPr bwMode="auto">
          <a:xfrm>
            <a:off x="4324796" y="423795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0" name="Oval 251"/>
          <p:cNvSpPr>
            <a:spLocks noChangeArrowheads="1"/>
          </p:cNvSpPr>
          <p:nvPr/>
        </p:nvSpPr>
        <p:spPr bwMode="auto">
          <a:xfrm>
            <a:off x="4120009" y="4118892"/>
            <a:ext cx="147637" cy="166688"/>
          </a:xfrm>
          <a:prstGeom prst="ellipse">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1" name="Oval 252"/>
          <p:cNvSpPr>
            <a:spLocks noChangeArrowheads="1"/>
          </p:cNvSpPr>
          <p:nvPr/>
        </p:nvSpPr>
        <p:spPr bwMode="auto">
          <a:xfrm>
            <a:off x="4120009" y="4287167"/>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2" name="Oval 253"/>
          <p:cNvSpPr>
            <a:spLocks noChangeArrowheads="1"/>
          </p:cNvSpPr>
          <p:nvPr/>
        </p:nvSpPr>
        <p:spPr bwMode="auto">
          <a:xfrm>
            <a:off x="4204146" y="4226842"/>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3" name="Oval 254"/>
          <p:cNvSpPr>
            <a:spLocks noChangeArrowheads="1"/>
          </p:cNvSpPr>
          <p:nvPr/>
        </p:nvSpPr>
        <p:spPr bwMode="auto">
          <a:xfrm>
            <a:off x="4218434" y="43046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4" name="Oval 255"/>
          <p:cNvSpPr>
            <a:spLocks noChangeArrowheads="1"/>
          </p:cNvSpPr>
          <p:nvPr/>
        </p:nvSpPr>
        <p:spPr bwMode="auto">
          <a:xfrm>
            <a:off x="4054921" y="422366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5" name="Oval 256"/>
          <p:cNvSpPr>
            <a:spLocks noChangeArrowheads="1"/>
          </p:cNvSpPr>
          <p:nvPr/>
        </p:nvSpPr>
        <p:spPr bwMode="auto">
          <a:xfrm>
            <a:off x="4212084" y="42681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6" name="Oval 257"/>
          <p:cNvSpPr>
            <a:spLocks noChangeArrowheads="1"/>
          </p:cNvSpPr>
          <p:nvPr/>
        </p:nvSpPr>
        <p:spPr bwMode="auto">
          <a:xfrm>
            <a:off x="4427984" y="4163342"/>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7" name="Oval 258"/>
          <p:cNvSpPr>
            <a:spLocks noChangeArrowheads="1"/>
          </p:cNvSpPr>
          <p:nvPr/>
        </p:nvSpPr>
        <p:spPr bwMode="auto">
          <a:xfrm>
            <a:off x="4486721" y="42855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8" name="Oval 259"/>
          <p:cNvSpPr>
            <a:spLocks noChangeArrowheads="1"/>
          </p:cNvSpPr>
          <p:nvPr/>
        </p:nvSpPr>
        <p:spPr bwMode="auto">
          <a:xfrm>
            <a:off x="4278759" y="4163342"/>
            <a:ext cx="147637" cy="166688"/>
          </a:xfrm>
          <a:prstGeom prst="ellipse">
            <a:avLst/>
          </a:prstGeom>
          <a:solidFill>
            <a:srgbClr val="00FF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69" name="Oval 260"/>
          <p:cNvSpPr>
            <a:spLocks noChangeArrowheads="1"/>
          </p:cNvSpPr>
          <p:nvPr/>
        </p:nvSpPr>
        <p:spPr bwMode="auto">
          <a:xfrm>
            <a:off x="4278759" y="43347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0" name="Oval 261"/>
          <p:cNvSpPr>
            <a:spLocks noChangeArrowheads="1"/>
          </p:cNvSpPr>
          <p:nvPr/>
        </p:nvSpPr>
        <p:spPr bwMode="auto">
          <a:xfrm>
            <a:off x="4362896" y="42744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1" name="Oval 262"/>
          <p:cNvSpPr>
            <a:spLocks noChangeArrowheads="1"/>
          </p:cNvSpPr>
          <p:nvPr/>
        </p:nvSpPr>
        <p:spPr bwMode="auto">
          <a:xfrm>
            <a:off x="4380359" y="434908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2" name="Oval 263"/>
          <p:cNvSpPr>
            <a:spLocks noChangeArrowheads="1"/>
          </p:cNvSpPr>
          <p:nvPr/>
        </p:nvSpPr>
        <p:spPr bwMode="auto">
          <a:xfrm>
            <a:off x="4212084" y="4268117"/>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3" name="Oval 264"/>
          <p:cNvSpPr>
            <a:spLocks noChangeArrowheads="1"/>
          </p:cNvSpPr>
          <p:nvPr/>
        </p:nvSpPr>
        <p:spPr bwMode="auto">
          <a:xfrm>
            <a:off x="4275584" y="4163342"/>
            <a:ext cx="147637" cy="166688"/>
          </a:xfrm>
          <a:prstGeom prst="ellipse">
            <a:avLst/>
          </a:prstGeom>
          <a:solidFill>
            <a:srgbClr val="00FF00"/>
          </a:solidFill>
          <a:ln w="38100">
            <a:solidFill>
              <a:srgbClr val="FFFF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4" name="Oval 265"/>
          <p:cNvSpPr>
            <a:spLocks noChangeArrowheads="1"/>
          </p:cNvSpPr>
          <p:nvPr/>
        </p:nvSpPr>
        <p:spPr bwMode="auto">
          <a:xfrm>
            <a:off x="8501509" y="43538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5" name="Oval 266"/>
          <p:cNvSpPr>
            <a:spLocks noChangeArrowheads="1"/>
          </p:cNvSpPr>
          <p:nvPr/>
        </p:nvSpPr>
        <p:spPr bwMode="auto">
          <a:xfrm>
            <a:off x="8293546" y="42792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6" name="Oval 267"/>
          <p:cNvSpPr>
            <a:spLocks noChangeArrowheads="1"/>
          </p:cNvSpPr>
          <p:nvPr/>
        </p:nvSpPr>
        <p:spPr bwMode="auto">
          <a:xfrm>
            <a:off x="8088759" y="41601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7" name="Oval 268"/>
          <p:cNvSpPr>
            <a:spLocks noChangeArrowheads="1"/>
          </p:cNvSpPr>
          <p:nvPr/>
        </p:nvSpPr>
        <p:spPr bwMode="auto">
          <a:xfrm>
            <a:off x="8088759" y="43300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8" name="Oval 269"/>
          <p:cNvSpPr>
            <a:spLocks noChangeArrowheads="1"/>
          </p:cNvSpPr>
          <p:nvPr/>
        </p:nvSpPr>
        <p:spPr bwMode="auto">
          <a:xfrm>
            <a:off x="8172896" y="4268117"/>
            <a:ext cx="142875"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79" name="Oval 270"/>
          <p:cNvSpPr>
            <a:spLocks noChangeArrowheads="1"/>
          </p:cNvSpPr>
          <p:nvPr/>
        </p:nvSpPr>
        <p:spPr bwMode="auto">
          <a:xfrm>
            <a:off x="8187184" y="43459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0" name="Oval 271"/>
          <p:cNvSpPr>
            <a:spLocks noChangeArrowheads="1"/>
          </p:cNvSpPr>
          <p:nvPr/>
        </p:nvSpPr>
        <p:spPr bwMode="auto">
          <a:xfrm>
            <a:off x="8023671" y="42665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1" name="Oval 272"/>
          <p:cNvSpPr>
            <a:spLocks noChangeArrowheads="1"/>
          </p:cNvSpPr>
          <p:nvPr/>
        </p:nvSpPr>
        <p:spPr bwMode="auto">
          <a:xfrm>
            <a:off x="8180834" y="4309392"/>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2" name="Oval 273"/>
          <p:cNvSpPr>
            <a:spLocks noChangeArrowheads="1"/>
          </p:cNvSpPr>
          <p:nvPr/>
        </p:nvSpPr>
        <p:spPr bwMode="auto">
          <a:xfrm>
            <a:off x="8396734" y="42046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3" name="Oval 274"/>
          <p:cNvSpPr>
            <a:spLocks noChangeArrowheads="1"/>
          </p:cNvSpPr>
          <p:nvPr/>
        </p:nvSpPr>
        <p:spPr bwMode="auto">
          <a:xfrm>
            <a:off x="8455471" y="43268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4" name="Oval 275"/>
          <p:cNvSpPr>
            <a:spLocks noChangeArrowheads="1"/>
          </p:cNvSpPr>
          <p:nvPr/>
        </p:nvSpPr>
        <p:spPr bwMode="auto">
          <a:xfrm>
            <a:off x="8247509" y="42046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5" name="Oval 276"/>
          <p:cNvSpPr>
            <a:spLocks noChangeArrowheads="1"/>
          </p:cNvSpPr>
          <p:nvPr/>
        </p:nvSpPr>
        <p:spPr bwMode="auto">
          <a:xfrm>
            <a:off x="8247509" y="43760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6" name="Oval 277"/>
          <p:cNvSpPr>
            <a:spLocks noChangeArrowheads="1"/>
          </p:cNvSpPr>
          <p:nvPr/>
        </p:nvSpPr>
        <p:spPr bwMode="auto">
          <a:xfrm>
            <a:off x="8331646" y="43157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7" name="Oval 278"/>
          <p:cNvSpPr>
            <a:spLocks noChangeArrowheads="1"/>
          </p:cNvSpPr>
          <p:nvPr/>
        </p:nvSpPr>
        <p:spPr bwMode="auto">
          <a:xfrm>
            <a:off x="8347521" y="4390355"/>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8" name="Oval 279"/>
          <p:cNvSpPr>
            <a:spLocks noChangeArrowheads="1"/>
          </p:cNvSpPr>
          <p:nvPr/>
        </p:nvSpPr>
        <p:spPr bwMode="auto">
          <a:xfrm>
            <a:off x="8180834" y="430939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89" name="Oval 280"/>
          <p:cNvSpPr>
            <a:spLocks noChangeArrowheads="1"/>
          </p:cNvSpPr>
          <p:nvPr/>
        </p:nvSpPr>
        <p:spPr bwMode="auto">
          <a:xfrm>
            <a:off x="8244334" y="42046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0" name="Oval 281"/>
          <p:cNvSpPr>
            <a:spLocks noChangeArrowheads="1"/>
          </p:cNvSpPr>
          <p:nvPr/>
        </p:nvSpPr>
        <p:spPr bwMode="auto">
          <a:xfrm>
            <a:off x="7847459" y="43538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1" name="Oval 282"/>
          <p:cNvSpPr>
            <a:spLocks noChangeArrowheads="1"/>
          </p:cNvSpPr>
          <p:nvPr/>
        </p:nvSpPr>
        <p:spPr bwMode="auto">
          <a:xfrm>
            <a:off x="7639496" y="427923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2" name="Oval 283"/>
          <p:cNvSpPr>
            <a:spLocks noChangeArrowheads="1"/>
          </p:cNvSpPr>
          <p:nvPr/>
        </p:nvSpPr>
        <p:spPr bwMode="auto">
          <a:xfrm>
            <a:off x="7436296" y="41601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3" name="Oval 284"/>
          <p:cNvSpPr>
            <a:spLocks noChangeArrowheads="1"/>
          </p:cNvSpPr>
          <p:nvPr/>
        </p:nvSpPr>
        <p:spPr bwMode="auto">
          <a:xfrm>
            <a:off x="7436296" y="43300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4" name="Oval 285"/>
          <p:cNvSpPr>
            <a:spLocks noChangeArrowheads="1"/>
          </p:cNvSpPr>
          <p:nvPr/>
        </p:nvSpPr>
        <p:spPr bwMode="auto">
          <a:xfrm>
            <a:off x="7518846" y="4268117"/>
            <a:ext cx="144463"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5" name="Oval 286"/>
          <p:cNvSpPr>
            <a:spLocks noChangeArrowheads="1"/>
          </p:cNvSpPr>
          <p:nvPr/>
        </p:nvSpPr>
        <p:spPr bwMode="auto">
          <a:xfrm>
            <a:off x="7533134" y="43459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6" name="Oval 287"/>
          <p:cNvSpPr>
            <a:spLocks noChangeArrowheads="1"/>
          </p:cNvSpPr>
          <p:nvPr/>
        </p:nvSpPr>
        <p:spPr bwMode="auto">
          <a:xfrm>
            <a:off x="7369621" y="42665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7" name="Oval 288"/>
          <p:cNvSpPr>
            <a:spLocks noChangeArrowheads="1"/>
          </p:cNvSpPr>
          <p:nvPr/>
        </p:nvSpPr>
        <p:spPr bwMode="auto">
          <a:xfrm>
            <a:off x="7528371" y="430939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8" name="Oval 289"/>
          <p:cNvSpPr>
            <a:spLocks noChangeArrowheads="1"/>
          </p:cNvSpPr>
          <p:nvPr/>
        </p:nvSpPr>
        <p:spPr bwMode="auto">
          <a:xfrm>
            <a:off x="7744271" y="42046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799" name="Oval 290"/>
          <p:cNvSpPr>
            <a:spLocks noChangeArrowheads="1"/>
          </p:cNvSpPr>
          <p:nvPr/>
        </p:nvSpPr>
        <p:spPr bwMode="auto">
          <a:xfrm>
            <a:off x="7801421" y="43268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0" name="Oval 291"/>
          <p:cNvSpPr>
            <a:spLocks noChangeArrowheads="1"/>
          </p:cNvSpPr>
          <p:nvPr/>
        </p:nvSpPr>
        <p:spPr bwMode="auto">
          <a:xfrm>
            <a:off x="7593459" y="42046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1" name="Oval 292"/>
          <p:cNvSpPr>
            <a:spLocks noChangeArrowheads="1"/>
          </p:cNvSpPr>
          <p:nvPr/>
        </p:nvSpPr>
        <p:spPr bwMode="auto">
          <a:xfrm>
            <a:off x="7593459" y="43760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2" name="Oval 293"/>
          <p:cNvSpPr>
            <a:spLocks noChangeArrowheads="1"/>
          </p:cNvSpPr>
          <p:nvPr/>
        </p:nvSpPr>
        <p:spPr bwMode="auto">
          <a:xfrm>
            <a:off x="7677596" y="43157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3" name="Oval 294"/>
          <p:cNvSpPr>
            <a:spLocks noChangeArrowheads="1"/>
          </p:cNvSpPr>
          <p:nvPr/>
        </p:nvSpPr>
        <p:spPr bwMode="auto">
          <a:xfrm>
            <a:off x="7695059" y="43903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4" name="Oval 295"/>
          <p:cNvSpPr>
            <a:spLocks noChangeArrowheads="1"/>
          </p:cNvSpPr>
          <p:nvPr/>
        </p:nvSpPr>
        <p:spPr bwMode="auto">
          <a:xfrm>
            <a:off x="7528371" y="43093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5" name="Oval 296"/>
          <p:cNvSpPr>
            <a:spLocks noChangeArrowheads="1"/>
          </p:cNvSpPr>
          <p:nvPr/>
        </p:nvSpPr>
        <p:spPr bwMode="auto">
          <a:xfrm>
            <a:off x="7591871" y="42046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6" name="Oval 297"/>
          <p:cNvSpPr>
            <a:spLocks noChangeArrowheads="1"/>
          </p:cNvSpPr>
          <p:nvPr/>
        </p:nvSpPr>
        <p:spPr bwMode="auto">
          <a:xfrm>
            <a:off x="7977634" y="3987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7" name="Oval 298"/>
          <p:cNvSpPr>
            <a:spLocks noChangeArrowheads="1"/>
          </p:cNvSpPr>
          <p:nvPr/>
        </p:nvSpPr>
        <p:spPr bwMode="auto">
          <a:xfrm>
            <a:off x="7769671" y="3912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8" name="Oval 299"/>
          <p:cNvSpPr>
            <a:spLocks noChangeArrowheads="1"/>
          </p:cNvSpPr>
          <p:nvPr/>
        </p:nvSpPr>
        <p:spPr bwMode="auto">
          <a:xfrm>
            <a:off x="7564884" y="379345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09" name="Oval 300"/>
          <p:cNvSpPr>
            <a:spLocks noChangeArrowheads="1"/>
          </p:cNvSpPr>
          <p:nvPr/>
        </p:nvSpPr>
        <p:spPr bwMode="auto">
          <a:xfrm>
            <a:off x="7564884" y="39617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0" name="Oval 301"/>
          <p:cNvSpPr>
            <a:spLocks noChangeArrowheads="1"/>
          </p:cNvSpPr>
          <p:nvPr/>
        </p:nvSpPr>
        <p:spPr bwMode="auto">
          <a:xfrm>
            <a:off x="7649021" y="390140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1" name="Oval 302"/>
          <p:cNvSpPr>
            <a:spLocks noChangeArrowheads="1"/>
          </p:cNvSpPr>
          <p:nvPr/>
        </p:nvSpPr>
        <p:spPr bwMode="auto">
          <a:xfrm>
            <a:off x="7663309" y="39776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2" name="Oval 303"/>
          <p:cNvSpPr>
            <a:spLocks noChangeArrowheads="1"/>
          </p:cNvSpPr>
          <p:nvPr/>
        </p:nvSpPr>
        <p:spPr bwMode="auto">
          <a:xfrm>
            <a:off x="7499796" y="38982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3" name="Oval 304"/>
          <p:cNvSpPr>
            <a:spLocks noChangeArrowheads="1"/>
          </p:cNvSpPr>
          <p:nvPr/>
        </p:nvSpPr>
        <p:spPr bwMode="auto">
          <a:xfrm>
            <a:off x="7656959" y="394268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4" name="Oval 305"/>
          <p:cNvSpPr>
            <a:spLocks noChangeArrowheads="1"/>
          </p:cNvSpPr>
          <p:nvPr/>
        </p:nvSpPr>
        <p:spPr bwMode="auto">
          <a:xfrm>
            <a:off x="7872859" y="38379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5" name="Oval 306"/>
          <p:cNvSpPr>
            <a:spLocks noChangeArrowheads="1"/>
          </p:cNvSpPr>
          <p:nvPr/>
        </p:nvSpPr>
        <p:spPr bwMode="auto">
          <a:xfrm>
            <a:off x="7931596" y="39585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6" name="Oval 307"/>
          <p:cNvSpPr>
            <a:spLocks noChangeArrowheads="1"/>
          </p:cNvSpPr>
          <p:nvPr/>
        </p:nvSpPr>
        <p:spPr bwMode="auto">
          <a:xfrm>
            <a:off x="7723634" y="38379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7" name="Oval 308"/>
          <p:cNvSpPr>
            <a:spLocks noChangeArrowheads="1"/>
          </p:cNvSpPr>
          <p:nvPr/>
        </p:nvSpPr>
        <p:spPr bwMode="auto">
          <a:xfrm>
            <a:off x="7723634" y="40093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8" name="Oval 309"/>
          <p:cNvSpPr>
            <a:spLocks noChangeArrowheads="1"/>
          </p:cNvSpPr>
          <p:nvPr/>
        </p:nvSpPr>
        <p:spPr bwMode="auto">
          <a:xfrm>
            <a:off x="7807771" y="39474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19" name="Oval 310"/>
          <p:cNvSpPr>
            <a:spLocks noChangeArrowheads="1"/>
          </p:cNvSpPr>
          <p:nvPr/>
        </p:nvSpPr>
        <p:spPr bwMode="auto">
          <a:xfrm>
            <a:off x="7823646" y="4022055"/>
            <a:ext cx="147638"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0" name="Oval 311"/>
          <p:cNvSpPr>
            <a:spLocks noChangeArrowheads="1"/>
          </p:cNvSpPr>
          <p:nvPr/>
        </p:nvSpPr>
        <p:spPr bwMode="auto">
          <a:xfrm>
            <a:off x="7656959" y="394268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1" name="Oval 312"/>
          <p:cNvSpPr>
            <a:spLocks noChangeArrowheads="1"/>
          </p:cNvSpPr>
          <p:nvPr/>
        </p:nvSpPr>
        <p:spPr bwMode="auto">
          <a:xfrm>
            <a:off x="7720459" y="38379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2" name="Oval 313"/>
          <p:cNvSpPr>
            <a:spLocks noChangeArrowheads="1"/>
          </p:cNvSpPr>
          <p:nvPr/>
        </p:nvSpPr>
        <p:spPr bwMode="auto">
          <a:xfrm>
            <a:off x="8501509" y="40093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3" name="Oval 314"/>
          <p:cNvSpPr>
            <a:spLocks noChangeArrowheads="1"/>
          </p:cNvSpPr>
          <p:nvPr/>
        </p:nvSpPr>
        <p:spPr bwMode="auto">
          <a:xfrm>
            <a:off x="8293546" y="39347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4" name="Oval 315"/>
          <p:cNvSpPr>
            <a:spLocks noChangeArrowheads="1"/>
          </p:cNvSpPr>
          <p:nvPr/>
        </p:nvSpPr>
        <p:spPr bwMode="auto">
          <a:xfrm>
            <a:off x="8088759" y="38156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5" name="Oval 316"/>
          <p:cNvSpPr>
            <a:spLocks noChangeArrowheads="1"/>
          </p:cNvSpPr>
          <p:nvPr/>
        </p:nvSpPr>
        <p:spPr bwMode="auto">
          <a:xfrm>
            <a:off x="8088759" y="398395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6" name="Oval 317"/>
          <p:cNvSpPr>
            <a:spLocks noChangeArrowheads="1"/>
          </p:cNvSpPr>
          <p:nvPr/>
        </p:nvSpPr>
        <p:spPr bwMode="auto">
          <a:xfrm>
            <a:off x="8172896" y="392363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7" name="Oval 318"/>
          <p:cNvSpPr>
            <a:spLocks noChangeArrowheads="1"/>
          </p:cNvSpPr>
          <p:nvPr/>
        </p:nvSpPr>
        <p:spPr bwMode="auto">
          <a:xfrm>
            <a:off x="8187184" y="39998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8" name="Oval 319"/>
          <p:cNvSpPr>
            <a:spLocks noChangeArrowheads="1"/>
          </p:cNvSpPr>
          <p:nvPr/>
        </p:nvSpPr>
        <p:spPr bwMode="auto">
          <a:xfrm>
            <a:off x="8023671" y="39204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29" name="Oval 320"/>
          <p:cNvSpPr>
            <a:spLocks noChangeArrowheads="1"/>
          </p:cNvSpPr>
          <p:nvPr/>
        </p:nvSpPr>
        <p:spPr bwMode="auto">
          <a:xfrm>
            <a:off x="8180834" y="3964905"/>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0" name="Oval 321"/>
          <p:cNvSpPr>
            <a:spLocks noChangeArrowheads="1"/>
          </p:cNvSpPr>
          <p:nvPr/>
        </p:nvSpPr>
        <p:spPr bwMode="auto">
          <a:xfrm>
            <a:off x="8396734" y="38601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1" name="Oval 322"/>
          <p:cNvSpPr>
            <a:spLocks noChangeArrowheads="1"/>
          </p:cNvSpPr>
          <p:nvPr/>
        </p:nvSpPr>
        <p:spPr bwMode="auto">
          <a:xfrm>
            <a:off x="8455471" y="3980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2" name="Oval 323"/>
          <p:cNvSpPr>
            <a:spLocks noChangeArrowheads="1"/>
          </p:cNvSpPr>
          <p:nvPr/>
        </p:nvSpPr>
        <p:spPr bwMode="auto">
          <a:xfrm>
            <a:off x="8247509" y="3860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3" name="Oval 324"/>
          <p:cNvSpPr>
            <a:spLocks noChangeArrowheads="1"/>
          </p:cNvSpPr>
          <p:nvPr/>
        </p:nvSpPr>
        <p:spPr bwMode="auto">
          <a:xfrm>
            <a:off x="8247509" y="40315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4" name="Oval 325"/>
          <p:cNvSpPr>
            <a:spLocks noChangeArrowheads="1"/>
          </p:cNvSpPr>
          <p:nvPr/>
        </p:nvSpPr>
        <p:spPr bwMode="auto">
          <a:xfrm>
            <a:off x="8331646" y="39696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5" name="Oval 326"/>
          <p:cNvSpPr>
            <a:spLocks noChangeArrowheads="1"/>
          </p:cNvSpPr>
          <p:nvPr/>
        </p:nvSpPr>
        <p:spPr bwMode="auto">
          <a:xfrm>
            <a:off x="8347521" y="4044280"/>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6" name="Oval 327"/>
          <p:cNvSpPr>
            <a:spLocks noChangeArrowheads="1"/>
          </p:cNvSpPr>
          <p:nvPr/>
        </p:nvSpPr>
        <p:spPr bwMode="auto">
          <a:xfrm>
            <a:off x="8180834" y="3964905"/>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7" name="Oval 328"/>
          <p:cNvSpPr>
            <a:spLocks noChangeArrowheads="1"/>
          </p:cNvSpPr>
          <p:nvPr/>
        </p:nvSpPr>
        <p:spPr bwMode="auto">
          <a:xfrm>
            <a:off x="8244334" y="38601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8" name="Oval 329"/>
          <p:cNvSpPr>
            <a:spLocks noChangeArrowheads="1"/>
          </p:cNvSpPr>
          <p:nvPr/>
        </p:nvSpPr>
        <p:spPr bwMode="auto">
          <a:xfrm>
            <a:off x="7585521" y="400935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39" name="Oval 330"/>
          <p:cNvSpPr>
            <a:spLocks noChangeArrowheads="1"/>
          </p:cNvSpPr>
          <p:nvPr/>
        </p:nvSpPr>
        <p:spPr bwMode="auto">
          <a:xfrm>
            <a:off x="7377559" y="393474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0" name="Oval 331"/>
          <p:cNvSpPr>
            <a:spLocks noChangeArrowheads="1"/>
          </p:cNvSpPr>
          <p:nvPr/>
        </p:nvSpPr>
        <p:spPr bwMode="auto">
          <a:xfrm>
            <a:off x="7174359" y="38156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1" name="Oval 332"/>
          <p:cNvSpPr>
            <a:spLocks noChangeArrowheads="1"/>
          </p:cNvSpPr>
          <p:nvPr/>
        </p:nvSpPr>
        <p:spPr bwMode="auto">
          <a:xfrm>
            <a:off x="7174359" y="39839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2" name="Oval 333"/>
          <p:cNvSpPr>
            <a:spLocks noChangeArrowheads="1"/>
          </p:cNvSpPr>
          <p:nvPr/>
        </p:nvSpPr>
        <p:spPr bwMode="auto">
          <a:xfrm>
            <a:off x="7256909" y="3923630"/>
            <a:ext cx="144462"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3" name="Oval 334"/>
          <p:cNvSpPr>
            <a:spLocks noChangeArrowheads="1"/>
          </p:cNvSpPr>
          <p:nvPr/>
        </p:nvSpPr>
        <p:spPr bwMode="auto">
          <a:xfrm>
            <a:off x="7271196" y="39998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4" name="Oval 335"/>
          <p:cNvSpPr>
            <a:spLocks noChangeArrowheads="1"/>
          </p:cNvSpPr>
          <p:nvPr/>
        </p:nvSpPr>
        <p:spPr bwMode="auto">
          <a:xfrm>
            <a:off x="7107684" y="39204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5" name="Oval 336"/>
          <p:cNvSpPr>
            <a:spLocks noChangeArrowheads="1"/>
          </p:cNvSpPr>
          <p:nvPr/>
        </p:nvSpPr>
        <p:spPr bwMode="auto">
          <a:xfrm>
            <a:off x="7266434" y="39649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6" name="Oval 337"/>
          <p:cNvSpPr>
            <a:spLocks noChangeArrowheads="1"/>
          </p:cNvSpPr>
          <p:nvPr/>
        </p:nvSpPr>
        <p:spPr bwMode="auto">
          <a:xfrm>
            <a:off x="7482334" y="3860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7" name="Oval 338"/>
          <p:cNvSpPr>
            <a:spLocks noChangeArrowheads="1"/>
          </p:cNvSpPr>
          <p:nvPr/>
        </p:nvSpPr>
        <p:spPr bwMode="auto">
          <a:xfrm>
            <a:off x="7539484" y="3980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8" name="Oval 339"/>
          <p:cNvSpPr>
            <a:spLocks noChangeArrowheads="1"/>
          </p:cNvSpPr>
          <p:nvPr/>
        </p:nvSpPr>
        <p:spPr bwMode="auto">
          <a:xfrm>
            <a:off x="7331521" y="386013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49" name="Oval 340"/>
          <p:cNvSpPr>
            <a:spLocks noChangeArrowheads="1"/>
          </p:cNvSpPr>
          <p:nvPr/>
        </p:nvSpPr>
        <p:spPr bwMode="auto">
          <a:xfrm>
            <a:off x="7331521" y="4031580"/>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0" name="Oval 341"/>
          <p:cNvSpPr>
            <a:spLocks noChangeArrowheads="1"/>
          </p:cNvSpPr>
          <p:nvPr/>
        </p:nvSpPr>
        <p:spPr bwMode="auto">
          <a:xfrm>
            <a:off x="7415659" y="39696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1" name="Oval 342"/>
          <p:cNvSpPr>
            <a:spLocks noChangeArrowheads="1"/>
          </p:cNvSpPr>
          <p:nvPr/>
        </p:nvSpPr>
        <p:spPr bwMode="auto">
          <a:xfrm>
            <a:off x="7433121" y="4044280"/>
            <a:ext cx="146050" cy="168275"/>
          </a:xfrm>
          <a:prstGeom prst="ellipse">
            <a:avLst/>
          </a:prstGeom>
          <a:solidFill>
            <a:srgbClr val="FF330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2" name="Oval 343"/>
          <p:cNvSpPr>
            <a:spLocks noChangeArrowheads="1"/>
          </p:cNvSpPr>
          <p:nvPr/>
        </p:nvSpPr>
        <p:spPr bwMode="auto">
          <a:xfrm>
            <a:off x="7266434" y="396490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3" name="Oval 344"/>
          <p:cNvSpPr>
            <a:spLocks noChangeArrowheads="1"/>
          </p:cNvSpPr>
          <p:nvPr/>
        </p:nvSpPr>
        <p:spPr bwMode="auto">
          <a:xfrm>
            <a:off x="7329934" y="38601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4" name="Oval 345"/>
          <p:cNvSpPr>
            <a:spLocks noChangeArrowheads="1"/>
          </p:cNvSpPr>
          <p:nvPr/>
        </p:nvSpPr>
        <p:spPr bwMode="auto">
          <a:xfrm>
            <a:off x="8342759" y="37490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5" name="Oval 346"/>
          <p:cNvSpPr>
            <a:spLocks noChangeArrowheads="1"/>
          </p:cNvSpPr>
          <p:nvPr/>
        </p:nvSpPr>
        <p:spPr bwMode="auto">
          <a:xfrm>
            <a:off x="8134796" y="36743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6" name="Oval 347"/>
          <p:cNvSpPr>
            <a:spLocks noChangeArrowheads="1"/>
          </p:cNvSpPr>
          <p:nvPr/>
        </p:nvSpPr>
        <p:spPr bwMode="auto">
          <a:xfrm>
            <a:off x="7931596" y="35553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7" name="Oval 348"/>
          <p:cNvSpPr>
            <a:spLocks noChangeArrowheads="1"/>
          </p:cNvSpPr>
          <p:nvPr/>
        </p:nvSpPr>
        <p:spPr bwMode="auto">
          <a:xfrm>
            <a:off x="7931596" y="37236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8" name="Oval 349"/>
          <p:cNvSpPr>
            <a:spLocks noChangeArrowheads="1"/>
          </p:cNvSpPr>
          <p:nvPr/>
        </p:nvSpPr>
        <p:spPr bwMode="auto">
          <a:xfrm>
            <a:off x="8014146" y="3663280"/>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59" name="Oval 350"/>
          <p:cNvSpPr>
            <a:spLocks noChangeArrowheads="1"/>
          </p:cNvSpPr>
          <p:nvPr/>
        </p:nvSpPr>
        <p:spPr bwMode="auto">
          <a:xfrm>
            <a:off x="8028434" y="374106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0" name="Oval 351"/>
          <p:cNvSpPr>
            <a:spLocks noChangeArrowheads="1"/>
          </p:cNvSpPr>
          <p:nvPr/>
        </p:nvSpPr>
        <p:spPr bwMode="auto">
          <a:xfrm>
            <a:off x="7864921" y="366010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1" name="Oval 352"/>
          <p:cNvSpPr>
            <a:spLocks noChangeArrowheads="1"/>
          </p:cNvSpPr>
          <p:nvPr/>
        </p:nvSpPr>
        <p:spPr bwMode="auto">
          <a:xfrm>
            <a:off x="8023671" y="37045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2" name="Oval 353"/>
          <p:cNvSpPr>
            <a:spLocks noChangeArrowheads="1"/>
          </p:cNvSpPr>
          <p:nvPr/>
        </p:nvSpPr>
        <p:spPr bwMode="auto">
          <a:xfrm>
            <a:off x="8239571"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3" name="Oval 354"/>
          <p:cNvSpPr>
            <a:spLocks noChangeArrowheads="1"/>
          </p:cNvSpPr>
          <p:nvPr/>
        </p:nvSpPr>
        <p:spPr bwMode="auto">
          <a:xfrm>
            <a:off x="8296721" y="37204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4" name="Oval 355"/>
          <p:cNvSpPr>
            <a:spLocks noChangeArrowheads="1"/>
          </p:cNvSpPr>
          <p:nvPr/>
        </p:nvSpPr>
        <p:spPr bwMode="auto">
          <a:xfrm>
            <a:off x="8088759" y="35997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5" name="Oval 356"/>
          <p:cNvSpPr>
            <a:spLocks noChangeArrowheads="1"/>
          </p:cNvSpPr>
          <p:nvPr/>
        </p:nvSpPr>
        <p:spPr bwMode="auto">
          <a:xfrm>
            <a:off x="8088759" y="37712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6" name="Oval 357"/>
          <p:cNvSpPr>
            <a:spLocks noChangeArrowheads="1"/>
          </p:cNvSpPr>
          <p:nvPr/>
        </p:nvSpPr>
        <p:spPr bwMode="auto">
          <a:xfrm>
            <a:off x="8172896" y="37109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7" name="Oval 358"/>
          <p:cNvSpPr>
            <a:spLocks noChangeArrowheads="1"/>
          </p:cNvSpPr>
          <p:nvPr/>
        </p:nvSpPr>
        <p:spPr bwMode="auto">
          <a:xfrm>
            <a:off x="8190359" y="3785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8" name="Oval 359"/>
          <p:cNvSpPr>
            <a:spLocks noChangeArrowheads="1"/>
          </p:cNvSpPr>
          <p:nvPr/>
        </p:nvSpPr>
        <p:spPr bwMode="auto">
          <a:xfrm>
            <a:off x="8023671" y="37045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69" name="Oval 360"/>
          <p:cNvSpPr>
            <a:spLocks noChangeArrowheads="1"/>
          </p:cNvSpPr>
          <p:nvPr/>
        </p:nvSpPr>
        <p:spPr bwMode="auto">
          <a:xfrm>
            <a:off x="8085584" y="35997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0" name="Oval 361"/>
          <p:cNvSpPr>
            <a:spLocks noChangeArrowheads="1"/>
          </p:cNvSpPr>
          <p:nvPr/>
        </p:nvSpPr>
        <p:spPr bwMode="auto">
          <a:xfrm>
            <a:off x="7688709" y="3749005"/>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1" name="Oval 362"/>
          <p:cNvSpPr>
            <a:spLocks noChangeArrowheads="1"/>
          </p:cNvSpPr>
          <p:nvPr/>
        </p:nvSpPr>
        <p:spPr bwMode="auto">
          <a:xfrm>
            <a:off x="7482334" y="36743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2" name="Oval 363"/>
          <p:cNvSpPr>
            <a:spLocks noChangeArrowheads="1"/>
          </p:cNvSpPr>
          <p:nvPr/>
        </p:nvSpPr>
        <p:spPr bwMode="auto">
          <a:xfrm>
            <a:off x="7277546" y="35553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3" name="Oval 364"/>
          <p:cNvSpPr>
            <a:spLocks noChangeArrowheads="1"/>
          </p:cNvSpPr>
          <p:nvPr/>
        </p:nvSpPr>
        <p:spPr bwMode="auto">
          <a:xfrm>
            <a:off x="7277546" y="372360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4" name="Oval 365"/>
          <p:cNvSpPr>
            <a:spLocks noChangeArrowheads="1"/>
          </p:cNvSpPr>
          <p:nvPr/>
        </p:nvSpPr>
        <p:spPr bwMode="auto">
          <a:xfrm>
            <a:off x="7361684" y="3663280"/>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5" name="Oval 366"/>
          <p:cNvSpPr>
            <a:spLocks noChangeArrowheads="1"/>
          </p:cNvSpPr>
          <p:nvPr/>
        </p:nvSpPr>
        <p:spPr bwMode="auto">
          <a:xfrm>
            <a:off x="7375971" y="374106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6" name="Oval 367"/>
          <p:cNvSpPr>
            <a:spLocks noChangeArrowheads="1"/>
          </p:cNvSpPr>
          <p:nvPr/>
        </p:nvSpPr>
        <p:spPr bwMode="auto">
          <a:xfrm>
            <a:off x="7210871" y="3660105"/>
            <a:ext cx="150813"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7" name="Oval 368"/>
          <p:cNvSpPr>
            <a:spLocks noChangeArrowheads="1"/>
          </p:cNvSpPr>
          <p:nvPr/>
        </p:nvSpPr>
        <p:spPr bwMode="auto">
          <a:xfrm>
            <a:off x="7369621" y="3704555"/>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8" name="Oval 369"/>
          <p:cNvSpPr>
            <a:spLocks noChangeArrowheads="1"/>
          </p:cNvSpPr>
          <p:nvPr/>
        </p:nvSpPr>
        <p:spPr bwMode="auto">
          <a:xfrm>
            <a:off x="7585521"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79" name="Oval 370"/>
          <p:cNvSpPr>
            <a:spLocks noChangeArrowheads="1"/>
          </p:cNvSpPr>
          <p:nvPr/>
        </p:nvSpPr>
        <p:spPr bwMode="auto">
          <a:xfrm>
            <a:off x="7642671" y="37204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0" name="Oval 371"/>
          <p:cNvSpPr>
            <a:spLocks noChangeArrowheads="1"/>
          </p:cNvSpPr>
          <p:nvPr/>
        </p:nvSpPr>
        <p:spPr bwMode="auto">
          <a:xfrm>
            <a:off x="7436296"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1" name="Oval 372"/>
          <p:cNvSpPr>
            <a:spLocks noChangeArrowheads="1"/>
          </p:cNvSpPr>
          <p:nvPr/>
        </p:nvSpPr>
        <p:spPr bwMode="auto">
          <a:xfrm>
            <a:off x="7436296" y="37712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2" name="Oval 373"/>
          <p:cNvSpPr>
            <a:spLocks noChangeArrowheads="1"/>
          </p:cNvSpPr>
          <p:nvPr/>
        </p:nvSpPr>
        <p:spPr bwMode="auto">
          <a:xfrm>
            <a:off x="7518846" y="3710905"/>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3" name="Oval 374"/>
          <p:cNvSpPr>
            <a:spLocks noChangeArrowheads="1"/>
          </p:cNvSpPr>
          <p:nvPr/>
        </p:nvSpPr>
        <p:spPr bwMode="auto">
          <a:xfrm>
            <a:off x="7536309" y="37855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4" name="Oval 375"/>
          <p:cNvSpPr>
            <a:spLocks noChangeArrowheads="1"/>
          </p:cNvSpPr>
          <p:nvPr/>
        </p:nvSpPr>
        <p:spPr bwMode="auto">
          <a:xfrm>
            <a:off x="7369621" y="37045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5" name="Oval 376"/>
          <p:cNvSpPr>
            <a:spLocks noChangeArrowheads="1"/>
          </p:cNvSpPr>
          <p:nvPr/>
        </p:nvSpPr>
        <p:spPr bwMode="auto">
          <a:xfrm>
            <a:off x="7433121" y="35997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6" name="Oval 377"/>
          <p:cNvSpPr>
            <a:spLocks noChangeArrowheads="1"/>
          </p:cNvSpPr>
          <p:nvPr/>
        </p:nvSpPr>
        <p:spPr bwMode="auto">
          <a:xfrm>
            <a:off x="7818884" y="3380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7" name="Oval 378"/>
          <p:cNvSpPr>
            <a:spLocks noChangeArrowheads="1"/>
          </p:cNvSpPr>
          <p:nvPr/>
        </p:nvSpPr>
        <p:spPr bwMode="auto">
          <a:xfrm>
            <a:off x="7610921" y="33060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8" name="Oval 379"/>
          <p:cNvSpPr>
            <a:spLocks noChangeArrowheads="1"/>
          </p:cNvSpPr>
          <p:nvPr/>
        </p:nvSpPr>
        <p:spPr bwMode="auto">
          <a:xfrm>
            <a:off x="7407721" y="31870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89" name="Oval 380"/>
          <p:cNvSpPr>
            <a:spLocks noChangeArrowheads="1"/>
          </p:cNvSpPr>
          <p:nvPr/>
        </p:nvSpPr>
        <p:spPr bwMode="auto">
          <a:xfrm>
            <a:off x="7407721" y="33568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0" name="Oval 381"/>
          <p:cNvSpPr>
            <a:spLocks noChangeArrowheads="1"/>
          </p:cNvSpPr>
          <p:nvPr/>
        </p:nvSpPr>
        <p:spPr bwMode="auto">
          <a:xfrm>
            <a:off x="7490271" y="3294980"/>
            <a:ext cx="144463"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1" name="Oval 382"/>
          <p:cNvSpPr>
            <a:spLocks noChangeArrowheads="1"/>
          </p:cNvSpPr>
          <p:nvPr/>
        </p:nvSpPr>
        <p:spPr bwMode="auto">
          <a:xfrm>
            <a:off x="7504559" y="337276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2" name="Oval 383"/>
          <p:cNvSpPr>
            <a:spLocks noChangeArrowheads="1"/>
          </p:cNvSpPr>
          <p:nvPr/>
        </p:nvSpPr>
        <p:spPr bwMode="auto">
          <a:xfrm>
            <a:off x="7341046" y="32933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3" name="Oval 384"/>
          <p:cNvSpPr>
            <a:spLocks noChangeArrowheads="1"/>
          </p:cNvSpPr>
          <p:nvPr/>
        </p:nvSpPr>
        <p:spPr bwMode="auto">
          <a:xfrm>
            <a:off x="7499796" y="3336255"/>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4" name="Oval 385"/>
          <p:cNvSpPr>
            <a:spLocks noChangeArrowheads="1"/>
          </p:cNvSpPr>
          <p:nvPr/>
        </p:nvSpPr>
        <p:spPr bwMode="auto">
          <a:xfrm>
            <a:off x="7715696" y="32314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5" name="Oval 386"/>
          <p:cNvSpPr>
            <a:spLocks noChangeArrowheads="1"/>
          </p:cNvSpPr>
          <p:nvPr/>
        </p:nvSpPr>
        <p:spPr bwMode="auto">
          <a:xfrm>
            <a:off x="7772846" y="33537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6" name="Oval 387"/>
          <p:cNvSpPr>
            <a:spLocks noChangeArrowheads="1"/>
          </p:cNvSpPr>
          <p:nvPr/>
        </p:nvSpPr>
        <p:spPr bwMode="auto">
          <a:xfrm>
            <a:off x="7564884" y="32314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7" name="Oval 388"/>
          <p:cNvSpPr>
            <a:spLocks noChangeArrowheads="1"/>
          </p:cNvSpPr>
          <p:nvPr/>
        </p:nvSpPr>
        <p:spPr bwMode="auto">
          <a:xfrm>
            <a:off x="7564884" y="340293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8" name="Oval 389"/>
          <p:cNvSpPr>
            <a:spLocks noChangeArrowheads="1"/>
          </p:cNvSpPr>
          <p:nvPr/>
        </p:nvSpPr>
        <p:spPr bwMode="auto">
          <a:xfrm>
            <a:off x="7649021" y="3342605"/>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899" name="Oval 390"/>
          <p:cNvSpPr>
            <a:spLocks noChangeArrowheads="1"/>
          </p:cNvSpPr>
          <p:nvPr/>
        </p:nvSpPr>
        <p:spPr bwMode="auto">
          <a:xfrm>
            <a:off x="7666484" y="34172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0" name="Oval 391"/>
          <p:cNvSpPr>
            <a:spLocks noChangeArrowheads="1"/>
          </p:cNvSpPr>
          <p:nvPr/>
        </p:nvSpPr>
        <p:spPr bwMode="auto">
          <a:xfrm>
            <a:off x="7499796" y="3336255"/>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1" name="Oval 392"/>
          <p:cNvSpPr>
            <a:spLocks noChangeArrowheads="1"/>
          </p:cNvSpPr>
          <p:nvPr/>
        </p:nvSpPr>
        <p:spPr bwMode="auto">
          <a:xfrm>
            <a:off x="7561709" y="32314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2" name="Oval 393"/>
          <p:cNvSpPr>
            <a:spLocks noChangeArrowheads="1"/>
          </p:cNvSpPr>
          <p:nvPr/>
        </p:nvSpPr>
        <p:spPr bwMode="auto">
          <a:xfrm>
            <a:off x="8342759" y="34029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3" name="Oval 394"/>
          <p:cNvSpPr>
            <a:spLocks noChangeArrowheads="1"/>
          </p:cNvSpPr>
          <p:nvPr/>
        </p:nvSpPr>
        <p:spPr bwMode="auto">
          <a:xfrm>
            <a:off x="8134796" y="33283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4" name="Oval 395"/>
          <p:cNvSpPr>
            <a:spLocks noChangeArrowheads="1"/>
          </p:cNvSpPr>
          <p:nvPr/>
        </p:nvSpPr>
        <p:spPr bwMode="auto">
          <a:xfrm>
            <a:off x="7931596" y="32092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5" name="Oval 396"/>
          <p:cNvSpPr>
            <a:spLocks noChangeArrowheads="1"/>
          </p:cNvSpPr>
          <p:nvPr/>
        </p:nvSpPr>
        <p:spPr bwMode="auto">
          <a:xfrm>
            <a:off x="7931596" y="33791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6" name="Oval 397"/>
          <p:cNvSpPr>
            <a:spLocks noChangeArrowheads="1"/>
          </p:cNvSpPr>
          <p:nvPr/>
        </p:nvSpPr>
        <p:spPr bwMode="auto">
          <a:xfrm>
            <a:off x="8014146" y="331720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7" name="Oval 398"/>
          <p:cNvSpPr>
            <a:spLocks noChangeArrowheads="1"/>
          </p:cNvSpPr>
          <p:nvPr/>
        </p:nvSpPr>
        <p:spPr bwMode="auto">
          <a:xfrm>
            <a:off x="8028434" y="33949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8" name="Oval 399"/>
          <p:cNvSpPr>
            <a:spLocks noChangeArrowheads="1"/>
          </p:cNvSpPr>
          <p:nvPr/>
        </p:nvSpPr>
        <p:spPr bwMode="auto">
          <a:xfrm>
            <a:off x="7864921" y="33140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09" name="Oval 400"/>
          <p:cNvSpPr>
            <a:spLocks noChangeArrowheads="1"/>
          </p:cNvSpPr>
          <p:nvPr/>
        </p:nvSpPr>
        <p:spPr bwMode="auto">
          <a:xfrm>
            <a:off x="8023671" y="33584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0" name="Oval 401"/>
          <p:cNvSpPr>
            <a:spLocks noChangeArrowheads="1"/>
          </p:cNvSpPr>
          <p:nvPr/>
        </p:nvSpPr>
        <p:spPr bwMode="auto">
          <a:xfrm>
            <a:off x="8239571"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1" name="Oval 402"/>
          <p:cNvSpPr>
            <a:spLocks noChangeArrowheads="1"/>
          </p:cNvSpPr>
          <p:nvPr/>
        </p:nvSpPr>
        <p:spPr bwMode="auto">
          <a:xfrm>
            <a:off x="8296721" y="33759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2" name="Oval 403"/>
          <p:cNvSpPr>
            <a:spLocks noChangeArrowheads="1"/>
          </p:cNvSpPr>
          <p:nvPr/>
        </p:nvSpPr>
        <p:spPr bwMode="auto">
          <a:xfrm>
            <a:off x="8088759" y="32537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3" name="Oval 404"/>
          <p:cNvSpPr>
            <a:spLocks noChangeArrowheads="1"/>
          </p:cNvSpPr>
          <p:nvPr/>
        </p:nvSpPr>
        <p:spPr bwMode="auto">
          <a:xfrm>
            <a:off x="8088759" y="34251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4" name="Oval 405"/>
          <p:cNvSpPr>
            <a:spLocks noChangeArrowheads="1"/>
          </p:cNvSpPr>
          <p:nvPr/>
        </p:nvSpPr>
        <p:spPr bwMode="auto">
          <a:xfrm>
            <a:off x="8172896" y="336483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5" name="Oval 406"/>
          <p:cNvSpPr>
            <a:spLocks noChangeArrowheads="1"/>
          </p:cNvSpPr>
          <p:nvPr/>
        </p:nvSpPr>
        <p:spPr bwMode="auto">
          <a:xfrm>
            <a:off x="8190359" y="34394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6" name="Oval 407"/>
          <p:cNvSpPr>
            <a:spLocks noChangeArrowheads="1"/>
          </p:cNvSpPr>
          <p:nvPr/>
        </p:nvSpPr>
        <p:spPr bwMode="auto">
          <a:xfrm>
            <a:off x="8023671" y="33584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7" name="Oval 408"/>
          <p:cNvSpPr>
            <a:spLocks noChangeArrowheads="1"/>
          </p:cNvSpPr>
          <p:nvPr/>
        </p:nvSpPr>
        <p:spPr bwMode="auto">
          <a:xfrm>
            <a:off x="8085584" y="32537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8" name="Oval 409"/>
          <p:cNvSpPr>
            <a:spLocks noChangeArrowheads="1"/>
          </p:cNvSpPr>
          <p:nvPr/>
        </p:nvSpPr>
        <p:spPr bwMode="auto">
          <a:xfrm>
            <a:off x="7426771" y="34029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19" name="Oval 410"/>
          <p:cNvSpPr>
            <a:spLocks noChangeArrowheads="1"/>
          </p:cNvSpPr>
          <p:nvPr/>
        </p:nvSpPr>
        <p:spPr bwMode="auto">
          <a:xfrm>
            <a:off x="7220396" y="33283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0" name="Oval 411"/>
          <p:cNvSpPr>
            <a:spLocks noChangeArrowheads="1"/>
          </p:cNvSpPr>
          <p:nvPr/>
        </p:nvSpPr>
        <p:spPr bwMode="auto">
          <a:xfrm>
            <a:off x="7015609" y="32092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1" name="Oval 412"/>
          <p:cNvSpPr>
            <a:spLocks noChangeArrowheads="1"/>
          </p:cNvSpPr>
          <p:nvPr/>
        </p:nvSpPr>
        <p:spPr bwMode="auto">
          <a:xfrm>
            <a:off x="7015609" y="33791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2" name="Oval 413"/>
          <p:cNvSpPr>
            <a:spLocks noChangeArrowheads="1"/>
          </p:cNvSpPr>
          <p:nvPr/>
        </p:nvSpPr>
        <p:spPr bwMode="auto">
          <a:xfrm>
            <a:off x="7099746" y="331720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3" name="Oval 414"/>
          <p:cNvSpPr>
            <a:spLocks noChangeArrowheads="1"/>
          </p:cNvSpPr>
          <p:nvPr/>
        </p:nvSpPr>
        <p:spPr bwMode="auto">
          <a:xfrm>
            <a:off x="7114034" y="33949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4" name="Oval 415"/>
          <p:cNvSpPr>
            <a:spLocks noChangeArrowheads="1"/>
          </p:cNvSpPr>
          <p:nvPr/>
        </p:nvSpPr>
        <p:spPr bwMode="auto">
          <a:xfrm>
            <a:off x="6948934" y="331403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5" name="Oval 416"/>
          <p:cNvSpPr>
            <a:spLocks noChangeArrowheads="1"/>
          </p:cNvSpPr>
          <p:nvPr/>
        </p:nvSpPr>
        <p:spPr bwMode="auto">
          <a:xfrm>
            <a:off x="7107684" y="33584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6" name="Oval 417"/>
          <p:cNvSpPr>
            <a:spLocks noChangeArrowheads="1"/>
          </p:cNvSpPr>
          <p:nvPr/>
        </p:nvSpPr>
        <p:spPr bwMode="auto">
          <a:xfrm>
            <a:off x="7323584"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7" name="Oval 418"/>
          <p:cNvSpPr>
            <a:spLocks noChangeArrowheads="1"/>
          </p:cNvSpPr>
          <p:nvPr/>
        </p:nvSpPr>
        <p:spPr bwMode="auto">
          <a:xfrm>
            <a:off x="7380734" y="337594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8" name="Oval 419"/>
          <p:cNvSpPr>
            <a:spLocks noChangeArrowheads="1"/>
          </p:cNvSpPr>
          <p:nvPr/>
        </p:nvSpPr>
        <p:spPr bwMode="auto">
          <a:xfrm>
            <a:off x="7174359"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29" name="Oval 420"/>
          <p:cNvSpPr>
            <a:spLocks noChangeArrowheads="1"/>
          </p:cNvSpPr>
          <p:nvPr/>
        </p:nvSpPr>
        <p:spPr bwMode="auto">
          <a:xfrm>
            <a:off x="7174359" y="34251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0" name="Oval 421"/>
          <p:cNvSpPr>
            <a:spLocks noChangeArrowheads="1"/>
          </p:cNvSpPr>
          <p:nvPr/>
        </p:nvSpPr>
        <p:spPr bwMode="auto">
          <a:xfrm>
            <a:off x="7256909" y="336483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1" name="Oval 422"/>
          <p:cNvSpPr>
            <a:spLocks noChangeArrowheads="1"/>
          </p:cNvSpPr>
          <p:nvPr/>
        </p:nvSpPr>
        <p:spPr bwMode="auto">
          <a:xfrm>
            <a:off x="7274371" y="343944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2" name="Oval 423"/>
          <p:cNvSpPr>
            <a:spLocks noChangeArrowheads="1"/>
          </p:cNvSpPr>
          <p:nvPr/>
        </p:nvSpPr>
        <p:spPr bwMode="auto">
          <a:xfrm>
            <a:off x="7107684" y="33584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3" name="Oval 424"/>
          <p:cNvSpPr>
            <a:spLocks noChangeArrowheads="1"/>
          </p:cNvSpPr>
          <p:nvPr/>
        </p:nvSpPr>
        <p:spPr bwMode="auto">
          <a:xfrm>
            <a:off x="7171184" y="32537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4" name="Oval 425"/>
          <p:cNvSpPr>
            <a:spLocks noChangeArrowheads="1"/>
          </p:cNvSpPr>
          <p:nvPr/>
        </p:nvSpPr>
        <p:spPr bwMode="auto">
          <a:xfrm>
            <a:off x="8471346" y="47300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5" name="Oval 426"/>
          <p:cNvSpPr>
            <a:spLocks noChangeArrowheads="1"/>
          </p:cNvSpPr>
          <p:nvPr/>
        </p:nvSpPr>
        <p:spPr bwMode="auto">
          <a:xfrm>
            <a:off x="8264971" y="465546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6" name="Oval 427"/>
          <p:cNvSpPr>
            <a:spLocks noChangeArrowheads="1"/>
          </p:cNvSpPr>
          <p:nvPr/>
        </p:nvSpPr>
        <p:spPr bwMode="auto">
          <a:xfrm>
            <a:off x="8060184" y="45364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7" name="Oval 428"/>
          <p:cNvSpPr>
            <a:spLocks noChangeArrowheads="1"/>
          </p:cNvSpPr>
          <p:nvPr/>
        </p:nvSpPr>
        <p:spPr bwMode="auto">
          <a:xfrm>
            <a:off x="8060184" y="4704680"/>
            <a:ext cx="147637"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8" name="Oval 429"/>
          <p:cNvSpPr>
            <a:spLocks noChangeArrowheads="1"/>
          </p:cNvSpPr>
          <p:nvPr/>
        </p:nvSpPr>
        <p:spPr bwMode="auto">
          <a:xfrm>
            <a:off x="8144321" y="4644355"/>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39" name="Oval 430"/>
          <p:cNvSpPr>
            <a:spLocks noChangeArrowheads="1"/>
          </p:cNvSpPr>
          <p:nvPr/>
        </p:nvSpPr>
        <p:spPr bwMode="auto">
          <a:xfrm>
            <a:off x="8158609" y="472214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0" name="Oval 431"/>
          <p:cNvSpPr>
            <a:spLocks noChangeArrowheads="1"/>
          </p:cNvSpPr>
          <p:nvPr/>
        </p:nvSpPr>
        <p:spPr bwMode="auto">
          <a:xfrm>
            <a:off x="7993509" y="4641180"/>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1" name="Oval 432"/>
          <p:cNvSpPr>
            <a:spLocks noChangeArrowheads="1"/>
          </p:cNvSpPr>
          <p:nvPr/>
        </p:nvSpPr>
        <p:spPr bwMode="auto">
          <a:xfrm>
            <a:off x="8152259" y="4685630"/>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2" name="Oval 433"/>
          <p:cNvSpPr>
            <a:spLocks noChangeArrowheads="1"/>
          </p:cNvSpPr>
          <p:nvPr/>
        </p:nvSpPr>
        <p:spPr bwMode="auto">
          <a:xfrm>
            <a:off x="8368159" y="45808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3" name="Oval 434"/>
          <p:cNvSpPr>
            <a:spLocks noChangeArrowheads="1"/>
          </p:cNvSpPr>
          <p:nvPr/>
        </p:nvSpPr>
        <p:spPr bwMode="auto">
          <a:xfrm>
            <a:off x="8425309" y="47030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4" name="Oval 435"/>
          <p:cNvSpPr>
            <a:spLocks noChangeArrowheads="1"/>
          </p:cNvSpPr>
          <p:nvPr/>
        </p:nvSpPr>
        <p:spPr bwMode="auto">
          <a:xfrm>
            <a:off x="8218934" y="45808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5" name="Oval 436"/>
          <p:cNvSpPr>
            <a:spLocks noChangeArrowheads="1"/>
          </p:cNvSpPr>
          <p:nvPr/>
        </p:nvSpPr>
        <p:spPr bwMode="auto">
          <a:xfrm>
            <a:off x="8218934" y="47523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6" name="Oval 437"/>
          <p:cNvSpPr>
            <a:spLocks noChangeArrowheads="1"/>
          </p:cNvSpPr>
          <p:nvPr/>
        </p:nvSpPr>
        <p:spPr bwMode="auto">
          <a:xfrm>
            <a:off x="8301484" y="4691980"/>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7" name="Oval 438"/>
          <p:cNvSpPr>
            <a:spLocks noChangeArrowheads="1"/>
          </p:cNvSpPr>
          <p:nvPr/>
        </p:nvSpPr>
        <p:spPr bwMode="auto">
          <a:xfrm>
            <a:off x="8318946" y="47665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8" name="Oval 439"/>
          <p:cNvSpPr>
            <a:spLocks noChangeArrowheads="1"/>
          </p:cNvSpPr>
          <p:nvPr/>
        </p:nvSpPr>
        <p:spPr bwMode="auto">
          <a:xfrm>
            <a:off x="8152259" y="46856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49" name="Oval 440"/>
          <p:cNvSpPr>
            <a:spLocks noChangeArrowheads="1"/>
          </p:cNvSpPr>
          <p:nvPr/>
        </p:nvSpPr>
        <p:spPr bwMode="auto">
          <a:xfrm>
            <a:off x="8215759" y="45808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0" name="Oval 441"/>
          <p:cNvSpPr>
            <a:spLocks noChangeArrowheads="1"/>
          </p:cNvSpPr>
          <p:nvPr/>
        </p:nvSpPr>
        <p:spPr bwMode="auto">
          <a:xfrm>
            <a:off x="7818884" y="47300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1" name="Oval 442"/>
          <p:cNvSpPr>
            <a:spLocks noChangeArrowheads="1"/>
          </p:cNvSpPr>
          <p:nvPr/>
        </p:nvSpPr>
        <p:spPr bwMode="auto">
          <a:xfrm>
            <a:off x="7610921" y="465546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2" name="Oval 443"/>
          <p:cNvSpPr>
            <a:spLocks noChangeArrowheads="1"/>
          </p:cNvSpPr>
          <p:nvPr/>
        </p:nvSpPr>
        <p:spPr bwMode="auto">
          <a:xfrm>
            <a:off x="7407721" y="45364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3" name="Oval 444"/>
          <p:cNvSpPr>
            <a:spLocks noChangeArrowheads="1"/>
          </p:cNvSpPr>
          <p:nvPr/>
        </p:nvSpPr>
        <p:spPr bwMode="auto">
          <a:xfrm>
            <a:off x="7407721" y="4704680"/>
            <a:ext cx="146050"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4" name="Oval 445"/>
          <p:cNvSpPr>
            <a:spLocks noChangeArrowheads="1"/>
          </p:cNvSpPr>
          <p:nvPr/>
        </p:nvSpPr>
        <p:spPr bwMode="auto">
          <a:xfrm>
            <a:off x="7490271" y="4644355"/>
            <a:ext cx="144463"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5" name="Oval 446"/>
          <p:cNvSpPr>
            <a:spLocks noChangeArrowheads="1"/>
          </p:cNvSpPr>
          <p:nvPr/>
        </p:nvSpPr>
        <p:spPr bwMode="auto">
          <a:xfrm>
            <a:off x="7504559" y="472214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6" name="Oval 447"/>
          <p:cNvSpPr>
            <a:spLocks noChangeArrowheads="1"/>
          </p:cNvSpPr>
          <p:nvPr/>
        </p:nvSpPr>
        <p:spPr bwMode="auto">
          <a:xfrm>
            <a:off x="7341046" y="464118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7" name="Oval 448"/>
          <p:cNvSpPr>
            <a:spLocks noChangeArrowheads="1"/>
          </p:cNvSpPr>
          <p:nvPr/>
        </p:nvSpPr>
        <p:spPr bwMode="auto">
          <a:xfrm>
            <a:off x="7499796" y="4685630"/>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8" name="Oval 449"/>
          <p:cNvSpPr>
            <a:spLocks noChangeArrowheads="1"/>
          </p:cNvSpPr>
          <p:nvPr/>
        </p:nvSpPr>
        <p:spPr bwMode="auto">
          <a:xfrm>
            <a:off x="7715696" y="45808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59" name="Oval 450"/>
          <p:cNvSpPr>
            <a:spLocks noChangeArrowheads="1"/>
          </p:cNvSpPr>
          <p:nvPr/>
        </p:nvSpPr>
        <p:spPr bwMode="auto">
          <a:xfrm>
            <a:off x="7772846" y="4703092"/>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0" name="Oval 451"/>
          <p:cNvSpPr>
            <a:spLocks noChangeArrowheads="1"/>
          </p:cNvSpPr>
          <p:nvPr/>
        </p:nvSpPr>
        <p:spPr bwMode="auto">
          <a:xfrm>
            <a:off x="7564884" y="45808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1" name="Oval 452"/>
          <p:cNvSpPr>
            <a:spLocks noChangeArrowheads="1"/>
          </p:cNvSpPr>
          <p:nvPr/>
        </p:nvSpPr>
        <p:spPr bwMode="auto">
          <a:xfrm>
            <a:off x="7564884" y="47523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2" name="Oval 453"/>
          <p:cNvSpPr>
            <a:spLocks noChangeArrowheads="1"/>
          </p:cNvSpPr>
          <p:nvPr/>
        </p:nvSpPr>
        <p:spPr bwMode="auto">
          <a:xfrm>
            <a:off x="7649021" y="4691980"/>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3" name="Oval 454"/>
          <p:cNvSpPr>
            <a:spLocks noChangeArrowheads="1"/>
          </p:cNvSpPr>
          <p:nvPr/>
        </p:nvSpPr>
        <p:spPr bwMode="auto">
          <a:xfrm>
            <a:off x="7666484" y="47665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4" name="Oval 455"/>
          <p:cNvSpPr>
            <a:spLocks noChangeArrowheads="1"/>
          </p:cNvSpPr>
          <p:nvPr/>
        </p:nvSpPr>
        <p:spPr bwMode="auto">
          <a:xfrm>
            <a:off x="7499796" y="4685630"/>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5" name="Oval 456"/>
          <p:cNvSpPr>
            <a:spLocks noChangeArrowheads="1"/>
          </p:cNvSpPr>
          <p:nvPr/>
        </p:nvSpPr>
        <p:spPr bwMode="auto">
          <a:xfrm>
            <a:off x="7561709" y="4580855"/>
            <a:ext cx="147637" cy="166687"/>
          </a:xfrm>
          <a:prstGeom prst="ellipse">
            <a:avLst/>
          </a:prstGeom>
          <a:solidFill>
            <a:srgbClr val="808080"/>
          </a:solidFill>
          <a:ln w="38100">
            <a:solidFill>
              <a:srgbClr val="FFFF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6" name="Oval 457"/>
          <p:cNvSpPr>
            <a:spLocks noChangeArrowheads="1"/>
          </p:cNvSpPr>
          <p:nvPr/>
        </p:nvSpPr>
        <p:spPr bwMode="auto">
          <a:xfrm>
            <a:off x="7947471" y="4363367"/>
            <a:ext cx="147638"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7" name="Oval 458"/>
          <p:cNvSpPr>
            <a:spLocks noChangeArrowheads="1"/>
          </p:cNvSpPr>
          <p:nvPr/>
        </p:nvSpPr>
        <p:spPr bwMode="auto">
          <a:xfrm>
            <a:off x="7741096" y="4287167"/>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8" name="Oval 459"/>
          <p:cNvSpPr>
            <a:spLocks noChangeArrowheads="1"/>
          </p:cNvSpPr>
          <p:nvPr/>
        </p:nvSpPr>
        <p:spPr bwMode="auto">
          <a:xfrm>
            <a:off x="7536309" y="4169692"/>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69" name="Oval 460"/>
          <p:cNvSpPr>
            <a:spLocks noChangeArrowheads="1"/>
          </p:cNvSpPr>
          <p:nvPr/>
        </p:nvSpPr>
        <p:spPr bwMode="auto">
          <a:xfrm>
            <a:off x="7536309" y="433796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0" name="Oval 461"/>
          <p:cNvSpPr>
            <a:spLocks noChangeArrowheads="1"/>
          </p:cNvSpPr>
          <p:nvPr/>
        </p:nvSpPr>
        <p:spPr bwMode="auto">
          <a:xfrm>
            <a:off x="7620446" y="4277642"/>
            <a:ext cx="142875"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1" name="Oval 462"/>
          <p:cNvSpPr>
            <a:spLocks noChangeArrowheads="1"/>
          </p:cNvSpPr>
          <p:nvPr/>
        </p:nvSpPr>
        <p:spPr bwMode="auto">
          <a:xfrm>
            <a:off x="7634734" y="4353842"/>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2" name="Oval 463"/>
          <p:cNvSpPr>
            <a:spLocks noChangeArrowheads="1"/>
          </p:cNvSpPr>
          <p:nvPr/>
        </p:nvSpPr>
        <p:spPr bwMode="auto">
          <a:xfrm>
            <a:off x="7469634" y="4274467"/>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3" name="Oval 464"/>
          <p:cNvSpPr>
            <a:spLocks noChangeArrowheads="1"/>
          </p:cNvSpPr>
          <p:nvPr/>
        </p:nvSpPr>
        <p:spPr bwMode="auto">
          <a:xfrm>
            <a:off x="7628384" y="4318917"/>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4" name="Oval 465"/>
          <p:cNvSpPr>
            <a:spLocks noChangeArrowheads="1"/>
          </p:cNvSpPr>
          <p:nvPr/>
        </p:nvSpPr>
        <p:spPr bwMode="auto">
          <a:xfrm>
            <a:off x="7844284" y="42125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5" name="Oval 466"/>
          <p:cNvSpPr>
            <a:spLocks noChangeArrowheads="1"/>
          </p:cNvSpPr>
          <p:nvPr/>
        </p:nvSpPr>
        <p:spPr bwMode="auto">
          <a:xfrm>
            <a:off x="7901434" y="4334792"/>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6" name="Oval 467"/>
          <p:cNvSpPr>
            <a:spLocks noChangeArrowheads="1"/>
          </p:cNvSpPr>
          <p:nvPr/>
        </p:nvSpPr>
        <p:spPr bwMode="auto">
          <a:xfrm>
            <a:off x="7695059" y="421255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7" name="Oval 468"/>
          <p:cNvSpPr>
            <a:spLocks noChangeArrowheads="1"/>
          </p:cNvSpPr>
          <p:nvPr/>
        </p:nvSpPr>
        <p:spPr bwMode="auto">
          <a:xfrm>
            <a:off x="7695059" y="43840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8" name="Oval 469"/>
          <p:cNvSpPr>
            <a:spLocks noChangeArrowheads="1"/>
          </p:cNvSpPr>
          <p:nvPr/>
        </p:nvSpPr>
        <p:spPr bwMode="auto">
          <a:xfrm>
            <a:off x="7777609" y="43236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79" name="Oval 470"/>
          <p:cNvSpPr>
            <a:spLocks noChangeArrowheads="1"/>
          </p:cNvSpPr>
          <p:nvPr/>
        </p:nvSpPr>
        <p:spPr bwMode="auto">
          <a:xfrm>
            <a:off x="7795071" y="4398292"/>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0" name="Oval 471"/>
          <p:cNvSpPr>
            <a:spLocks noChangeArrowheads="1"/>
          </p:cNvSpPr>
          <p:nvPr/>
        </p:nvSpPr>
        <p:spPr bwMode="auto">
          <a:xfrm>
            <a:off x="7628384" y="4318917"/>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1" name="Oval 472"/>
          <p:cNvSpPr>
            <a:spLocks noChangeArrowheads="1"/>
          </p:cNvSpPr>
          <p:nvPr/>
        </p:nvSpPr>
        <p:spPr bwMode="auto">
          <a:xfrm>
            <a:off x="7691884" y="421255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2" name="Oval 473"/>
          <p:cNvSpPr>
            <a:spLocks noChangeArrowheads="1"/>
          </p:cNvSpPr>
          <p:nvPr/>
        </p:nvSpPr>
        <p:spPr bwMode="auto">
          <a:xfrm>
            <a:off x="8471346" y="4384005"/>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3" name="Oval 474"/>
          <p:cNvSpPr>
            <a:spLocks noChangeArrowheads="1"/>
          </p:cNvSpPr>
          <p:nvPr/>
        </p:nvSpPr>
        <p:spPr bwMode="auto">
          <a:xfrm>
            <a:off x="8264971" y="4309392"/>
            <a:ext cx="146050"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4" name="Oval 475"/>
          <p:cNvSpPr>
            <a:spLocks noChangeArrowheads="1"/>
          </p:cNvSpPr>
          <p:nvPr/>
        </p:nvSpPr>
        <p:spPr bwMode="auto">
          <a:xfrm>
            <a:off x="8060184" y="4191917"/>
            <a:ext cx="147637"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5" name="Oval 476"/>
          <p:cNvSpPr>
            <a:spLocks noChangeArrowheads="1"/>
          </p:cNvSpPr>
          <p:nvPr/>
        </p:nvSpPr>
        <p:spPr bwMode="auto">
          <a:xfrm>
            <a:off x="8060184" y="436019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6" name="Oval 477"/>
          <p:cNvSpPr>
            <a:spLocks noChangeArrowheads="1"/>
          </p:cNvSpPr>
          <p:nvPr/>
        </p:nvSpPr>
        <p:spPr bwMode="auto">
          <a:xfrm>
            <a:off x="8144321" y="4298280"/>
            <a:ext cx="142875"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7" name="Oval 478"/>
          <p:cNvSpPr>
            <a:spLocks noChangeArrowheads="1"/>
          </p:cNvSpPr>
          <p:nvPr/>
        </p:nvSpPr>
        <p:spPr bwMode="auto">
          <a:xfrm>
            <a:off x="8158609" y="437606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8" name="Oval 479"/>
          <p:cNvSpPr>
            <a:spLocks noChangeArrowheads="1"/>
          </p:cNvSpPr>
          <p:nvPr/>
        </p:nvSpPr>
        <p:spPr bwMode="auto">
          <a:xfrm>
            <a:off x="7993509" y="4296692"/>
            <a:ext cx="150812"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89" name="Oval 480"/>
          <p:cNvSpPr>
            <a:spLocks noChangeArrowheads="1"/>
          </p:cNvSpPr>
          <p:nvPr/>
        </p:nvSpPr>
        <p:spPr bwMode="auto">
          <a:xfrm>
            <a:off x="8152259" y="4341142"/>
            <a:ext cx="147637"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0" name="Oval 481"/>
          <p:cNvSpPr>
            <a:spLocks noChangeArrowheads="1"/>
          </p:cNvSpPr>
          <p:nvPr/>
        </p:nvSpPr>
        <p:spPr bwMode="auto">
          <a:xfrm>
            <a:off x="8368159" y="4234780"/>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1" name="Oval 482"/>
          <p:cNvSpPr>
            <a:spLocks noChangeArrowheads="1"/>
          </p:cNvSpPr>
          <p:nvPr/>
        </p:nvSpPr>
        <p:spPr bwMode="auto">
          <a:xfrm>
            <a:off x="8425309" y="4357017"/>
            <a:ext cx="147637"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2" name="Oval 483"/>
          <p:cNvSpPr>
            <a:spLocks noChangeArrowheads="1"/>
          </p:cNvSpPr>
          <p:nvPr/>
        </p:nvSpPr>
        <p:spPr bwMode="auto">
          <a:xfrm>
            <a:off x="8218934" y="4234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3" name="Oval 484"/>
          <p:cNvSpPr>
            <a:spLocks noChangeArrowheads="1"/>
          </p:cNvSpPr>
          <p:nvPr/>
        </p:nvSpPr>
        <p:spPr bwMode="auto">
          <a:xfrm>
            <a:off x="8218934" y="440623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4" name="Oval 485"/>
          <p:cNvSpPr>
            <a:spLocks noChangeArrowheads="1"/>
          </p:cNvSpPr>
          <p:nvPr/>
        </p:nvSpPr>
        <p:spPr bwMode="auto">
          <a:xfrm>
            <a:off x="8301484" y="4345905"/>
            <a:ext cx="147637"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5" name="Oval 486"/>
          <p:cNvSpPr>
            <a:spLocks noChangeArrowheads="1"/>
          </p:cNvSpPr>
          <p:nvPr/>
        </p:nvSpPr>
        <p:spPr bwMode="auto">
          <a:xfrm>
            <a:off x="8318946" y="4420517"/>
            <a:ext cx="147638"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6" name="Oval 487"/>
          <p:cNvSpPr>
            <a:spLocks noChangeArrowheads="1"/>
          </p:cNvSpPr>
          <p:nvPr/>
        </p:nvSpPr>
        <p:spPr bwMode="auto">
          <a:xfrm>
            <a:off x="8152259" y="43411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7" name="Oval 488"/>
          <p:cNvSpPr>
            <a:spLocks noChangeArrowheads="1"/>
          </p:cNvSpPr>
          <p:nvPr/>
        </p:nvSpPr>
        <p:spPr bwMode="auto">
          <a:xfrm>
            <a:off x="8215759" y="4234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8" name="Oval 489"/>
          <p:cNvSpPr>
            <a:spLocks noChangeArrowheads="1"/>
          </p:cNvSpPr>
          <p:nvPr/>
        </p:nvSpPr>
        <p:spPr bwMode="auto">
          <a:xfrm>
            <a:off x="7556946" y="43840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999" name="Oval 490"/>
          <p:cNvSpPr>
            <a:spLocks noChangeArrowheads="1"/>
          </p:cNvSpPr>
          <p:nvPr/>
        </p:nvSpPr>
        <p:spPr bwMode="auto">
          <a:xfrm>
            <a:off x="7348984" y="4309392"/>
            <a:ext cx="147637" cy="169863"/>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0" name="Oval 491"/>
          <p:cNvSpPr>
            <a:spLocks noChangeArrowheads="1"/>
          </p:cNvSpPr>
          <p:nvPr/>
        </p:nvSpPr>
        <p:spPr bwMode="auto">
          <a:xfrm>
            <a:off x="7145784" y="4191917"/>
            <a:ext cx="146050" cy="16510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1" name="Oval 492"/>
          <p:cNvSpPr>
            <a:spLocks noChangeArrowheads="1"/>
          </p:cNvSpPr>
          <p:nvPr/>
        </p:nvSpPr>
        <p:spPr bwMode="auto">
          <a:xfrm>
            <a:off x="7145784" y="436019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2" name="Oval 493"/>
          <p:cNvSpPr>
            <a:spLocks noChangeArrowheads="1"/>
          </p:cNvSpPr>
          <p:nvPr/>
        </p:nvSpPr>
        <p:spPr bwMode="auto">
          <a:xfrm>
            <a:off x="7228334" y="4298280"/>
            <a:ext cx="144462" cy="169862"/>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3" name="Oval 494"/>
          <p:cNvSpPr>
            <a:spLocks noChangeArrowheads="1"/>
          </p:cNvSpPr>
          <p:nvPr/>
        </p:nvSpPr>
        <p:spPr bwMode="auto">
          <a:xfrm>
            <a:off x="7242621" y="4376067"/>
            <a:ext cx="147638"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4" name="Oval 495"/>
          <p:cNvSpPr>
            <a:spLocks noChangeArrowheads="1"/>
          </p:cNvSpPr>
          <p:nvPr/>
        </p:nvSpPr>
        <p:spPr bwMode="auto">
          <a:xfrm>
            <a:off x="7079109" y="429669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5" name="Oval 496"/>
          <p:cNvSpPr>
            <a:spLocks noChangeArrowheads="1"/>
          </p:cNvSpPr>
          <p:nvPr/>
        </p:nvSpPr>
        <p:spPr bwMode="auto">
          <a:xfrm>
            <a:off x="7237859" y="4341142"/>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6" name="Oval 497"/>
          <p:cNvSpPr>
            <a:spLocks noChangeArrowheads="1"/>
          </p:cNvSpPr>
          <p:nvPr/>
        </p:nvSpPr>
        <p:spPr bwMode="auto">
          <a:xfrm>
            <a:off x="7453759" y="4234780"/>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7" name="Oval 498"/>
          <p:cNvSpPr>
            <a:spLocks noChangeArrowheads="1"/>
          </p:cNvSpPr>
          <p:nvPr/>
        </p:nvSpPr>
        <p:spPr bwMode="auto">
          <a:xfrm>
            <a:off x="7510909" y="4357017"/>
            <a:ext cx="146050" cy="166688"/>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8" name="Oval 499"/>
          <p:cNvSpPr>
            <a:spLocks noChangeArrowheads="1"/>
          </p:cNvSpPr>
          <p:nvPr/>
        </p:nvSpPr>
        <p:spPr bwMode="auto">
          <a:xfrm>
            <a:off x="7302946" y="42347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09" name="Oval 500"/>
          <p:cNvSpPr>
            <a:spLocks noChangeArrowheads="1"/>
          </p:cNvSpPr>
          <p:nvPr/>
        </p:nvSpPr>
        <p:spPr bwMode="auto">
          <a:xfrm>
            <a:off x="7302946" y="440623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0" name="Oval 501"/>
          <p:cNvSpPr>
            <a:spLocks noChangeArrowheads="1"/>
          </p:cNvSpPr>
          <p:nvPr/>
        </p:nvSpPr>
        <p:spPr bwMode="auto">
          <a:xfrm>
            <a:off x="7387084" y="4345905"/>
            <a:ext cx="146050"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1" name="Oval 502"/>
          <p:cNvSpPr>
            <a:spLocks noChangeArrowheads="1"/>
          </p:cNvSpPr>
          <p:nvPr/>
        </p:nvSpPr>
        <p:spPr bwMode="auto">
          <a:xfrm>
            <a:off x="7404546" y="4420517"/>
            <a:ext cx="146050" cy="168275"/>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2" name="Oval 503"/>
          <p:cNvSpPr>
            <a:spLocks noChangeArrowheads="1"/>
          </p:cNvSpPr>
          <p:nvPr/>
        </p:nvSpPr>
        <p:spPr bwMode="auto">
          <a:xfrm>
            <a:off x="7237859" y="4341142"/>
            <a:ext cx="149225" cy="171450"/>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3" name="Oval 504"/>
          <p:cNvSpPr>
            <a:spLocks noChangeArrowheads="1"/>
          </p:cNvSpPr>
          <p:nvPr/>
        </p:nvSpPr>
        <p:spPr bwMode="auto">
          <a:xfrm>
            <a:off x="7299771" y="4234780"/>
            <a:ext cx="147638" cy="166687"/>
          </a:xfrm>
          <a:prstGeom prst="ellipse">
            <a:avLst/>
          </a:prstGeom>
          <a:solidFill>
            <a:srgbClr val="808080"/>
          </a:solid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
        <p:nvSpPr>
          <p:cNvPr id="1014" name="Line 505"/>
          <p:cNvSpPr>
            <a:spLocks noChangeShapeType="1"/>
          </p:cNvSpPr>
          <p:nvPr/>
        </p:nvSpPr>
        <p:spPr bwMode="auto">
          <a:xfrm>
            <a:off x="2772221" y="4050630"/>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015" name="Line 506"/>
          <p:cNvSpPr>
            <a:spLocks noChangeShapeType="1"/>
          </p:cNvSpPr>
          <p:nvPr/>
        </p:nvSpPr>
        <p:spPr bwMode="auto">
          <a:xfrm>
            <a:off x="5796409" y="3979192"/>
            <a:ext cx="1079500" cy="0"/>
          </a:xfrm>
          <a:prstGeom prst="line">
            <a:avLst/>
          </a:prstGeom>
          <a:noFill/>
          <a:ln w="9525">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016" name="Text Box 507"/>
          <p:cNvSpPr txBox="1">
            <a:spLocks noChangeArrowheads="1"/>
          </p:cNvSpPr>
          <p:nvPr/>
        </p:nvSpPr>
        <p:spPr bwMode="auto">
          <a:xfrm>
            <a:off x="1187524" y="4842792"/>
            <a:ext cx="2592388"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800" b="1" i="0" u="none" strike="noStrike" kern="0" cap="none" spc="0" normalizeH="0" baseline="0" noProof="0" dirty="0">
                <a:ln>
                  <a:noFill/>
                </a:ln>
                <a:solidFill>
                  <a:sysClr val="windowText" lastClr="000000"/>
                </a:solidFill>
                <a:effectLst/>
                <a:uLnTx/>
                <a:uFillTx/>
              </a:rPr>
              <a:t>Počet mutací nutných pro vznik nádoru:</a:t>
            </a:r>
          </a:p>
        </p:txBody>
      </p:sp>
      <p:sp>
        <p:nvSpPr>
          <p:cNvPr id="1017" name="Text Box 508"/>
          <p:cNvSpPr txBox="1">
            <a:spLocks noChangeArrowheads="1"/>
          </p:cNvSpPr>
          <p:nvPr/>
        </p:nvSpPr>
        <p:spPr bwMode="auto">
          <a:xfrm>
            <a:off x="3419872" y="5229200"/>
            <a:ext cx="649287" cy="45720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2400" b="1" i="0" u="none" strike="noStrike" kern="0" cap="none" spc="0" normalizeH="0" baseline="0" noProof="0" dirty="0">
                <a:ln>
                  <a:noFill/>
                </a:ln>
                <a:solidFill>
                  <a:srgbClr val="FFFF00"/>
                </a:solidFill>
                <a:effectLst/>
                <a:uLnTx/>
                <a:uFillTx/>
              </a:rPr>
              <a:t>0</a:t>
            </a:r>
          </a:p>
        </p:txBody>
      </p:sp>
      <p:sp>
        <p:nvSpPr>
          <p:cNvPr id="1018" name="Rectangle 3"/>
          <p:cNvSpPr txBox="1">
            <a:spLocks noChangeArrowheads="1"/>
          </p:cNvSpPr>
          <p:nvPr/>
        </p:nvSpPr>
        <p:spPr bwMode="auto">
          <a:xfrm>
            <a:off x="611560" y="-27384"/>
            <a:ext cx="8712968"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400" b="1" kern="0" dirty="0">
                <a:solidFill>
                  <a:schemeClr val="accent1">
                    <a:lumMod val="75000"/>
                  </a:schemeClr>
                </a:solidFill>
                <a:latin typeface="Arial"/>
              </a:rPr>
              <a:t>Klasické morfogenetické dráhy (Wnt, Hh, Notch a další) regulují regeneraci, tkáňové specifické kmenové buňky i nádory</a:t>
            </a:r>
            <a:endParaRPr kumimoji="0" lang="cs-CZ" altLang="cs-CZ" sz="24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grpSp>
        <p:nvGrpSpPr>
          <p:cNvPr id="510" name="Group 509"/>
          <p:cNvGrpSpPr>
            <a:grpSpLocks/>
          </p:cNvGrpSpPr>
          <p:nvPr/>
        </p:nvGrpSpPr>
        <p:grpSpPr bwMode="auto">
          <a:xfrm>
            <a:off x="4571306" y="5132610"/>
            <a:ext cx="4103688" cy="528638"/>
            <a:chOff x="2698" y="3022"/>
            <a:chExt cx="2585" cy="333"/>
          </a:xfrm>
        </p:grpSpPr>
        <p:sp>
          <p:nvSpPr>
            <p:cNvPr id="1019" name="Text Box 510"/>
            <p:cNvSpPr txBox="1">
              <a:spLocks noChangeArrowheads="1"/>
            </p:cNvSpPr>
            <p:nvPr/>
          </p:nvSpPr>
          <p:spPr bwMode="auto">
            <a:xfrm>
              <a:off x="2698" y="3067"/>
              <a:ext cx="409" cy="288"/>
            </a:xfrm>
            <a:prstGeom prst="rect">
              <a:avLst/>
            </a:prstGeom>
            <a:noFill/>
            <a:ln w="9525">
              <a:noFill/>
              <a:miter lim="800000"/>
              <a:headEnd/>
              <a:tailEnd/>
            </a:ln>
            <a:effectLst/>
          </p:spPr>
          <p:txBody>
            <a:bodyPr>
              <a:spAutoFit/>
            </a:bodyPr>
            <a:lstStyle/>
            <a:p>
              <a:pPr>
                <a:spcBef>
                  <a:spcPct val="50000"/>
                </a:spcBef>
              </a:pPr>
              <a:r>
                <a:rPr lang="cs-CZ" altLang="cs-CZ" sz="2400" b="1" dirty="0">
                  <a:solidFill>
                    <a:srgbClr val="FFFF00"/>
                  </a:solidFill>
                </a:rPr>
                <a:t>1-5</a:t>
              </a:r>
            </a:p>
          </p:txBody>
        </p:sp>
        <p:sp>
          <p:nvSpPr>
            <p:cNvPr id="1020" name="Text Box 511"/>
            <p:cNvSpPr txBox="1">
              <a:spLocks noChangeArrowheads="1"/>
            </p:cNvSpPr>
            <p:nvPr/>
          </p:nvSpPr>
          <p:spPr bwMode="auto">
            <a:xfrm>
              <a:off x="4467" y="3022"/>
              <a:ext cx="816" cy="288"/>
            </a:xfrm>
            <a:prstGeom prst="rect">
              <a:avLst/>
            </a:prstGeom>
            <a:noFill/>
            <a:ln w="9525">
              <a:noFill/>
              <a:miter lim="800000"/>
              <a:headEnd/>
              <a:tailEnd/>
            </a:ln>
            <a:effectLst/>
          </p:spPr>
          <p:txBody>
            <a:bodyPr>
              <a:spAutoFit/>
            </a:bodyPr>
            <a:lstStyle/>
            <a:p>
              <a:pPr>
                <a:spcBef>
                  <a:spcPct val="50000"/>
                </a:spcBef>
              </a:pPr>
              <a:r>
                <a:rPr lang="cs-CZ" altLang="cs-CZ" sz="2400" b="1" dirty="0">
                  <a:solidFill>
                    <a:srgbClr val="FFFF00"/>
                  </a:solidFill>
                </a:rPr>
                <a:t>5 a více</a:t>
              </a:r>
            </a:p>
          </p:txBody>
        </p:sp>
      </p:grpSp>
      <p:sp>
        <p:nvSpPr>
          <p:cNvPr id="1021" name="Text Box 512"/>
          <p:cNvSpPr txBox="1">
            <a:spLocks noChangeArrowheads="1"/>
          </p:cNvSpPr>
          <p:nvPr/>
        </p:nvSpPr>
        <p:spPr bwMode="auto">
          <a:xfrm>
            <a:off x="827584" y="911225"/>
            <a:ext cx="8064500" cy="5946775"/>
          </a:xfrm>
          <a:prstGeom prst="rect">
            <a:avLst/>
          </a:prstGeom>
          <a:solidFill>
            <a:srgbClr val="FF3300"/>
          </a:solidFill>
          <a:ln w="9525">
            <a:noFill/>
            <a:miter lim="800000"/>
            <a:headEnd/>
            <a:tailEnd/>
          </a:ln>
          <a:effectLst/>
        </p:spPr>
        <p:txBody>
          <a:bodyPr>
            <a:spAutoFit/>
          </a:bodyPr>
          <a:lstStyle/>
          <a:p>
            <a:pPr algn="ctr">
              <a:spcBef>
                <a:spcPct val="50000"/>
              </a:spcBef>
            </a:pPr>
            <a:endParaRPr lang="cs-CZ" altLang="cs-CZ" sz="9600" dirty="0">
              <a:solidFill>
                <a:srgbClr val="FFFF00"/>
              </a:solidFill>
            </a:endParaRPr>
          </a:p>
          <a:p>
            <a:pPr algn="ctr">
              <a:spcBef>
                <a:spcPct val="50000"/>
              </a:spcBef>
            </a:pPr>
            <a:r>
              <a:rPr lang="cs-CZ" altLang="cs-CZ" sz="9600" dirty="0">
                <a:solidFill>
                  <a:srgbClr val="FFFF00"/>
                </a:solidFill>
              </a:rPr>
              <a:t>Je to pravda?</a:t>
            </a:r>
          </a:p>
          <a:p>
            <a:pPr algn="ctr">
              <a:spcBef>
                <a:spcPct val="50000"/>
              </a:spcBef>
            </a:pPr>
            <a:endParaRPr lang="cs-CZ" altLang="cs-CZ" sz="9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2060848"/>
            <a:ext cx="3347864" cy="47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Rectangle 3"/>
          <p:cNvSpPr txBox="1">
            <a:spLocks noChangeArrowheads="1"/>
          </p:cNvSpPr>
          <p:nvPr/>
        </p:nvSpPr>
        <p:spPr bwMode="auto">
          <a:xfrm>
            <a:off x="467544" y="76726"/>
            <a:ext cx="8820472"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400" b="1" kern="0" dirty="0">
                <a:solidFill>
                  <a:schemeClr val="accent1">
                    <a:lumMod val="75000"/>
                  </a:schemeClr>
                </a:solidFill>
                <a:latin typeface="Arial"/>
              </a:rPr>
              <a:t>Experimentální důkaz:</a:t>
            </a:r>
          </a:p>
          <a:p>
            <a:pPr lvl="0" algn="ctr" eaLnBrk="1" hangingPunct="1">
              <a:spcBef>
                <a:spcPct val="20000"/>
              </a:spcBef>
              <a:defRPr/>
            </a:pPr>
            <a:r>
              <a:rPr lang="cs-CZ" altLang="cs-CZ" sz="2400" b="1" kern="0" dirty="0">
                <a:solidFill>
                  <a:schemeClr val="accent1">
                    <a:lumMod val="75000"/>
                  </a:schemeClr>
                </a:solidFill>
                <a:latin typeface="Arial"/>
              </a:rPr>
              <a:t>Tkáňově specifický </a:t>
            </a:r>
            <a:r>
              <a:rPr lang="cs-CZ" altLang="cs-CZ" sz="2400" b="1" kern="0" dirty="0" err="1">
                <a:solidFill>
                  <a:schemeClr val="accent1">
                    <a:lumMod val="75000"/>
                  </a:schemeClr>
                </a:solidFill>
                <a:latin typeface="Arial"/>
              </a:rPr>
              <a:t>knockout</a:t>
            </a:r>
            <a:r>
              <a:rPr kumimoji="0" lang="cs-CZ" altLang="cs-CZ" sz="2400" b="1" i="0" u="none" strike="noStrike" kern="0" cap="none" spc="0" normalizeH="0" baseline="0" noProof="0" dirty="0">
                <a:ln>
                  <a:noFill/>
                </a:ln>
                <a:solidFill>
                  <a:schemeClr val="accent1">
                    <a:lumMod val="75000"/>
                  </a:schemeClr>
                </a:solidFill>
                <a:effectLst/>
                <a:uLnTx/>
                <a:uFillTx/>
                <a:latin typeface="Arial"/>
                <a:ea typeface="+mn-ea"/>
                <a:cs typeface="+mn-cs"/>
              </a:rPr>
              <a:t> nádorového supresoru APC</a:t>
            </a:r>
          </a:p>
        </p:txBody>
      </p:sp>
      <p:pic>
        <p:nvPicPr>
          <p:cNvPr id="11" name="Picture 6"/>
          <p:cNvPicPr>
            <a:picLocks noChangeAspect="1" noChangeArrowheads="1"/>
          </p:cNvPicPr>
          <p:nvPr/>
        </p:nvPicPr>
        <p:blipFill>
          <a:blip r:embed="rId2" cstate="print"/>
          <a:srcRect/>
          <a:stretch>
            <a:fillRect/>
          </a:stretch>
        </p:blipFill>
        <p:spPr bwMode="auto">
          <a:xfrm>
            <a:off x="0" y="2060848"/>
            <a:ext cx="3241675" cy="2355850"/>
          </a:xfrm>
          <a:prstGeom prst="rect">
            <a:avLst/>
          </a:prstGeom>
          <a:noFill/>
          <a:ln w="9525">
            <a:noFill/>
            <a:miter lim="800000"/>
            <a:headEnd/>
            <a:tailEnd/>
          </a:ln>
          <a:effectLst/>
        </p:spPr>
      </p:pic>
      <p:pic>
        <p:nvPicPr>
          <p:cNvPr id="12" name="Picture 7"/>
          <p:cNvPicPr>
            <a:picLocks noChangeAspect="1" noChangeArrowheads="1"/>
          </p:cNvPicPr>
          <p:nvPr/>
        </p:nvPicPr>
        <p:blipFill>
          <a:blip r:embed="rId3" cstate="print"/>
          <a:srcRect/>
          <a:stretch>
            <a:fillRect/>
          </a:stretch>
        </p:blipFill>
        <p:spPr bwMode="auto">
          <a:xfrm>
            <a:off x="5508104" y="6102350"/>
            <a:ext cx="3581400" cy="381000"/>
          </a:xfrm>
          <a:prstGeom prst="rect">
            <a:avLst/>
          </a:prstGeom>
          <a:noFill/>
          <a:ln w="9525">
            <a:noFill/>
            <a:miter lim="800000"/>
            <a:headEnd/>
            <a:tailEnd/>
          </a:ln>
          <a:effectLst/>
        </p:spPr>
      </p:pic>
      <p:pic>
        <p:nvPicPr>
          <p:cNvPr id="13" name="Picture 9"/>
          <p:cNvPicPr>
            <a:picLocks noChangeAspect="1" noChangeArrowheads="1"/>
          </p:cNvPicPr>
          <p:nvPr/>
        </p:nvPicPr>
        <p:blipFill>
          <a:blip r:embed="rId4" cstate="print"/>
          <a:srcRect/>
          <a:stretch>
            <a:fillRect/>
          </a:stretch>
        </p:blipFill>
        <p:spPr bwMode="auto">
          <a:xfrm>
            <a:off x="5796136" y="1484313"/>
            <a:ext cx="3282950" cy="4618037"/>
          </a:xfrm>
          <a:prstGeom prst="rect">
            <a:avLst/>
          </a:prstGeom>
          <a:noFill/>
          <a:ln w="9525">
            <a:noFill/>
            <a:miter lim="800000"/>
            <a:headEnd/>
            <a:tailEnd/>
          </a:ln>
          <a:effectLst/>
        </p:spPr>
      </p:pic>
      <p:sp>
        <p:nvSpPr>
          <p:cNvPr id="14" name="Line 10"/>
          <p:cNvSpPr>
            <a:spLocks noChangeShapeType="1"/>
          </p:cNvSpPr>
          <p:nvPr/>
        </p:nvSpPr>
        <p:spPr bwMode="auto">
          <a:xfrm flipV="1">
            <a:off x="3419475" y="3212976"/>
            <a:ext cx="2376661" cy="124"/>
          </a:xfrm>
          <a:prstGeom prst="line">
            <a:avLst/>
          </a:prstGeom>
          <a:noFill/>
          <a:ln w="19050">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2000" b="0" i="0" u="none" strike="noStrike" kern="0" cap="none" spc="0" normalizeH="0" baseline="0" noProof="0">
              <a:ln>
                <a:noFill/>
              </a:ln>
              <a:solidFill>
                <a:sysClr val="windowText" lastClr="000000"/>
              </a:solidFill>
              <a:effectLst/>
              <a:uLnTx/>
              <a:uFillTx/>
            </a:endParaRPr>
          </a:p>
        </p:txBody>
      </p:sp>
      <p:sp>
        <p:nvSpPr>
          <p:cNvPr id="15" name="Text Box 11"/>
          <p:cNvSpPr txBox="1">
            <a:spLocks noChangeArrowheads="1"/>
          </p:cNvSpPr>
          <p:nvPr/>
        </p:nvSpPr>
        <p:spPr bwMode="auto">
          <a:xfrm>
            <a:off x="3491731" y="3411051"/>
            <a:ext cx="2016373" cy="83099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1" i="0" u="none" strike="noStrike" kern="0" cap="none" spc="0" normalizeH="0" baseline="0" noProof="0" dirty="0">
                <a:ln>
                  <a:noFill/>
                </a:ln>
                <a:solidFill>
                  <a:sysClr val="windowText" lastClr="000000"/>
                </a:solidFill>
                <a:effectLst/>
                <a:uLnTx/>
                <a:uFillTx/>
              </a:rPr>
              <a:t>Vznik malých adenomů, které </a:t>
            </a:r>
            <a:r>
              <a:rPr kumimoji="0" lang="cs-CZ" altLang="cs-CZ" sz="1600" b="1" i="0" u="none" strike="noStrike" kern="0" cap="none" spc="0" normalizeH="0" baseline="0" noProof="0" dirty="0" err="1">
                <a:ln>
                  <a:noFill/>
                </a:ln>
                <a:solidFill>
                  <a:sysClr val="windowText" lastClr="000000"/>
                </a:solidFill>
                <a:effectLst/>
                <a:uLnTx/>
                <a:uFillTx/>
              </a:rPr>
              <a:t>neprogradují</a:t>
            </a:r>
            <a:endParaRPr kumimoji="0" lang="cs-CZ" altLang="cs-CZ" sz="1600" b="1" i="0" u="none" strike="noStrike" kern="0" cap="none" spc="0" normalizeH="0" baseline="0" noProof="0" dirty="0">
              <a:ln>
                <a:noFill/>
              </a:ln>
              <a:solidFill>
                <a:sysClr val="windowText" lastClr="000000"/>
              </a:solidFill>
              <a:effectLst/>
              <a:uLnTx/>
              <a:uFillTx/>
            </a:endParaRPr>
          </a:p>
        </p:txBody>
      </p:sp>
      <p:sp>
        <p:nvSpPr>
          <p:cNvPr id="16" name="Text Box 12"/>
          <p:cNvSpPr txBox="1">
            <a:spLocks noChangeArrowheads="1"/>
          </p:cNvSpPr>
          <p:nvPr/>
        </p:nvSpPr>
        <p:spPr bwMode="auto">
          <a:xfrm>
            <a:off x="3508084" y="2189277"/>
            <a:ext cx="1944613" cy="830997"/>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600" b="1" i="0" u="none" strike="noStrike" kern="0" cap="none" spc="0" normalizeH="0" baseline="0" noProof="0" dirty="0">
                <a:ln>
                  <a:noFill/>
                </a:ln>
                <a:solidFill>
                  <a:sysClr val="windowText" lastClr="000000"/>
                </a:solidFill>
                <a:effectLst/>
                <a:uLnTx/>
                <a:uFillTx/>
              </a:rPr>
              <a:t>Zkřížení s APC flox/flox myšima + tamoxifen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060848"/>
            <a:ext cx="3347864" cy="4797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Rectangle 3"/>
          <p:cNvSpPr txBox="1">
            <a:spLocks noChangeArrowheads="1"/>
          </p:cNvSpPr>
          <p:nvPr/>
        </p:nvSpPr>
        <p:spPr bwMode="auto">
          <a:xfrm>
            <a:off x="1339552" y="1642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Nekontrolovaná aktivace kmenových buněk má fatální následky</a:t>
            </a:r>
            <a:endParaRPr kumimoji="0" lang="cs-CZ" altLang="cs-CZ" sz="2800" b="1" i="0" u="none" strike="noStrike" kern="0" cap="none" spc="0" normalizeH="0" baseline="0" noProof="0" dirty="0">
              <a:ln>
                <a:noFill/>
              </a:ln>
              <a:solidFill>
                <a:schemeClr val="accent1">
                  <a:lumMod val="75000"/>
                </a:schemeClr>
              </a:solidFill>
              <a:effectLst/>
              <a:uLnTx/>
              <a:uFillTx/>
              <a:latin typeface="Arial"/>
              <a:ea typeface="+mn-ea"/>
              <a:cs typeface="+mn-cs"/>
            </a:endParaRPr>
          </a:p>
        </p:txBody>
      </p:sp>
      <p:pic>
        <p:nvPicPr>
          <p:cNvPr id="14" name="Picture 3"/>
          <p:cNvPicPr>
            <a:picLocks noChangeAspect="1" noChangeArrowheads="1"/>
          </p:cNvPicPr>
          <p:nvPr/>
        </p:nvPicPr>
        <p:blipFill>
          <a:blip r:embed="rId2" cstate="print"/>
          <a:srcRect/>
          <a:stretch>
            <a:fillRect/>
          </a:stretch>
        </p:blipFill>
        <p:spPr bwMode="auto">
          <a:xfrm>
            <a:off x="0" y="1392238"/>
            <a:ext cx="3241675" cy="2355850"/>
          </a:xfrm>
          <a:prstGeom prst="rect">
            <a:avLst/>
          </a:prstGeom>
          <a:noFill/>
          <a:ln w="9525">
            <a:noFill/>
            <a:miter lim="800000"/>
            <a:headEnd/>
            <a:tailEnd/>
          </a:ln>
          <a:effectLst/>
        </p:spPr>
      </p:pic>
      <p:pic>
        <p:nvPicPr>
          <p:cNvPr id="15" name="Picture 4"/>
          <p:cNvPicPr>
            <a:picLocks noChangeAspect="1" noChangeArrowheads="1"/>
          </p:cNvPicPr>
          <p:nvPr/>
        </p:nvPicPr>
        <p:blipFill>
          <a:blip r:embed="rId3" cstate="print"/>
          <a:srcRect/>
          <a:stretch>
            <a:fillRect/>
          </a:stretch>
        </p:blipFill>
        <p:spPr bwMode="auto">
          <a:xfrm>
            <a:off x="5176300" y="1524218"/>
            <a:ext cx="3581400" cy="381000"/>
          </a:xfrm>
          <a:prstGeom prst="rect">
            <a:avLst/>
          </a:prstGeom>
          <a:noFill/>
          <a:ln w="9525">
            <a:noFill/>
            <a:miter lim="800000"/>
            <a:headEnd/>
            <a:tailEnd/>
          </a:ln>
          <a:effectLst/>
        </p:spPr>
      </p:pic>
      <p:pic>
        <p:nvPicPr>
          <p:cNvPr id="16" name="Picture 5"/>
          <p:cNvPicPr>
            <a:picLocks noChangeAspect="1" noChangeArrowheads="1"/>
          </p:cNvPicPr>
          <p:nvPr/>
        </p:nvPicPr>
        <p:blipFill>
          <a:blip r:embed="rId4" cstate="print"/>
          <a:srcRect/>
          <a:stretch>
            <a:fillRect/>
          </a:stretch>
        </p:blipFill>
        <p:spPr bwMode="auto">
          <a:xfrm>
            <a:off x="5076825" y="5075238"/>
            <a:ext cx="3851275" cy="1782762"/>
          </a:xfrm>
          <a:prstGeom prst="rect">
            <a:avLst/>
          </a:prstGeom>
          <a:noFill/>
          <a:ln w="9525">
            <a:noFill/>
            <a:miter lim="800000"/>
            <a:headEnd/>
            <a:tailEnd/>
          </a:ln>
          <a:effectLst/>
        </p:spPr>
      </p:pic>
      <p:sp>
        <p:nvSpPr>
          <p:cNvPr id="17" name="Line 7"/>
          <p:cNvSpPr>
            <a:spLocks noChangeShapeType="1"/>
          </p:cNvSpPr>
          <p:nvPr/>
        </p:nvSpPr>
        <p:spPr bwMode="auto">
          <a:xfrm>
            <a:off x="3419475" y="3212976"/>
            <a:ext cx="1584325" cy="0"/>
          </a:xfrm>
          <a:prstGeom prst="line">
            <a:avLst/>
          </a:prstGeom>
          <a:noFill/>
          <a:ln w="19050">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ysClr val="windowText" lastClr="000000"/>
              </a:solidFill>
              <a:effectLst/>
              <a:uLnTx/>
              <a:uFillTx/>
            </a:endParaRPr>
          </a:p>
        </p:txBody>
      </p:sp>
      <p:sp>
        <p:nvSpPr>
          <p:cNvPr id="18" name="Text Box 8"/>
          <p:cNvSpPr txBox="1">
            <a:spLocks noChangeArrowheads="1"/>
          </p:cNvSpPr>
          <p:nvPr/>
        </p:nvSpPr>
        <p:spPr bwMode="auto">
          <a:xfrm>
            <a:off x="3348038" y="3356992"/>
            <a:ext cx="1800225" cy="517525"/>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Rychlý vznik adenomů a nádorů</a:t>
            </a:r>
          </a:p>
        </p:txBody>
      </p:sp>
      <p:sp>
        <p:nvSpPr>
          <p:cNvPr id="19" name="Text Box 9"/>
          <p:cNvSpPr txBox="1">
            <a:spLocks noChangeArrowheads="1"/>
          </p:cNvSpPr>
          <p:nvPr/>
        </p:nvSpPr>
        <p:spPr bwMode="auto">
          <a:xfrm>
            <a:off x="3491880" y="2204864"/>
            <a:ext cx="1584325" cy="738664"/>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cs-CZ" altLang="cs-CZ" sz="1400" b="1" i="0" u="none" strike="noStrike" kern="0" cap="none" spc="0" normalizeH="0" baseline="0" noProof="0" dirty="0">
                <a:ln>
                  <a:noFill/>
                </a:ln>
                <a:solidFill>
                  <a:sysClr val="windowText" lastClr="000000"/>
                </a:solidFill>
                <a:effectLst/>
                <a:uLnTx/>
                <a:uFillTx/>
              </a:rPr>
              <a:t>Zkřížení s APC flox/flox myšima + tamoxifen</a:t>
            </a:r>
          </a:p>
        </p:txBody>
      </p:sp>
      <p:pic>
        <p:nvPicPr>
          <p:cNvPr id="20" name="Picture 10"/>
          <p:cNvPicPr>
            <a:picLocks noChangeAspect="1" noChangeArrowheads="1"/>
          </p:cNvPicPr>
          <p:nvPr/>
        </p:nvPicPr>
        <p:blipFill>
          <a:blip r:embed="rId5" cstate="print"/>
          <a:srcRect t="65970"/>
          <a:stretch>
            <a:fillRect/>
          </a:stretch>
        </p:blipFill>
        <p:spPr bwMode="auto">
          <a:xfrm>
            <a:off x="5148263" y="3405188"/>
            <a:ext cx="3708400" cy="1536700"/>
          </a:xfrm>
          <a:prstGeom prst="rect">
            <a:avLst/>
          </a:prstGeom>
          <a:noFill/>
          <a:ln w="9525">
            <a:noFill/>
            <a:miter lim="800000"/>
            <a:headEnd/>
            <a:tailEnd/>
          </a:ln>
          <a:effectLst/>
        </p:spPr>
      </p:pic>
      <p:pic>
        <p:nvPicPr>
          <p:cNvPr id="21" name="Picture 11"/>
          <p:cNvPicPr>
            <a:picLocks noChangeAspect="1" noChangeArrowheads="1"/>
          </p:cNvPicPr>
          <p:nvPr/>
        </p:nvPicPr>
        <p:blipFill>
          <a:blip r:embed="rId5" cstate="print"/>
          <a:srcRect b="65230"/>
          <a:stretch>
            <a:fillRect/>
          </a:stretch>
        </p:blipFill>
        <p:spPr bwMode="auto">
          <a:xfrm>
            <a:off x="5138162" y="1905218"/>
            <a:ext cx="3708400" cy="1570038"/>
          </a:xfrm>
          <a:prstGeom prst="rect">
            <a:avLst/>
          </a:prstGeom>
          <a:noFill/>
          <a:ln w="9525">
            <a:noFill/>
            <a:miter lim="800000"/>
            <a:headEnd/>
            <a:tailEnd/>
          </a:ln>
          <a:effectLst/>
        </p:spPr>
      </p:pic>
      <p:sp>
        <p:nvSpPr>
          <p:cNvPr id="22" name="Oval 12"/>
          <p:cNvSpPr>
            <a:spLocks noChangeArrowheads="1"/>
          </p:cNvSpPr>
          <p:nvPr/>
        </p:nvSpPr>
        <p:spPr bwMode="auto">
          <a:xfrm>
            <a:off x="2339975" y="3141663"/>
            <a:ext cx="936625" cy="647700"/>
          </a:xfrm>
          <a:prstGeom prst="ellipse">
            <a:avLst/>
          </a:prstGeom>
          <a:noFill/>
          <a:ln w="28575">
            <a:solidFill>
              <a:srgbClr val="FF33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maera-picture"/>
          <p:cNvPicPr>
            <a:picLocks noChangeAspect="1" noChangeArrowheads="1"/>
          </p:cNvPicPr>
          <p:nvPr/>
        </p:nvPicPr>
        <p:blipFill>
          <a:blip r:embed="rId2" cstate="print"/>
          <a:srcRect/>
          <a:stretch>
            <a:fillRect/>
          </a:stretch>
        </p:blipFill>
        <p:spPr bwMode="auto">
          <a:xfrm>
            <a:off x="1619672" y="1456102"/>
            <a:ext cx="7524328" cy="5401897"/>
          </a:xfrm>
          <a:prstGeom prst="rect">
            <a:avLst/>
          </a:prstGeom>
          <a:noFill/>
          <a:ln w="9525">
            <a:noFill/>
            <a:miter lim="800000"/>
            <a:headEnd/>
            <a:tailEnd/>
          </a:ln>
        </p:spPr>
      </p:pic>
      <p:sp>
        <p:nvSpPr>
          <p:cNvPr id="4" name="Rectangle 3"/>
          <p:cNvSpPr txBox="1">
            <a:spLocks noChangeArrowheads="1"/>
          </p:cNvSpPr>
          <p:nvPr/>
        </p:nvSpPr>
        <p:spPr bwMode="auto">
          <a:xfrm>
            <a:off x="1331640" y="452264"/>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Využití myších ES buněk pro </a:t>
            </a:r>
            <a:r>
              <a:rPr lang="cs-CZ" altLang="cs-CZ" sz="2800" b="1" kern="0" dirty="0" err="1">
                <a:solidFill>
                  <a:schemeClr val="accent1">
                    <a:lumMod val="75000"/>
                  </a:schemeClr>
                </a:solidFill>
                <a:latin typeface="Arial"/>
              </a:rPr>
              <a:t>transgenezi</a:t>
            </a:r>
            <a:endParaRPr lang="cs-CZ" altLang="cs-CZ" sz="2800" b="1" kern="0" dirty="0">
              <a:solidFill>
                <a:schemeClr val="accent1">
                  <a:lumMod val="75000"/>
                </a:schemeClr>
              </a:solidFill>
              <a:latin typeface="Arial"/>
            </a:endParaRPr>
          </a:p>
        </p:txBody>
      </p:sp>
    </p:spTree>
    <p:extLst>
      <p:ext uri="{BB962C8B-B14F-4D97-AF65-F5344CB8AC3E}">
        <p14:creationId xmlns:p14="http://schemas.microsoft.com/office/powerpoint/2010/main" val="100639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614" y="3717032"/>
            <a:ext cx="4503386" cy="2913955"/>
          </a:xfrm>
          <a:prstGeom prst="rect">
            <a:avLst/>
          </a:prstGeom>
          <a:noFill/>
          <a:extLst>
            <a:ext uri="{909E8E84-426E-40DD-AFC4-6F175D3DCCD1}">
              <a14:hiddenFill xmlns:a14="http://schemas.microsoft.com/office/drawing/2010/main">
                <a:solidFill>
                  <a:srgbClr val="FFFFFF"/>
                </a:solidFill>
              </a14:hiddenFill>
            </a:ext>
          </a:extLst>
        </p:spPr>
      </p:pic>
      <p:pic>
        <p:nvPicPr>
          <p:cNvPr id="33075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20702"/>
          <a:stretch/>
        </p:blipFill>
        <p:spPr bwMode="auto">
          <a:xfrm>
            <a:off x="2411760" y="764704"/>
            <a:ext cx="6567140" cy="175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60" name="Rectangle 8"/>
          <p:cNvSpPr>
            <a:spLocks noChangeArrowheads="1"/>
          </p:cNvSpPr>
          <p:nvPr/>
        </p:nvSpPr>
        <p:spPr bwMode="auto">
          <a:xfrm>
            <a:off x="4902200" y="2531738"/>
            <a:ext cx="424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US" altLang="cs-CZ" sz="1800" b="0" dirty="0">
                <a:solidFill>
                  <a:schemeClr val="tx1"/>
                </a:solidFill>
              </a:rPr>
              <a:t>Science. 1998 Nov 6;282(5391):1145-7</a:t>
            </a:r>
            <a:r>
              <a:rPr lang="en-US" altLang="cs-CZ" dirty="0"/>
              <a:t> </a:t>
            </a:r>
          </a:p>
        </p:txBody>
      </p:sp>
      <p:pic>
        <p:nvPicPr>
          <p:cNvPr id="33076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238" y="2665137"/>
            <a:ext cx="3295741" cy="407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372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differences between mouse and human ES cells">
            <a:extLst>
              <a:ext uri="{FF2B5EF4-FFF2-40B4-BE49-F238E27FC236}">
                <a16:creationId xmlns:a16="http://schemas.microsoft.com/office/drawing/2014/main" id="{0351C846-B9B0-4318-8630-EA51E95EA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28800"/>
            <a:ext cx="4692948" cy="40676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FDA5A2E-F639-4E3A-AD93-E9C78D0FB5AE}"/>
              </a:ext>
            </a:extLst>
          </p:cNvPr>
          <p:cNvSpPr txBox="1">
            <a:spLocks noChangeArrowheads="1"/>
          </p:cNvSpPr>
          <p:nvPr/>
        </p:nvSpPr>
        <p:spPr bwMode="auto">
          <a:xfrm>
            <a:off x="1115616" y="116632"/>
            <a:ext cx="7840960" cy="7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ctr" eaLnBrk="1" hangingPunct="1">
              <a:spcBef>
                <a:spcPct val="20000"/>
              </a:spcBef>
              <a:defRPr/>
            </a:pPr>
            <a:r>
              <a:rPr lang="cs-CZ" altLang="cs-CZ" sz="2800" b="1" kern="0" dirty="0">
                <a:solidFill>
                  <a:schemeClr val="accent1">
                    <a:lumMod val="75000"/>
                  </a:schemeClr>
                </a:solidFill>
                <a:latin typeface="Arial"/>
              </a:rPr>
              <a:t>Rozdíly mezi myšími a lidskými ES buňkami</a:t>
            </a:r>
          </a:p>
        </p:txBody>
      </p:sp>
    </p:spTree>
    <p:extLst>
      <p:ext uri="{BB962C8B-B14F-4D97-AF65-F5344CB8AC3E}">
        <p14:creationId xmlns:p14="http://schemas.microsoft.com/office/powerpoint/2010/main" val="2724461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88535BA-F2D9-4061-BEC3-1A6E753C0695}"/>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Naive and primed pluripotency states of embryos and stem cells. </a:t>
            </a:r>
          </a:p>
        </p:txBody>
      </p:sp>
      <p:pic>
        <p:nvPicPr>
          <p:cNvPr id="3074" name="Picture 2">
            <a:extLst>
              <a:ext uri="{FF2B5EF4-FFF2-40B4-BE49-F238E27FC236}">
                <a16:creationId xmlns:a16="http://schemas.microsoft.com/office/drawing/2014/main" id="{CFD70A3A-7D34-4311-9234-01CB43EEC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686" y="-102489"/>
            <a:ext cx="22852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318F717-91B4-4E25-9328-1C13717F5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911161"/>
            <a:ext cx="60292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87473ED1-F131-4E18-9DFE-A148AF6D56B8}"/>
              </a:ext>
            </a:extLst>
          </p:cNvPr>
          <p:cNvSpPr txBox="1">
            <a:spLocks noChangeArrowheads="1"/>
          </p:cNvSpPr>
          <p:nvPr/>
        </p:nvSpPr>
        <p:spPr bwMode="auto">
          <a:xfrm>
            <a:off x="5148064" y="5795742"/>
            <a:ext cx="4524647"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dirty="0">
                <a:latin typeface="Arial" panose="020B0604020202020204" pitchFamily="34" charset="0"/>
              </a:rPr>
              <a:t>Tim Pieters, and Frans van Roy J Cell Sci 2014;127:2603-2613</a:t>
            </a:r>
          </a:p>
        </p:txBody>
      </p:sp>
      <p:sp>
        <p:nvSpPr>
          <p:cNvPr id="2" name="Obdélník 1">
            <a:extLst>
              <a:ext uri="{FF2B5EF4-FFF2-40B4-BE49-F238E27FC236}">
                <a16:creationId xmlns:a16="http://schemas.microsoft.com/office/drawing/2014/main" id="{19506C30-566D-4BCA-AAB0-0557737AA661}"/>
              </a:ext>
            </a:extLst>
          </p:cNvPr>
          <p:cNvSpPr/>
          <p:nvPr/>
        </p:nvSpPr>
        <p:spPr>
          <a:xfrm>
            <a:off x="1547664" y="6025321"/>
            <a:ext cx="7596336" cy="893963"/>
          </a:xfrm>
          <a:prstGeom prst="rect">
            <a:avLst/>
          </a:prstGeom>
        </p:spPr>
        <p:txBody>
          <a:bodyPr wrap="square">
            <a:spAutoFit/>
          </a:bodyPr>
          <a:lstStyle/>
          <a:p>
            <a:pPr marL="85725" indent="-85725" eaLnBrk="1">
              <a:lnSpc>
                <a:spcPct val="93000"/>
              </a:lnSpc>
              <a:buSzPct val="45000"/>
              <a:tabLst>
                <a:tab pos="723900" algn="l"/>
                <a:tab pos="1447800" algn="l"/>
                <a:tab pos="2171700" algn="l"/>
                <a:tab pos="2895600" algn="l"/>
                <a:tab pos="3619500" algn="l"/>
                <a:tab pos="4343400" algn="l"/>
                <a:tab pos="5067300" algn="l"/>
              </a:tabLst>
            </a:pPr>
            <a:r>
              <a:rPr lang="en-GB" altLang="cs-CZ" sz="800" b="1" dirty="0">
                <a:solidFill>
                  <a:schemeClr val="tx1"/>
                </a:solidFill>
                <a:cs typeface="msgothic" charset="0"/>
              </a:rPr>
              <a:t>Naive and primed pluripotency states of embryos and stem cells.</a:t>
            </a:r>
            <a:r>
              <a:rPr lang="en-GB" altLang="cs-CZ" sz="800" dirty="0">
                <a:solidFill>
                  <a:schemeClr val="tx1"/>
                </a:solidFill>
                <a:cs typeface="msgothic" charset="0"/>
              </a:rPr>
              <a:t> ICM cells from mouse blastocysts and their </a:t>
            </a:r>
            <a:r>
              <a:rPr lang="en-GB" altLang="cs-CZ" sz="800" i="1" dirty="0">
                <a:solidFill>
                  <a:schemeClr val="tx1"/>
                </a:solidFill>
                <a:cs typeface="msgothic" charset="0"/>
              </a:rPr>
              <a:t>in vitro</a:t>
            </a:r>
            <a:r>
              <a:rPr lang="en-GB" altLang="cs-CZ" sz="800" dirty="0">
                <a:solidFill>
                  <a:schemeClr val="tx1"/>
                </a:solidFill>
                <a:cs typeface="msgothic" charset="0"/>
              </a:rPr>
              <a:t> counterpart, </a:t>
            </a:r>
            <a:r>
              <a:rPr lang="en-GB" altLang="cs-CZ" sz="800" dirty="0" err="1">
                <a:solidFill>
                  <a:schemeClr val="tx1"/>
                </a:solidFill>
                <a:cs typeface="msgothic" charset="0"/>
              </a:rPr>
              <a:t>mESCs</a:t>
            </a:r>
            <a:r>
              <a:rPr lang="en-GB" altLang="cs-CZ" sz="800" dirty="0">
                <a:solidFill>
                  <a:schemeClr val="tx1"/>
                </a:solidFill>
                <a:cs typeface="msgothic" charset="0"/>
              </a:rPr>
              <a:t>, represent the ground (naive) state of pluripotency. These naive stem cells express E-cadherin (E-</a:t>
            </a:r>
            <a:r>
              <a:rPr lang="en-GB" altLang="cs-CZ" sz="800" dirty="0" err="1">
                <a:solidFill>
                  <a:schemeClr val="tx1"/>
                </a:solidFill>
                <a:cs typeface="msgothic" charset="0"/>
              </a:rPr>
              <a:t>cadh</a:t>
            </a:r>
            <a:r>
              <a:rPr lang="en-GB" altLang="cs-CZ" sz="800" dirty="0">
                <a:solidFill>
                  <a:schemeClr val="tx1"/>
                </a:solidFill>
                <a:cs typeface="msgothic" charset="0"/>
              </a:rPr>
              <a:t>) both </a:t>
            </a:r>
            <a:r>
              <a:rPr lang="en-GB" altLang="cs-CZ" sz="800" i="1" dirty="0">
                <a:solidFill>
                  <a:schemeClr val="tx1"/>
                </a:solidFill>
                <a:cs typeface="msgothic" charset="0"/>
              </a:rPr>
              <a:t>in vivo</a:t>
            </a:r>
            <a:r>
              <a:rPr lang="en-GB" altLang="cs-CZ" sz="800" dirty="0">
                <a:solidFill>
                  <a:schemeClr val="tx1"/>
                </a:solidFill>
                <a:cs typeface="msgothic" charset="0"/>
              </a:rPr>
              <a:t> and </a:t>
            </a:r>
            <a:r>
              <a:rPr lang="en-GB" altLang="cs-CZ" sz="800" i="1" dirty="0">
                <a:solidFill>
                  <a:schemeClr val="tx1"/>
                </a:solidFill>
                <a:cs typeface="msgothic" charset="0"/>
              </a:rPr>
              <a:t>in vitro</a:t>
            </a:r>
            <a:r>
              <a:rPr lang="en-GB" altLang="cs-CZ" sz="800" dirty="0">
                <a:solidFill>
                  <a:schemeClr val="tx1"/>
                </a:solidFill>
                <a:cs typeface="msgothic" charset="0"/>
              </a:rPr>
              <a:t>. After implantation, epiblast cells are organized into a cup-shaped epithelium, from which </a:t>
            </a:r>
            <a:r>
              <a:rPr lang="en-GB" altLang="cs-CZ" sz="800" dirty="0" err="1">
                <a:solidFill>
                  <a:schemeClr val="tx1"/>
                </a:solidFill>
                <a:cs typeface="msgothic" charset="0"/>
              </a:rPr>
              <a:t>mEpiSCs</a:t>
            </a:r>
            <a:r>
              <a:rPr lang="en-GB" altLang="cs-CZ" sz="800" dirty="0">
                <a:solidFill>
                  <a:schemeClr val="tx1"/>
                </a:solidFill>
                <a:cs typeface="msgothic" charset="0"/>
              </a:rPr>
              <a:t> can be isolated. Both </a:t>
            </a:r>
            <a:r>
              <a:rPr lang="en-GB" altLang="cs-CZ" sz="800" dirty="0" err="1">
                <a:solidFill>
                  <a:schemeClr val="tx1"/>
                </a:solidFill>
                <a:cs typeface="msgothic" charset="0"/>
              </a:rPr>
              <a:t>mEpiSCs</a:t>
            </a:r>
            <a:r>
              <a:rPr lang="en-GB" altLang="cs-CZ" sz="800" dirty="0">
                <a:solidFill>
                  <a:schemeClr val="tx1"/>
                </a:solidFill>
                <a:cs typeface="msgothic" charset="0"/>
              </a:rPr>
              <a:t> and </a:t>
            </a:r>
            <a:r>
              <a:rPr lang="en-GB" altLang="cs-CZ" sz="800" dirty="0" err="1">
                <a:solidFill>
                  <a:schemeClr val="tx1"/>
                </a:solidFill>
                <a:cs typeface="msgothic" charset="0"/>
              </a:rPr>
              <a:t>hESCs</a:t>
            </a:r>
            <a:r>
              <a:rPr lang="en-GB" altLang="cs-CZ" sz="800" dirty="0">
                <a:solidFill>
                  <a:schemeClr val="tx1"/>
                </a:solidFill>
                <a:cs typeface="msgothic" charset="0"/>
              </a:rPr>
              <a:t> depend on FGF2+activin+Nodal </a:t>
            </a:r>
            <a:r>
              <a:rPr lang="en-GB" altLang="cs-CZ" sz="800" dirty="0" err="1">
                <a:solidFill>
                  <a:schemeClr val="tx1"/>
                </a:solidFill>
                <a:cs typeface="msgothic" charset="0"/>
              </a:rPr>
              <a:t>signaling</a:t>
            </a:r>
            <a:r>
              <a:rPr lang="en-GB" altLang="cs-CZ" sz="800" dirty="0">
                <a:solidFill>
                  <a:schemeClr val="tx1"/>
                </a:solidFill>
                <a:cs typeface="msgothic" charset="0"/>
              </a:rPr>
              <a:t> and represent primed states of pluripotency. Also, primed SCs – called FAB-SCs – can be isolated from blastocysts when treated with FGF2, activin and the glycogen synthase kinase 3 inhibitor BIO. Pluripotency states display plasticity and, by providing appropriate signals when, e.g. using specific inhibitors (2i) and cytokines, different types of primed stem cell (i.e. </a:t>
            </a:r>
            <a:r>
              <a:rPr lang="en-GB" altLang="cs-CZ" sz="800" dirty="0" err="1">
                <a:solidFill>
                  <a:schemeClr val="tx1"/>
                </a:solidFill>
                <a:cs typeface="msgothic" charset="0"/>
              </a:rPr>
              <a:t>mEpiSCs</a:t>
            </a:r>
            <a:r>
              <a:rPr lang="en-GB" altLang="cs-CZ" sz="800" dirty="0">
                <a:solidFill>
                  <a:schemeClr val="tx1"/>
                </a:solidFill>
                <a:cs typeface="msgothic" charset="0"/>
              </a:rPr>
              <a:t>, FAB-SCs and </a:t>
            </a:r>
            <a:r>
              <a:rPr lang="en-GB" altLang="cs-CZ" sz="800" dirty="0" err="1">
                <a:solidFill>
                  <a:schemeClr val="tx1"/>
                </a:solidFill>
                <a:cs typeface="msgothic" charset="0"/>
              </a:rPr>
              <a:t>hESCs</a:t>
            </a:r>
            <a:r>
              <a:rPr lang="en-GB" altLang="cs-CZ" sz="800" dirty="0">
                <a:solidFill>
                  <a:schemeClr val="tx1"/>
                </a:solidFill>
                <a:cs typeface="msgothic" charset="0"/>
              </a:rPr>
              <a:t>) can be converted to naive stem cells. Images of the human blastocyst and </a:t>
            </a:r>
            <a:r>
              <a:rPr lang="en-GB" altLang="cs-CZ" sz="800" dirty="0" err="1">
                <a:solidFill>
                  <a:schemeClr val="tx1"/>
                </a:solidFill>
                <a:cs typeface="msgothic" charset="0"/>
              </a:rPr>
              <a:t>hESC</a:t>
            </a:r>
            <a:r>
              <a:rPr lang="en-GB" altLang="cs-CZ" sz="800" dirty="0">
                <a:solidFill>
                  <a:schemeClr val="tx1"/>
                </a:solidFill>
                <a:cs typeface="msgothic" charset="0"/>
              </a:rPr>
              <a:t> colony are courtesy of Petra De Sutter and </a:t>
            </a:r>
            <a:r>
              <a:rPr lang="en-GB" altLang="cs-CZ" sz="800" dirty="0" err="1">
                <a:solidFill>
                  <a:schemeClr val="tx1"/>
                </a:solidFill>
                <a:cs typeface="msgothic" charset="0"/>
              </a:rPr>
              <a:t>Katrien</a:t>
            </a:r>
            <a:r>
              <a:rPr lang="en-GB" altLang="cs-CZ" sz="800" dirty="0">
                <a:solidFill>
                  <a:schemeClr val="tx1"/>
                </a:solidFill>
                <a:cs typeface="msgothic" charset="0"/>
              </a:rPr>
              <a:t> De Mulder (both at Ghent University), respectively.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1958</TotalTime>
  <Words>1689</Words>
  <Application>Microsoft Office PowerPoint</Application>
  <PresentationFormat>Předvádění na obrazovce (4:3)</PresentationFormat>
  <Paragraphs>176</Paragraphs>
  <Slides>58</Slides>
  <Notes>2</Notes>
  <HiddenSlides>0</HiddenSlides>
  <MMClips>7</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58</vt:i4>
      </vt:variant>
    </vt:vector>
  </HeadingPairs>
  <TitlesOfParts>
    <vt:vector size="65" baseType="lpstr">
      <vt:lpstr>Arial</vt:lpstr>
      <vt:lpstr>Arial</vt:lpstr>
      <vt:lpstr>Arial Black</vt:lpstr>
      <vt:lpstr>Calibri</vt:lpstr>
      <vt:lpstr>Times New Roman</vt:lpstr>
      <vt:lpstr>Wingdings</vt:lpstr>
      <vt:lpstr>Sablona_prezentace_zelena</vt:lpstr>
      <vt:lpstr>Vítězslav Bryja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Časy – délka „života“ buněk</vt:lpstr>
      <vt:lpstr>Prezentace aplikace PowerPoint</vt:lpstr>
      <vt:lpstr>Prezentace aplikace PowerPoint</vt:lpstr>
      <vt:lpstr>Prezentace aplikace PowerPoint</vt:lpstr>
      <vt:lpstr>Vlastnosti tkáňových kmenových buněk</vt:lpstr>
      <vt:lpstr>Nika kmenových buněk – stem cell niche</vt:lpstr>
      <vt:lpstr>Prezentace aplikace PowerPoint</vt:lpstr>
      <vt:lpstr>Komplexita „stem cell niche“</vt:lpstr>
      <vt:lpstr>Prezentace aplikace PowerPoint</vt:lpstr>
      <vt:lpstr>Kmenové buňky střevního epitelu</vt:lpstr>
      <vt:lpstr>Kmenové buňky střeva (2006)</vt:lpstr>
      <vt:lpstr>Prezentace aplikace PowerPoint</vt:lpstr>
      <vt:lpstr>Cre-Lox systém: Lineage tracing</vt:lpstr>
      <vt:lpstr>Prezentace aplikace PowerPoint</vt:lpstr>
      <vt:lpstr>Prezentace aplikace PowerPoint</vt:lpstr>
      <vt:lpstr>Prezentace aplikace PowerPoint</vt:lpstr>
      <vt:lpstr>Jsou si kmenové buňky rovnocenné?</vt:lpstr>
      <vt:lpstr>Prezentace aplikace PowerPoint</vt:lpstr>
      <vt:lpstr>Prezentace aplikace PowerPoint</vt:lpstr>
      <vt:lpstr>Stem cell competition - movie</vt:lpstr>
      <vt:lpstr>Prezentace aplikace PowerPoint</vt:lpstr>
      <vt:lpstr>Prezentace aplikace PowerPoint</vt:lpstr>
      <vt:lpstr>Prezentace aplikace PowerPoint</vt:lpstr>
      <vt:lpstr>Panetovy buňky jako „niche“ kmenových buněk střeva</vt:lpstr>
      <vt:lpstr>Prezentace aplikace PowerPoint</vt:lpstr>
      <vt:lpstr>Organoidy</vt:lpstr>
      <vt:lpstr>Organoidy</vt:lpstr>
      <vt:lpstr>Organoidy</vt:lpstr>
      <vt:lpstr>Mozkové organoidy - minibrains</vt:lpstr>
      <vt:lpstr>Využití organoidů pro buněčné terapie poruch funkce střeva – např. cystická fibroza</vt:lpstr>
      <vt:lpstr>Kmenové buňky střeva (2006)</vt:lpstr>
      <vt:lpstr>Nedělící se zásobárna buněk (Dll1+)  pro případ poškození a regenerace:</vt:lpstr>
      <vt:lpstr>Nedělící se zásobárna buněk pro případ poškození a regenerace: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Vita Bryja</cp:lastModifiedBy>
  <cp:revision>162</cp:revision>
  <dcterms:created xsi:type="dcterms:W3CDTF">2017-09-12T04:05:13Z</dcterms:created>
  <dcterms:modified xsi:type="dcterms:W3CDTF">2019-10-04T11:17:06Z</dcterms:modified>
</cp:coreProperties>
</file>