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6A47-4848-41A9-A57D-3A2012FA935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AC-1615-49B8-A262-F6425BF6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39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6A47-4848-41A9-A57D-3A2012FA935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AC-1615-49B8-A262-F6425BF6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338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6A47-4848-41A9-A57D-3A2012FA935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AC-1615-49B8-A262-F6425BF6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4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6A47-4848-41A9-A57D-3A2012FA935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AC-1615-49B8-A262-F6425BF6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902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6A47-4848-41A9-A57D-3A2012FA935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AC-1615-49B8-A262-F6425BF6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291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6A47-4848-41A9-A57D-3A2012FA935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AC-1615-49B8-A262-F6425BF6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77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6A47-4848-41A9-A57D-3A2012FA935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AC-1615-49B8-A262-F6425BF6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05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6A47-4848-41A9-A57D-3A2012FA935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AC-1615-49B8-A262-F6425BF6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716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6A47-4848-41A9-A57D-3A2012FA935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AC-1615-49B8-A262-F6425BF6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071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6A47-4848-41A9-A57D-3A2012FA935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AC-1615-49B8-A262-F6425BF6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4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6A47-4848-41A9-A57D-3A2012FA935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AC-1615-49B8-A262-F6425BF6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03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56A47-4848-41A9-A57D-3A2012FA935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2F9AC-1615-49B8-A262-F6425BF6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21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408" y="440350"/>
            <a:ext cx="6327822" cy="5977300"/>
          </a:xfrm>
          <a:prstGeom prst="rect">
            <a:avLst/>
          </a:prstGeom>
        </p:spPr>
      </p:pic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387439" y="1253331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Úloha VII</a:t>
            </a:r>
          </a:p>
          <a:p>
            <a:pPr marL="0" indent="0">
              <a:buNone/>
            </a:pPr>
            <a:r>
              <a:rPr lang="cs-CZ" dirty="0" err="1" smtClean="0"/>
              <a:t>Endolysin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PCR </a:t>
            </a:r>
            <a:r>
              <a:rPr lang="cs-CZ" dirty="0" err="1" smtClean="0"/>
              <a:t>cDNA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58067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Širokoúhlá obrazovka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muni</dc:creator>
  <cp:lastModifiedBy>muni</cp:lastModifiedBy>
  <cp:revision>2</cp:revision>
  <dcterms:created xsi:type="dcterms:W3CDTF">2019-10-23T10:44:14Z</dcterms:created>
  <dcterms:modified xsi:type="dcterms:W3CDTF">2019-10-23T10:45:35Z</dcterms:modified>
</cp:coreProperties>
</file>