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7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DFF56-F2B5-487C-8C7B-A0A0D1C84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D7432A-19E6-49DB-ADAE-613BCFEFB5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2C244B-6DB5-40AA-B308-F93E8638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172459-7732-40FB-B025-203223D19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82C0A5-D860-489A-AE20-13204114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9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52C494-07B9-404C-A085-FD38ED76B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912EDD-F0FF-4987-B559-C5E99A881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ECBBF8-C782-496D-BF22-70303533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BA527-8F4D-4192-8A14-AEA5C1358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456CF1-7E76-447D-8B82-9A840822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49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B48B7A-53EB-4833-81DD-9238722F7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1DF8E1-1818-40EF-A757-2C0BB9A99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E4A60-C4DD-4D6A-9E28-CB0A307E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5ABDAC-133F-4561-B1E8-F78648ED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8E5C67-0C7D-4B87-A392-E58E3807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23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56B20-498E-41FC-BC6A-9397D867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05942-E486-4AEA-B669-41BA5B7ED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EA1C2-8949-423F-B407-4E8A2E061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A5A378-88AA-4433-A53F-F22CBB90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596CCE-7DBB-47FA-BC6D-6732766C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64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96A3B-6D5C-47F0-823D-E298E8974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34117F-398C-4003-86B0-9434037D4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722437-2458-44F1-B31F-485F7F1C0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94E3ED-29F2-4D53-B531-C48E8E03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D4681E-FD2D-4237-B383-B8C8CF84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8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26028-C43C-4DC5-88B3-0653DB66E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5D7EB-A6AC-47A8-B569-180A9C6A7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614AB7-4B9C-4AFE-B8C7-4DA0843F6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D35C10-F287-49DB-86DF-63719A91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7AF18E-1AA7-4BDF-A56E-5044BB9D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05D53B-AF1D-463B-89C0-4D2A60E2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73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381FE-3F76-4FC3-8F0D-C10630CA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A2273D-2846-4FBB-AD72-E643CEACA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7DDDEF-56AC-4B75-9E74-0196F9FC81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BDDEDD-1847-419C-A09E-6A17995D5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77DF1B-0F67-486F-BF33-EFE5CBA26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1DF42D5-1715-4DD8-8F7D-EC2E66BA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E0FF34-8824-4A99-8691-8ADEEAA5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58E393B-6952-4963-B044-29BF1E346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52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6BB42-1012-4D57-8325-8BA330B38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D48737-FCED-471C-83DF-978F7D4E9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372F46-345D-4DF0-ADF1-92BC806CB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16D465-81FD-4778-B8FF-38009820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91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2297C46-A76B-47EF-A252-DB2B183D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88C58F-8C78-403D-8B59-C5C2B110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96EC89-B3A8-473F-96AA-0CF67FE43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5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3EB83-2A78-4626-A632-176BD4B2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E5269-10FA-4CDC-A9E4-EEB3D4A5C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A5481D-9C85-4AF3-96BE-690B3BEC5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D03AF9-1323-4D5A-8549-1F5B86C73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CDC7BF-2D6C-4D96-A441-037D261F5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E46A7F-7020-4715-8B14-A40B6F2B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1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DD88A-39E5-4C30-BD0C-6D308D45A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EB4EC7-A3B0-4146-95FB-1DC3F2EE5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68E62F7-12FE-4E22-B088-21A200356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087070-ABB8-41BE-A064-574C1BA10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B9A9F8-94E9-4C74-8691-AB4B7A95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94ADC9-9C82-4F83-AAB6-5792FCF8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A96A41-6EFE-474C-8CCB-875ED237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DA4A8C-FAD0-4DBA-BD61-1CCF29A0D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01C59C-8FB9-42EF-A1B1-9D31D780C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78431-C11B-4195-9FF2-0883247FE435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693227-2A4E-4F48-9547-E207CF37D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EB63E-0B2F-4FC3-9C88-D4B6EEFBA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2DD08-F9F5-4E8C-AB31-9B6A1C86A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7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7F5C10AA-AB14-48C1-88DF-29D9598D5E97}"/>
              </a:ext>
            </a:extLst>
          </p:cNvPr>
          <p:cNvSpPr txBox="1"/>
          <p:nvPr/>
        </p:nvSpPr>
        <p:spPr>
          <a:xfrm>
            <a:off x="6096000" y="73657"/>
            <a:ext cx="38200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PCR Geny rezistence</a:t>
            </a:r>
          </a:p>
          <a:p>
            <a:r>
              <a:rPr lang="cs-CZ" dirty="0"/>
              <a:t>Barva písma odpovídá barvě zkumavek</a:t>
            </a:r>
          </a:p>
          <a:p>
            <a:r>
              <a:rPr lang="cs-CZ" dirty="0"/>
              <a:t>JB – DNA z </a:t>
            </a:r>
            <a:r>
              <a:rPr lang="cs-CZ" i="1" dirty="0"/>
              <a:t>S. aureus</a:t>
            </a:r>
            <a:r>
              <a:rPr lang="cs-CZ" dirty="0"/>
              <a:t> </a:t>
            </a:r>
            <a:r>
              <a:rPr lang="cs-CZ" dirty="0" err="1"/>
              <a:t>Jevons</a:t>
            </a:r>
            <a:r>
              <a:rPr lang="cs-CZ" dirty="0"/>
              <a:t> B</a:t>
            </a:r>
            <a:endParaRPr lang="en-GB" dirty="0"/>
          </a:p>
        </p:txBody>
      </p:sp>
      <p:pic>
        <p:nvPicPr>
          <p:cNvPr id="3" name="Obrázek 2" descr="Obsah obrázku vsedě, černá, monitor, bílá&#10;&#10;Popis byl vytvořen automaticky">
            <a:extLst>
              <a:ext uri="{FF2B5EF4-FFF2-40B4-BE49-F238E27FC236}">
                <a16:creationId xmlns:a16="http://schemas.microsoft.com/office/drawing/2014/main" id="{CEB59FF8-8B8B-4EC2-8433-A4746D5D4E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5" t="21389" r="17746" b="13972"/>
          <a:stretch/>
        </p:blipFill>
        <p:spPr>
          <a:xfrm rot="10800000">
            <a:off x="548263" y="1706603"/>
            <a:ext cx="4537167" cy="443293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2B7A39AA-25B1-4EA4-8B98-18A0A57F604C}"/>
              </a:ext>
            </a:extLst>
          </p:cNvPr>
          <p:cNvSpPr txBox="1"/>
          <p:nvPr/>
        </p:nvSpPr>
        <p:spPr>
          <a:xfrm>
            <a:off x="818606" y="3964842"/>
            <a:ext cx="17508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00B050"/>
                </a:solidFill>
              </a:rPr>
              <a:t>1   2   3   4   5   6   7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B2753EC-8D57-42B8-A1D3-3704EF6A2930}"/>
              </a:ext>
            </a:extLst>
          </p:cNvPr>
          <p:cNvSpPr txBox="1"/>
          <p:nvPr/>
        </p:nvSpPr>
        <p:spPr>
          <a:xfrm>
            <a:off x="2804978" y="3802917"/>
            <a:ext cx="2287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FFFF00"/>
                </a:solidFill>
              </a:rPr>
              <a:t>5   6  11 12  1   3  JB  </a:t>
            </a:r>
            <a:r>
              <a:rPr lang="cs-CZ" sz="1600" b="1" dirty="0" err="1">
                <a:solidFill>
                  <a:srgbClr val="FFFF00"/>
                </a:solidFill>
              </a:rPr>
              <a:t>Neg</a:t>
            </a:r>
            <a:r>
              <a:rPr lang="cs-CZ" sz="16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EBAC0A5-4DCE-46AA-BF6B-93B70C8908DF}"/>
              </a:ext>
            </a:extLst>
          </p:cNvPr>
          <p:cNvSpPr txBox="1"/>
          <p:nvPr/>
        </p:nvSpPr>
        <p:spPr>
          <a:xfrm>
            <a:off x="2797625" y="1706603"/>
            <a:ext cx="2287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FFFF00"/>
                </a:solidFill>
              </a:rPr>
              <a:t>5   6  11 12  1   3  JB  </a:t>
            </a:r>
            <a:r>
              <a:rPr lang="cs-CZ" sz="1600" b="1" dirty="0" err="1">
                <a:solidFill>
                  <a:srgbClr val="FFFF00"/>
                </a:solidFill>
              </a:rPr>
              <a:t>Neg</a:t>
            </a:r>
            <a:r>
              <a:rPr lang="cs-CZ" sz="16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5994685-B728-40E6-B5C2-931EE1AB3313}"/>
              </a:ext>
            </a:extLst>
          </p:cNvPr>
          <p:cNvSpPr txBox="1"/>
          <p:nvPr/>
        </p:nvSpPr>
        <p:spPr>
          <a:xfrm>
            <a:off x="2797625" y="1875880"/>
            <a:ext cx="2026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FFFF00"/>
                </a:solidFill>
              </a:rPr>
              <a:t>T   </a:t>
            </a:r>
            <a:r>
              <a:rPr lang="cs-CZ" sz="1600" b="1" dirty="0" err="1">
                <a:solidFill>
                  <a:srgbClr val="FFFF00"/>
                </a:solidFill>
              </a:rPr>
              <a:t>T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T</a:t>
            </a:r>
            <a:r>
              <a:rPr lang="cs-CZ" sz="1600" b="1" dirty="0">
                <a:solidFill>
                  <a:srgbClr val="FFFF00"/>
                </a:solidFill>
              </a:rPr>
              <a:t>    </a:t>
            </a:r>
            <a:r>
              <a:rPr lang="cs-CZ" sz="1600" b="1" dirty="0" err="1">
                <a:solidFill>
                  <a:srgbClr val="FFFF00"/>
                </a:solidFill>
              </a:rPr>
              <a:t>T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T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T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T</a:t>
            </a:r>
            <a:r>
              <a:rPr lang="cs-CZ" sz="1600" b="1" dirty="0">
                <a:solidFill>
                  <a:srgbClr val="FFFF00"/>
                </a:solidFill>
              </a:rPr>
              <a:t>   K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C08090E-B480-481C-8AA7-7F761823B16F}"/>
              </a:ext>
            </a:extLst>
          </p:cNvPr>
          <p:cNvSpPr txBox="1"/>
          <p:nvPr/>
        </p:nvSpPr>
        <p:spPr>
          <a:xfrm>
            <a:off x="2797624" y="3972194"/>
            <a:ext cx="20938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FFFF00"/>
                </a:solidFill>
              </a:rPr>
              <a:t>K   </a:t>
            </a:r>
            <a:r>
              <a:rPr lang="cs-CZ" sz="1600" b="1" dirty="0" err="1">
                <a:solidFill>
                  <a:srgbClr val="FFFF00"/>
                </a:solidFill>
              </a:rPr>
              <a:t>K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K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K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K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K</a:t>
            </a:r>
            <a:r>
              <a:rPr lang="cs-CZ" sz="1600" b="1" dirty="0">
                <a:solidFill>
                  <a:srgbClr val="FFFF00"/>
                </a:solidFill>
              </a:rPr>
              <a:t>   </a:t>
            </a:r>
            <a:r>
              <a:rPr lang="cs-CZ" sz="1600" b="1" dirty="0" err="1">
                <a:solidFill>
                  <a:srgbClr val="FFFF00"/>
                </a:solidFill>
              </a:rPr>
              <a:t>K</a:t>
            </a:r>
            <a:r>
              <a:rPr lang="cs-CZ" sz="1600" b="1" dirty="0">
                <a:solidFill>
                  <a:srgbClr val="FFFF00"/>
                </a:solidFill>
              </a:rPr>
              <a:t>   T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051C716C-B401-49B7-BF3F-62B37DCE3533}"/>
              </a:ext>
            </a:extLst>
          </p:cNvPr>
          <p:cNvSpPr txBox="1"/>
          <p:nvPr/>
        </p:nvSpPr>
        <p:spPr>
          <a:xfrm>
            <a:off x="449496" y="1737380"/>
            <a:ext cx="2348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NTC     A3K     A5K     A7K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8A40D54-800A-4D56-8FE7-A3ED36ED7316}"/>
              </a:ext>
            </a:extLst>
          </p:cNvPr>
          <p:cNvSpPr txBox="1"/>
          <p:nvPr/>
        </p:nvSpPr>
        <p:spPr>
          <a:xfrm>
            <a:off x="681978" y="1951564"/>
            <a:ext cx="1978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A2K     A4K     A6K     A8K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556BAF2-5349-446D-B04B-52AB607EE394}"/>
              </a:ext>
            </a:extLst>
          </p:cNvPr>
          <p:cNvSpPr txBox="1"/>
          <p:nvPr/>
        </p:nvSpPr>
        <p:spPr>
          <a:xfrm>
            <a:off x="2452728" y="3543894"/>
            <a:ext cx="430887" cy="6726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</a:rPr>
              <a:t>100 </a:t>
            </a:r>
            <a:r>
              <a:rPr lang="cs-CZ" sz="1600" b="1" dirty="0" err="1">
                <a:solidFill>
                  <a:schemeClr val="bg1"/>
                </a:solidFill>
              </a:rPr>
              <a:t>bp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BC8B5FBE-C0B7-4303-B4B3-3650858F1CA8}"/>
              </a:ext>
            </a:extLst>
          </p:cNvPr>
          <p:cNvSpPr txBox="1"/>
          <p:nvPr/>
        </p:nvSpPr>
        <p:spPr>
          <a:xfrm>
            <a:off x="4785187" y="1769142"/>
            <a:ext cx="430887" cy="6726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</a:rPr>
              <a:t>100 </a:t>
            </a:r>
            <a:r>
              <a:rPr lang="cs-CZ" sz="1600" b="1" dirty="0" err="1">
                <a:solidFill>
                  <a:schemeClr val="bg1"/>
                </a:solidFill>
              </a:rPr>
              <a:t>bp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64E70D82-A12B-46A3-BB3B-7ED5F66DDDA4}"/>
              </a:ext>
            </a:extLst>
          </p:cNvPr>
          <p:cNvSpPr txBox="1"/>
          <p:nvPr/>
        </p:nvSpPr>
        <p:spPr>
          <a:xfrm>
            <a:off x="485377" y="3606410"/>
            <a:ext cx="430887" cy="6726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</a:rPr>
              <a:t>100 </a:t>
            </a:r>
            <a:r>
              <a:rPr lang="cs-CZ" sz="1600" b="1" dirty="0" err="1">
                <a:solidFill>
                  <a:schemeClr val="bg1"/>
                </a:solidFill>
              </a:rPr>
              <a:t>bp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0FEA9B4-26D9-459B-8489-7F6A9BCEA0A0}"/>
              </a:ext>
            </a:extLst>
          </p:cNvPr>
          <p:cNvSpPr txBox="1"/>
          <p:nvPr/>
        </p:nvSpPr>
        <p:spPr>
          <a:xfrm>
            <a:off x="2432057" y="1730969"/>
            <a:ext cx="430887" cy="67262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</a:rPr>
              <a:t>100 </a:t>
            </a:r>
            <a:r>
              <a:rPr lang="cs-CZ" sz="1600" b="1" dirty="0" err="1">
                <a:solidFill>
                  <a:schemeClr val="bg1"/>
                </a:solidFill>
              </a:rPr>
              <a:t>bp</a:t>
            </a:r>
            <a:endParaRPr lang="cs-CZ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07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74</Words>
  <Application>Microsoft Office PowerPoint</Application>
  <PresentationFormat>Širokoúhlá obrazovka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Adela Indrakova</dc:creator>
  <cp:lastModifiedBy>Adela Indrakova</cp:lastModifiedBy>
  <cp:revision>9</cp:revision>
  <dcterms:created xsi:type="dcterms:W3CDTF">2019-10-18T12:42:27Z</dcterms:created>
  <dcterms:modified xsi:type="dcterms:W3CDTF">2019-12-10T15:04:46Z</dcterms:modified>
</cp:coreProperties>
</file>