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6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484784"/>
            <a:ext cx="8590855" cy="49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16.   9. 2019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úvod do analýzy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dat, </a:t>
            </a:r>
            <a:r>
              <a:rPr lang="cs-CZ" sz="2000" dirty="0"/>
              <a:t>typy dat + příprava dat – MS Excel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23.   9. 2019</a:t>
            </a:r>
            <a:r>
              <a:rPr lang="cs-CZ" sz="2000" dirty="0" smtClean="0"/>
              <a:t>	</a:t>
            </a:r>
            <a:r>
              <a:rPr lang="cs-CZ" sz="2000" dirty="0" smtClean="0"/>
              <a:t>MS </a:t>
            </a:r>
            <a:r>
              <a:rPr lang="cs-CZ" sz="2000" dirty="0"/>
              <a:t>Excel, zpracování větších objemů dat, tipy, triky, ovládání</a:t>
            </a:r>
            <a:endParaRPr lang="cs-CZ" sz="2000" dirty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30.   9. 2019 </a:t>
            </a:r>
            <a:r>
              <a:rPr lang="cs-CZ" sz="2000" dirty="0" smtClean="0"/>
              <a:t>	</a:t>
            </a:r>
            <a:r>
              <a:rPr lang="cs-CZ" sz="2000" dirty="0" smtClean="0"/>
              <a:t>makra </a:t>
            </a:r>
            <a:r>
              <a:rPr lang="cs-CZ" sz="2000" dirty="0" err="1"/>
              <a:t>Visual</a:t>
            </a:r>
            <a:r>
              <a:rPr lang="cs-CZ" sz="2000" dirty="0"/>
              <a:t> Basic v MS Excel?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7. 10. 2019</a:t>
            </a:r>
            <a:r>
              <a:rPr lang="cs-CZ" sz="2000" dirty="0"/>
              <a:t>	</a:t>
            </a:r>
            <a:r>
              <a:rPr lang="cs-CZ" sz="2000" dirty="0" smtClean="0"/>
              <a:t>práce </a:t>
            </a:r>
            <a:r>
              <a:rPr lang="cs-CZ" sz="2000" dirty="0"/>
              <a:t>se software </a:t>
            </a:r>
            <a:r>
              <a:rPr lang="cs-CZ" sz="2000" dirty="0" err="1"/>
              <a:t>Statistica</a:t>
            </a:r>
            <a:r>
              <a:rPr lang="cs-CZ" sz="2000" dirty="0"/>
              <a:t>, popisné statistiky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14. 10. 2019 </a:t>
            </a:r>
            <a:r>
              <a:rPr lang="cs-CZ" sz="2000" dirty="0" smtClean="0"/>
              <a:t>	</a:t>
            </a:r>
            <a:r>
              <a:rPr lang="cs-CZ" sz="2000" dirty="0"/>
              <a:t>rozdělení pravděpodobnosti + principy statistického testování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21. 10. 2019</a:t>
            </a:r>
            <a:r>
              <a:rPr lang="cs-CZ" sz="2000" dirty="0" smtClean="0"/>
              <a:t>	</a:t>
            </a:r>
            <a:r>
              <a:rPr lang="cs-CZ" sz="2000" dirty="0" smtClean="0"/>
              <a:t>parametrické </a:t>
            </a:r>
            <a:r>
              <a:rPr lang="cs-CZ" sz="2000" dirty="0"/>
              <a:t>testy shody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28</a:t>
            </a:r>
            <a:r>
              <a:rPr lang="cs-CZ" sz="2000" dirty="0" smtClean="0"/>
              <a:t>. 10. 2019</a:t>
            </a:r>
            <a:r>
              <a:rPr lang="cs-CZ" sz="2000" dirty="0" smtClean="0"/>
              <a:t>	</a:t>
            </a:r>
            <a:r>
              <a:rPr lang="cs-CZ" sz="2000" dirty="0" smtClean="0"/>
              <a:t>odpadá (státní svátek)</a:t>
            </a:r>
            <a:endParaRPr lang="cs-CZ" sz="2000" dirty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</a:t>
            </a:r>
            <a:r>
              <a:rPr lang="cs-CZ" sz="2000" dirty="0" smtClean="0"/>
              <a:t>4. 11. 2019</a:t>
            </a:r>
            <a:r>
              <a:rPr lang="cs-CZ" sz="2000" dirty="0"/>
              <a:t>	</a:t>
            </a:r>
            <a:r>
              <a:rPr lang="cs-CZ" sz="2000" dirty="0" err="1" smtClean="0"/>
              <a:t>neparametrické</a:t>
            </a:r>
            <a:r>
              <a:rPr lang="cs-CZ" sz="2000" dirty="0" smtClean="0"/>
              <a:t> </a:t>
            </a:r>
            <a:r>
              <a:rPr lang="cs-CZ" sz="2000" dirty="0"/>
              <a:t>testy shody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11. 11. 2019</a:t>
            </a:r>
            <a:r>
              <a:rPr lang="cs-CZ" sz="2000" dirty="0" smtClean="0"/>
              <a:t>	</a:t>
            </a:r>
            <a:r>
              <a:rPr lang="cs-CZ" sz="2000" dirty="0" smtClean="0"/>
              <a:t>analýza </a:t>
            </a:r>
            <a:r>
              <a:rPr lang="cs-CZ" sz="2000" dirty="0"/>
              <a:t>rozptylu</a:t>
            </a:r>
            <a:endParaRPr lang="cs-CZ" sz="2000" dirty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18</a:t>
            </a:r>
            <a:r>
              <a:rPr lang="cs-CZ" sz="2000" dirty="0" smtClean="0"/>
              <a:t>. 11. 2019</a:t>
            </a:r>
            <a:r>
              <a:rPr lang="cs-CZ" sz="2000" dirty="0" smtClean="0"/>
              <a:t>	</a:t>
            </a:r>
            <a:r>
              <a:rPr lang="cs-CZ" sz="2000" dirty="0" smtClean="0"/>
              <a:t>odpadá</a:t>
            </a:r>
            <a:endParaRPr lang="cs-CZ" sz="2000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25. 11. 2019</a:t>
            </a:r>
            <a:r>
              <a:rPr lang="cs-CZ" sz="2000" dirty="0" smtClean="0"/>
              <a:t>	</a:t>
            </a:r>
            <a:r>
              <a:rPr lang="cs-CZ" sz="2000" dirty="0"/>
              <a:t>odpadá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2. 12. 2019</a:t>
            </a:r>
            <a:r>
              <a:rPr lang="cs-CZ" sz="2000" dirty="0"/>
              <a:t>	</a:t>
            </a:r>
            <a:r>
              <a:rPr lang="cs-CZ" sz="2000" dirty="0" smtClean="0"/>
              <a:t>kontingenční </a:t>
            </a:r>
            <a:r>
              <a:rPr lang="cs-CZ" sz="2000" dirty="0"/>
              <a:t>tabulky, X2 test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9</a:t>
            </a:r>
            <a:r>
              <a:rPr lang="cs-CZ" sz="2000" dirty="0" smtClean="0"/>
              <a:t>. 12. </a:t>
            </a:r>
            <a:r>
              <a:rPr lang="cs-CZ" sz="2000" dirty="0" smtClean="0"/>
              <a:t>2019	</a:t>
            </a:r>
            <a:r>
              <a:rPr lang="cs-CZ" sz="2000" dirty="0" smtClean="0"/>
              <a:t>korelace</a:t>
            </a:r>
            <a:r>
              <a:rPr lang="cs-CZ" sz="2000" dirty="0"/>
              <a:t>, regrese, lineární modely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16</a:t>
            </a:r>
            <a:r>
              <a:rPr lang="cs-CZ" sz="2000" dirty="0" smtClean="0"/>
              <a:t>. 12. 2019</a:t>
            </a:r>
            <a:r>
              <a:rPr lang="cs-CZ" sz="2000" dirty="0" smtClean="0"/>
              <a:t>	</a:t>
            </a:r>
            <a:r>
              <a:rPr lang="cs-CZ" sz="2000" dirty="0" smtClean="0"/>
              <a:t>zápočtový test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6.   1. </a:t>
            </a:r>
            <a:r>
              <a:rPr lang="cs-CZ" sz="2000" dirty="0"/>
              <a:t>2020	</a:t>
            </a:r>
            <a:r>
              <a:rPr lang="cs-CZ" sz="2000" dirty="0" smtClean="0"/>
              <a:t>opravný termín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106</cp:revision>
  <dcterms:created xsi:type="dcterms:W3CDTF">2011-03-03T07:28:24Z</dcterms:created>
  <dcterms:modified xsi:type="dcterms:W3CDTF">2019-09-16T11:56:51Z</dcterms:modified>
</cp:coreProperties>
</file>