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0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34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52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04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85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7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75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46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8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74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47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5D340-866E-4DE1-BD04-F2BDEB49DBCD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28E8E-CBD4-493D-8DE9-70AE10D28F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69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58876"/>
            <a:ext cx="748665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091" y="312545"/>
            <a:ext cx="8808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Diagramy teplota vs. složení  (vlevo) a obsah složky </a:t>
            </a:r>
            <a:r>
              <a:rPr lang="en-US" dirty="0" smtClean="0"/>
              <a:t>1 v </a:t>
            </a:r>
            <a:r>
              <a:rPr lang="en-US" dirty="0" err="1" smtClean="0"/>
              <a:t>plynn</a:t>
            </a:r>
            <a:r>
              <a:rPr lang="cs-CZ" dirty="0" smtClean="0"/>
              <a:t>é vs. kapalné fázi  (vpravo) </a:t>
            </a:r>
          </a:p>
          <a:p>
            <a:r>
              <a:rPr lang="cs-CZ" dirty="0" smtClean="0"/>
              <a:t>pro (a) zeotropní směs a  (b) azeotrop s minimem.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1</cp:revision>
  <dcterms:created xsi:type="dcterms:W3CDTF">2019-12-19T11:34:04Z</dcterms:created>
  <dcterms:modified xsi:type="dcterms:W3CDTF">2019-12-19T11:38:07Z</dcterms:modified>
</cp:coreProperties>
</file>