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9/7/2018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09601"/>
            <a:ext cx="9144000" cy="2171327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01a_Úvod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9/7/2018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Obecná </a:t>
            </a:r>
            <a:r>
              <a:rPr lang="cs-CZ" dirty="0" smtClean="0">
                <a:solidFill>
                  <a:schemeClr val="tx1"/>
                </a:solidFill>
              </a:rPr>
              <a:t>charakteristika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Biochemie  je chemická disciplína, která studuje chemické složení živé hmoty a chemické i další procesy, které v ní probíhají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hraniční vědní disciplínou mezi chemií a biologií, zkoumá biologické objekty chemickými i fysikálními metodami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Kořeny biochemie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Organická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chemie – chemie přírodních látek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Fysiologie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Mikrobiologie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Historie – mezníky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1828 </a:t>
            </a:r>
            <a:r>
              <a:rPr lang="cs-CZ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Friedrich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Wöhler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syntéza močoviny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1869 - F.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Miescher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objev DNA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1897 - Eduard a Hans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Büchnerové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– katalytický účinek bezbuněčného extraktu z kvasinek – enzymy (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en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zume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1903 -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Hoppe-Seyler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název biochemie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Biochemie –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krystalický enzym –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ureasa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J. B.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Sumner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-1926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z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luštěniny </a:t>
            </a:r>
            <a:r>
              <a:rPr lang="cs-CZ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Canavalia</a:t>
            </a:r>
            <a:r>
              <a:rPr lang="cs-CZ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ensiformis</a:t>
            </a:r>
            <a:r>
              <a:rPr lang="cs-CZ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1953 – James Watson a Francis Crick – struktura DNA – start molekulární biologie.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metod studia, poznání struktur</a:t>
            </a:r>
          </a:p>
          <a:p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Počitačové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modelování</a:t>
            </a: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Hlavní oblasti biochemie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látkové složení organizmů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vzájemná 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přeměna látek (metabolismus) zahrnující především chemické, ale také další pochody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přeměna energie a její tok v rámci organismu i v rámci celé biosféry (souboru všech živých organismů)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vzájemné vztahy dílčích pochodů v organismu, jejich organizace a regulace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e) tok informace, její projevy,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autoreprodukce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Význam </a:t>
            </a:r>
            <a:r>
              <a:rPr lang="cs-CZ" dirty="0" smtClean="0">
                <a:solidFill>
                  <a:schemeClr val="tx1"/>
                </a:solidFill>
              </a:rPr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Teoretický – poznání podstaty života</a:t>
            </a:r>
          </a:p>
          <a:p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aspekty – materiální základ rozvoje poznání</a:t>
            </a:r>
          </a:p>
          <a:p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Aplikovaná biochemie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lékařství – klinická biochemie a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patobiochemie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biotechnologie</a:t>
            </a:r>
          </a:p>
          <a:p>
            <a:pPr lvl="1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potravinářská biochemie</a:t>
            </a:r>
          </a:p>
          <a:p>
            <a:pPr lvl="1"/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aplikace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206</TotalTime>
  <Words>245</Words>
  <Application>Microsoft Office PowerPoint</Application>
  <PresentationFormat>Předvádění na obrazovce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Exekutivní</vt:lpstr>
      <vt:lpstr>C5720 Biochemie</vt:lpstr>
      <vt:lpstr>Obecná charakteristika</vt:lpstr>
      <vt:lpstr>Kořeny biochemie</vt:lpstr>
      <vt:lpstr>Historie – mezníky poznání</vt:lpstr>
      <vt:lpstr>Biochemie – 20. století</vt:lpstr>
      <vt:lpstr>Hlavní oblasti biochemie</vt:lpstr>
      <vt:lpstr>Význam biochemie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19</cp:revision>
  <dcterms:created xsi:type="dcterms:W3CDTF">2012-05-21T09:08:24Z</dcterms:created>
  <dcterms:modified xsi:type="dcterms:W3CDTF">2018-09-07T10:24:39Z</dcterms:modified>
</cp:coreProperties>
</file>