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7" r:id="rId4"/>
    <p:sldId id="288" r:id="rId5"/>
    <p:sldId id="28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11/21/2016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C5720 Biochemie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4437112"/>
            <a:ext cx="7560840" cy="129614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sz="3500" smtClean="0">
                <a:solidFill>
                  <a:schemeClr val="tx1"/>
                </a:solidFill>
                <a:latin typeface="+mn-lt"/>
              </a:rPr>
              <a:t>22a_Oxidační </a:t>
            </a:r>
            <a:r>
              <a:rPr lang="cs-CZ" sz="3500" dirty="0" smtClean="0">
                <a:solidFill>
                  <a:schemeClr val="tx1"/>
                </a:solidFill>
                <a:latin typeface="+mn-lt"/>
              </a:rPr>
              <a:t>dekarboxylace</a:t>
            </a:r>
          </a:p>
          <a:p>
            <a:pPr algn="l"/>
            <a:endParaRPr lang="cs-CZ" sz="3200" dirty="0">
              <a:solidFill>
                <a:schemeClr val="tx1"/>
              </a:solidFill>
              <a:latin typeface="+mn-lt"/>
            </a:endParaRPr>
          </a:p>
          <a:p>
            <a:pPr algn="r"/>
            <a:r>
              <a:rPr lang="cs-CZ" dirty="0">
                <a:solidFill>
                  <a:schemeClr val="tx1"/>
                </a:solidFill>
              </a:rPr>
              <a:t>FRVŠ </a:t>
            </a:r>
            <a:r>
              <a:rPr lang="cs-CZ" b="1" dirty="0">
                <a:solidFill>
                  <a:schemeClr val="tx1"/>
                </a:solidFill>
              </a:rPr>
              <a:t>1647/2012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11/21/2016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Oxidační </a:t>
            </a:r>
            <a:r>
              <a:rPr lang="cs-CZ" dirty="0">
                <a:solidFill>
                  <a:schemeClr val="tx1"/>
                </a:solidFill>
              </a:rPr>
              <a:t>dekarboxylace pyruvátu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Průběh, organizace, účast </a:t>
            </a:r>
            <a:r>
              <a:rPr lang="cs-CZ" dirty="0" err="1" smtClean="0">
                <a:solidFill>
                  <a:schemeClr val="tx1"/>
                </a:solidFill>
              </a:rPr>
              <a:t>kofaktorů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11/21/2016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Aerobní odbourání pyruvátu (laktátu)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Kumulovaný laktát – LDH – pyruvát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Oxidační dekarboxylace pyruvátu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Multienzymový komplex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60 podjednotek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Spolupráce 5 </a:t>
            </a:r>
            <a:r>
              <a:rPr lang="cs-CZ" dirty="0" err="1" smtClean="0">
                <a:solidFill>
                  <a:schemeClr val="tx1"/>
                </a:solidFill>
              </a:rPr>
              <a:t>kofaktorů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Efektivita procesu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Prostá dekarboxylace – disipace energie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11/21/2016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28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cs-CZ" sz="4400" dirty="0">
                <a:solidFill>
                  <a:schemeClr val="tx1"/>
                </a:solidFill>
                <a:effectLst/>
              </a:rPr>
              <a:t>O</a:t>
            </a:r>
            <a:r>
              <a:rPr lang="cs-CZ" sz="4400" dirty="0" smtClean="0">
                <a:solidFill>
                  <a:schemeClr val="tx1"/>
                </a:solidFill>
                <a:effectLst/>
              </a:rPr>
              <a:t>xidační dekarboxylace pyruvátu</a:t>
            </a:r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>
                <a:solidFill>
                  <a:schemeClr val="tx1"/>
                </a:solidFill>
              </a:rPr>
              <a:t>Schema</a:t>
            </a:r>
            <a:r>
              <a:rPr lang="cs-CZ" dirty="0" smtClean="0">
                <a:solidFill>
                  <a:schemeClr val="tx1"/>
                </a:solidFill>
              </a:rPr>
              <a:t> pochodu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Produkt aktivní acetát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Křižovatka metabolismu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Pool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Jinde i </a:t>
            </a:r>
            <a:r>
              <a:rPr lang="cs-CZ" dirty="0" err="1" smtClean="0">
                <a:solidFill>
                  <a:schemeClr val="tx1"/>
                </a:solidFill>
              </a:rPr>
              <a:t>acetyl</a:t>
            </a:r>
            <a:r>
              <a:rPr lang="cs-CZ" dirty="0" err="1" smtClean="0">
                <a:solidFill>
                  <a:schemeClr val="tx1"/>
                </a:solidFill>
                <a:sym typeface="Symbol"/>
              </a:rPr>
              <a:t></a:t>
            </a:r>
            <a:r>
              <a:rPr lang="cs-CZ" dirty="0" err="1" smtClean="0">
                <a:solidFill>
                  <a:schemeClr val="tx1"/>
                </a:solidFill>
              </a:rPr>
              <a:t>P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Probíhá i s jinými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Symbol" panose="05050102010706020507" pitchFamily="18" charset="2"/>
              </a:rPr>
              <a:t>a</a:t>
            </a:r>
            <a:r>
              <a:rPr lang="cs-CZ" dirty="0">
                <a:solidFill>
                  <a:schemeClr val="tx1"/>
                </a:solidFill>
              </a:rPr>
              <a:t>-oxokyselinami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(jiný enzymový komplex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Prudukty</a:t>
            </a:r>
            <a:r>
              <a:rPr lang="cs-CZ" dirty="0" smtClean="0">
                <a:solidFill>
                  <a:schemeClr val="tx1"/>
                </a:solidFill>
              </a:rPr>
              <a:t> aktivní acyly 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11/21/2016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484784"/>
            <a:ext cx="3657600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082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/>
          <a:lstStyle/>
          <a:p>
            <a:r>
              <a:rPr lang="cs-CZ" sz="4400" dirty="0">
                <a:solidFill>
                  <a:prstClr val="black"/>
                </a:solidFill>
                <a:effectLst/>
              </a:rPr>
              <a:t>Oxidační dekarboxylace pyruvátu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Schéma PDH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11/21/2016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1026" name="Picture 2" descr="M:\=01-VÝUKA\MATERIÁLproTexty\!01=BcZakladTřídění\=Sacharidy\800px-PDH_schem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492896"/>
            <a:ext cx="5487108" cy="3319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205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236</TotalTime>
  <Words>100</Words>
  <Application>Microsoft Office PowerPoint</Application>
  <PresentationFormat>Předvádění na obrazovce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Exekutivní</vt:lpstr>
      <vt:lpstr>C5720 Biochemie </vt:lpstr>
      <vt:lpstr>Obsah</vt:lpstr>
      <vt:lpstr>Aerobní odbourání pyruvátu (laktátu)</vt:lpstr>
      <vt:lpstr>Oxidační dekarboxylace pyruvátu</vt:lpstr>
      <vt:lpstr>Oxidační dekarboxylace pyruvátu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poslucharna</cp:lastModifiedBy>
  <cp:revision>34</cp:revision>
  <dcterms:created xsi:type="dcterms:W3CDTF">2012-05-21T09:08:24Z</dcterms:created>
  <dcterms:modified xsi:type="dcterms:W3CDTF">2016-11-21T10:59:44Z</dcterms:modified>
</cp:coreProperties>
</file>