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1214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36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3015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0951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0820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40740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85057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5217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3697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1959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92547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F4B54-8355-4FB3-B6A3-FAE4F8CAEB12}" type="datetimeFigureOut">
              <a:rPr lang="cs-CZ" smtClean="0"/>
              <a:t>4.12.2018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F5729-E3C8-4D25-858A-E0F3C6E6B22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9511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46497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5863641" cy="610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88118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60648"/>
            <a:ext cx="6228572" cy="59885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856312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Předvádění na obrazovce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4" baseType="lpstr">
      <vt:lpstr>Motiv systému Office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Zboril</dc:creator>
  <cp:lastModifiedBy>Zboril</cp:lastModifiedBy>
  <cp:revision>2</cp:revision>
  <dcterms:created xsi:type="dcterms:W3CDTF">2018-12-04T09:24:24Z</dcterms:created>
  <dcterms:modified xsi:type="dcterms:W3CDTF">2018-12-04T09:29:43Z</dcterms:modified>
</cp:coreProperties>
</file>