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323" r:id="rId3"/>
    <p:sldId id="318" r:id="rId4"/>
    <p:sldId id="319" r:id="rId5"/>
    <p:sldId id="320" r:id="rId6"/>
    <p:sldId id="321" r:id="rId7"/>
    <p:sldId id="324" r:id="rId8"/>
    <p:sldId id="305" r:id="rId9"/>
    <p:sldId id="307" r:id="rId10"/>
    <p:sldId id="306" r:id="rId11"/>
    <p:sldId id="308" r:id="rId12"/>
    <p:sldId id="309" r:id="rId13"/>
    <p:sldId id="311" r:id="rId14"/>
    <p:sldId id="310" r:id="rId15"/>
    <p:sldId id="312" r:id="rId16"/>
    <p:sldId id="313" r:id="rId17"/>
    <p:sldId id="314" r:id="rId18"/>
    <p:sldId id="315" r:id="rId19"/>
    <p:sldId id="316" r:id="rId20"/>
    <p:sldId id="317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7DC"/>
    <a:srgbClr val="00287D"/>
    <a:srgbClr val="F8DAD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66934" autoAdjust="0"/>
  </p:normalViewPr>
  <p:slideViewPr>
    <p:cSldViewPr snapToGrid="0">
      <p:cViewPr varScale="1">
        <p:scale>
          <a:sx n="45" d="100"/>
          <a:sy n="45" d="100"/>
        </p:scale>
        <p:origin x="1906" y="2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84221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92026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10006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21934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60208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55680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8039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30026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65793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16897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38353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15152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53341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16123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72958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95471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1486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40397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89971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94301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en-GB" altLang="cs-CZ" noProof="0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nadpisů</a:t>
            </a:r>
            <a:r>
              <a:rPr lang="en-GB" altLang="cs-CZ" noProof="0" dirty="0"/>
              <a:t>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textu</a:t>
            </a:r>
            <a:r>
              <a:rPr lang="en-GB" altLang="cs-CZ" noProof="0" dirty="0"/>
              <a:t>.</a:t>
            </a:r>
          </a:p>
          <a:p>
            <a:pPr lvl="1"/>
            <a:r>
              <a:rPr lang="en-GB" altLang="cs-CZ" noProof="0" dirty="0" err="1"/>
              <a:t>Druhá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úroveň</a:t>
            </a:r>
            <a:endParaRPr lang="en-GB" altLang="cs-CZ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 txBox="1">
            <a:spLocks noChangeArrowheads="1"/>
          </p:cNvSpPr>
          <p:nvPr/>
        </p:nvSpPr>
        <p:spPr bwMode="auto">
          <a:xfrm>
            <a:off x="6858000" y="6248400"/>
            <a:ext cx="1833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EA4ADC9B-C3B1-4CB1-8B0D-14D528DA44A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7" name="Obdélník 6"/>
          <p:cNvSpPr/>
          <p:nvPr/>
        </p:nvSpPr>
        <p:spPr>
          <a:xfrm>
            <a:off x="7000892" y="0"/>
            <a:ext cx="1643074" cy="685802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78256" y="2526565"/>
            <a:ext cx="61173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8548A00-9D07-4D8D-858E-2E31C824372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6" t="13103" r="52050" b="54755"/>
          <a:stretch/>
        </p:blipFill>
        <p:spPr>
          <a:xfrm>
            <a:off x="6989698" y="1093303"/>
            <a:ext cx="1654268" cy="1590263"/>
          </a:xfrm>
          <a:prstGeom prst="rect">
            <a:avLst/>
          </a:prstGeom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2F5D9F23-5853-4838-9258-E0993EA1610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836" y="6256862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Katerina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Dadakova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, Department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of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Biochemistry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99A2A7A-9C51-4F2E-A17F-09345C05E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628" y="6409259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Figures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adopted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from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Buchanan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et al., </a:t>
            </a:r>
            <a:r>
              <a:rPr lang="en-US" altLang="cs-CZ" sz="1200" dirty="0">
                <a:solidFill>
                  <a:srgbClr val="00287D"/>
                </a:solidFill>
                <a:latin typeface="+mj-lt"/>
              </a:rPr>
              <a:t>Biochemistry &amp; molecular biology of plants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760003" y="675861"/>
            <a:ext cx="1623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Terpenoids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56313571-6839-4DDF-B94A-7EE1E510ECA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9" b="45859"/>
          <a:stretch/>
        </p:blipFill>
        <p:spPr>
          <a:xfrm>
            <a:off x="209550" y="1137526"/>
            <a:ext cx="8724900" cy="255983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1DCCCD4-F337-490B-BB97-5ADD59C9121A}"/>
              </a:ext>
            </a:extLst>
          </p:cNvPr>
          <p:cNvSpPr txBox="1"/>
          <p:nvPr/>
        </p:nvSpPr>
        <p:spPr>
          <a:xfrm>
            <a:off x="209550" y="3697356"/>
            <a:ext cx="8724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Resin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Oil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stored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glandular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Plant latex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1A130FC3-0B6C-4DC0-8B53-7B260C97A18C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9" t="14639" r="17876" b="56595"/>
          <a:stretch/>
        </p:blipFill>
        <p:spPr>
          <a:xfrm>
            <a:off x="556590" y="4150475"/>
            <a:ext cx="1808923" cy="2531824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3F4ED397-4DFB-4672-AD75-4C00AE784844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47835" r="43655" b="23399"/>
          <a:stretch/>
        </p:blipFill>
        <p:spPr>
          <a:xfrm>
            <a:off x="2808858" y="4159022"/>
            <a:ext cx="4552121" cy="253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760003" y="675861"/>
            <a:ext cx="1623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Terpenoids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1B2E2D6-9794-41E9-908E-0F693BD0BCE1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r="13547" b="25613"/>
          <a:stretch/>
        </p:blipFill>
        <p:spPr>
          <a:xfrm>
            <a:off x="809408" y="1137527"/>
            <a:ext cx="7525185" cy="572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30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023002" y="675861"/>
            <a:ext cx="3097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Cyanogenic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glycosides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53E59F6-3B30-4022-A5EF-D57C4AD848F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0" t="4714" r="16052" b="67332"/>
          <a:stretch/>
        </p:blipFill>
        <p:spPr>
          <a:xfrm>
            <a:off x="2246243" y="1114320"/>
            <a:ext cx="6827616" cy="2393097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C698EAA3-88A9-428B-9A9C-05731903DDD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0" t="34262" r="558" b="26822"/>
          <a:stretch/>
        </p:blipFill>
        <p:spPr>
          <a:xfrm>
            <a:off x="1" y="3312942"/>
            <a:ext cx="6698973" cy="354505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AE15A2A-8599-47CE-8747-0E33248A4D7D}"/>
              </a:ext>
            </a:extLst>
          </p:cNvPr>
          <p:cNvSpPr/>
          <p:nvPr/>
        </p:nvSpPr>
        <p:spPr bwMode="auto">
          <a:xfrm>
            <a:off x="0" y="4373217"/>
            <a:ext cx="258417" cy="596348"/>
          </a:xfrm>
          <a:prstGeom prst="rect">
            <a:avLst/>
          </a:prstGeom>
          <a:solidFill>
            <a:srgbClr val="EBE7DC"/>
          </a:solidFill>
          <a:ln w="9525" cap="flat" cmpd="sng" algn="ctr">
            <a:solidFill>
              <a:srgbClr val="EBE7DC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033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023002" y="675861"/>
            <a:ext cx="3097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Cyanogenic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glycosides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3E4A242-2A6A-4FB7-B90E-501A28F844F5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9" t="7515" r="55013" b="83480"/>
          <a:stretch/>
        </p:blipFill>
        <p:spPr>
          <a:xfrm>
            <a:off x="210255" y="1137526"/>
            <a:ext cx="2812747" cy="159026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08AE61B8-0B08-4625-85A7-B5721A1E77ED}"/>
              </a:ext>
            </a:extLst>
          </p:cNvPr>
          <p:cNvSpPr txBox="1"/>
          <p:nvPr/>
        </p:nvSpPr>
        <p:spPr>
          <a:xfrm>
            <a:off x="2459784" y="2120348"/>
            <a:ext cx="3097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Cassava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600" i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Manihot</a:t>
            </a:r>
            <a:r>
              <a:rPr lang="cs-CZ" sz="1600" i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i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esculentum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5DDE0D5-28C3-4742-88A6-343F43007302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1" t="66509" r="40297" b="24561"/>
          <a:stretch/>
        </p:blipFill>
        <p:spPr>
          <a:xfrm>
            <a:off x="210255" y="2922103"/>
            <a:ext cx="3023002" cy="1577009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FE64C06F-8D81-4C30-B5BB-41D0D68BC246}"/>
              </a:ext>
            </a:extLst>
          </p:cNvPr>
          <p:cNvSpPr txBox="1"/>
          <p:nvPr/>
        </p:nvSpPr>
        <p:spPr>
          <a:xfrm>
            <a:off x="2499541" y="4160558"/>
            <a:ext cx="3097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Sorghum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600" i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Sorghum</a:t>
            </a:r>
            <a:r>
              <a:rPr lang="cs-CZ" sz="1600" i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i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bicolor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0B9B3BF1-6A7F-4BF5-96C5-6C9558FD8E3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5" t="25539" r="41133" b="65531"/>
          <a:stretch/>
        </p:blipFill>
        <p:spPr>
          <a:xfrm>
            <a:off x="210255" y="4899991"/>
            <a:ext cx="3023002" cy="157700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46FF1062-5E53-4205-98C8-9A3607799C42}"/>
              </a:ext>
            </a:extLst>
          </p:cNvPr>
          <p:cNvSpPr txBox="1"/>
          <p:nvPr/>
        </p:nvSpPr>
        <p:spPr>
          <a:xfrm>
            <a:off x="2808858" y="6137820"/>
            <a:ext cx="3097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Barley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600" i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Hordeum</a:t>
            </a:r>
            <a:r>
              <a:rPr lang="cs-CZ" sz="1600" i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i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vulgare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86538F38-9E59-449F-8BFC-13E95F2965B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9" t="34995" r="23838" b="54055"/>
          <a:stretch/>
        </p:blipFill>
        <p:spPr>
          <a:xfrm>
            <a:off x="4977498" y="2458902"/>
            <a:ext cx="4174134" cy="1933784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4880B798-D0A5-45AD-9D4E-FEF287D36F46}"/>
              </a:ext>
            </a:extLst>
          </p:cNvPr>
          <p:cNvSpPr txBox="1"/>
          <p:nvPr/>
        </p:nvSpPr>
        <p:spPr>
          <a:xfrm>
            <a:off x="6607715" y="2289625"/>
            <a:ext cx="3097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Almond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600" i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Prunus</a:t>
            </a:r>
            <a:r>
              <a:rPr lang="cs-CZ" sz="1600" i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amygdalus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81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>
            <a:extLst>
              <a:ext uri="{FF2B5EF4-FFF2-40B4-BE49-F238E27FC236}">
                <a16:creationId xmlns:a16="http://schemas.microsoft.com/office/drawing/2014/main" id="{31288E64-3CE5-4209-B0BE-68DF8844A554}"/>
              </a:ext>
            </a:extLst>
          </p:cNvPr>
          <p:cNvGrpSpPr/>
          <p:nvPr/>
        </p:nvGrpSpPr>
        <p:grpSpPr>
          <a:xfrm>
            <a:off x="1689653" y="1137527"/>
            <a:ext cx="7295322" cy="4540994"/>
            <a:chOff x="591362" y="1186859"/>
            <a:chExt cx="7961276" cy="4955519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8B79CC93-21D4-4A64-9E25-F9BADCDB02BC}"/>
                </a:ext>
              </a:extLst>
            </p:cNvPr>
            <p:cNvGrpSpPr/>
            <p:nvPr/>
          </p:nvGrpSpPr>
          <p:grpSpPr>
            <a:xfrm>
              <a:off x="591362" y="1186859"/>
              <a:ext cx="7961276" cy="4955519"/>
              <a:chOff x="0" y="1233590"/>
              <a:chExt cx="7513983" cy="4677102"/>
            </a:xfrm>
          </p:grpSpPr>
          <p:pic>
            <p:nvPicPr>
              <p:cNvPr id="9" name="Picture 1">
                <a:extLst>
                  <a:ext uri="{FF2B5EF4-FFF2-40B4-BE49-F238E27FC236}">
                    <a16:creationId xmlns:a16="http://schemas.microsoft.com/office/drawing/2014/main" id="{48C197C9-8262-4527-9D80-6743E7C57B31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" t="34260" r="38648" b="34766"/>
              <a:stretch/>
            </p:blipFill>
            <p:spPr>
              <a:xfrm>
                <a:off x="0" y="1233590"/>
                <a:ext cx="7513983" cy="2821576"/>
              </a:xfrm>
              <a:prstGeom prst="rect">
                <a:avLst/>
              </a:prstGeom>
            </p:spPr>
          </p:pic>
          <p:pic>
            <p:nvPicPr>
              <p:cNvPr id="10" name="Picture 1">
                <a:extLst>
                  <a:ext uri="{FF2B5EF4-FFF2-40B4-BE49-F238E27FC236}">
                    <a16:creationId xmlns:a16="http://schemas.microsoft.com/office/drawing/2014/main" id="{346F2151-52F4-48F2-98D1-AC6C44D4A4B9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766" t="33802" r="78" b="45808"/>
              <a:stretch/>
            </p:blipFill>
            <p:spPr>
              <a:xfrm>
                <a:off x="6023113" y="4053310"/>
                <a:ext cx="1490870" cy="1857382"/>
              </a:xfrm>
              <a:prstGeom prst="rect">
                <a:avLst/>
              </a:prstGeom>
            </p:spPr>
          </p:pic>
        </p:grp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DE1178FD-1ED9-4A45-9CE4-6A636673FFCB}"/>
                </a:ext>
              </a:extLst>
            </p:cNvPr>
            <p:cNvSpPr/>
            <p:nvPr/>
          </p:nvSpPr>
          <p:spPr bwMode="auto">
            <a:xfrm>
              <a:off x="7752522" y="3478697"/>
              <a:ext cx="800116" cy="492292"/>
            </a:xfrm>
            <a:prstGeom prst="rect">
              <a:avLst/>
            </a:prstGeom>
            <a:solidFill>
              <a:srgbClr val="EBE7DC"/>
            </a:solidFill>
            <a:ln w="9525" cap="flat" cmpd="sng" algn="ctr">
              <a:solidFill>
                <a:srgbClr val="EBE7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023002" y="675861"/>
            <a:ext cx="3097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Cyanogenic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glycosides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13A21C-656B-4AA2-8E1E-5B8DA4CD334E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6" r="26305" b="22545"/>
          <a:stretch/>
        </p:blipFill>
        <p:spPr>
          <a:xfrm>
            <a:off x="1107088" y="3346817"/>
            <a:ext cx="2826994" cy="343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91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558962" y="675861"/>
            <a:ext cx="2026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Glucosinolates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1A2913E2-DBE5-42C8-8E5F-6274672AF77B}"/>
              </a:ext>
            </a:extLst>
          </p:cNvPr>
          <p:cNvGrpSpPr/>
          <p:nvPr/>
        </p:nvGrpSpPr>
        <p:grpSpPr>
          <a:xfrm>
            <a:off x="3814064" y="1279884"/>
            <a:ext cx="5329936" cy="5419090"/>
            <a:chOff x="-5734439" y="186582"/>
            <a:chExt cx="5329936" cy="5419090"/>
          </a:xfrm>
        </p:grpSpPr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4F7D9732-4D93-41C9-A94E-B18FA23E600B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2" t="26596" r="49605" b="21307"/>
            <a:stretch/>
          </p:blipFill>
          <p:spPr>
            <a:xfrm>
              <a:off x="-5734439" y="186582"/>
              <a:ext cx="5329936" cy="5419090"/>
            </a:xfrm>
            <a:prstGeom prst="rect">
              <a:avLst/>
            </a:prstGeom>
          </p:spPr>
        </p:pic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4596AAB8-9CCF-445D-A45A-AC7805EFE9A7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26" t="79192" r="49605" b="10298"/>
            <a:stretch/>
          </p:blipFill>
          <p:spPr>
            <a:xfrm>
              <a:off x="-1828800" y="4512364"/>
              <a:ext cx="1424297" cy="1093308"/>
            </a:xfrm>
            <a:prstGeom prst="rect">
              <a:avLst/>
            </a:prstGeom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15D24E16-FC36-41BA-A642-FE96E62164B1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80" t="82112" r="59300" b="13929"/>
            <a:stretch/>
          </p:blipFill>
          <p:spPr>
            <a:xfrm>
              <a:off x="-3218978" y="5119908"/>
              <a:ext cx="1613540" cy="411847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A14800A5-2510-44A6-81DB-9E1F88ABA478}"/>
                </a:ext>
              </a:extLst>
            </p:cNvPr>
            <p:cNvSpPr/>
            <p:nvPr/>
          </p:nvSpPr>
          <p:spPr bwMode="auto">
            <a:xfrm>
              <a:off x="-2206487" y="4512364"/>
              <a:ext cx="377687" cy="607544"/>
            </a:xfrm>
            <a:prstGeom prst="rect">
              <a:avLst/>
            </a:prstGeom>
            <a:solidFill>
              <a:srgbClr val="EBE7DC"/>
            </a:solidFill>
            <a:ln w="9525" cap="flat" cmpd="sng" algn="ctr">
              <a:solidFill>
                <a:srgbClr val="EBE7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15" name="Picture 1">
            <a:extLst>
              <a:ext uri="{FF2B5EF4-FFF2-40B4-BE49-F238E27FC236}">
                <a16:creationId xmlns:a16="http://schemas.microsoft.com/office/drawing/2014/main" id="{A8563043-B497-4E46-A34A-DE86033FE82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5" t="3271" r="51616" b="73467"/>
          <a:stretch/>
        </p:blipFill>
        <p:spPr>
          <a:xfrm>
            <a:off x="516835" y="1221502"/>
            <a:ext cx="4512365" cy="24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03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558962" y="675861"/>
            <a:ext cx="2026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Glucosinolates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ECD8DBE-7FB6-4182-8920-EBE66631185B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22852"/>
          <a:stretch/>
        </p:blipFill>
        <p:spPr>
          <a:xfrm>
            <a:off x="209550" y="1412491"/>
            <a:ext cx="8724900" cy="451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75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id="{BC267DA1-EE36-4169-AA16-24CC740A4E1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8" t="39497" r="19243" b="17944"/>
          <a:stretch/>
        </p:blipFill>
        <p:spPr>
          <a:xfrm>
            <a:off x="5124409" y="4790661"/>
            <a:ext cx="4048379" cy="206733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54648F9-C3FA-4BB2-8A16-24AFF1EF5CF4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t="36336" r="21431" b="17944"/>
          <a:stretch/>
        </p:blipFill>
        <p:spPr>
          <a:xfrm>
            <a:off x="2184958" y="4469056"/>
            <a:ext cx="3721285" cy="218022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DB071E8-FFDB-400F-93A8-AE3DEE4E8EEA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t="4713" r="5573" b="30521"/>
          <a:stretch/>
        </p:blipFill>
        <p:spPr>
          <a:xfrm>
            <a:off x="3597554" y="1229118"/>
            <a:ext cx="5606080" cy="3034911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E16E1140-EAE1-4C93-85A9-93AEFACF846C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7" t="29538" r="13319" b="26534"/>
          <a:stretch/>
        </p:blipFill>
        <p:spPr>
          <a:xfrm>
            <a:off x="1" y="1043240"/>
            <a:ext cx="4280991" cy="200378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886577" y="675861"/>
            <a:ext cx="1370847" cy="4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Alkaloids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2EB8613E-6D28-416F-974D-46076F5D3649}"/>
              </a:ext>
            </a:extLst>
          </p:cNvPr>
          <p:cNvGrpSpPr/>
          <p:nvPr/>
        </p:nvGrpSpPr>
        <p:grpSpPr>
          <a:xfrm>
            <a:off x="-19877" y="3139439"/>
            <a:ext cx="4127739" cy="2521379"/>
            <a:chOff x="-6888460" y="950825"/>
            <a:chExt cx="4178442" cy="2552350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16C64FB3-04D9-4F83-9A50-27B0ACCE0708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31" r="62437" b="66411"/>
            <a:stretch/>
          </p:blipFill>
          <p:spPr>
            <a:xfrm>
              <a:off x="-6888460" y="950825"/>
              <a:ext cx="1879138" cy="2543367"/>
            </a:xfrm>
            <a:prstGeom prst="rect">
              <a:avLst/>
            </a:prstGeom>
          </p:spPr>
        </p:pic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749C8ECD-05B2-4C2D-9A6A-67556D002779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32" r="18114" b="66411"/>
            <a:stretch/>
          </p:blipFill>
          <p:spPr>
            <a:xfrm>
              <a:off x="-5009322" y="959808"/>
              <a:ext cx="2299304" cy="2543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4144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886577" y="675861"/>
            <a:ext cx="1370847" cy="4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Alkaloids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57CF41C-02D0-4A74-8884-2DFA00C8432C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3272" r="50456" b="78068"/>
          <a:stretch/>
        </p:blipFill>
        <p:spPr>
          <a:xfrm>
            <a:off x="2889596" y="1194935"/>
            <a:ext cx="5995987" cy="1993174"/>
          </a:xfrm>
          <a:prstGeom prst="rect">
            <a:avLst/>
          </a:prstGeom>
        </p:spPr>
      </p:pic>
      <p:grpSp>
        <p:nvGrpSpPr>
          <p:cNvPr id="30" name="Skupina 29">
            <a:extLst>
              <a:ext uri="{FF2B5EF4-FFF2-40B4-BE49-F238E27FC236}">
                <a16:creationId xmlns:a16="http://schemas.microsoft.com/office/drawing/2014/main" id="{C4886193-830E-418B-AC6C-A57BBBB4A16A}"/>
              </a:ext>
            </a:extLst>
          </p:cNvPr>
          <p:cNvGrpSpPr/>
          <p:nvPr/>
        </p:nvGrpSpPr>
        <p:grpSpPr>
          <a:xfrm>
            <a:off x="-2558" y="3389609"/>
            <a:ext cx="5900698" cy="3468391"/>
            <a:chOff x="1" y="3345695"/>
            <a:chExt cx="5900698" cy="3468391"/>
          </a:xfrm>
        </p:grpSpPr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228B6BE8-E4D3-4D7B-9512-5BF1E488F92E}"/>
                </a:ext>
              </a:extLst>
            </p:cNvPr>
            <p:cNvGrpSpPr/>
            <p:nvPr/>
          </p:nvGrpSpPr>
          <p:grpSpPr>
            <a:xfrm>
              <a:off x="2" y="3345695"/>
              <a:ext cx="5900697" cy="3468391"/>
              <a:chOff x="-8414063" y="50496"/>
              <a:chExt cx="10617010" cy="6240608"/>
            </a:xfrm>
          </p:grpSpPr>
          <p:grpSp>
            <p:nvGrpSpPr>
              <p:cNvPr id="7" name="Skupina 6">
                <a:extLst>
                  <a:ext uri="{FF2B5EF4-FFF2-40B4-BE49-F238E27FC236}">
                    <a16:creationId xmlns:a16="http://schemas.microsoft.com/office/drawing/2014/main" id="{564E01E4-D3CD-4C7D-AC38-668E9817E192}"/>
                  </a:ext>
                </a:extLst>
              </p:cNvPr>
              <p:cNvGrpSpPr/>
              <p:nvPr/>
            </p:nvGrpSpPr>
            <p:grpSpPr>
              <a:xfrm>
                <a:off x="-8414063" y="50496"/>
                <a:ext cx="10617010" cy="6240608"/>
                <a:chOff x="2" y="3083601"/>
                <a:chExt cx="2836546" cy="1667303"/>
              </a:xfrm>
            </p:grpSpPr>
            <p:pic>
              <p:nvPicPr>
                <p:cNvPr id="18" name="Picture 1">
                  <a:extLst>
                    <a:ext uri="{FF2B5EF4-FFF2-40B4-BE49-F238E27FC236}">
                      <a16:creationId xmlns:a16="http://schemas.microsoft.com/office/drawing/2014/main" id="{2B68A0CC-E6BA-43D3-B183-2020F91DFBFC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849" t="3271" r="63215" b="71000"/>
                <a:stretch/>
              </p:blipFill>
              <p:spPr>
                <a:xfrm>
                  <a:off x="2" y="3083601"/>
                  <a:ext cx="954156" cy="1667303"/>
                </a:xfrm>
                <a:prstGeom prst="rect">
                  <a:avLst/>
                </a:prstGeom>
              </p:spPr>
            </p:pic>
            <p:pic>
              <p:nvPicPr>
                <p:cNvPr id="19" name="Picture 1">
                  <a:extLst>
                    <a:ext uri="{FF2B5EF4-FFF2-40B4-BE49-F238E27FC236}">
                      <a16:creationId xmlns:a16="http://schemas.microsoft.com/office/drawing/2014/main" id="{6A9266F3-D24A-4AB9-AB08-7D35E774123B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575" t="3270" r="25850" b="71000"/>
                <a:stretch/>
              </p:blipFill>
              <p:spPr>
                <a:xfrm>
                  <a:off x="954158" y="3083601"/>
                  <a:ext cx="1882390" cy="1667303"/>
                </a:xfrm>
                <a:prstGeom prst="rect">
                  <a:avLst/>
                </a:prstGeom>
              </p:spPr>
            </p:pic>
          </p:grpSp>
          <p:sp>
            <p:nvSpPr>
              <p:cNvPr id="12" name="Obdélník 11">
                <a:extLst>
                  <a:ext uri="{FF2B5EF4-FFF2-40B4-BE49-F238E27FC236}">
                    <a16:creationId xmlns:a16="http://schemas.microsoft.com/office/drawing/2014/main" id="{7FA0C40E-9760-4731-937F-69C279771FBC}"/>
                  </a:ext>
                </a:extLst>
              </p:cNvPr>
              <p:cNvSpPr/>
              <p:nvPr/>
            </p:nvSpPr>
            <p:spPr bwMode="auto">
              <a:xfrm>
                <a:off x="-1676442" y="4906549"/>
                <a:ext cx="3818648" cy="1381608"/>
              </a:xfrm>
              <a:prstGeom prst="rect">
                <a:avLst/>
              </a:prstGeom>
              <a:solidFill>
                <a:srgbClr val="EBE7DC"/>
              </a:solidFill>
              <a:ln w="9525" cap="flat" cmpd="sng" algn="ctr">
                <a:solidFill>
                  <a:srgbClr val="EBE7D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8956F1E2-8CD2-4D4E-87D5-DD8F21777F81}"/>
                  </a:ext>
                </a:extLst>
              </p:cNvPr>
              <p:cNvSpPr/>
              <p:nvPr/>
            </p:nvSpPr>
            <p:spPr bwMode="auto">
              <a:xfrm>
                <a:off x="-5068957" y="50928"/>
                <a:ext cx="695740" cy="794262"/>
              </a:xfrm>
              <a:prstGeom prst="rect">
                <a:avLst/>
              </a:prstGeom>
              <a:solidFill>
                <a:srgbClr val="EBE7DC"/>
              </a:solidFill>
              <a:ln w="9525" cap="flat" cmpd="sng" algn="ctr">
                <a:solidFill>
                  <a:srgbClr val="EBE7D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EF972F0B-AD36-4A66-8B34-931DB8BBECF4}"/>
                  </a:ext>
                </a:extLst>
              </p:cNvPr>
              <p:cNvSpPr/>
              <p:nvPr/>
            </p:nvSpPr>
            <p:spPr bwMode="auto">
              <a:xfrm>
                <a:off x="-6003826" y="1012488"/>
                <a:ext cx="1391478" cy="1546246"/>
              </a:xfrm>
              <a:prstGeom prst="rect">
                <a:avLst/>
              </a:prstGeom>
              <a:solidFill>
                <a:srgbClr val="EBE7DC"/>
              </a:solidFill>
              <a:ln w="9525" cap="flat" cmpd="sng" algn="ctr">
                <a:solidFill>
                  <a:srgbClr val="EBE7D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22" name="Obdélník 21">
                <a:extLst>
                  <a:ext uri="{FF2B5EF4-FFF2-40B4-BE49-F238E27FC236}">
                    <a16:creationId xmlns:a16="http://schemas.microsoft.com/office/drawing/2014/main" id="{7624E8FC-67F2-4844-A66B-C8FE04C3A82D}"/>
                  </a:ext>
                </a:extLst>
              </p:cNvPr>
              <p:cNvSpPr/>
              <p:nvPr/>
            </p:nvSpPr>
            <p:spPr bwMode="auto">
              <a:xfrm>
                <a:off x="-5421312" y="2047462"/>
                <a:ext cx="821748" cy="834888"/>
              </a:xfrm>
              <a:prstGeom prst="rect">
                <a:avLst/>
              </a:prstGeom>
              <a:solidFill>
                <a:srgbClr val="EBE7DC"/>
              </a:solidFill>
              <a:ln w="9525" cap="flat" cmpd="sng" algn="ctr">
                <a:solidFill>
                  <a:srgbClr val="EBE7D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23" name="Obdélník 22">
                <a:extLst>
                  <a:ext uri="{FF2B5EF4-FFF2-40B4-BE49-F238E27FC236}">
                    <a16:creationId xmlns:a16="http://schemas.microsoft.com/office/drawing/2014/main" id="{987ED496-D5F7-4060-95EC-65E94C2A9B25}"/>
                  </a:ext>
                </a:extLst>
              </p:cNvPr>
              <p:cNvSpPr/>
              <p:nvPr/>
            </p:nvSpPr>
            <p:spPr bwMode="auto">
              <a:xfrm>
                <a:off x="-5068957" y="447627"/>
                <a:ext cx="695740" cy="397131"/>
              </a:xfrm>
              <a:prstGeom prst="rect">
                <a:avLst/>
              </a:prstGeom>
              <a:solidFill>
                <a:srgbClr val="EBE7DC"/>
              </a:solidFill>
              <a:ln w="9525" cap="flat" cmpd="sng" algn="ctr">
                <a:solidFill>
                  <a:srgbClr val="EBE7D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24" name="Obdélník 23">
                <a:extLst>
                  <a:ext uri="{FF2B5EF4-FFF2-40B4-BE49-F238E27FC236}">
                    <a16:creationId xmlns:a16="http://schemas.microsoft.com/office/drawing/2014/main" id="{3E1EB0CC-677F-4B72-BF03-334647746A9C}"/>
                  </a:ext>
                </a:extLst>
              </p:cNvPr>
              <p:cNvSpPr/>
              <p:nvPr/>
            </p:nvSpPr>
            <p:spPr bwMode="auto">
              <a:xfrm>
                <a:off x="-4842718" y="2444592"/>
                <a:ext cx="886944" cy="1149115"/>
              </a:xfrm>
              <a:prstGeom prst="rect">
                <a:avLst/>
              </a:prstGeom>
              <a:solidFill>
                <a:srgbClr val="EBE7DC"/>
              </a:solidFill>
              <a:ln w="9525" cap="flat" cmpd="sng" algn="ctr">
                <a:solidFill>
                  <a:srgbClr val="EBE7D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25" name="Obdélník 24">
                <a:extLst>
                  <a:ext uri="{FF2B5EF4-FFF2-40B4-BE49-F238E27FC236}">
                    <a16:creationId xmlns:a16="http://schemas.microsoft.com/office/drawing/2014/main" id="{94251F2F-9A25-4997-A020-647CE77A4CA2}"/>
                  </a:ext>
                </a:extLst>
              </p:cNvPr>
              <p:cNvSpPr/>
              <p:nvPr/>
            </p:nvSpPr>
            <p:spPr bwMode="auto">
              <a:xfrm>
                <a:off x="-5327374" y="3593707"/>
                <a:ext cx="834887" cy="658981"/>
              </a:xfrm>
              <a:prstGeom prst="rect">
                <a:avLst/>
              </a:prstGeom>
              <a:solidFill>
                <a:srgbClr val="EBE7DC"/>
              </a:solidFill>
              <a:ln w="9525" cap="flat" cmpd="sng" algn="ctr">
                <a:solidFill>
                  <a:srgbClr val="EBE7D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26" name="Obdélník 25">
                <a:extLst>
                  <a:ext uri="{FF2B5EF4-FFF2-40B4-BE49-F238E27FC236}">
                    <a16:creationId xmlns:a16="http://schemas.microsoft.com/office/drawing/2014/main" id="{0FD0CE05-DB42-42E7-B08E-010CC19992F9}"/>
                  </a:ext>
                </a:extLst>
              </p:cNvPr>
              <p:cNvSpPr/>
              <p:nvPr/>
            </p:nvSpPr>
            <p:spPr bwMode="auto">
              <a:xfrm>
                <a:off x="-5068957" y="5287617"/>
                <a:ext cx="576470" cy="606356"/>
              </a:xfrm>
              <a:prstGeom prst="rect">
                <a:avLst/>
              </a:prstGeom>
              <a:solidFill>
                <a:srgbClr val="EBE7DC"/>
              </a:solidFill>
              <a:ln w="9525" cap="flat" cmpd="sng" algn="ctr">
                <a:solidFill>
                  <a:srgbClr val="EBE7D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FA168B72-2539-4421-A2EB-6A4702ECAB71}"/>
                </a:ext>
              </a:extLst>
            </p:cNvPr>
            <p:cNvSpPr/>
            <p:nvPr/>
          </p:nvSpPr>
          <p:spPr bwMode="auto">
            <a:xfrm>
              <a:off x="1" y="4055165"/>
              <a:ext cx="1273925" cy="684553"/>
            </a:xfrm>
            <a:prstGeom prst="rect">
              <a:avLst/>
            </a:prstGeom>
            <a:solidFill>
              <a:srgbClr val="EBE7DC"/>
            </a:solidFill>
            <a:ln w="9525" cap="flat" cmpd="sng" algn="ctr">
              <a:solidFill>
                <a:srgbClr val="EBE7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112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CBC2230E-9B2E-486B-AD4D-D9E18456D5E1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r="30634" b="28067"/>
          <a:stretch/>
        </p:blipFill>
        <p:spPr>
          <a:xfrm>
            <a:off x="5400116" y="3712782"/>
            <a:ext cx="2329736" cy="314521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28" name="Picture 1">
            <a:extLst>
              <a:ext uri="{FF2B5EF4-FFF2-40B4-BE49-F238E27FC236}">
                <a16:creationId xmlns:a16="http://schemas.microsoft.com/office/drawing/2014/main" id="{D10B0ED7-CAE2-469D-83A6-E4DAD060826E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1" t="14876" b="28988"/>
          <a:stretch/>
        </p:blipFill>
        <p:spPr>
          <a:xfrm>
            <a:off x="4472609" y="954160"/>
            <a:ext cx="4461840" cy="3122933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795A0606-BC2E-450F-B668-209B30D086F4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r="11952" b="18557"/>
          <a:stretch/>
        </p:blipFill>
        <p:spPr>
          <a:xfrm>
            <a:off x="9939" y="2330247"/>
            <a:ext cx="4909930" cy="38912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886577" y="675861"/>
            <a:ext cx="1370847" cy="4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Alkaloids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22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2314421" y="675861"/>
            <a:ext cx="4515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Diversity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plant natural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D4524C7-A834-4365-8E17-9D847300268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t="-36" r="7380" b="18251"/>
          <a:stretch/>
        </p:blipFill>
        <p:spPr>
          <a:xfrm>
            <a:off x="863600" y="1182262"/>
            <a:ext cx="7416800" cy="52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52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886577" y="675861"/>
            <a:ext cx="1370847" cy="4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Alkaloids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D2673D0-F44A-41D4-911F-20EF8F282A8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1" r="17420" b="27453"/>
          <a:stretch/>
        </p:blipFill>
        <p:spPr>
          <a:xfrm>
            <a:off x="196548" y="1152939"/>
            <a:ext cx="6604052" cy="536713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A080B5E-AAA9-4051-8720-D1C1BB5D7CE2}"/>
              </a:ext>
            </a:extLst>
          </p:cNvPr>
          <p:cNvSpPr txBox="1"/>
          <p:nvPr/>
        </p:nvSpPr>
        <p:spPr>
          <a:xfrm>
            <a:off x="6147924" y="1590261"/>
            <a:ext cx="273316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yeast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engineered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combination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plant and animal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isoquinoline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alkaloids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Single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batch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co-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yeast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bacterium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5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165802" y="675861"/>
            <a:ext cx="2812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Phenolic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FFDFD9D9-3159-433B-AC33-43735F8DF80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3" t="24386" r="31545" b="36043"/>
          <a:stretch/>
        </p:blipFill>
        <p:spPr>
          <a:xfrm>
            <a:off x="437322" y="1591396"/>
            <a:ext cx="3200400" cy="256429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52287C4-BDAA-4ADD-A240-3CDEEC6C75DC}"/>
              </a:ext>
            </a:extLst>
          </p:cNvPr>
          <p:cNvSpPr txBox="1"/>
          <p:nvPr/>
        </p:nvSpPr>
        <p:spPr>
          <a:xfrm>
            <a:off x="4045603" y="2265097"/>
            <a:ext cx="465413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subclasses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phenolic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flavonoids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flavones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flavonols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flavanones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anthocyanidins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isoflavones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chalcones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stilbenes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coumarins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furanocoumarins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lignins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lignans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naphta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anthraquinones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diarylheptanoids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165802" y="675861"/>
            <a:ext cx="2812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Phenolic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151EBAF-EEC9-4B42-ADFE-5C3F54104BA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r="21432" b="18557"/>
          <a:stretch/>
        </p:blipFill>
        <p:spPr>
          <a:xfrm>
            <a:off x="3613349" y="1075108"/>
            <a:ext cx="5267739" cy="563049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C904C00-6341-49E5-A176-4A15A1B8BFF2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3" t="3992" r="40887" b="39888"/>
          <a:stretch/>
        </p:blipFill>
        <p:spPr>
          <a:xfrm>
            <a:off x="767163" y="1075108"/>
            <a:ext cx="2174865" cy="56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71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165802" y="675861"/>
            <a:ext cx="2812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Phenolic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A472852-0845-40E4-9468-226618721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83" t="30483" r="16739" b="27778"/>
          <a:stretch/>
        </p:blipFill>
        <p:spPr>
          <a:xfrm>
            <a:off x="178904" y="1114318"/>
            <a:ext cx="8751409" cy="300048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098AF30-5A6C-4CF3-8506-836C14B502D7}"/>
              </a:ext>
            </a:extLst>
          </p:cNvPr>
          <p:cNvSpPr txBox="1"/>
          <p:nvPr/>
        </p:nvSpPr>
        <p:spPr>
          <a:xfrm>
            <a:off x="4252168" y="5806725"/>
            <a:ext cx="281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Flavonoids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B358D6E-3AF8-4CB0-A992-20DE401000A8}"/>
              </a:ext>
            </a:extLst>
          </p:cNvPr>
          <p:cNvGrpSpPr/>
          <p:nvPr/>
        </p:nvGrpSpPr>
        <p:grpSpPr>
          <a:xfrm>
            <a:off x="477079" y="3696268"/>
            <a:ext cx="6718852" cy="3161732"/>
            <a:chOff x="0" y="3355016"/>
            <a:chExt cx="7444032" cy="3502984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D7F15F5D-FA5B-49CA-BADE-F935E4679038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3" t="30380" r="39671" b="19171"/>
            <a:stretch/>
          </p:blipFill>
          <p:spPr>
            <a:xfrm>
              <a:off x="0" y="3588837"/>
              <a:ext cx="3684105" cy="3269163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2B1C5908-32C0-4F8B-AA62-D29F29058017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25" r="18331" b="70314"/>
            <a:stretch/>
          </p:blipFill>
          <p:spPr>
            <a:xfrm>
              <a:off x="2048210" y="3355016"/>
              <a:ext cx="5395822" cy="1923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3314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165802" y="675861"/>
            <a:ext cx="2812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Phenolic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FE86E50-0264-44A0-918C-83FFE4987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35" t="19348" r="59661" b="5657"/>
          <a:stretch/>
        </p:blipFill>
        <p:spPr>
          <a:xfrm>
            <a:off x="223520" y="1228028"/>
            <a:ext cx="2937126" cy="53626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270DA8B-ADE6-4655-84C9-36B240510B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57" t="14638" r="61739" b="15411"/>
          <a:stretch/>
        </p:blipFill>
        <p:spPr>
          <a:xfrm>
            <a:off x="3160646" y="1208150"/>
            <a:ext cx="2876069" cy="531192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0F3FD6D-B122-4ABB-BCD1-CD4709CDDD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48" t="14251" r="63261" b="54444"/>
          <a:stretch/>
        </p:blipFill>
        <p:spPr>
          <a:xfrm>
            <a:off x="6036715" y="1228028"/>
            <a:ext cx="2908505" cy="228727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F4B8CE6-7445-4057-B8FE-9DA4686139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48" t="39971" r="62391" b="38506"/>
          <a:stretch/>
        </p:blipFill>
        <p:spPr>
          <a:xfrm>
            <a:off x="6036714" y="3503844"/>
            <a:ext cx="2908505" cy="151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03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F2697612-C2CF-48C9-92D9-9DC47833E733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r="37423" b="8844"/>
          <a:stretch/>
        </p:blipFill>
        <p:spPr>
          <a:xfrm>
            <a:off x="2309685" y="950913"/>
            <a:ext cx="4754880" cy="590708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165802" y="675861"/>
            <a:ext cx="2812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Phenolic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1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760003" y="675861"/>
            <a:ext cx="1623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Terpenoids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3DBAB78-5BB1-46B1-8698-72BD27A0203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0" t="27147" r="14914" b="44018"/>
          <a:stretch/>
        </p:blipFill>
        <p:spPr>
          <a:xfrm>
            <a:off x="1480930" y="1137526"/>
            <a:ext cx="6182139" cy="1868556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EF855D4C-9257-470A-B2D8-A62027DF71E0}"/>
              </a:ext>
            </a:extLst>
          </p:cNvPr>
          <p:cNvGrpSpPr/>
          <p:nvPr/>
        </p:nvGrpSpPr>
        <p:grpSpPr>
          <a:xfrm>
            <a:off x="209550" y="3006082"/>
            <a:ext cx="8724900" cy="3836504"/>
            <a:chOff x="209550" y="3006082"/>
            <a:chExt cx="8724900" cy="383650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BFCFA27E-B52C-4E6A-9FDA-09079AEDF98B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89" b="29908"/>
            <a:stretch/>
          </p:blipFill>
          <p:spPr>
            <a:xfrm>
              <a:off x="209550" y="3006082"/>
              <a:ext cx="8724900" cy="3836504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CF18CBFF-3967-4A12-A08C-BAA657AF4777}"/>
                </a:ext>
              </a:extLst>
            </p:cNvPr>
            <p:cNvSpPr/>
            <p:nvPr/>
          </p:nvSpPr>
          <p:spPr bwMode="auto">
            <a:xfrm>
              <a:off x="5585791" y="3165106"/>
              <a:ext cx="2246244" cy="1267744"/>
            </a:xfrm>
            <a:prstGeom prst="rect">
              <a:avLst/>
            </a:prstGeom>
            <a:solidFill>
              <a:srgbClr val="EBE7DC"/>
            </a:solidFill>
            <a:ln w="9525" cap="flat" cmpd="sng" algn="ctr">
              <a:solidFill>
                <a:srgbClr val="EBE7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FF3BB7F8-7C37-4C8A-B920-DC77E49141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50026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4565" y="13985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760003" y="675861"/>
            <a:ext cx="1623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Terpenoids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8AA5D9E-7413-4E22-91A1-7B6563223F4A}"/>
              </a:ext>
            </a:extLst>
          </p:cNvPr>
          <p:cNvSpPr txBox="1"/>
          <p:nvPr/>
        </p:nvSpPr>
        <p:spPr>
          <a:xfrm>
            <a:off x="274681" y="1515208"/>
            <a:ext cx="348532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Terpenoid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biosynthesis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Biosynthesis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basic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five-carbon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Repetitive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cs-CZ" sz="20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parent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skeletons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terpenoid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skeletons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9D72586C-1E5B-41B6-B365-12210BA763A1}"/>
              </a:ext>
            </a:extLst>
          </p:cNvPr>
          <p:cNvGrpSpPr/>
          <p:nvPr/>
        </p:nvGrpSpPr>
        <p:grpSpPr>
          <a:xfrm>
            <a:off x="4094922" y="1749284"/>
            <a:ext cx="4631635" cy="1848678"/>
            <a:chOff x="4094922" y="1610139"/>
            <a:chExt cx="4631635" cy="1848678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2E13DDE4-D101-4B43-AC84-13C110427297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9" t="77338" r="50667" b="11025"/>
            <a:stretch/>
          </p:blipFill>
          <p:spPr>
            <a:xfrm>
              <a:off x="4094922" y="1610139"/>
              <a:ext cx="4631635" cy="1848678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36E67554-956B-431D-A5C6-292FD99D7E17}"/>
                </a:ext>
              </a:extLst>
            </p:cNvPr>
            <p:cNvSpPr/>
            <p:nvPr/>
          </p:nvSpPr>
          <p:spPr bwMode="auto">
            <a:xfrm>
              <a:off x="4830417" y="1610139"/>
              <a:ext cx="1451113" cy="178904"/>
            </a:xfrm>
            <a:prstGeom prst="rect">
              <a:avLst/>
            </a:prstGeom>
            <a:solidFill>
              <a:srgbClr val="EBE7DC"/>
            </a:solidFill>
            <a:ln w="9525" cap="flat" cmpd="sng" algn="ctr">
              <a:solidFill>
                <a:srgbClr val="EBE7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74CB7622-5447-4709-A074-68FFBBA5FCD0}"/>
                </a:ext>
              </a:extLst>
            </p:cNvPr>
            <p:cNvSpPr/>
            <p:nvPr/>
          </p:nvSpPr>
          <p:spPr bwMode="auto">
            <a:xfrm>
              <a:off x="4094922" y="2300038"/>
              <a:ext cx="993913" cy="502797"/>
            </a:xfrm>
            <a:prstGeom prst="rect">
              <a:avLst/>
            </a:prstGeom>
            <a:solidFill>
              <a:srgbClr val="EBE7DC"/>
            </a:solidFill>
            <a:ln w="9525" cap="flat" cmpd="sng" algn="ctr">
              <a:solidFill>
                <a:srgbClr val="EBE7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D2A3AA79-90F7-4A11-BCF6-2A66C12F0D19}"/>
                </a:ext>
              </a:extLst>
            </p:cNvPr>
            <p:cNvSpPr/>
            <p:nvPr/>
          </p:nvSpPr>
          <p:spPr bwMode="auto">
            <a:xfrm>
              <a:off x="4651513" y="2802835"/>
              <a:ext cx="178904" cy="178904"/>
            </a:xfrm>
            <a:prstGeom prst="rect">
              <a:avLst/>
            </a:prstGeom>
            <a:solidFill>
              <a:srgbClr val="EBE7DC"/>
            </a:solidFill>
            <a:ln w="9525" cap="flat" cmpd="sng" algn="ctr">
              <a:solidFill>
                <a:srgbClr val="EBE7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DDD09E36-98B0-406D-BC23-C9ADA8743DDF}"/>
              </a:ext>
            </a:extLst>
          </p:cNvPr>
          <p:cNvGrpSpPr/>
          <p:nvPr/>
        </p:nvGrpSpPr>
        <p:grpSpPr>
          <a:xfrm>
            <a:off x="3921163" y="4101169"/>
            <a:ext cx="5202959" cy="1717835"/>
            <a:chOff x="3921163" y="4061415"/>
            <a:chExt cx="5202959" cy="1717835"/>
          </a:xfrm>
        </p:grpSpPr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A040B1C0-15C9-4D26-BA54-B28B71EECE55}"/>
                </a:ext>
              </a:extLst>
            </p:cNvPr>
            <p:cNvGrpSpPr/>
            <p:nvPr/>
          </p:nvGrpSpPr>
          <p:grpSpPr>
            <a:xfrm>
              <a:off x="3921163" y="4061415"/>
              <a:ext cx="5202959" cy="1073426"/>
              <a:chOff x="3921163" y="4061415"/>
              <a:chExt cx="5202959" cy="1073426"/>
            </a:xfrm>
          </p:grpSpPr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4162DF16-5E05-44E1-89D8-76E4F59AA265}"/>
                  </a:ext>
                </a:extLst>
              </p:cNvPr>
              <p:cNvGrpSpPr/>
              <p:nvPr/>
            </p:nvGrpSpPr>
            <p:grpSpPr>
              <a:xfrm>
                <a:off x="3921163" y="4061415"/>
                <a:ext cx="5202959" cy="1073426"/>
                <a:chOff x="3978343" y="3731275"/>
                <a:chExt cx="5202959" cy="1073426"/>
              </a:xfrm>
            </p:grpSpPr>
            <p:pic>
              <p:nvPicPr>
                <p:cNvPr id="12" name="Picture 2">
                  <a:extLst>
                    <a:ext uri="{FF2B5EF4-FFF2-40B4-BE49-F238E27FC236}">
                      <a16:creationId xmlns:a16="http://schemas.microsoft.com/office/drawing/2014/main" id="{8F506B2E-D2E0-466C-9D22-84FDEA3D25BE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0" t="28067" r="79618" b="55368"/>
                <a:stretch/>
              </p:blipFill>
              <p:spPr>
                <a:xfrm>
                  <a:off x="3978343" y="3731275"/>
                  <a:ext cx="1704147" cy="1073426"/>
                </a:xfrm>
                <a:prstGeom prst="rect">
                  <a:avLst/>
                </a:prstGeom>
              </p:spPr>
            </p:pic>
            <p:pic>
              <p:nvPicPr>
                <p:cNvPr id="13" name="Picture 2">
                  <a:extLst>
                    <a:ext uri="{FF2B5EF4-FFF2-40B4-BE49-F238E27FC236}">
                      <a16:creationId xmlns:a16="http://schemas.microsoft.com/office/drawing/2014/main" id="{3EFD10D4-CD73-4DB3-B7DF-F2D14CDD5458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9" t="26496" r="42709" b="57860"/>
                <a:stretch/>
              </p:blipFill>
              <p:spPr>
                <a:xfrm>
                  <a:off x="5682171" y="3731275"/>
                  <a:ext cx="1704147" cy="1013792"/>
                </a:xfrm>
                <a:prstGeom prst="rect">
                  <a:avLst/>
                </a:prstGeom>
              </p:spPr>
            </p:pic>
            <p:pic>
              <p:nvPicPr>
                <p:cNvPr id="14" name="Picture 2">
                  <a:extLst>
                    <a:ext uri="{FF2B5EF4-FFF2-40B4-BE49-F238E27FC236}">
                      <a16:creationId xmlns:a16="http://schemas.microsoft.com/office/drawing/2014/main" id="{3791FE8F-3800-48B9-BD45-65C556D2C211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010" t="28123" r="790" b="56136"/>
                <a:stretch/>
              </p:blipFill>
              <p:spPr>
                <a:xfrm>
                  <a:off x="6895302" y="3784659"/>
                  <a:ext cx="2286000" cy="1020041"/>
                </a:xfrm>
                <a:prstGeom prst="rect">
                  <a:avLst/>
                </a:prstGeom>
              </p:spPr>
            </p:pic>
            <p:sp>
              <p:nvSpPr>
                <p:cNvPr id="15" name="Obdélník 14">
                  <a:extLst>
                    <a:ext uri="{FF2B5EF4-FFF2-40B4-BE49-F238E27FC236}">
                      <a16:creationId xmlns:a16="http://schemas.microsoft.com/office/drawing/2014/main" id="{2DB2F827-E438-4468-A072-E5468A8B697E}"/>
                    </a:ext>
                  </a:extLst>
                </p:cNvPr>
                <p:cNvSpPr/>
                <p:nvPr/>
              </p:nvSpPr>
              <p:spPr bwMode="auto">
                <a:xfrm>
                  <a:off x="6698974" y="4434032"/>
                  <a:ext cx="206567" cy="370669"/>
                </a:xfrm>
                <a:prstGeom prst="rect">
                  <a:avLst/>
                </a:prstGeom>
                <a:solidFill>
                  <a:srgbClr val="EBE7DC"/>
                </a:solidFill>
                <a:ln w="9525" cap="flat" cmpd="sng" algn="ctr">
                  <a:solidFill>
                    <a:srgbClr val="EBE7D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</p:grpSp>
          <p:cxnSp>
            <p:nvCxnSpPr>
              <p:cNvPr id="18" name="Přímá spojnice 17">
                <a:extLst>
                  <a:ext uri="{FF2B5EF4-FFF2-40B4-BE49-F238E27FC236}">
                    <a16:creationId xmlns:a16="http://schemas.microsoft.com/office/drawing/2014/main" id="{81B3B259-616C-4B30-875D-73DBA48FFB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48361" y="4859960"/>
                <a:ext cx="0" cy="215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4CEB1D2F-50BD-44D8-931A-4BB44726625C}"/>
                </a:ext>
              </a:extLst>
            </p:cNvPr>
            <p:cNvSpPr txBox="1"/>
            <p:nvPr/>
          </p:nvSpPr>
          <p:spPr>
            <a:xfrm>
              <a:off x="4983502" y="5194475"/>
              <a:ext cx="20877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err="1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cs-CZ" sz="1600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cs-CZ" sz="1600" dirty="0" err="1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prenyltransferase</a:t>
              </a:r>
              <a:r>
                <a:rPr lang="cs-CZ" sz="1600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cs-CZ" sz="1600" dirty="0" err="1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reaction</a:t>
              </a:r>
              <a:endParaRPr lang="en-US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7396AB6F-9849-48EF-B63C-FDCE8D402EF1}"/>
                </a:ext>
              </a:extLst>
            </p:cNvPr>
            <p:cNvSpPr/>
            <p:nvPr/>
          </p:nvSpPr>
          <p:spPr bwMode="auto">
            <a:xfrm>
              <a:off x="5624991" y="4655634"/>
              <a:ext cx="1120086" cy="479206"/>
            </a:xfrm>
            <a:prstGeom prst="rect">
              <a:avLst/>
            </a:prstGeom>
            <a:solidFill>
              <a:srgbClr val="EBE7DC"/>
            </a:solidFill>
            <a:ln w="9525" cap="flat" cmpd="sng" algn="ctr">
              <a:solidFill>
                <a:srgbClr val="EBE7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4" name="Přímá spojnice se šipkou 23">
              <a:extLst>
                <a:ext uri="{FF2B5EF4-FFF2-40B4-BE49-F238E27FC236}">
                  <a16:creationId xmlns:a16="http://schemas.microsoft.com/office/drawing/2014/main" id="{66CAA542-5518-4B11-81B9-233D8B317E8E}"/>
                </a:ext>
              </a:extLst>
            </p:cNvPr>
            <p:cNvCxnSpPr/>
            <p:nvPr/>
          </p:nvCxnSpPr>
          <p:spPr bwMode="auto">
            <a:xfrm>
              <a:off x="5769837" y="4939465"/>
              <a:ext cx="871956" cy="100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BF6B4E66-7235-4DD2-B552-68214AAF2832}"/>
                </a:ext>
              </a:extLst>
            </p:cNvPr>
            <p:cNvSpPr/>
            <p:nvPr/>
          </p:nvSpPr>
          <p:spPr bwMode="auto">
            <a:xfrm>
              <a:off x="6166624" y="4616605"/>
              <a:ext cx="72483" cy="45719"/>
            </a:xfrm>
            <a:prstGeom prst="rect">
              <a:avLst/>
            </a:prstGeom>
            <a:solidFill>
              <a:srgbClr val="EBE7DC"/>
            </a:solidFill>
            <a:ln w="9525" cap="flat" cmpd="sng" algn="ctr">
              <a:solidFill>
                <a:srgbClr val="EBE7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28" name="Zástupný symbol pro číslo snímku 27">
            <a:extLst>
              <a:ext uri="{FF2B5EF4-FFF2-40B4-BE49-F238E27FC236}">
                <a16:creationId xmlns:a16="http://schemas.microsoft.com/office/drawing/2014/main" id="{7231A29E-1378-4EDE-80C6-4954B0E6F7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8992341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sci_sablona_4×3_en - kopie</Template>
  <TotalTime>36537</TotalTime>
  <Words>239</Words>
  <Application>Microsoft Office PowerPoint</Application>
  <PresentationFormat>Předvádění na obrazovce (4:3)</PresentationFormat>
  <Paragraphs>111</Paragraphs>
  <Slides>20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Tahoma</vt:lpstr>
      <vt:lpstr>Times New Roman</vt:lpstr>
      <vt:lpstr>Wingdings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Kata</dc:creator>
  <cp:lastModifiedBy>Kata</cp:lastModifiedBy>
  <cp:revision>182</cp:revision>
  <cp:lastPrinted>1601-01-01T00:00:00Z</cp:lastPrinted>
  <dcterms:created xsi:type="dcterms:W3CDTF">2017-03-22T12:49:53Z</dcterms:created>
  <dcterms:modified xsi:type="dcterms:W3CDTF">2017-09-12T11:24:24Z</dcterms:modified>
</cp:coreProperties>
</file>