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4" r:id="rId3"/>
    <p:sldId id="315" r:id="rId4"/>
    <p:sldId id="316" r:id="rId5"/>
    <p:sldId id="318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F8DAD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58240" autoAdjust="0"/>
  </p:normalViewPr>
  <p:slideViewPr>
    <p:cSldViewPr snapToGrid="0">
      <p:cViewPr varScale="1">
        <p:scale>
          <a:sx n="39" d="100"/>
          <a:sy n="39" d="100"/>
        </p:scale>
        <p:origin x="2098" y="43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422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24320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4406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4974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38920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1774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0420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473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39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79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2341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997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9282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49262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8819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5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8351" y="2526565"/>
            <a:ext cx="6479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7FB7FB-D8B2-4194-A7C8-E6423F0A987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9354" r="32229" b="28988"/>
          <a:stretch/>
        </p:blipFill>
        <p:spPr>
          <a:xfrm>
            <a:off x="7000892" y="1136705"/>
            <a:ext cx="1629058" cy="1559242"/>
          </a:xfrm>
          <a:prstGeom prst="rect">
            <a:avLst/>
          </a:prstGeom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45092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397489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4016915" y="655983"/>
            <a:ext cx="133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Ethylene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56A707-C565-4FB4-8A32-0250AAAB546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9" t="63344" r="24255" b="28680"/>
          <a:stretch/>
        </p:blipFill>
        <p:spPr>
          <a:xfrm>
            <a:off x="841672" y="1189835"/>
            <a:ext cx="1819626" cy="1391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BF40FC0-9976-4787-8381-D8DC52FBFFE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11484" y="4178618"/>
            <a:ext cx="4839981" cy="266862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5984042-9585-4B05-B261-16C788C0C846}"/>
              </a:ext>
            </a:extLst>
          </p:cNvPr>
          <p:cNvSpPr txBox="1"/>
          <p:nvPr/>
        </p:nvSpPr>
        <p:spPr>
          <a:xfrm>
            <a:off x="0" y="3355900"/>
            <a:ext cx="4851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5 %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ethylene.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ethylene.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C72F7E2-FE9F-4937-82A0-0875516BA1A3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t="3271" r="51595" b="49233"/>
          <a:stretch/>
        </p:blipFill>
        <p:spPr>
          <a:xfrm>
            <a:off x="5165546" y="1165107"/>
            <a:ext cx="3859186" cy="4897764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D4BDA516-C0AD-4FF0-BAC8-5C48AD949A40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0" t="3232" r="20686" b="77052"/>
          <a:stretch/>
        </p:blipFill>
        <p:spPr>
          <a:xfrm>
            <a:off x="3572502" y="1165107"/>
            <a:ext cx="1590261" cy="20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0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449632" y="655983"/>
            <a:ext cx="224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Brassinosteroids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3FDD0CC4-91F3-46E5-829D-9C5D48B8540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6" t="3946" r="30407" b="53835"/>
          <a:stretch/>
        </p:blipFill>
        <p:spPr>
          <a:xfrm>
            <a:off x="477078" y="1372735"/>
            <a:ext cx="3319669" cy="273589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FECEE06-A737-4E56-842B-5DF004E71E3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7975" r="28128" b="27147"/>
          <a:stretch/>
        </p:blipFill>
        <p:spPr>
          <a:xfrm>
            <a:off x="3951279" y="2455003"/>
            <a:ext cx="4929809" cy="42042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8485BC8-37D1-4A91-89C1-8D8F48D05230}"/>
              </a:ext>
            </a:extLst>
          </p:cNvPr>
          <p:cNvSpPr txBox="1"/>
          <p:nvPr/>
        </p:nvSpPr>
        <p:spPr>
          <a:xfrm>
            <a:off x="3951279" y="2112606"/>
            <a:ext cx="492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-type and BL-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defficient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1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449632" y="655983"/>
            <a:ext cx="224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Polyamines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76F9030-5626-4AC0-B655-7D0DE1AFCC0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50911" b="62730"/>
          <a:stretch/>
        </p:blipFill>
        <p:spPr>
          <a:xfrm>
            <a:off x="-3164" y="1117649"/>
            <a:ext cx="4756423" cy="375252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9609F8B-267B-482F-B100-DA534D13C1A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36773" r="50911" b="9345"/>
          <a:stretch/>
        </p:blipFill>
        <p:spPr>
          <a:xfrm>
            <a:off x="4703778" y="1117648"/>
            <a:ext cx="4440222" cy="50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7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2480190" y="655983"/>
            <a:ext cx="418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Jasmonic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and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Salicylic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F5F3AF-4D1A-4532-8C65-70660B0B4C0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3271" r="52506" b="69479"/>
          <a:stretch/>
        </p:blipFill>
        <p:spPr>
          <a:xfrm>
            <a:off x="457200" y="1141991"/>
            <a:ext cx="2992432" cy="359623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D68A812-FD67-4D36-8800-AC91530325B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8987" r="56380" b="43405"/>
          <a:stretch/>
        </p:blipFill>
        <p:spPr>
          <a:xfrm>
            <a:off x="457200" y="4738226"/>
            <a:ext cx="2351658" cy="2015708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F2042BD-DCC4-41A8-A1C0-71440B9803B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3271" r="14914" b="22239"/>
          <a:stretch/>
        </p:blipFill>
        <p:spPr>
          <a:xfrm>
            <a:off x="4492486" y="2562372"/>
            <a:ext cx="3955777" cy="311880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99731F-D36C-4B99-ADB8-006331745683}"/>
              </a:ext>
            </a:extLst>
          </p:cNvPr>
          <p:cNvSpPr txBox="1"/>
          <p:nvPr/>
        </p:nvSpPr>
        <p:spPr>
          <a:xfrm>
            <a:off x="4378565" y="5681175"/>
            <a:ext cx="41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tobacco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12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386947" y="655983"/>
            <a:ext cx="237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Strigolactones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D33E906-8B97-49A2-92CF-F98746CFD58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11502" r="60480" b="52607"/>
          <a:stretch/>
        </p:blipFill>
        <p:spPr>
          <a:xfrm>
            <a:off x="337930" y="1097770"/>
            <a:ext cx="3339548" cy="2325758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AD1D244-23B1-40A5-8857-5B3EB8F885C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6" r="25850" b="20398"/>
          <a:stretch/>
        </p:blipFill>
        <p:spPr>
          <a:xfrm>
            <a:off x="4607262" y="1117648"/>
            <a:ext cx="4273826" cy="515833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32E9A79-204A-49BD-B559-C5827B0C3C06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8" t="14162" b="36656"/>
          <a:stretch/>
        </p:blipFill>
        <p:spPr>
          <a:xfrm>
            <a:off x="1297851" y="3637722"/>
            <a:ext cx="2844519" cy="31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8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163607" y="655983"/>
            <a:ext cx="281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photoreceptors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5E54C8E-9184-4F7E-B0A1-7BDBECB89F0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0" b="59663"/>
          <a:stretch/>
        </p:blipFill>
        <p:spPr>
          <a:xfrm>
            <a:off x="4046054" y="1100896"/>
            <a:ext cx="5097946" cy="261392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E1D2391-0391-455F-B0FD-D120DBC11118}"/>
              </a:ext>
            </a:extLst>
          </p:cNvPr>
          <p:cNvSpPr txBox="1"/>
          <p:nvPr/>
        </p:nvSpPr>
        <p:spPr>
          <a:xfrm>
            <a:off x="4683052" y="1449316"/>
            <a:ext cx="191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Phytochromes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0475A6-598D-4687-BAAF-87DCDEED94B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9" b="30828"/>
          <a:stretch/>
        </p:blipFill>
        <p:spPr>
          <a:xfrm>
            <a:off x="209550" y="3698066"/>
            <a:ext cx="8357980" cy="31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B05DAED1-FB3B-4056-B49E-ABC387199D5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1" r="26989" b="20091"/>
          <a:stretch/>
        </p:blipFill>
        <p:spPr>
          <a:xfrm>
            <a:off x="4194313" y="506395"/>
            <a:ext cx="4949687" cy="635160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386947" y="655983"/>
            <a:ext cx="270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AB9200C-EAB3-4191-AE16-6B644CB87A7F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t="-711" r="25167" b="27244"/>
          <a:stretch/>
        </p:blipFill>
        <p:spPr>
          <a:xfrm>
            <a:off x="1" y="1301811"/>
            <a:ext cx="4412974" cy="47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54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386947" y="655983"/>
            <a:ext cx="270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6897753-9E8C-4488-AB13-D5ED88F516D2}"/>
              </a:ext>
            </a:extLst>
          </p:cNvPr>
          <p:cNvSpPr txBox="1"/>
          <p:nvPr/>
        </p:nvSpPr>
        <p:spPr>
          <a:xfrm>
            <a:off x="975051" y="1998864"/>
            <a:ext cx="27029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Symplast</a:t>
            </a: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BBEFBC-7062-4A68-9C4C-A7A2E13C038D}"/>
              </a:ext>
            </a:extLst>
          </p:cNvPr>
          <p:cNvSpPr txBox="1"/>
          <p:nvPr/>
        </p:nvSpPr>
        <p:spPr>
          <a:xfrm>
            <a:off x="5486861" y="1998864"/>
            <a:ext cx="270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Apoplast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2522042-9162-4BC1-96E1-35A3B3E6734D}"/>
              </a:ext>
            </a:extLst>
          </p:cNvPr>
          <p:cNvSpPr txBox="1"/>
          <p:nvPr/>
        </p:nvSpPr>
        <p:spPr>
          <a:xfrm>
            <a:off x="2863026" y="3507341"/>
            <a:ext cx="27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mebrane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ECDCFC-61B9-4123-9009-CEC0589FC4BA}"/>
              </a:ext>
            </a:extLst>
          </p:cNvPr>
          <p:cNvSpPr txBox="1"/>
          <p:nvPr/>
        </p:nvSpPr>
        <p:spPr>
          <a:xfrm>
            <a:off x="6653148" y="3507341"/>
            <a:ext cx="222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ethylene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gibberellin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A1DEDDF-8142-42D9-93E2-748D70CEEC6A}"/>
              </a:ext>
            </a:extLst>
          </p:cNvPr>
          <p:cNvSpPr txBox="1"/>
          <p:nvPr/>
        </p:nvSpPr>
        <p:spPr>
          <a:xfrm>
            <a:off x="1099558" y="4794889"/>
            <a:ext cx="1929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G-protein-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C3996A7-66F4-410B-A20C-45BF7A86768D}"/>
              </a:ext>
            </a:extLst>
          </p:cNvPr>
          <p:cNvSpPr txBox="1"/>
          <p:nvPr/>
        </p:nvSpPr>
        <p:spPr>
          <a:xfrm>
            <a:off x="2742693" y="4818308"/>
            <a:ext cx="143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9515B8-4A2D-47AA-8FC6-948506EF4EB2}"/>
              </a:ext>
            </a:extLst>
          </p:cNvPr>
          <p:cNvSpPr txBox="1"/>
          <p:nvPr/>
        </p:nvSpPr>
        <p:spPr>
          <a:xfrm>
            <a:off x="4107536" y="4818308"/>
            <a:ext cx="2187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 </a:t>
            </a: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kinases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brassinosteroids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C9411C2C-6431-4456-9183-26FD80CE5DF5}"/>
              </a:ext>
            </a:extLst>
          </p:cNvPr>
          <p:cNvGrpSpPr/>
          <p:nvPr/>
        </p:nvGrpSpPr>
        <p:grpSpPr>
          <a:xfrm>
            <a:off x="1607147" y="1196070"/>
            <a:ext cx="4572000" cy="828986"/>
            <a:chOff x="-7116417" y="954157"/>
            <a:chExt cx="4572000" cy="1444817"/>
          </a:xfrm>
        </p:grpSpPr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730B8EC2-63DD-47C0-86AE-FB287225953B}"/>
                </a:ext>
              </a:extLst>
            </p:cNvPr>
            <p:cNvCxnSpPr/>
            <p:nvPr/>
          </p:nvCxnSpPr>
          <p:spPr bwMode="auto">
            <a:xfrm>
              <a:off x="-4830417" y="954157"/>
              <a:ext cx="0" cy="7156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E1360047-D865-468E-B43B-D6660B152888}"/>
                </a:ext>
              </a:extLst>
            </p:cNvPr>
            <p:cNvCxnSpPr/>
            <p:nvPr/>
          </p:nvCxnSpPr>
          <p:spPr bwMode="auto">
            <a:xfrm>
              <a:off x="-7116417" y="1669774"/>
              <a:ext cx="457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53F30E09-A95A-4C8F-ADBC-761E59C17116}"/>
                </a:ext>
              </a:extLst>
            </p:cNvPr>
            <p:cNvCxnSpPr/>
            <p:nvPr/>
          </p:nvCxnSpPr>
          <p:spPr bwMode="auto">
            <a:xfrm>
              <a:off x="-2544418" y="1669774"/>
              <a:ext cx="0" cy="72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Přímá spojnice 27">
              <a:extLst>
                <a:ext uri="{FF2B5EF4-FFF2-40B4-BE49-F238E27FC236}">
                  <a16:creationId xmlns:a16="http://schemas.microsoft.com/office/drawing/2014/main" id="{92634367-9F16-47C3-AEC7-53B982E118FC}"/>
                </a:ext>
              </a:extLst>
            </p:cNvPr>
            <p:cNvCxnSpPr/>
            <p:nvPr/>
          </p:nvCxnSpPr>
          <p:spPr bwMode="auto">
            <a:xfrm>
              <a:off x="-7116417" y="1669774"/>
              <a:ext cx="0" cy="72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A80FE7B1-78F2-4669-8BF0-9F06D0B4225D}"/>
              </a:ext>
            </a:extLst>
          </p:cNvPr>
          <p:cNvGrpSpPr/>
          <p:nvPr/>
        </p:nvGrpSpPr>
        <p:grpSpPr>
          <a:xfrm>
            <a:off x="4052687" y="2411395"/>
            <a:ext cx="3570904" cy="1083524"/>
            <a:chOff x="-7116417" y="954157"/>
            <a:chExt cx="4572000" cy="1444817"/>
          </a:xfrm>
        </p:grpSpPr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678A9210-CDA1-421D-9ACF-29CE9C0C524A}"/>
                </a:ext>
              </a:extLst>
            </p:cNvPr>
            <p:cNvCxnSpPr/>
            <p:nvPr/>
          </p:nvCxnSpPr>
          <p:spPr bwMode="auto">
            <a:xfrm>
              <a:off x="-4830417" y="954157"/>
              <a:ext cx="0" cy="7156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10DE5514-EC9D-4F28-9624-7FF85BC62D6D}"/>
                </a:ext>
              </a:extLst>
            </p:cNvPr>
            <p:cNvCxnSpPr/>
            <p:nvPr/>
          </p:nvCxnSpPr>
          <p:spPr bwMode="auto">
            <a:xfrm>
              <a:off x="-7116417" y="1669774"/>
              <a:ext cx="457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FF8E597D-01DF-4A7C-972E-1BAC4BF9FB1B}"/>
                </a:ext>
              </a:extLst>
            </p:cNvPr>
            <p:cNvCxnSpPr/>
            <p:nvPr/>
          </p:nvCxnSpPr>
          <p:spPr bwMode="auto">
            <a:xfrm>
              <a:off x="-2544418" y="1669774"/>
              <a:ext cx="0" cy="72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1A5A71F2-613B-43CD-B4F3-FE5B38B66DE8}"/>
                </a:ext>
              </a:extLst>
            </p:cNvPr>
            <p:cNvCxnSpPr/>
            <p:nvPr/>
          </p:nvCxnSpPr>
          <p:spPr bwMode="auto">
            <a:xfrm>
              <a:off x="-7116417" y="1669774"/>
              <a:ext cx="0" cy="72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F860644-7E77-40D5-B4D4-AE9305908E60}"/>
              </a:ext>
            </a:extLst>
          </p:cNvPr>
          <p:cNvGrpSpPr/>
          <p:nvPr/>
        </p:nvGrpSpPr>
        <p:grpSpPr>
          <a:xfrm>
            <a:off x="1547513" y="4289461"/>
            <a:ext cx="3157748" cy="534319"/>
            <a:chOff x="-7116417" y="954157"/>
            <a:chExt cx="4572000" cy="1444817"/>
          </a:xfrm>
        </p:grpSpPr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A419CD8B-FB8D-45A4-B6D9-35AE339B9D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4830417" y="954157"/>
              <a:ext cx="0" cy="14448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78732B77-F920-40EC-9AEE-599DF8E5C08F}"/>
                </a:ext>
              </a:extLst>
            </p:cNvPr>
            <p:cNvCxnSpPr/>
            <p:nvPr/>
          </p:nvCxnSpPr>
          <p:spPr bwMode="auto">
            <a:xfrm>
              <a:off x="-7116417" y="1669774"/>
              <a:ext cx="457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9C29E62D-A8DE-4556-8290-0519B3EFC91D}"/>
                </a:ext>
              </a:extLst>
            </p:cNvPr>
            <p:cNvCxnSpPr/>
            <p:nvPr/>
          </p:nvCxnSpPr>
          <p:spPr bwMode="auto">
            <a:xfrm>
              <a:off x="-2544418" y="1669774"/>
              <a:ext cx="0" cy="72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71D72613-4EF5-473F-B3FF-CE50AC49BA24}"/>
                </a:ext>
              </a:extLst>
            </p:cNvPr>
            <p:cNvCxnSpPr/>
            <p:nvPr/>
          </p:nvCxnSpPr>
          <p:spPr bwMode="auto">
            <a:xfrm>
              <a:off x="-7116417" y="1669774"/>
              <a:ext cx="0" cy="72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87D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5506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162554" y="655983"/>
            <a:ext cx="281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messengers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DEAB827-BD63-4A02-83CE-28136024B79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r="18103" b="20398"/>
          <a:stretch/>
        </p:blipFill>
        <p:spPr>
          <a:xfrm>
            <a:off x="1544954" y="1117648"/>
            <a:ext cx="6054092" cy="559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5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2198054" y="655983"/>
            <a:ext cx="474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MAPK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cascades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Phytohormones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A34260-3CC5-4C3A-948E-1CEB5DEFBA2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r="21976" b="24693"/>
          <a:stretch/>
        </p:blipFill>
        <p:spPr>
          <a:xfrm>
            <a:off x="419235" y="1117647"/>
            <a:ext cx="5424974" cy="54957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339CDAB-F597-4659-B252-FE82770B2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0"/>
          <a:stretch/>
        </p:blipFill>
        <p:spPr>
          <a:xfrm>
            <a:off x="5850675" y="2023610"/>
            <a:ext cx="3293325" cy="229151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1F63DA-BFDE-4214-8B06-3B0033CB0EF7}"/>
              </a:ext>
            </a:extLst>
          </p:cNvPr>
          <p:cNvSpPr txBox="1"/>
          <p:nvPr/>
        </p:nvSpPr>
        <p:spPr>
          <a:xfrm>
            <a:off x="6317186" y="4315121"/>
            <a:ext cx="2791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Monooxygenase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Jmol</a:t>
            </a:r>
            <a:r>
              <a:rPr lang="en-US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Development Team/Briana Miller - </a:t>
            </a:r>
            <a:r>
              <a:rPr lang="en-US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Jmol</a:t>
            </a:r>
            <a:r>
              <a:rPr lang="en-US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GPL,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https://commons.wikimedia.org/w/index.php?curid=15026248</a:t>
            </a:r>
          </a:p>
        </p:txBody>
      </p:sp>
    </p:spTree>
    <p:extLst>
      <p:ext uri="{BB962C8B-B14F-4D97-AF65-F5344CB8AC3E}">
        <p14:creationId xmlns:p14="http://schemas.microsoft.com/office/powerpoint/2010/main" val="154381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620855" y="655983"/>
            <a:ext cx="190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Gibberellins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36E60A4-D449-4443-8CED-2AB872E9FB2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7208" r="14231" b="55087"/>
          <a:stretch/>
        </p:blipFill>
        <p:spPr>
          <a:xfrm>
            <a:off x="0" y="1117649"/>
            <a:ext cx="4711148" cy="184421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75B0346-0D39-44E0-8239-C15DB6D2872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r="20610" b="21011"/>
          <a:stretch/>
        </p:blipFill>
        <p:spPr>
          <a:xfrm>
            <a:off x="4711148" y="2467831"/>
            <a:ext cx="4432852" cy="439016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8DDC3B0-F6D0-4AB1-BFEE-016A25D92841}"/>
              </a:ext>
            </a:extLst>
          </p:cNvPr>
          <p:cNvSpPr txBox="1"/>
          <p:nvPr/>
        </p:nvSpPr>
        <p:spPr>
          <a:xfrm>
            <a:off x="4711148" y="1722437"/>
            <a:ext cx="44328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stem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 </a:t>
            </a:r>
          </a:p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plant 7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cs-CZ" sz="16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aseline="-25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32C7E8DD-98F0-4247-975B-FBFF11D179E0}"/>
              </a:ext>
            </a:extLst>
          </p:cNvPr>
          <p:cNvGrpSpPr/>
          <p:nvPr/>
        </p:nvGrpSpPr>
        <p:grpSpPr>
          <a:xfrm>
            <a:off x="12042" y="3279910"/>
            <a:ext cx="4418696" cy="3306887"/>
            <a:chOff x="12042" y="3279910"/>
            <a:chExt cx="4418696" cy="330688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B7EFBA7-780B-4FA9-8C75-0736D610846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92" r="44532" b="62562"/>
            <a:stretch/>
          </p:blipFill>
          <p:spPr>
            <a:xfrm>
              <a:off x="12042" y="3279910"/>
              <a:ext cx="2240221" cy="242607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E63711F-EEF9-4C24-ABFD-962A6261CF19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8" t="49260" r="33200" b="26343"/>
            <a:stretch/>
          </p:blipFill>
          <p:spPr>
            <a:xfrm>
              <a:off x="1211062" y="5005781"/>
              <a:ext cx="3219676" cy="1581016"/>
            </a:xfrm>
            <a:prstGeom prst="rect">
              <a:avLst/>
            </a:prstGeom>
          </p:spPr>
        </p:pic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F6304FF4-88C6-4855-8819-6FB1B7DB18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2507" y="4782186"/>
              <a:ext cx="156436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C911A59C-4BB1-46DE-B098-6A3E79A3F720}"/>
                </a:ext>
              </a:extLst>
            </p:cNvPr>
            <p:cNvCxnSpPr/>
            <p:nvPr/>
          </p:nvCxnSpPr>
          <p:spPr bwMode="auto">
            <a:xfrm>
              <a:off x="3776870" y="4762308"/>
              <a:ext cx="0" cy="24347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50026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8EA162BB-9DE6-499C-969E-4D48E3351A2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r="12512" b="24763"/>
          <a:stretch/>
        </p:blipFill>
        <p:spPr>
          <a:xfrm>
            <a:off x="2087217" y="851230"/>
            <a:ext cx="7056783" cy="521744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620855" y="655983"/>
            <a:ext cx="190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Abscisic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BD5B5F-CA17-463A-BDFF-0CF9BE70D34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11196" r="53590" b="56595"/>
          <a:stretch/>
        </p:blipFill>
        <p:spPr>
          <a:xfrm>
            <a:off x="0" y="1140611"/>
            <a:ext cx="2643809" cy="163063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93ABBDF-9008-433D-AE9F-BCF8C6495779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17677" b="37883"/>
          <a:stretch/>
        </p:blipFill>
        <p:spPr>
          <a:xfrm>
            <a:off x="2086537" y="5009322"/>
            <a:ext cx="2700208" cy="18486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66F6238-8221-4D0C-AA64-95F15CE22F55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1" r="53924" b="37883"/>
          <a:stretch/>
        </p:blipFill>
        <p:spPr>
          <a:xfrm>
            <a:off x="109331" y="3955774"/>
            <a:ext cx="2699528" cy="19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69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86639887-A099-4F0C-8B4B-939A2E8FD12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49543" b="42484"/>
          <a:stretch/>
        </p:blipFill>
        <p:spPr>
          <a:xfrm>
            <a:off x="0" y="1730112"/>
            <a:ext cx="4047690" cy="512788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A658CF22-64EF-4ACE-9D01-31B229FDC4E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 t="3177" r="45230" b="69898"/>
          <a:stretch/>
        </p:blipFill>
        <p:spPr>
          <a:xfrm>
            <a:off x="3030572" y="1134360"/>
            <a:ext cx="3293013" cy="174482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3620855" y="655983"/>
            <a:ext cx="190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Cytokinins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5E693D3C-463B-477F-BFD3-3A65DCB28AD6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63442" b="9968"/>
          <a:stretch/>
        </p:blipFill>
        <p:spPr>
          <a:xfrm>
            <a:off x="6408548" y="494359"/>
            <a:ext cx="2405270" cy="58342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166EDC0-4D9C-4D20-9512-DF8FE14F0EF9}"/>
              </a:ext>
            </a:extLst>
          </p:cNvPr>
          <p:cNvSpPr txBox="1"/>
          <p:nvPr/>
        </p:nvSpPr>
        <p:spPr>
          <a:xfrm>
            <a:off x="5943064" y="6291990"/>
            <a:ext cx="333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Transgenic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AtCKX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CK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-type.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160E7C-C2B2-4183-8B01-F220A3BCE14C}"/>
              </a:ext>
            </a:extLst>
          </p:cNvPr>
          <p:cNvSpPr txBox="1"/>
          <p:nvPr/>
        </p:nvSpPr>
        <p:spPr>
          <a:xfrm>
            <a:off x="149072" y="1117648"/>
            <a:ext cx="2159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two-component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8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9931" y="142852"/>
            <a:ext cx="272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12AF71-2936-4318-BFD2-B858F91766EA}"/>
              </a:ext>
            </a:extLst>
          </p:cNvPr>
          <p:cNvSpPr txBox="1"/>
          <p:nvPr/>
        </p:nvSpPr>
        <p:spPr>
          <a:xfrm>
            <a:off x="4016915" y="655983"/>
            <a:ext cx="111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Auxin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6D85C7F-0B8A-4395-AAE3-57C60205057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r="70219" b="55783"/>
          <a:stretch/>
        </p:blipFill>
        <p:spPr>
          <a:xfrm>
            <a:off x="6089931" y="886815"/>
            <a:ext cx="2598344" cy="2304744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27BFBC53-3263-46DB-B628-B8EA2142375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0" r="21976" b="21625"/>
          <a:stretch/>
        </p:blipFill>
        <p:spPr>
          <a:xfrm>
            <a:off x="0" y="1753749"/>
            <a:ext cx="4830418" cy="5078826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D0F648E5-797E-4483-8FFA-3BE66245BD7B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4" r="32603" b="13787"/>
          <a:stretch/>
        </p:blipFill>
        <p:spPr>
          <a:xfrm>
            <a:off x="3202231" y="3560018"/>
            <a:ext cx="5941769" cy="21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4468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29838</TotalTime>
  <Words>246</Words>
  <Application>Microsoft Office PowerPoint</Application>
  <PresentationFormat>Předvádění na obrazovce (4:3)</PresentationFormat>
  <Paragraphs>77</Paragraphs>
  <Slides>15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157</cp:revision>
  <cp:lastPrinted>1601-01-01T00:00:00Z</cp:lastPrinted>
  <dcterms:created xsi:type="dcterms:W3CDTF">2017-03-22T12:49:53Z</dcterms:created>
  <dcterms:modified xsi:type="dcterms:W3CDTF">2017-09-12T11:16:34Z</dcterms:modified>
</cp:coreProperties>
</file>