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359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838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8157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1213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8051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4926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0961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456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538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239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602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431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092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845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0153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68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B5C09-3DD4-42A6-AD2D-9B61F5754E07}" type="datetimeFigureOut">
              <a:rPr lang="sk-SK" smtClean="0"/>
              <a:t>24.9.2019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A4E903-4A24-4972-B849-FC39BAC73CB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845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Z3090c Humánna geografia - cvičenia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688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Organizačné pokyny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Mgr. Tomáš </a:t>
            </a:r>
            <a:r>
              <a:rPr lang="sk-SK" dirty="0" err="1" smtClean="0"/>
              <a:t>Kubíček</a:t>
            </a:r>
            <a:r>
              <a:rPr lang="sk-SK" dirty="0" smtClean="0"/>
              <a:t>, Mgr. Jozef </a:t>
            </a:r>
            <a:r>
              <a:rPr lang="sk-SK" dirty="0" err="1" smtClean="0"/>
              <a:t>Lopuch</a:t>
            </a:r>
            <a:r>
              <a:rPr lang="sk-SK" dirty="0" smtClean="0"/>
              <a:t> – každý polovicu cvičení</a:t>
            </a:r>
          </a:p>
          <a:p>
            <a:r>
              <a:rPr lang="sk-SK" dirty="0" smtClean="0"/>
              <a:t>3 seminárne skupiny – všetky v stredu</a:t>
            </a:r>
          </a:p>
          <a:p>
            <a:r>
              <a:rPr lang="sk-SK" dirty="0" smtClean="0"/>
              <a:t>V prípade nejasností píšte mail</a:t>
            </a:r>
          </a:p>
          <a:p>
            <a:r>
              <a:rPr lang="sk-SK" dirty="0" smtClean="0"/>
              <a:t>Ak niečo neviete, nebojte sa spýtať</a:t>
            </a:r>
          </a:p>
          <a:p>
            <a:r>
              <a:rPr lang="sk-SK" dirty="0" smtClean="0"/>
              <a:t>Ideálne sa zapájať na hodinách</a:t>
            </a:r>
          </a:p>
          <a:p>
            <a:r>
              <a:rPr lang="sk-SK" dirty="0" smtClean="0"/>
              <a:t>Prečo ste sa rozhodli študovať geografiu a čo od toho očakávate?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7639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Podmienky udelenia zápočtu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10556"/>
          </a:xfrm>
        </p:spPr>
        <p:txBody>
          <a:bodyPr/>
          <a:lstStyle/>
          <a:p>
            <a:r>
              <a:rPr lang="sk-SK" dirty="0" smtClean="0"/>
              <a:t>Dochádzka</a:t>
            </a:r>
          </a:p>
          <a:p>
            <a:pPr lvl="1"/>
            <a:r>
              <a:rPr lang="sk-SK" dirty="0" smtClean="0"/>
              <a:t>Pri absencii poslať ospravedlnenku na študijné oddelenie</a:t>
            </a:r>
          </a:p>
          <a:p>
            <a:pPr lvl="1"/>
            <a:r>
              <a:rPr lang="sk-SK" dirty="0" smtClean="0"/>
              <a:t>Chodiť na cvičenia svojej seminárnej skupiny – inak napísať mail</a:t>
            </a:r>
          </a:p>
          <a:p>
            <a:pPr lvl="1"/>
            <a:r>
              <a:rPr lang="sk-SK" dirty="0" smtClean="0"/>
              <a:t>Vyhnúť sa absenciám na cvičeniach</a:t>
            </a:r>
          </a:p>
          <a:p>
            <a:r>
              <a:rPr lang="sk-SK" dirty="0" smtClean="0"/>
              <a:t>Odovzdané cvičenia</a:t>
            </a:r>
          </a:p>
          <a:p>
            <a:pPr lvl="1"/>
            <a:r>
              <a:rPr lang="sk-SK" dirty="0" smtClean="0"/>
              <a:t>Všetky náležitosti cvičenia</a:t>
            </a:r>
          </a:p>
          <a:p>
            <a:pPr lvl="1"/>
            <a:r>
              <a:rPr lang="sk-SK" dirty="0" smtClean="0"/>
              <a:t>Termín odovzdania – ďalšia nedeľa do polnoci (11 dní na vypracovanie)</a:t>
            </a:r>
          </a:p>
          <a:p>
            <a:pPr lvl="1"/>
            <a:r>
              <a:rPr lang="sk-SK" dirty="0" smtClean="0"/>
              <a:t>1 oprava na každé cvičenie (bude na to </a:t>
            </a:r>
            <a:r>
              <a:rPr lang="sk-SK" dirty="0" err="1" smtClean="0"/>
              <a:t>odevzdávarna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Pozor na gramatiku</a:t>
            </a:r>
          </a:p>
          <a:p>
            <a:pPr lvl="1"/>
            <a:r>
              <a:rPr lang="sk-SK" dirty="0" smtClean="0"/>
              <a:t>Citácie (v </a:t>
            </a:r>
            <a:r>
              <a:rPr lang="sk-SK" dirty="0" err="1" smtClean="0"/>
              <a:t>ISe</a:t>
            </a:r>
            <a:r>
              <a:rPr lang="sk-SK" dirty="0" smtClean="0"/>
              <a:t> bude vložený súbor)</a:t>
            </a:r>
          </a:p>
          <a:p>
            <a:pPr lvl="1"/>
            <a:r>
              <a:rPr lang="sk-SK" dirty="0" smtClean="0"/>
              <a:t>Neopisovať!!!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3848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Náležitosti cvičení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91476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Hlavička – meno, </a:t>
            </a:r>
            <a:r>
              <a:rPr lang="sk-SK" dirty="0" err="1" smtClean="0"/>
              <a:t>učo</a:t>
            </a:r>
            <a:r>
              <a:rPr lang="sk-SK" dirty="0" smtClean="0"/>
              <a:t>, atď.</a:t>
            </a:r>
          </a:p>
          <a:p>
            <a:r>
              <a:rPr lang="sk-SK" dirty="0" smtClean="0"/>
              <a:t>Zadanie cvičenia – dobre prečítať, aby boli splnené všetky časti zadania!!!</a:t>
            </a:r>
          </a:p>
          <a:p>
            <a:r>
              <a:rPr lang="sk-SK" dirty="0" smtClean="0"/>
              <a:t>Vypracovanie</a:t>
            </a:r>
          </a:p>
          <a:p>
            <a:pPr lvl="1"/>
            <a:r>
              <a:rPr lang="sk-SK" dirty="0" smtClean="0"/>
              <a:t>Vaša práca podľa zadania</a:t>
            </a:r>
          </a:p>
          <a:p>
            <a:pPr lvl="1"/>
            <a:r>
              <a:rPr lang="sk-SK" dirty="0" smtClean="0"/>
              <a:t>Má obsahovať všetko čo bolo zadané</a:t>
            </a:r>
          </a:p>
          <a:p>
            <a:pPr lvl="1"/>
            <a:r>
              <a:rPr lang="sk-SK" dirty="0" smtClean="0"/>
              <a:t>Tabuľky (popis nad), grafy a obrázky (popis pod)</a:t>
            </a:r>
          </a:p>
          <a:p>
            <a:r>
              <a:rPr lang="sk-SK" dirty="0" smtClean="0"/>
              <a:t>Záver</a:t>
            </a:r>
          </a:p>
          <a:p>
            <a:pPr lvl="1"/>
            <a:r>
              <a:rPr lang="sk-SK" dirty="0" smtClean="0"/>
              <a:t>Vždy minimálne 0,5 strany (ak nebude zadané inak) – ak to nebude splnené, automaticky cvičenie vraciame na opravu bez kontroly</a:t>
            </a:r>
          </a:p>
          <a:p>
            <a:pPr lvl="1"/>
            <a:r>
              <a:rPr lang="sk-SK" dirty="0" smtClean="0"/>
              <a:t>Nie len popis dát, ale aj interpretácia</a:t>
            </a:r>
          </a:p>
          <a:p>
            <a:r>
              <a:rPr lang="sk-SK" dirty="0" smtClean="0"/>
              <a:t>Zdroje</a:t>
            </a:r>
          </a:p>
          <a:p>
            <a:pPr lvl="1"/>
            <a:r>
              <a:rPr lang="sk-SK" dirty="0" smtClean="0"/>
              <a:t>Ideálne podľa spomínaného dokumentu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76271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priestoru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Absolútny</a:t>
            </a:r>
          </a:p>
          <a:p>
            <a:pPr lvl="1"/>
            <a:r>
              <a:rPr lang="sk-SK" dirty="0" smtClean="0"/>
              <a:t>Presne daný, geometrický (Euklidovská geometria)</a:t>
            </a:r>
          </a:p>
          <a:p>
            <a:pPr lvl="1"/>
            <a:r>
              <a:rPr lang="sk-SK" dirty="0" smtClean="0"/>
              <a:t>Všade rovnaký</a:t>
            </a:r>
          </a:p>
          <a:p>
            <a:pPr lvl="1"/>
            <a:r>
              <a:rPr lang="sk-SK" dirty="0" smtClean="0"/>
              <a:t>Inertný, bez väzby na javy a udalosti v ňom, prázdny kontajner</a:t>
            </a:r>
          </a:p>
          <a:p>
            <a:pPr lvl="1"/>
            <a:r>
              <a:rPr lang="sk-SK" dirty="0" smtClean="0"/>
              <a:t>Súradnicový systém</a:t>
            </a:r>
          </a:p>
          <a:p>
            <a:r>
              <a:rPr lang="sk-SK" dirty="0" smtClean="0"/>
              <a:t>Relatívny</a:t>
            </a:r>
          </a:p>
          <a:p>
            <a:pPr lvl="1"/>
            <a:r>
              <a:rPr lang="sk-SK" dirty="0" smtClean="0"/>
              <a:t>Subjektívny, relativizovaný</a:t>
            </a:r>
          </a:p>
          <a:p>
            <a:pPr lvl="1"/>
            <a:r>
              <a:rPr lang="sk-SK" dirty="0" smtClean="0"/>
              <a:t>Prekážky, bariéry</a:t>
            </a:r>
          </a:p>
          <a:p>
            <a:pPr lvl="1"/>
            <a:r>
              <a:rPr lang="sk-SK" dirty="0" smtClean="0"/>
              <a:t>Meraný v iných jednotkách ako vzdialenosti</a:t>
            </a:r>
          </a:p>
          <a:p>
            <a:r>
              <a:rPr lang="sk-SK" dirty="0" smtClean="0"/>
              <a:t>Relačný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55975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 cvičenia č. 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39758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dirty="0" smtClean="0"/>
              <a:t>Na mape väčšieho mesta (aspoň 40 tis. </a:t>
            </a:r>
            <a:r>
              <a:rPr lang="sk-SK" dirty="0"/>
              <a:t>o</a:t>
            </a:r>
            <a:r>
              <a:rPr lang="sk-SK" dirty="0" smtClean="0"/>
              <a:t>byv.) s MHD si vyberte 4 zastávky MHD (ideálne tak, aby neboli v jednej línii). Vyneste ich na podkladovú mapu (</a:t>
            </a:r>
            <a:r>
              <a:rPr lang="sk-SK" dirty="0" err="1" smtClean="0"/>
              <a:t>GoogleMaps</a:t>
            </a:r>
            <a:r>
              <a:rPr lang="sk-SK" dirty="0" smtClean="0"/>
              <a:t>, Mapy.cz) a potom aj schematicky na list papieru. Prepojte zastávky líniami a doplňte ich normalizovanou </a:t>
            </a:r>
            <a:r>
              <a:rPr lang="sk-SK" dirty="0" err="1" smtClean="0"/>
              <a:t>kilometrickou</a:t>
            </a:r>
            <a:r>
              <a:rPr lang="sk-SK" dirty="0" smtClean="0"/>
              <a:t> vzdialenosťou (najkratšia bude 1 a ostatné jej násobky). Ďalej vytvorte rovnaké schémy, ktoré však budú vyjadrovať:</a:t>
            </a:r>
          </a:p>
          <a:p>
            <a:pPr algn="just">
              <a:buFont typeface="+mj-lt"/>
              <a:buAutoNum type="arabicPeriod"/>
            </a:pPr>
            <a:r>
              <a:rPr lang="sk-SK" dirty="0" smtClean="0"/>
              <a:t>Časovú vzdialenosť bodov pri využití MHD, auta alebo chôdze (v minútach)</a:t>
            </a:r>
          </a:p>
          <a:p>
            <a:pPr algn="just">
              <a:buFont typeface="+mj-lt"/>
              <a:buAutoNum type="arabicPeriod"/>
            </a:pPr>
            <a:r>
              <a:rPr lang="sk-SK" dirty="0" smtClean="0"/>
              <a:t>Finančnú vzdialenosť pri využití MHD (v Kč)</a:t>
            </a:r>
          </a:p>
          <a:p>
            <a:pPr algn="just">
              <a:buFont typeface="+mj-lt"/>
              <a:buAutoNum type="arabicPeriod"/>
            </a:pPr>
            <a:r>
              <a:rPr lang="sk-SK" dirty="0" smtClean="0"/>
              <a:t>Počet spojov medzi jednotlivými bodmi (medzi 13:00 a 15:00, pracovný deň)</a:t>
            </a:r>
          </a:p>
          <a:p>
            <a:pPr marL="0" indent="0" algn="just">
              <a:buNone/>
            </a:pPr>
            <a:r>
              <a:rPr lang="sk-SK" dirty="0" smtClean="0"/>
              <a:t>Vypracovanie bude obsahovať 1 mapu a 4 schémy. Cvičenie riadne okomentujte, odcitujte. </a:t>
            </a:r>
            <a:r>
              <a:rPr lang="sk-SK" dirty="0" err="1" smtClean="0"/>
              <a:t>Deadline</a:t>
            </a:r>
            <a:r>
              <a:rPr lang="sk-SK" dirty="0" smtClean="0"/>
              <a:t>: 6.10. 23:59.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7471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Zadanie cvičenia č. 1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32568" y="5834357"/>
            <a:ext cx="8915400" cy="627123"/>
          </a:xfrm>
        </p:spPr>
        <p:txBody>
          <a:bodyPr/>
          <a:lstStyle/>
          <a:p>
            <a:r>
              <a:rPr lang="sk-SK" dirty="0" smtClean="0"/>
              <a:t>Otázky?</a:t>
            </a:r>
            <a:endParaRPr lang="sk-SK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96DAE441-3D57-4FF7-8390-750731128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5" y="1631096"/>
            <a:ext cx="3585213" cy="3871394"/>
          </a:xfrm>
          <a:prstGeom prst="rect">
            <a:avLst/>
          </a:prstGeom>
        </p:spPr>
      </p:pic>
      <p:pic>
        <p:nvPicPr>
          <p:cNvPr id="5" name="Zástupný symbol pro obsah 9">
            <a:extLst>
              <a:ext uri="{FF2B5EF4-FFF2-40B4-BE49-F238E27FC236}">
                <a16:creationId xmlns:a16="http://schemas.microsoft.com/office/drawing/2014/main" xmlns="" id="{F587232E-201E-4FC2-80DA-14D748361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3827" y="1631096"/>
            <a:ext cx="4715096" cy="384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148699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1074</TotalTime>
  <Words>393</Words>
  <Application>Microsoft Office PowerPoint</Application>
  <PresentationFormat>Širokouhlá</PresentationFormat>
  <Paragraphs>51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Dym</vt:lpstr>
      <vt:lpstr>Z3090c Humánna geografia - cvičenia</vt:lpstr>
      <vt:lpstr>Organizačné pokyny</vt:lpstr>
      <vt:lpstr>Podmienky udelenia zápočtu</vt:lpstr>
      <vt:lpstr>Náležitosti cvičení</vt:lpstr>
      <vt:lpstr>Typy priestoru</vt:lpstr>
      <vt:lpstr>Zadanie cvičenia č. 1</vt:lpstr>
      <vt:lpstr>Zadanie cvičenia č.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Z3090c Humánna geografia - cvičenia</dc:title>
  <dc:creator>Jožisko</dc:creator>
  <cp:lastModifiedBy>Jožisko</cp:lastModifiedBy>
  <cp:revision>10</cp:revision>
  <dcterms:created xsi:type="dcterms:W3CDTF">2019-09-24T20:34:47Z</dcterms:created>
  <dcterms:modified xsi:type="dcterms:W3CDTF">2019-09-25T14:29:13Z</dcterms:modified>
</cp:coreProperties>
</file>