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8" r:id="rId6"/>
    <p:sldId id="267" r:id="rId7"/>
    <p:sldId id="269" r:id="rId8"/>
    <p:sldId id="264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69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943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083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382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016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7711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687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748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99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170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419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769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843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135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332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18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724D3-4BAC-485E-AB6B-42164CA79226}" type="datetimeFigureOut">
              <a:rPr lang="sk-SK" smtClean="0"/>
              <a:t>9.10.2019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2AEE3F-5085-48D9-B5BF-CFC3131686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167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Z3090c Humánna geografia - cvičenia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7072372" cy="1126283"/>
          </a:xfrm>
        </p:spPr>
        <p:txBody>
          <a:bodyPr/>
          <a:lstStyle/>
          <a:p>
            <a:pPr algn="r"/>
            <a:r>
              <a:rPr lang="sk-SK" dirty="0" smtClean="0"/>
              <a:t>Jozef LOPUCH</a:t>
            </a:r>
          </a:p>
        </p:txBody>
      </p:sp>
    </p:spTree>
    <p:extLst>
      <p:ext uri="{BB962C8B-B14F-4D97-AF65-F5344CB8AC3E}">
        <p14:creationId xmlns:p14="http://schemas.microsoft.com/office/powerpoint/2010/main" val="28860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Cvičenie č. </a:t>
            </a:r>
            <a:r>
              <a:rPr lang="sk-SK" dirty="0"/>
              <a:t>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Odevzdávarna</a:t>
            </a:r>
            <a:endParaRPr lang="sk-SK" dirty="0" smtClean="0"/>
          </a:p>
          <a:p>
            <a:r>
              <a:rPr lang="sk-SK" dirty="0" smtClean="0"/>
              <a:t>Chyby</a:t>
            </a:r>
          </a:p>
          <a:p>
            <a:r>
              <a:rPr lang="sk-SK" smtClean="0"/>
              <a:t>Opravy do 20.10.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426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Cvičenie č.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Otázky?</a:t>
            </a:r>
          </a:p>
          <a:p>
            <a:r>
              <a:rPr lang="sk-SK" dirty="0" smtClean="0"/>
              <a:t>Pozor na </a:t>
            </a:r>
            <a:r>
              <a:rPr lang="sk-SK" dirty="0" err="1" smtClean="0"/>
              <a:t>deadline</a:t>
            </a:r>
            <a:r>
              <a:rPr lang="sk-SK" dirty="0" smtClean="0"/>
              <a:t>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89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Globalizácia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30770"/>
          </a:xfrm>
        </p:spPr>
        <p:txBody>
          <a:bodyPr>
            <a:normAutofit/>
          </a:bodyPr>
          <a:lstStyle/>
          <a:p>
            <a:r>
              <a:rPr lang="sk-SK" dirty="0" smtClean="0"/>
              <a:t>Proces integrácie na vyššej rádovej geografickej úrovni ako tomu bolo v predchádzajúcich etapách ľudskej spoločnosti</a:t>
            </a:r>
          </a:p>
          <a:p>
            <a:r>
              <a:rPr lang="sk-SK" dirty="0" smtClean="0"/>
              <a:t>Globalizácia ekonomických aktivít – prepojuje výrobu a trhy rôznych krajín prostredníctvom:</a:t>
            </a:r>
          </a:p>
          <a:p>
            <a:pPr lvl="1"/>
            <a:r>
              <a:rPr lang="sk-SK" dirty="0"/>
              <a:t>O</a:t>
            </a:r>
            <a:r>
              <a:rPr lang="sk-SK" dirty="0" smtClean="0"/>
              <a:t>bchodu so zbožím a službami</a:t>
            </a:r>
          </a:p>
          <a:p>
            <a:pPr lvl="1"/>
            <a:r>
              <a:rPr lang="sk-SK" dirty="0"/>
              <a:t>P</a:t>
            </a:r>
            <a:r>
              <a:rPr lang="sk-SK" dirty="0" smtClean="0"/>
              <a:t>ohybu kapitálu a informácii</a:t>
            </a:r>
          </a:p>
          <a:p>
            <a:pPr lvl="1"/>
            <a:r>
              <a:rPr lang="sk-SK" dirty="0" smtClean="0"/>
              <a:t>Vzájomne previazanej siete vlastníctva  a riadenia nadnárodných spoločností</a:t>
            </a:r>
          </a:p>
          <a:p>
            <a:r>
              <a:rPr lang="sk-SK" dirty="0" smtClean="0"/>
              <a:t> Posun organizácie a integrácie systémov výroby, výmeny a spotreby z národnej na nadnárodnú spoločnosť</a:t>
            </a:r>
          </a:p>
          <a:p>
            <a:r>
              <a:rPr lang="sk-SK" dirty="0" smtClean="0"/>
              <a:t>Umožnená bola najmä rozvojom informačných technológii a dereguláciou trhov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26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globalizácie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60166"/>
          </a:xfrm>
        </p:spPr>
        <p:txBody>
          <a:bodyPr/>
          <a:lstStyle/>
          <a:p>
            <a:r>
              <a:rPr lang="sk-SK" dirty="0" smtClean="0"/>
              <a:t>Predtým najvyššia hierarchická úroveň – štáty</a:t>
            </a:r>
          </a:p>
          <a:p>
            <a:r>
              <a:rPr lang="sk-SK" dirty="0" smtClean="0"/>
              <a:t>Od 2. svetovej vojny a najmä v 80. rokoch – internacionalizácia vlastníctva a riadenia veľkých firiem – väčšia vzájomná prepojenosť</a:t>
            </a:r>
          </a:p>
          <a:p>
            <a:r>
              <a:rPr lang="sk-SK" dirty="0" smtClean="0"/>
              <a:t>Aktérmi sú nadnárodné spoločnosti (NNS) – majú pobočky aj v zahraničí prostredníctvom priamych zahraničných investícii</a:t>
            </a:r>
          </a:p>
          <a:p>
            <a:pPr lvl="1"/>
            <a:r>
              <a:rPr lang="sk-SK" dirty="0" smtClean="0"/>
              <a:t>Vyvíjajú ekonomické aktivity na viacerých národných trhoch</a:t>
            </a:r>
          </a:p>
          <a:p>
            <a:pPr lvl="1"/>
            <a:r>
              <a:rPr lang="sk-SK" dirty="0" smtClean="0"/>
              <a:t>Môžu využívať odlišnosti v jednotlivých krajinách	- politické priority, regulačné mechanizmy a pod</a:t>
            </a:r>
          </a:p>
          <a:p>
            <a:pPr lvl="1"/>
            <a:r>
              <a:rPr lang="sk-SK" dirty="0" smtClean="0"/>
              <a:t>Geografická flexibilita, môžu presúvať pobočky do iných častí sveta</a:t>
            </a:r>
          </a:p>
          <a:p>
            <a:r>
              <a:rPr lang="sk-SK" dirty="0" smtClean="0"/>
              <a:t>Firmy sa snažia o maximalizáciu zisku a akumuláciu kapitálu</a:t>
            </a:r>
          </a:p>
          <a:p>
            <a:r>
              <a:rPr lang="sk-SK" dirty="0" smtClean="0"/>
              <a:t>Niektoré aspekty už od 19. storočia – nerastné bohatstvo rozvojových krajín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77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Geografické aspekty globalizácie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4234"/>
          </a:xfrm>
        </p:spPr>
        <p:txBody>
          <a:bodyPr>
            <a:normAutofit lnSpcReduction="10000"/>
          </a:bodyPr>
          <a:lstStyle/>
          <a:p>
            <a:r>
              <a:rPr lang="sk-SK" dirty="0" err="1" smtClean="0"/>
              <a:t>Giddens</a:t>
            </a:r>
            <a:r>
              <a:rPr lang="sk-SK" dirty="0" smtClean="0"/>
              <a:t> (1990) – intenzifikácia spoločenských vzťahov na celosvetovej úrovni, ktorá vedie k prepájaniu veľmi vzdialených lokalít takým spôsobom, že udalosti na miestnej úrovni sú formované udalosťami dejúcimi sa na míle ďaleko a naopak</a:t>
            </a:r>
          </a:p>
          <a:p>
            <a:r>
              <a:rPr lang="sk-SK" dirty="0" smtClean="0"/>
              <a:t>Homogenizácia, rôzna integrácia do globálneho systému</a:t>
            </a:r>
          </a:p>
          <a:p>
            <a:r>
              <a:rPr lang="sk-SK" dirty="0" smtClean="0"/>
              <a:t>Dopady</a:t>
            </a:r>
          </a:p>
          <a:p>
            <a:pPr lvl="1"/>
            <a:r>
              <a:rPr lang="sk-SK" dirty="0" smtClean="0"/>
              <a:t>Vytváranie novej hierarchie svetových miest, prepojených aktivitami NNS v oblasti výrobných služieb</a:t>
            </a:r>
          </a:p>
          <a:p>
            <a:pPr lvl="1"/>
            <a:r>
              <a:rPr lang="sk-SK" dirty="0" smtClean="0"/>
              <a:t>Intenzifikácia previazanosti vyspelých krajín</a:t>
            </a:r>
          </a:p>
          <a:p>
            <a:pPr lvl="1"/>
            <a:r>
              <a:rPr lang="sk-SK" dirty="0" smtClean="0"/>
              <a:t>Nová priestorová deľba práce (NIDL) medzi vyspelými krajinami svetového jadra a novo industrializovanými krajinami </a:t>
            </a:r>
            <a:r>
              <a:rPr lang="sk-SK" dirty="0" err="1" smtClean="0"/>
              <a:t>semiperiférie</a:t>
            </a:r>
            <a:endParaRPr lang="sk-SK" dirty="0" smtClean="0"/>
          </a:p>
          <a:p>
            <a:pPr lvl="1"/>
            <a:r>
              <a:rPr lang="sk-SK" dirty="0" smtClean="0"/>
              <a:t>Prehlbujúca sa izolácia krajín periférie</a:t>
            </a:r>
          </a:p>
          <a:p>
            <a:r>
              <a:rPr lang="sk-SK" dirty="0" smtClean="0"/>
              <a:t>NIDL – vyspelé krajiny (finančné služby, služby pre podniky) a </a:t>
            </a:r>
            <a:r>
              <a:rPr lang="sk-SK" dirty="0" err="1" smtClean="0"/>
              <a:t>semiperiférie</a:t>
            </a:r>
            <a:r>
              <a:rPr lang="sk-SK" dirty="0" smtClean="0"/>
              <a:t> (výrobné služby)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266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Dopady globalizácie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Harvey</a:t>
            </a:r>
            <a:r>
              <a:rPr lang="sk-SK" dirty="0"/>
              <a:t> </a:t>
            </a:r>
            <a:r>
              <a:rPr lang="sk-SK" dirty="0" smtClean="0"/>
              <a:t>– časopriestorová kompresia – zvyšujúci sa pohyb a komunikácia v priestore</a:t>
            </a:r>
            <a:r>
              <a:rPr lang="sk-SK" dirty="0"/>
              <a:t> </a:t>
            </a:r>
            <a:r>
              <a:rPr lang="sk-SK" dirty="0" smtClean="0"/>
              <a:t>a  naša percepcia týchto zmien – „zmenšovanie Zeme“, strácanie významu vzdialenosti, hraníc – aj priestor a čas strácajú význam</a:t>
            </a:r>
          </a:p>
          <a:p>
            <a:r>
              <a:rPr lang="sk-SK" dirty="0" err="1" smtClean="0"/>
              <a:t>Giddens</a:t>
            </a:r>
            <a:r>
              <a:rPr lang="sk-SK" dirty="0" smtClean="0"/>
              <a:t> – časopriestorová </a:t>
            </a:r>
            <a:r>
              <a:rPr lang="sk-SK" dirty="0" err="1" smtClean="0"/>
              <a:t>distantanciácia</a:t>
            </a:r>
            <a:r>
              <a:rPr lang="sk-SK" dirty="0" smtClean="0"/>
              <a:t> – rozširovanie sociálnych kontaktov/systémov v priestore a čase – oslabuje vzťahy v lokalitách</a:t>
            </a:r>
          </a:p>
          <a:p>
            <a:r>
              <a:rPr lang="sk-SK" dirty="0" err="1" smtClean="0"/>
              <a:t>Massey</a:t>
            </a:r>
            <a:r>
              <a:rPr lang="sk-SK" dirty="0" smtClean="0"/>
              <a:t> – nie všetci rovnako využívajú informačné technológie</a:t>
            </a:r>
          </a:p>
          <a:p>
            <a:r>
              <a:rPr lang="sk-SK" dirty="0" err="1" smtClean="0"/>
              <a:t>Power</a:t>
            </a:r>
            <a:r>
              <a:rPr lang="sk-SK" dirty="0" smtClean="0"/>
              <a:t> </a:t>
            </a:r>
            <a:r>
              <a:rPr lang="sk-SK" dirty="0" err="1" smtClean="0"/>
              <a:t>geometry</a:t>
            </a:r>
            <a:r>
              <a:rPr lang="sk-SK" dirty="0" smtClean="0"/>
              <a:t> – kontrast medzi tými čo využívajú a nevyužívajú komunikačné technológie – posilňovanie starých a vytváranie nových sociálnych nerovností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582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cvičenia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72309"/>
          </a:xfrm>
        </p:spPr>
        <p:txBody>
          <a:bodyPr/>
          <a:lstStyle/>
          <a:p>
            <a:pPr algn="just"/>
            <a:r>
              <a:rPr lang="sk-SK" dirty="0" smtClean="0"/>
              <a:t>Vyberte si ľubovoľnú nadnárodnú spoločnosť a pomocou internetu sa pokúste zistiť jej priestorovú štruktúru. Všímajte si rozloženie jednotlivých pobočiek, pokiaľ budete mať k dispozícii informácie, zachyťte rozmiestnenie ústredia firmy, jednotlivých regionálnych či výrobných pobočiek. Pokúste sa zistenú priestorovú štruktúru nadnárodnej spoločnosti </a:t>
            </a:r>
            <a:r>
              <a:rPr lang="sk-SK" b="1" dirty="0" smtClean="0"/>
              <a:t>geograficky interpretovať</a:t>
            </a:r>
            <a:r>
              <a:rPr lang="sk-SK" dirty="0" smtClean="0"/>
              <a:t>. </a:t>
            </a:r>
          </a:p>
          <a:p>
            <a:pPr algn="just"/>
            <a:r>
              <a:rPr lang="sk-SK" dirty="0" smtClean="0"/>
              <a:t>Výstupy: mapa s pobočkami (a ideálne aj ich rozlíšenie podľa funkcie), záver (aspoň pol strany interpretácie) a zdroje (pozor na </a:t>
            </a:r>
            <a:r>
              <a:rPr lang="sk-SK" dirty="0" err="1" smtClean="0"/>
              <a:t>wikipédiu</a:t>
            </a:r>
            <a:r>
              <a:rPr lang="sk-SK" dirty="0" smtClean="0"/>
              <a:t>)</a:t>
            </a:r>
          </a:p>
          <a:p>
            <a:pPr algn="just"/>
            <a:r>
              <a:rPr lang="sk-SK" dirty="0" err="1" smtClean="0"/>
              <a:t>Deadline</a:t>
            </a:r>
            <a:r>
              <a:rPr lang="sk-SK" dirty="0" smtClean="0"/>
              <a:t> 20. 10. (vrátane)</a:t>
            </a:r>
          </a:p>
        </p:txBody>
      </p:sp>
    </p:spTree>
    <p:extLst>
      <p:ext uri="{BB962C8B-B14F-4D97-AF65-F5344CB8AC3E}">
        <p14:creationId xmlns:p14="http://schemas.microsoft.com/office/powerpoint/2010/main" val="1754398315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430</Words>
  <Application>Microsoft Office PowerPoint</Application>
  <PresentationFormat>Širokouhlá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Dym</vt:lpstr>
      <vt:lpstr>Z3090c Humánna geografia - cvičenia</vt:lpstr>
      <vt:lpstr>Cvičenie č. 1</vt:lpstr>
      <vt:lpstr>Cvičenie č. 2</vt:lpstr>
      <vt:lpstr>Globalizácia</vt:lpstr>
      <vt:lpstr>Vývoj globalizácie</vt:lpstr>
      <vt:lpstr>Geografické aspekty globalizácie</vt:lpstr>
      <vt:lpstr>Dopady globalizácie</vt:lpstr>
      <vt:lpstr>Zadanie cvičenia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Z3090c Humánna geografia - cvičenia</dc:title>
  <dc:creator>Jožisko</dc:creator>
  <cp:lastModifiedBy>Jozef Lopuch</cp:lastModifiedBy>
  <cp:revision>21</cp:revision>
  <dcterms:created xsi:type="dcterms:W3CDTF">2019-10-02T13:19:20Z</dcterms:created>
  <dcterms:modified xsi:type="dcterms:W3CDTF">2019-10-09T14:26:25Z</dcterms:modified>
</cp:coreProperties>
</file>