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1" r:id="rId5"/>
    <p:sldId id="264" r:id="rId6"/>
    <p:sldId id="272" r:id="rId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6" d="100"/>
          <a:sy n="106" d="100"/>
        </p:scale>
        <p:origin x="-10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695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943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0835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8382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8016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7711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6687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748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991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170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419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769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843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135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332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186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724D3-4BAC-485E-AB6B-42164CA79226}" type="datetimeFigureOut">
              <a:rPr lang="sk-SK" smtClean="0"/>
              <a:pPr/>
              <a:t>6. 11. 2019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C2AEE3F-5085-48D9-B5BF-CFC31316861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167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magojr.com/journalrank.php?category=330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" TargetMode="External"/><Relationship Id="rId7" Type="http://schemas.openxmlformats.org/officeDocument/2006/relationships/hyperlink" Target="https://it.muni.cz/sluzby/vpn" TargetMode="External"/><Relationship Id="rId2" Type="http://schemas.openxmlformats.org/officeDocument/2006/relationships/hyperlink" Target="https://scholar.google.cz/schhp?hl=en&amp;as_sdt=0,5&amp;authuser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u&#269;o@mail.muni.cz" TargetMode="External"/><Relationship Id="rId5" Type="http://schemas.openxmlformats.org/officeDocument/2006/relationships/hyperlink" Target="https://login.webofknowledge.com/error/Error?PathInfo=/&amp;Error=IPError" TargetMode="External"/><Relationship Id="rId4" Type="http://schemas.openxmlformats.org/officeDocument/2006/relationships/hyperlink" Target="https://www.scopus.com/search/form.uri?display=basi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Z3090c Humánna geografia - cvičenia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4" y="4777379"/>
            <a:ext cx="7072372" cy="1126283"/>
          </a:xfrm>
        </p:spPr>
        <p:txBody>
          <a:bodyPr/>
          <a:lstStyle/>
          <a:p>
            <a:pPr algn="r"/>
            <a:r>
              <a:rPr lang="sk-SK" dirty="0" smtClean="0"/>
              <a:t>Jozef LOPUCH</a:t>
            </a:r>
          </a:p>
        </p:txBody>
      </p:sp>
    </p:spTree>
    <p:extLst>
      <p:ext uri="{BB962C8B-B14F-4D97-AF65-F5344CB8AC3E}">
        <p14:creationId xmlns:p14="http://schemas.microsoft.com/office/powerpoint/2010/main" val="288602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Predchádzajúce cvičenia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Otázky?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6426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</a:t>
            </a:r>
            <a:r>
              <a:rPr lang="cs-CZ" dirty="0" err="1" smtClean="0"/>
              <a:t>vedeckej</a:t>
            </a:r>
            <a:r>
              <a:rPr lang="cs-CZ" dirty="0" smtClean="0"/>
              <a:t>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Induktívny</a:t>
            </a:r>
            <a:r>
              <a:rPr lang="cs-CZ" dirty="0" smtClean="0"/>
              <a:t> postup – </a:t>
            </a:r>
            <a:r>
              <a:rPr lang="cs-CZ" dirty="0" err="1" smtClean="0"/>
              <a:t>zber</a:t>
            </a:r>
            <a:r>
              <a:rPr lang="cs-CZ" dirty="0" smtClean="0"/>
              <a:t> dát – analýza – </a:t>
            </a:r>
            <a:r>
              <a:rPr lang="cs-CZ" dirty="0" err="1" smtClean="0"/>
              <a:t>vyvodenie</a:t>
            </a:r>
            <a:r>
              <a:rPr lang="cs-CZ" dirty="0" smtClean="0"/>
              <a:t> </a:t>
            </a:r>
            <a:r>
              <a:rPr lang="cs-CZ" dirty="0" err="1" smtClean="0"/>
              <a:t>záverov</a:t>
            </a:r>
            <a:r>
              <a:rPr lang="cs-CZ" dirty="0" smtClean="0"/>
              <a:t> (zákonitostí)</a:t>
            </a:r>
          </a:p>
          <a:p>
            <a:r>
              <a:rPr lang="cs-CZ" dirty="0" err="1" smtClean="0"/>
              <a:t>Deduktívny</a:t>
            </a:r>
            <a:r>
              <a:rPr lang="cs-CZ" dirty="0" smtClean="0"/>
              <a:t> postup – hypotéza – </a:t>
            </a:r>
            <a:r>
              <a:rPr lang="cs-CZ" dirty="0" err="1" smtClean="0"/>
              <a:t>zber</a:t>
            </a:r>
            <a:r>
              <a:rPr lang="cs-CZ" dirty="0" smtClean="0"/>
              <a:t> dát – </a:t>
            </a:r>
            <a:r>
              <a:rPr lang="cs-CZ" dirty="0" err="1" smtClean="0"/>
              <a:t>potvrdenie</a:t>
            </a:r>
            <a:r>
              <a:rPr lang="cs-CZ" dirty="0" smtClean="0"/>
              <a:t>/</a:t>
            </a:r>
            <a:r>
              <a:rPr lang="cs-CZ" dirty="0" err="1" smtClean="0"/>
              <a:t>vyvrátenie</a:t>
            </a:r>
            <a:r>
              <a:rPr lang="cs-CZ" dirty="0" smtClean="0"/>
              <a:t> hypotézy</a:t>
            </a:r>
          </a:p>
          <a:p>
            <a:endParaRPr lang="cs-CZ" dirty="0" smtClean="0"/>
          </a:p>
          <a:p>
            <a:r>
              <a:rPr lang="cs-CZ" dirty="0" err="1" smtClean="0"/>
              <a:t>Kvalitatívny</a:t>
            </a:r>
            <a:r>
              <a:rPr lang="cs-CZ" dirty="0" smtClean="0"/>
              <a:t> </a:t>
            </a:r>
            <a:r>
              <a:rPr lang="cs-CZ" dirty="0" err="1" smtClean="0"/>
              <a:t>výskum</a:t>
            </a:r>
            <a:endParaRPr lang="cs-CZ" dirty="0" smtClean="0"/>
          </a:p>
          <a:p>
            <a:r>
              <a:rPr lang="cs-CZ" dirty="0" err="1" smtClean="0"/>
              <a:t>Kvantitatívny</a:t>
            </a:r>
            <a:r>
              <a:rPr lang="cs-CZ" dirty="0" smtClean="0"/>
              <a:t> </a:t>
            </a:r>
            <a:r>
              <a:rPr lang="cs-CZ" dirty="0" err="1" smtClean="0"/>
              <a:t>výskum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Dôraz</a:t>
            </a:r>
            <a:r>
              <a:rPr lang="cs-CZ" dirty="0" smtClean="0"/>
              <a:t> na </a:t>
            </a:r>
            <a:r>
              <a:rPr lang="cs-CZ" dirty="0" err="1" smtClean="0"/>
              <a:t>citovanie</a:t>
            </a:r>
            <a:r>
              <a:rPr lang="cs-CZ" dirty="0" smtClean="0"/>
              <a:t> – pokyny k </a:t>
            </a:r>
            <a:r>
              <a:rPr lang="cs-CZ" dirty="0" err="1" smtClean="0"/>
              <a:t>bakalárskym</a:t>
            </a:r>
            <a:r>
              <a:rPr lang="cs-CZ" dirty="0" smtClean="0"/>
              <a:t> a diplomovým </a:t>
            </a:r>
            <a:r>
              <a:rPr lang="cs-CZ" dirty="0" err="1" smtClean="0"/>
              <a:t>prácam</a:t>
            </a:r>
            <a:endParaRPr lang="cs-CZ" dirty="0" smtClean="0"/>
          </a:p>
          <a:p>
            <a:r>
              <a:rPr lang="cs-CZ" dirty="0" smtClean="0"/>
              <a:t>Kritické </a:t>
            </a:r>
            <a:r>
              <a:rPr lang="cs-CZ" dirty="0" err="1" smtClean="0"/>
              <a:t>myslenie</a:t>
            </a:r>
            <a:r>
              <a:rPr lang="cs-CZ" dirty="0" smtClean="0"/>
              <a:t> a </a:t>
            </a:r>
            <a:r>
              <a:rPr lang="cs-CZ" dirty="0" err="1" smtClean="0"/>
              <a:t>orientovanie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v </a:t>
            </a:r>
            <a:r>
              <a:rPr lang="cs-CZ" dirty="0" err="1" smtClean="0"/>
              <a:t>danej</a:t>
            </a:r>
            <a:r>
              <a:rPr lang="cs-CZ" dirty="0" smtClean="0"/>
              <a:t> </a:t>
            </a:r>
            <a:r>
              <a:rPr lang="cs-CZ" dirty="0" err="1" smtClean="0"/>
              <a:t>problematike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při </a:t>
            </a:r>
            <a:r>
              <a:rPr lang="cs-CZ" dirty="0" err="1" smtClean="0"/>
              <a:t>tvorbe</a:t>
            </a:r>
            <a:r>
              <a:rPr lang="cs-CZ" smtClean="0"/>
              <a:t> článku/práce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4030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Téma/předmět </a:t>
            </a:r>
            <a:r>
              <a:rPr lang="cs-CZ" dirty="0" err="1" smtClean="0"/>
              <a:t>výskumu</a:t>
            </a:r>
            <a:r>
              <a:rPr lang="cs-CZ" dirty="0" smtClean="0"/>
              <a:t> – </a:t>
            </a:r>
            <a:r>
              <a:rPr lang="cs-CZ" dirty="0" err="1" smtClean="0"/>
              <a:t>čo</a:t>
            </a:r>
            <a:r>
              <a:rPr lang="cs-CZ" dirty="0" smtClean="0"/>
              <a:t> budeme </a:t>
            </a:r>
            <a:r>
              <a:rPr lang="cs-CZ" dirty="0" err="1" smtClean="0"/>
              <a:t>skúmať</a:t>
            </a:r>
            <a:r>
              <a:rPr lang="cs-CZ" dirty="0" smtClean="0"/>
              <a:t>, </a:t>
            </a:r>
            <a:r>
              <a:rPr lang="cs-CZ" dirty="0" err="1" smtClean="0"/>
              <a:t>prečo</a:t>
            </a:r>
            <a:r>
              <a:rPr lang="cs-CZ" dirty="0" smtClean="0"/>
              <a:t> a </a:t>
            </a:r>
            <a:r>
              <a:rPr lang="cs-CZ" dirty="0" err="1" smtClean="0"/>
              <a:t>aké</a:t>
            </a:r>
            <a:r>
              <a:rPr lang="cs-CZ" dirty="0" smtClean="0"/>
              <a:t> sú naše </a:t>
            </a:r>
            <a:r>
              <a:rPr lang="cs-CZ" dirty="0" err="1" smtClean="0"/>
              <a:t>ciele</a:t>
            </a:r>
            <a:r>
              <a:rPr lang="cs-CZ" dirty="0" smtClean="0"/>
              <a:t>  - úvod</a:t>
            </a:r>
          </a:p>
          <a:p>
            <a:r>
              <a:rPr lang="cs-CZ" dirty="0" err="1" smtClean="0"/>
              <a:t>Voľba</a:t>
            </a:r>
            <a:r>
              <a:rPr lang="cs-CZ" dirty="0" smtClean="0"/>
              <a:t> vhodných </a:t>
            </a:r>
            <a:r>
              <a:rPr lang="cs-CZ" dirty="0" err="1" smtClean="0"/>
              <a:t>metód</a:t>
            </a:r>
            <a:r>
              <a:rPr lang="cs-CZ" dirty="0" smtClean="0"/>
              <a:t> – jako budeme </a:t>
            </a:r>
            <a:r>
              <a:rPr lang="cs-CZ" dirty="0" err="1" smtClean="0"/>
              <a:t>skúmať</a:t>
            </a:r>
            <a:r>
              <a:rPr lang="cs-CZ" dirty="0" smtClean="0"/>
              <a:t> – metodika práce</a:t>
            </a:r>
          </a:p>
          <a:p>
            <a:r>
              <a:rPr lang="cs-CZ" dirty="0" err="1" smtClean="0"/>
              <a:t>Rešerš</a:t>
            </a:r>
            <a:r>
              <a:rPr lang="cs-CZ" dirty="0" smtClean="0"/>
              <a:t> </a:t>
            </a:r>
            <a:r>
              <a:rPr lang="cs-CZ" dirty="0" err="1" smtClean="0"/>
              <a:t>literatúry</a:t>
            </a:r>
            <a:r>
              <a:rPr lang="cs-CZ" dirty="0" smtClean="0"/>
              <a:t> – podklady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teoretickú</a:t>
            </a:r>
            <a:r>
              <a:rPr lang="cs-CZ" dirty="0" smtClean="0"/>
              <a:t> </a:t>
            </a:r>
            <a:r>
              <a:rPr lang="cs-CZ" dirty="0" err="1" smtClean="0"/>
              <a:t>časť</a:t>
            </a:r>
            <a:endParaRPr lang="cs-CZ" dirty="0" smtClean="0"/>
          </a:p>
          <a:p>
            <a:r>
              <a:rPr lang="cs-CZ" dirty="0" err="1" smtClean="0"/>
              <a:t>Načítavanie</a:t>
            </a:r>
            <a:r>
              <a:rPr lang="cs-CZ" dirty="0" smtClean="0"/>
              <a:t> </a:t>
            </a:r>
            <a:r>
              <a:rPr lang="cs-CZ" dirty="0" err="1" smtClean="0"/>
              <a:t>literatúry</a:t>
            </a:r>
            <a:endParaRPr lang="cs-CZ" dirty="0" smtClean="0"/>
          </a:p>
          <a:p>
            <a:r>
              <a:rPr lang="cs-CZ" dirty="0" smtClean="0"/>
              <a:t>Tvorba </a:t>
            </a:r>
            <a:r>
              <a:rPr lang="cs-CZ" dirty="0" err="1" smtClean="0"/>
              <a:t>teoretickej</a:t>
            </a:r>
            <a:r>
              <a:rPr lang="cs-CZ" dirty="0" smtClean="0"/>
              <a:t> časti – </a:t>
            </a:r>
            <a:r>
              <a:rPr lang="cs-CZ" dirty="0" err="1" smtClean="0"/>
              <a:t>východiská</a:t>
            </a:r>
            <a:r>
              <a:rPr lang="cs-CZ" dirty="0" smtClean="0"/>
              <a:t> v rámci </a:t>
            </a:r>
            <a:r>
              <a:rPr lang="cs-CZ" dirty="0" err="1" smtClean="0"/>
              <a:t>danej</a:t>
            </a:r>
            <a:r>
              <a:rPr lang="cs-CZ" dirty="0" smtClean="0"/>
              <a:t> problematiky</a:t>
            </a:r>
          </a:p>
          <a:p>
            <a:r>
              <a:rPr lang="cs-CZ" dirty="0" err="1" smtClean="0"/>
              <a:t>Zber</a:t>
            </a:r>
            <a:r>
              <a:rPr lang="cs-CZ" dirty="0" smtClean="0"/>
              <a:t> dát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vlastný</a:t>
            </a:r>
            <a:r>
              <a:rPr lang="cs-CZ" dirty="0" smtClean="0"/>
              <a:t> </a:t>
            </a:r>
            <a:r>
              <a:rPr lang="cs-CZ" dirty="0" err="1" smtClean="0"/>
              <a:t>výskum</a:t>
            </a:r>
            <a:r>
              <a:rPr lang="cs-CZ" dirty="0" smtClean="0"/>
              <a:t> – v teréne, od PC</a:t>
            </a:r>
          </a:p>
          <a:p>
            <a:r>
              <a:rPr lang="cs-CZ" dirty="0" smtClean="0"/>
              <a:t>Empirická </a:t>
            </a:r>
            <a:r>
              <a:rPr lang="cs-CZ" dirty="0" err="1" smtClean="0"/>
              <a:t>časť</a:t>
            </a:r>
            <a:r>
              <a:rPr lang="cs-CZ" dirty="0" smtClean="0"/>
              <a:t> – </a:t>
            </a:r>
            <a:r>
              <a:rPr lang="cs-CZ" dirty="0" err="1" smtClean="0"/>
              <a:t>dáta</a:t>
            </a:r>
            <a:r>
              <a:rPr lang="cs-CZ" dirty="0" smtClean="0"/>
              <a:t>, </a:t>
            </a:r>
            <a:r>
              <a:rPr lang="cs-CZ" dirty="0" err="1" smtClean="0"/>
              <a:t>ich</a:t>
            </a:r>
            <a:r>
              <a:rPr lang="cs-CZ" dirty="0" smtClean="0"/>
              <a:t> analýza, </a:t>
            </a:r>
            <a:r>
              <a:rPr lang="cs-CZ" dirty="0" err="1" smtClean="0"/>
              <a:t>interpretácia</a:t>
            </a:r>
            <a:r>
              <a:rPr lang="cs-CZ" dirty="0" smtClean="0"/>
              <a:t>, tvorba a </a:t>
            </a:r>
            <a:r>
              <a:rPr lang="cs-CZ" dirty="0" err="1" smtClean="0"/>
              <a:t>potvrdenie</a:t>
            </a:r>
            <a:r>
              <a:rPr lang="cs-CZ" dirty="0" smtClean="0"/>
              <a:t>/</a:t>
            </a:r>
            <a:r>
              <a:rPr lang="cs-CZ" dirty="0" err="1" smtClean="0"/>
              <a:t>vyvrátenie</a:t>
            </a:r>
            <a:r>
              <a:rPr lang="cs-CZ" dirty="0" smtClean="0"/>
              <a:t> hypotézy</a:t>
            </a:r>
          </a:p>
          <a:p>
            <a:r>
              <a:rPr lang="cs-CZ" dirty="0" err="1" smtClean="0"/>
              <a:t>Záver</a:t>
            </a:r>
            <a:r>
              <a:rPr lang="cs-CZ" dirty="0" smtClean="0"/>
              <a:t> – </a:t>
            </a:r>
            <a:r>
              <a:rPr lang="cs-CZ" dirty="0" err="1" smtClean="0"/>
              <a:t>čo</a:t>
            </a:r>
            <a:r>
              <a:rPr lang="cs-CZ" dirty="0" smtClean="0"/>
              <a:t> </a:t>
            </a:r>
            <a:r>
              <a:rPr lang="cs-CZ" dirty="0" err="1" smtClean="0"/>
              <a:t>sme</a:t>
            </a:r>
            <a:r>
              <a:rPr lang="cs-CZ" dirty="0" smtClean="0"/>
              <a:t> teda </a:t>
            </a:r>
            <a:r>
              <a:rPr lang="cs-CZ" dirty="0" err="1" smtClean="0"/>
              <a:t>zistili</a:t>
            </a:r>
            <a:endParaRPr lang="cs-CZ" dirty="0" smtClean="0"/>
          </a:p>
          <a:p>
            <a:r>
              <a:rPr lang="cs-CZ" dirty="0" err="1" smtClean="0"/>
              <a:t>Zoznam</a:t>
            </a:r>
            <a:r>
              <a:rPr lang="cs-CZ" dirty="0" smtClean="0"/>
              <a:t> </a:t>
            </a:r>
            <a:r>
              <a:rPr lang="cs-CZ" dirty="0" err="1" smtClean="0"/>
              <a:t>zdrojov</a:t>
            </a:r>
            <a:endParaRPr lang="cs-CZ" dirty="0" smtClean="0"/>
          </a:p>
          <a:p>
            <a:r>
              <a:rPr lang="cs-CZ" dirty="0" err="1" smtClean="0"/>
              <a:t>Ďalšie</a:t>
            </a:r>
            <a:r>
              <a:rPr lang="cs-CZ" dirty="0" smtClean="0"/>
              <a:t> časti – </a:t>
            </a:r>
            <a:r>
              <a:rPr lang="cs-CZ" dirty="0" err="1" smtClean="0"/>
              <a:t>anotácia</a:t>
            </a:r>
            <a:r>
              <a:rPr lang="cs-CZ" dirty="0" smtClean="0"/>
              <a:t>, abstrakt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Zadanie cvičenia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0970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k-SK" dirty="0" smtClean="0"/>
              <a:t>Vyberte si anglicky písaný článok z odborného periodika, tento článok prečítajte a minimálne na jednu stranu okomentujte.</a:t>
            </a:r>
          </a:p>
          <a:p>
            <a:pPr algn="just"/>
            <a:r>
              <a:rPr lang="sk-SK" dirty="0" smtClean="0"/>
              <a:t>Štruktúra komentára:</a:t>
            </a:r>
          </a:p>
          <a:p>
            <a:pPr lvl="1" algn="just"/>
            <a:r>
              <a:rPr lang="sk-SK" dirty="0" smtClean="0"/>
              <a:t>Zhrnutie obsahu článku (aspoň 1/3 strany)</a:t>
            </a:r>
          </a:p>
          <a:p>
            <a:pPr lvl="1" algn="just"/>
            <a:r>
              <a:rPr lang="sk-SK" dirty="0" smtClean="0"/>
              <a:t>Charakteristika použitej metodiky z článku (aspoň 1/3 strany)</a:t>
            </a:r>
          </a:p>
          <a:p>
            <a:pPr lvl="1" algn="just"/>
            <a:r>
              <a:rPr lang="sk-SK" dirty="0" smtClean="0"/>
              <a:t>Vlastná kritika článku (aspoň 1/3 strany)</a:t>
            </a:r>
          </a:p>
          <a:p>
            <a:pPr algn="just"/>
            <a:r>
              <a:rPr lang="sk-SK" dirty="0" smtClean="0"/>
              <a:t>Kritéria pre výber článku:</a:t>
            </a:r>
          </a:p>
          <a:p>
            <a:pPr lvl="1" algn="just"/>
            <a:r>
              <a:rPr lang="sk-SK" dirty="0" smtClean="0"/>
              <a:t>Čerpať budete z elektronických zdrojov (</a:t>
            </a:r>
            <a:r>
              <a:rPr lang="sk-SK" dirty="0" err="1" smtClean="0"/>
              <a:t>Google</a:t>
            </a:r>
            <a:r>
              <a:rPr lang="sk-SK" dirty="0" smtClean="0"/>
              <a:t> </a:t>
            </a:r>
            <a:r>
              <a:rPr lang="sk-SK" dirty="0" err="1" smtClean="0"/>
              <a:t>Scholar</a:t>
            </a:r>
            <a:r>
              <a:rPr lang="sk-SK" dirty="0" smtClean="0"/>
              <a:t>, </a:t>
            </a:r>
            <a:r>
              <a:rPr lang="sk-SK" dirty="0" err="1" smtClean="0"/>
              <a:t>Science</a:t>
            </a:r>
            <a:r>
              <a:rPr lang="sk-SK" dirty="0" smtClean="0"/>
              <a:t> </a:t>
            </a:r>
            <a:r>
              <a:rPr lang="sk-SK" dirty="0" err="1" smtClean="0"/>
              <a:t>Direct</a:t>
            </a:r>
            <a:r>
              <a:rPr lang="sk-SK" dirty="0" smtClean="0"/>
              <a:t>, SCOPUS alebo Web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Science</a:t>
            </a:r>
            <a:r>
              <a:rPr lang="sk-SK" dirty="0" smtClean="0"/>
              <a:t>) – ako študenti MU budete mať prístup</a:t>
            </a:r>
          </a:p>
          <a:p>
            <a:pPr lvl="1" algn="just"/>
            <a:r>
              <a:rPr lang="sk-SK" dirty="0" smtClean="0"/>
              <a:t>Články budú mať aspoň 7 strán (od úvodu po záver, zoznam zdrojov sa do rozsahu nepočíta)</a:t>
            </a:r>
          </a:p>
          <a:p>
            <a:pPr lvl="1" algn="just"/>
            <a:r>
              <a:rPr lang="sk-SK" dirty="0" smtClean="0"/>
              <a:t>Bude sa jednať o recenzované články, ideálne s </a:t>
            </a:r>
            <a:r>
              <a:rPr lang="sk-SK" dirty="0" err="1" smtClean="0"/>
              <a:t>impakt</a:t>
            </a:r>
            <a:r>
              <a:rPr lang="sk-SK" dirty="0" smtClean="0"/>
              <a:t> faktorom (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scimagojr.com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journalrank.php</a:t>
            </a:r>
            <a:r>
              <a:rPr lang="cs-CZ" dirty="0" smtClean="0">
                <a:hlinkClick r:id="rId2"/>
              </a:rPr>
              <a:t>?</a:t>
            </a:r>
            <a:r>
              <a:rPr lang="cs-CZ" dirty="0" err="1" smtClean="0">
                <a:hlinkClick r:id="rId2"/>
              </a:rPr>
              <a:t>category</a:t>
            </a:r>
            <a:r>
              <a:rPr lang="cs-CZ" dirty="0" smtClean="0">
                <a:hlinkClick r:id="rId2"/>
              </a:rPr>
              <a:t>=3305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smtClean="0"/>
              <a:t>Články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budú</a:t>
            </a:r>
            <a:r>
              <a:rPr lang="cs-CZ" dirty="0" smtClean="0"/>
              <a:t> </a:t>
            </a:r>
            <a:r>
              <a:rPr lang="cs-CZ" dirty="0" err="1" smtClean="0"/>
              <a:t>týkať</a:t>
            </a:r>
            <a:r>
              <a:rPr lang="cs-CZ" dirty="0" smtClean="0"/>
              <a:t> </a:t>
            </a:r>
            <a:r>
              <a:rPr lang="cs-CZ" dirty="0" err="1" smtClean="0"/>
              <a:t>tém</a:t>
            </a:r>
            <a:r>
              <a:rPr lang="cs-CZ" dirty="0" smtClean="0"/>
              <a:t>, </a:t>
            </a:r>
            <a:r>
              <a:rPr lang="cs-CZ" dirty="0" err="1" smtClean="0"/>
              <a:t>ktoré</a:t>
            </a:r>
            <a:r>
              <a:rPr lang="cs-CZ" dirty="0" smtClean="0"/>
              <a:t> už </a:t>
            </a:r>
            <a:r>
              <a:rPr lang="cs-CZ" dirty="0" err="1" smtClean="0"/>
              <a:t>odprednášal</a:t>
            </a:r>
            <a:r>
              <a:rPr lang="cs-CZ" dirty="0" smtClean="0"/>
              <a:t> doktor </a:t>
            </a:r>
            <a:r>
              <a:rPr lang="cs-CZ" dirty="0" err="1" smtClean="0"/>
              <a:t>Seidenglanz</a:t>
            </a:r>
            <a:r>
              <a:rPr lang="cs-CZ" dirty="0" smtClean="0"/>
              <a:t> (</a:t>
            </a:r>
            <a:r>
              <a:rPr lang="cs-CZ" dirty="0" err="1" smtClean="0"/>
              <a:t>populačný</a:t>
            </a:r>
            <a:r>
              <a:rPr lang="cs-CZ" dirty="0" smtClean="0"/>
              <a:t> vývoj, </a:t>
            </a:r>
            <a:r>
              <a:rPr lang="cs-CZ" dirty="0" err="1" smtClean="0"/>
              <a:t>migrácia</a:t>
            </a:r>
            <a:r>
              <a:rPr lang="cs-CZ" dirty="0" smtClean="0"/>
              <a:t>, mobilita </a:t>
            </a:r>
            <a:r>
              <a:rPr lang="cs-CZ" dirty="0" err="1" smtClean="0"/>
              <a:t>obyvateľstva</a:t>
            </a:r>
            <a:r>
              <a:rPr lang="cs-CZ" dirty="0" smtClean="0"/>
              <a:t>)</a:t>
            </a:r>
            <a:r>
              <a:rPr lang="sk-SK" dirty="0" smtClean="0"/>
              <a:t> </a:t>
            </a:r>
          </a:p>
          <a:p>
            <a:pPr algn="just"/>
            <a:r>
              <a:rPr lang="sk-SK" dirty="0" err="1" smtClean="0"/>
              <a:t>Deadline</a:t>
            </a:r>
            <a:r>
              <a:rPr lang="sk-SK" dirty="0" smtClean="0"/>
              <a:t> 24. 11. (vrátane)</a:t>
            </a:r>
          </a:p>
        </p:txBody>
      </p:sp>
    </p:spTree>
    <p:extLst>
      <p:ext uri="{BB962C8B-B14F-4D97-AF65-F5344CB8AC3E}">
        <p14:creationId xmlns:p14="http://schemas.microsoft.com/office/powerpoint/2010/main" val="1754398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041569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Google</a:t>
            </a:r>
            <a:r>
              <a:rPr lang="cs-CZ" dirty="0" smtClean="0"/>
              <a:t> </a:t>
            </a:r>
            <a:r>
              <a:rPr lang="cs-CZ" dirty="0" err="1" smtClean="0"/>
              <a:t>Scholar</a:t>
            </a:r>
            <a:endParaRPr lang="cs-CZ" dirty="0" smtClean="0"/>
          </a:p>
          <a:p>
            <a:pPr lvl="1">
              <a:buNone/>
            </a:pPr>
            <a:r>
              <a:rPr lang="cs-CZ" dirty="0" smtClean="0">
                <a:hlinkClick r:id="rId2"/>
              </a:rPr>
              <a:t>https://scholar.google.cz/schhp?hl=en&amp;as_sdt=0,5&amp;authuser=1</a:t>
            </a:r>
            <a:endParaRPr lang="cs-CZ" dirty="0" smtClean="0"/>
          </a:p>
          <a:p>
            <a:r>
              <a:rPr lang="cs-CZ" dirty="0" smtClean="0"/>
              <a:t>Science </a:t>
            </a:r>
            <a:r>
              <a:rPr lang="cs-CZ" dirty="0" err="1" smtClean="0"/>
              <a:t>Direct</a:t>
            </a:r>
            <a:endParaRPr lang="cs-CZ" dirty="0" smtClean="0"/>
          </a:p>
          <a:p>
            <a:pPr lvl="1">
              <a:buNone/>
            </a:pPr>
            <a:r>
              <a:rPr lang="cs-CZ" dirty="0" smtClean="0">
                <a:hlinkClick r:id="rId3"/>
              </a:rPr>
              <a:t>https://www.sciencedirect.com/</a:t>
            </a:r>
            <a:endParaRPr lang="cs-CZ" dirty="0" smtClean="0"/>
          </a:p>
          <a:p>
            <a:r>
              <a:rPr lang="cs-CZ" dirty="0" err="1" smtClean="0"/>
              <a:t>Scopus</a:t>
            </a:r>
            <a:endParaRPr lang="cs-CZ" dirty="0" smtClean="0"/>
          </a:p>
          <a:p>
            <a:pPr lvl="1">
              <a:buNone/>
            </a:pPr>
            <a:r>
              <a:rPr lang="cs-CZ" dirty="0" smtClean="0">
                <a:hlinkClick r:id="rId4"/>
              </a:rPr>
              <a:t>https://www.scopus.com/search/form.uri?display=basic</a:t>
            </a:r>
            <a:endParaRPr lang="cs-CZ" dirty="0" smtClean="0"/>
          </a:p>
          <a:p>
            <a:r>
              <a:rPr lang="cs-CZ" dirty="0" smtClean="0"/>
              <a:t>Web </a:t>
            </a:r>
            <a:r>
              <a:rPr lang="cs-CZ" dirty="0" err="1" smtClean="0"/>
              <a:t>of</a:t>
            </a:r>
            <a:r>
              <a:rPr lang="cs-CZ" dirty="0" smtClean="0"/>
              <a:t> Science</a:t>
            </a:r>
          </a:p>
          <a:p>
            <a:pPr lvl="1">
              <a:buNone/>
            </a:pPr>
            <a:r>
              <a:rPr lang="cs-CZ" dirty="0" smtClean="0">
                <a:hlinkClick r:id="rId5"/>
              </a:rPr>
              <a:t>https://login.webofknowledge.com/error/Error?PathInfo=%2F&amp;Error=IPError</a:t>
            </a:r>
            <a:endParaRPr lang="cs-CZ" dirty="0" smtClean="0"/>
          </a:p>
          <a:p>
            <a:r>
              <a:rPr lang="cs-CZ" dirty="0" err="1" smtClean="0"/>
              <a:t>Prihlásenie</a:t>
            </a:r>
            <a:r>
              <a:rPr lang="cs-CZ" dirty="0" smtClean="0"/>
              <a:t> </a:t>
            </a:r>
            <a:r>
              <a:rPr lang="cs-CZ" dirty="0" err="1" smtClean="0"/>
              <a:t>cez</a:t>
            </a:r>
            <a:r>
              <a:rPr lang="cs-CZ" dirty="0" smtClean="0"/>
              <a:t> </a:t>
            </a:r>
            <a:r>
              <a:rPr lang="cs-CZ" dirty="0" err="1" smtClean="0"/>
              <a:t>inštitúciu</a:t>
            </a:r>
            <a:r>
              <a:rPr lang="cs-CZ" dirty="0" smtClean="0"/>
              <a:t> (</a:t>
            </a:r>
            <a:r>
              <a:rPr lang="cs-CZ" dirty="0" err="1" smtClean="0">
                <a:hlinkClick r:id="rId6"/>
              </a:rPr>
              <a:t>učo</a:t>
            </a:r>
            <a:r>
              <a:rPr lang="cs-CZ" dirty="0" smtClean="0">
                <a:hlinkClick r:id="rId6"/>
              </a:rPr>
              <a:t>@mail.</a:t>
            </a:r>
            <a:r>
              <a:rPr lang="cs-CZ" dirty="0" err="1" smtClean="0">
                <a:hlinkClick r:id="rId6"/>
              </a:rPr>
              <a:t>muni.cz</a:t>
            </a:r>
            <a:r>
              <a:rPr lang="cs-CZ" dirty="0" smtClean="0"/>
              <a:t>, </a:t>
            </a:r>
            <a:r>
              <a:rPr lang="cs-CZ" dirty="0" err="1" smtClean="0"/>
              <a:t>sekundárne</a:t>
            </a:r>
            <a:r>
              <a:rPr lang="cs-CZ" dirty="0" smtClean="0"/>
              <a:t> heslo)</a:t>
            </a:r>
          </a:p>
          <a:p>
            <a:r>
              <a:rPr lang="cs-CZ" dirty="0" err="1" smtClean="0"/>
              <a:t>Lepšie</a:t>
            </a:r>
            <a:r>
              <a:rPr lang="cs-CZ" dirty="0" smtClean="0"/>
              <a:t> je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prihlasovať</a:t>
            </a:r>
            <a:r>
              <a:rPr lang="cs-CZ" dirty="0" smtClean="0"/>
              <a:t> na </a:t>
            </a:r>
            <a:r>
              <a:rPr lang="cs-CZ" dirty="0" err="1" smtClean="0"/>
              <a:t>univerzitných</a:t>
            </a:r>
            <a:r>
              <a:rPr lang="cs-CZ" dirty="0" smtClean="0"/>
              <a:t> </a:t>
            </a:r>
            <a:r>
              <a:rPr lang="cs-CZ" dirty="0" err="1" smtClean="0"/>
              <a:t>počítačoch</a:t>
            </a:r>
            <a:r>
              <a:rPr lang="cs-CZ" dirty="0" smtClean="0"/>
              <a:t>, </a:t>
            </a:r>
            <a:r>
              <a:rPr lang="cs-CZ" dirty="0" err="1" smtClean="0"/>
              <a:t>prípadne</a:t>
            </a:r>
            <a:r>
              <a:rPr lang="cs-CZ" dirty="0" smtClean="0"/>
              <a:t> </a:t>
            </a:r>
            <a:r>
              <a:rPr lang="cs-CZ" dirty="0" err="1" smtClean="0"/>
              <a:t>cez</a:t>
            </a:r>
            <a:r>
              <a:rPr lang="cs-CZ" dirty="0" smtClean="0"/>
              <a:t> VPN (</a:t>
            </a:r>
            <a:r>
              <a:rPr lang="cs-CZ" dirty="0" smtClean="0">
                <a:hlinkClick r:id="rId7"/>
              </a:rPr>
              <a:t>https://it.muni.cz/sluzby/vpn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227</TotalTime>
  <Words>335</Words>
  <Application>Microsoft Office PowerPoint</Application>
  <PresentationFormat>Vlastní</PresentationFormat>
  <Paragraphs>47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Dym</vt:lpstr>
      <vt:lpstr>Z3090c Humánna geografia - cvičenia</vt:lpstr>
      <vt:lpstr>Predchádzajúce cvičenia</vt:lpstr>
      <vt:lpstr>Základy vedeckej práce</vt:lpstr>
      <vt:lpstr>Postup při tvorbe článku/práce</vt:lpstr>
      <vt:lpstr>Zadanie cvičenia</vt:lpstr>
      <vt:lpstr>Odkazy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Z3090c Humánna geografia - cvičenia</dc:title>
  <dc:creator>Jožisko</dc:creator>
  <cp:lastModifiedBy>uzivatel</cp:lastModifiedBy>
  <cp:revision>27</cp:revision>
  <dcterms:created xsi:type="dcterms:W3CDTF">2019-10-02T13:19:20Z</dcterms:created>
  <dcterms:modified xsi:type="dcterms:W3CDTF">2019-11-06T14:41:19Z</dcterms:modified>
</cp:coreProperties>
</file>