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-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489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603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399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7305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2134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401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218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57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826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30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54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248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914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484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755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8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21DC1-517D-47E5-BCB9-9F203539E3DD}" type="datetimeFigureOut">
              <a:rPr lang="sk-SK" smtClean="0"/>
              <a:t>13. 11. 2019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749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Humánna geografia – cvičenie </a:t>
            </a:r>
            <a:r>
              <a:rPr lang="sk-SK" dirty="0" smtClean="0"/>
              <a:t>8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131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Predchádzajúce</a:t>
            </a:r>
            <a:r>
              <a:rPr lang="cs-CZ" dirty="0" smtClean="0"/>
              <a:t> </a:t>
            </a:r>
            <a:r>
              <a:rPr lang="cs-CZ" dirty="0" err="1" smtClean="0"/>
              <a:t>cvičenie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</a:p>
          <a:p>
            <a:r>
              <a:rPr lang="cs-CZ" dirty="0" err="1" smtClean="0"/>
              <a:t>Záver</a:t>
            </a:r>
            <a:endParaRPr lang="cs-CZ" dirty="0"/>
          </a:p>
          <a:p>
            <a:r>
              <a:rPr lang="cs-CZ" dirty="0" err="1" smtClean="0"/>
              <a:t>Deadline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04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Homogénny</a:t>
            </a:r>
            <a:r>
              <a:rPr lang="cs-CZ" dirty="0" smtClean="0"/>
              <a:t> – malé </a:t>
            </a:r>
            <a:r>
              <a:rPr lang="cs-CZ" dirty="0" err="1" smtClean="0"/>
              <a:t>rozdiely</a:t>
            </a:r>
            <a:r>
              <a:rPr lang="cs-CZ" dirty="0" smtClean="0"/>
              <a:t> </a:t>
            </a:r>
            <a:r>
              <a:rPr lang="cs-CZ" dirty="0"/>
              <a:t>v regióne, </a:t>
            </a:r>
            <a:r>
              <a:rPr lang="cs-CZ" dirty="0" err="1" smtClean="0"/>
              <a:t>väčšie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 err="1" smtClean="0"/>
              <a:t>regiónmi</a:t>
            </a:r>
            <a:r>
              <a:rPr lang="cs-CZ" dirty="0" smtClean="0"/>
              <a:t>, </a:t>
            </a:r>
            <a:r>
              <a:rPr lang="cs-CZ" dirty="0" err="1" smtClean="0"/>
              <a:t>častejšie</a:t>
            </a:r>
            <a:r>
              <a:rPr lang="cs-CZ" dirty="0" smtClean="0"/>
              <a:t> FG</a:t>
            </a:r>
          </a:p>
          <a:p>
            <a:r>
              <a:rPr lang="cs-CZ" dirty="0" err="1" smtClean="0"/>
              <a:t>Nehomogénny</a:t>
            </a:r>
            <a:r>
              <a:rPr lang="cs-CZ" dirty="0" smtClean="0"/>
              <a:t> – </a:t>
            </a:r>
            <a:r>
              <a:rPr lang="cs-CZ" dirty="0" err="1" smtClean="0"/>
              <a:t>hlavne</a:t>
            </a:r>
            <a:r>
              <a:rPr lang="cs-CZ" dirty="0" smtClean="0"/>
              <a:t> </a:t>
            </a:r>
            <a:r>
              <a:rPr lang="cs-CZ" dirty="0" err="1" smtClean="0"/>
              <a:t>noodálne</a:t>
            </a:r>
            <a:r>
              <a:rPr lang="cs-CZ" dirty="0" smtClean="0"/>
              <a:t>, </a:t>
            </a:r>
            <a:r>
              <a:rPr lang="cs-CZ" dirty="0" err="1" smtClean="0"/>
              <a:t>funkčné</a:t>
            </a:r>
            <a:r>
              <a:rPr lang="cs-CZ" dirty="0" smtClean="0"/>
              <a:t> regióny – </a:t>
            </a:r>
            <a:r>
              <a:rPr lang="cs-CZ" dirty="0" err="1" smtClean="0"/>
              <a:t>vzťah</a:t>
            </a:r>
            <a:r>
              <a:rPr lang="cs-CZ" dirty="0" smtClean="0"/>
              <a:t> </a:t>
            </a:r>
            <a:r>
              <a:rPr lang="cs-CZ" dirty="0" err="1" smtClean="0"/>
              <a:t>jadro</a:t>
            </a:r>
            <a:r>
              <a:rPr lang="cs-CZ" dirty="0" smtClean="0"/>
              <a:t> a periférie, </a:t>
            </a:r>
            <a:r>
              <a:rPr lang="cs-CZ" dirty="0" err="1" smtClean="0"/>
              <a:t>vyjadrené</a:t>
            </a:r>
            <a:r>
              <a:rPr lang="cs-CZ" dirty="0" smtClean="0"/>
              <a:t> často </a:t>
            </a:r>
            <a:r>
              <a:rPr lang="cs-CZ" dirty="0" err="1" smtClean="0"/>
              <a:t>druhmi</a:t>
            </a:r>
            <a:r>
              <a:rPr lang="cs-CZ" dirty="0" smtClean="0"/>
              <a:t> </a:t>
            </a:r>
            <a:r>
              <a:rPr lang="cs-CZ" dirty="0" err="1" smtClean="0"/>
              <a:t>tokov</a:t>
            </a:r>
            <a:r>
              <a:rPr lang="cs-CZ" dirty="0" smtClean="0"/>
              <a:t>,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 smtClean="0"/>
              <a:t>výraznejšiiu</a:t>
            </a:r>
            <a:r>
              <a:rPr lang="cs-CZ" dirty="0" smtClean="0"/>
              <a:t> </a:t>
            </a:r>
            <a:r>
              <a:rPr lang="cs-CZ" dirty="0" err="1" smtClean="0"/>
              <a:t>vnútornú</a:t>
            </a:r>
            <a:r>
              <a:rPr lang="cs-CZ" dirty="0" smtClean="0"/>
              <a:t> </a:t>
            </a:r>
            <a:r>
              <a:rPr lang="cs-CZ" dirty="0" err="1" smtClean="0"/>
              <a:t>štruktúru</a:t>
            </a:r>
            <a:r>
              <a:rPr lang="cs-CZ" dirty="0" smtClean="0"/>
              <a:t>, </a:t>
            </a:r>
            <a:r>
              <a:rPr lang="cs-CZ" dirty="0" err="1" smtClean="0"/>
              <a:t>častejšie</a:t>
            </a:r>
            <a:r>
              <a:rPr lang="cs-CZ" dirty="0" smtClean="0"/>
              <a:t> v HG</a:t>
            </a:r>
          </a:p>
          <a:p>
            <a:endParaRPr lang="cs-CZ" dirty="0"/>
          </a:p>
          <a:p>
            <a:r>
              <a:rPr lang="cs-CZ" dirty="0" err="1" smtClean="0"/>
              <a:t>Aglomerácia</a:t>
            </a:r>
            <a:r>
              <a:rPr lang="cs-CZ" dirty="0" smtClean="0"/>
              <a:t> x </a:t>
            </a:r>
            <a:r>
              <a:rPr lang="cs-CZ" dirty="0" err="1" smtClean="0"/>
              <a:t>konurbácia</a:t>
            </a:r>
            <a:endParaRPr lang="cs-CZ" dirty="0" smtClean="0"/>
          </a:p>
          <a:p>
            <a:r>
              <a:rPr lang="cs-CZ" dirty="0" err="1" smtClean="0"/>
              <a:t>Aglomeračný</a:t>
            </a:r>
            <a:r>
              <a:rPr lang="cs-CZ" dirty="0" smtClean="0"/>
              <a:t> efekt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7477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vybrané mesto sa pokúste vymedziť jeho funkčný mestský región (FMR). Ako obce intenzívne prepojené s jadrom uvažujte tie, z ktorých do jadra vychádza aspoň 30 % ekonomicky aktívneho obyvateľstva.</a:t>
            </a:r>
          </a:p>
          <a:p>
            <a:r>
              <a:rPr lang="sk-SK" dirty="0" smtClean="0"/>
              <a:t>Určite populačnú veľkosť funkčného regiónu a porovnajte ju s veľkosťou samotného jadrového mesta (centra funkčného regiónu). Aká je veľkostná štruktúra obcí vo FMR?</a:t>
            </a:r>
          </a:p>
          <a:p>
            <a:r>
              <a:rPr lang="sk-SK" dirty="0" smtClean="0"/>
              <a:t>Pre 5 vybraných obcí zistite dopravnú dostupnosť pomocou automobilovej dopravy (čas) a hromadnej dopravy (počet spojov). Vymedzený región skonfrontujte s mapou – aké faktory ovplyvňujú jeho rozsah? (atraktivita jadra, trasovanie dopravnej siete, konkurencia iných centier apod</a:t>
            </a:r>
            <a:r>
              <a:rPr lang="sk-SK" dirty="0" smtClean="0"/>
              <a:t>.)</a:t>
            </a:r>
          </a:p>
          <a:p>
            <a:r>
              <a:rPr lang="sk-SK" dirty="0"/>
              <a:t>DEADLINE: 24.11. (vrátane)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665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Pracovný postup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Každý si vyberie jedno mesto</a:t>
            </a:r>
            <a:endParaRPr lang="sk-SK" dirty="0" smtClean="0"/>
          </a:p>
          <a:p>
            <a:r>
              <a:rPr lang="sk-SK" dirty="0" smtClean="0"/>
              <a:t>V zložke je taktiež </a:t>
            </a:r>
            <a:r>
              <a:rPr lang="sk-SK" dirty="0" err="1" smtClean="0"/>
              <a:t>excel</a:t>
            </a:r>
            <a:r>
              <a:rPr lang="sk-SK" dirty="0" smtClean="0"/>
              <a:t> so zdrojovými dátami – treba si v ňom vytvoriť filter a vybrať </a:t>
            </a:r>
            <a:r>
              <a:rPr lang="sk-SK" dirty="0"/>
              <a:t>v stĺpci </a:t>
            </a:r>
            <a:r>
              <a:rPr lang="sk-SK" dirty="0" err="1" smtClean="0"/>
              <a:t>obec_dojížďky_název</a:t>
            </a:r>
            <a:r>
              <a:rPr lang="sk-SK" dirty="0" smtClean="0"/>
              <a:t> tú obec, ktorú ste si zapísali v predchádzajúcom bode</a:t>
            </a:r>
          </a:p>
          <a:p>
            <a:r>
              <a:rPr lang="sk-SK" dirty="0" smtClean="0"/>
              <a:t>Po vyfiltrovaní si vytvoríte nový stĺpec, v ktorom bude stĺpec </a:t>
            </a:r>
            <a:r>
              <a:rPr lang="sk-SK" dirty="0" err="1" smtClean="0"/>
              <a:t>proud</a:t>
            </a:r>
            <a:r>
              <a:rPr lang="sk-SK" dirty="0" smtClean="0"/>
              <a:t> </a:t>
            </a:r>
            <a:r>
              <a:rPr lang="sk-SK" dirty="0"/>
              <a:t>vydelený stĺpcom </a:t>
            </a:r>
            <a:r>
              <a:rPr lang="sk-SK" dirty="0" err="1" smtClean="0"/>
              <a:t>obec_vyjížďky_EA</a:t>
            </a:r>
            <a:r>
              <a:rPr lang="sk-SK" dirty="0" smtClean="0"/>
              <a:t> (tak získate podiel dochádzajúcich z </a:t>
            </a:r>
            <a:r>
              <a:rPr lang="sk-SK" dirty="0" err="1" smtClean="0"/>
              <a:t>ekonomcky</a:t>
            </a:r>
            <a:r>
              <a:rPr lang="sk-SK" dirty="0" smtClean="0"/>
              <a:t> aktívnych v obci) a vynásobíte 100 (aby z toho boli percentá)</a:t>
            </a:r>
          </a:p>
          <a:p>
            <a:r>
              <a:rPr lang="sk-SK" dirty="0" smtClean="0"/>
              <a:t>Potom si dáte zoradiť ten nový stĺpec zostupne a vyberiete obce, ktoré tam majú nad 30 % (ak by ich bolo veľmi veľa, môžete to zvýšiť, ak by bolo málo, tak znížiť – ale potom okomentovať v závere, prečo ste to menili!!!)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88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Pracovný postup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Potom si spočítate počet celkových obyvateľov obcí vo vašom FMR (tie čo majú nad 30 %) a jadra a porovnáte či je väčšie jadro (vybrané mesto) alebo obce</a:t>
            </a:r>
          </a:p>
          <a:p>
            <a:r>
              <a:rPr lang="sk-SK" dirty="0" smtClean="0"/>
              <a:t>Vytvoríte tabuľku, kde bude rozdelenie obcí do veľkostných kategórii, aké si zvolíte kategórie je na vás (ale pozor, aby sa intervaly neprekrývali a aby prvý nezačínal 0, čiže nie 0-200; 200-500, ale 1-199; 200-499)</a:t>
            </a:r>
          </a:p>
          <a:p>
            <a:r>
              <a:rPr lang="sk-SK" dirty="0" smtClean="0"/>
              <a:t>Vyberiete si 5 obcí, ideálne typologicky odlišných a na mapy.cz alebo </a:t>
            </a:r>
            <a:r>
              <a:rPr lang="sk-SK" dirty="0" err="1" smtClean="0"/>
              <a:t>google</a:t>
            </a:r>
            <a:r>
              <a:rPr lang="sk-SK" dirty="0" smtClean="0"/>
              <a:t> </a:t>
            </a:r>
            <a:r>
              <a:rPr lang="sk-SK" dirty="0" err="1" smtClean="0"/>
              <a:t>maps</a:t>
            </a:r>
            <a:r>
              <a:rPr lang="sk-SK" dirty="0" smtClean="0"/>
              <a:t> si odmeriate čas cesty z týchto obcí do vášho centra a potom na </a:t>
            </a:r>
            <a:r>
              <a:rPr lang="sk-SK" dirty="0" err="1"/>
              <a:t>i</a:t>
            </a:r>
            <a:r>
              <a:rPr lang="sk-SK" dirty="0" err="1" smtClean="0"/>
              <a:t>dos</a:t>
            </a:r>
            <a:r>
              <a:rPr lang="sk-SK" dirty="0" smtClean="0"/>
              <a:t> nájdete počet spojov z obcí do centra za deň (pracovný, ktorý nebude sviatok) – a zapíšete to do tabuľky</a:t>
            </a:r>
          </a:p>
          <a:p>
            <a:r>
              <a:rPr lang="sk-SK" dirty="0" smtClean="0"/>
              <a:t>Ak viete, vytvorte mapu s centrom regiónu a obcami – nie je to povinné, ale pomôže vám to s komentárom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338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Výstupy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Tabuľka, kde budú tie obce, čo majú vychádzajúcich do centra nad 30 % ekonomicky aktívnych obyvateľov (okrem názvu obce tam bude počet obyvateľov obce, počet EA obyvateľov obce, obec dochádzky - centrum, počet vychádzajúcich (</a:t>
            </a:r>
            <a:r>
              <a:rPr lang="sk-SK" dirty="0" err="1" smtClean="0"/>
              <a:t>proud</a:t>
            </a:r>
            <a:r>
              <a:rPr lang="sk-SK" dirty="0" smtClean="0"/>
              <a:t>) a ten váš nový stĺpec s percentami)</a:t>
            </a:r>
          </a:p>
          <a:p>
            <a:r>
              <a:rPr lang="sk-SK" dirty="0" smtClean="0"/>
              <a:t>Nemusí byť tabuľka, ale aspoň čísla počtu obyvateľov obcí z tabuľky (dohromady) a počet obyvateľov centra</a:t>
            </a:r>
          </a:p>
          <a:p>
            <a:r>
              <a:rPr lang="sk-SK" dirty="0" smtClean="0"/>
              <a:t>Tabuľka s veľkostným rozdelením obcí do kategórii</a:t>
            </a:r>
          </a:p>
          <a:p>
            <a:r>
              <a:rPr lang="sk-SK" dirty="0" smtClean="0"/>
              <a:t>Tabuľka s 5 obcami, kde bude časová vzdialenosť a počet spojov</a:t>
            </a:r>
          </a:p>
          <a:p>
            <a:r>
              <a:rPr lang="sk-SK" dirty="0" smtClean="0"/>
              <a:t>Ak viete, tak mapa toho regiónu, ktorý vám vyjde z tabuľky 1, je to však nepovinné</a:t>
            </a:r>
          </a:p>
          <a:p>
            <a:r>
              <a:rPr lang="sk-SK" dirty="0" smtClean="0"/>
              <a:t>Komentár k predchádzajúcim bodom, záver nech je aspoň na pol strany a nech sú v ňom zodpovedané otázky zo zadania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625569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572</Words>
  <Application>Microsoft Office PowerPoint</Application>
  <PresentationFormat>Vlastní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Fazeta</vt:lpstr>
      <vt:lpstr>Humánna geografia – cvičenie 8</vt:lpstr>
      <vt:lpstr>Predchádzajúce cvičenie</vt:lpstr>
      <vt:lpstr>Regióny</vt:lpstr>
      <vt:lpstr>Zadanie</vt:lpstr>
      <vt:lpstr>Pracovný postup</vt:lpstr>
      <vt:lpstr>Pracovný postup</vt:lpstr>
      <vt:lpstr>Výstupy cvičenia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Humánna geografia – cvičenie 7</dc:title>
  <dc:creator>Jožisko</dc:creator>
  <cp:lastModifiedBy>Učitel</cp:lastModifiedBy>
  <cp:revision>8</cp:revision>
  <dcterms:created xsi:type="dcterms:W3CDTF">2018-11-14T21:37:16Z</dcterms:created>
  <dcterms:modified xsi:type="dcterms:W3CDTF">2019-11-13T15:44:18Z</dcterms:modified>
</cp:coreProperties>
</file>