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68" r:id="rId4"/>
    <p:sldId id="269" r:id="rId5"/>
    <p:sldId id="263" r:id="rId6"/>
    <p:sldId id="267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12D2-FF8A-4F44-B7CE-BE07234D0C4F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CBB4-5D38-4E94-B9D2-FFCCB82C664E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6757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12D2-FF8A-4F44-B7CE-BE07234D0C4F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CBB4-5D38-4E94-B9D2-FFCCB82C6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012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12D2-FF8A-4F44-B7CE-BE07234D0C4F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CBB4-5D38-4E94-B9D2-FFCCB82C6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797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12D2-FF8A-4F44-B7CE-BE07234D0C4F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CBB4-5D38-4E94-B9D2-FFCCB82C6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501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12D2-FF8A-4F44-B7CE-BE07234D0C4F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CBB4-5D38-4E94-B9D2-FFCCB82C664E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2388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12D2-FF8A-4F44-B7CE-BE07234D0C4F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CBB4-5D38-4E94-B9D2-FFCCB82C6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91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12D2-FF8A-4F44-B7CE-BE07234D0C4F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CBB4-5D38-4E94-B9D2-FFCCB82C6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397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12D2-FF8A-4F44-B7CE-BE07234D0C4F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CBB4-5D38-4E94-B9D2-FFCCB82C6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5036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12D2-FF8A-4F44-B7CE-BE07234D0C4F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CBB4-5D38-4E94-B9D2-FFCCB82C6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264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1ED12D2-FF8A-4F44-B7CE-BE07234D0C4F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DFCBB4-5D38-4E94-B9D2-FFCCB82C6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8644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12D2-FF8A-4F44-B7CE-BE07234D0C4F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CBB4-5D38-4E94-B9D2-FFCCB82C66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10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1ED12D2-FF8A-4F44-B7CE-BE07234D0C4F}" type="datetimeFigureOut">
              <a:rPr lang="cs-CZ" smtClean="0"/>
              <a:t>24.10.2019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BDFCBB4-5D38-4E94-B9D2-FFCCB82C664E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4489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9F1D71-F348-4363-842F-F31616F636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Cvičení č. 5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C51504-EB25-4C69-BB16-4503DE6715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Z4042 Geografie služeb</a:t>
            </a:r>
          </a:p>
          <a:p>
            <a:pPr algn="l"/>
            <a:r>
              <a:rPr lang="cs-CZ" dirty="0"/>
              <a:t>21.10.2019</a:t>
            </a:r>
          </a:p>
        </p:txBody>
      </p:sp>
    </p:spTree>
    <p:extLst>
      <p:ext uri="{BB962C8B-B14F-4D97-AF65-F5344CB8AC3E}">
        <p14:creationId xmlns:p14="http://schemas.microsoft.com/office/powerpoint/2010/main" val="803802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F5E215-7FDC-4822-A6C9-1E01DB3F7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63527"/>
            <a:ext cx="10058400" cy="1450757"/>
          </a:xfrm>
        </p:spPr>
        <p:txBody>
          <a:bodyPr>
            <a:normAutofit/>
          </a:bodyPr>
          <a:lstStyle/>
          <a:p>
            <a:br>
              <a:rPr lang="cs-CZ" dirty="0"/>
            </a:br>
            <a:r>
              <a:rPr lang="cs-CZ" dirty="0"/>
              <a:t>Seminář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75630E-F271-4FE8-9CE7-2BDBC2247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Otázky k vypracování </a:t>
            </a:r>
            <a:r>
              <a:rPr lang="cs-CZ" sz="2400" dirty="0" err="1"/>
              <a:t>cv</a:t>
            </a:r>
            <a:r>
              <a:rPr lang="cs-CZ" sz="2400" dirty="0"/>
              <a:t>. 3?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Téma: </a:t>
            </a:r>
            <a:r>
              <a:rPr lang="cs-CZ" i="1" dirty="0"/>
              <a:t>Vliv telekomunikací na prostorové chování obyvatelstva</a:t>
            </a:r>
            <a:r>
              <a:rPr lang="cs-CZ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Zadání </a:t>
            </a:r>
            <a:r>
              <a:rPr lang="cs-CZ" sz="2000" dirty="0" err="1"/>
              <a:t>cv</a:t>
            </a:r>
            <a:r>
              <a:rPr lang="cs-CZ" sz="2000" dirty="0"/>
              <a:t>. 4</a:t>
            </a:r>
          </a:p>
        </p:txBody>
      </p:sp>
    </p:spTree>
    <p:extLst>
      <p:ext uri="{BB962C8B-B14F-4D97-AF65-F5344CB8AC3E}">
        <p14:creationId xmlns:p14="http://schemas.microsoft.com/office/powerpoint/2010/main" val="2239807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E53B6F-E863-465F-8660-280741C6B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all" dirty="0"/>
              <a:t>TELEWORKING, HOME OFFICE, TECHNOLOGIE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9EB139-855E-45AD-9E8E-18904D93C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Co je to </a:t>
            </a:r>
            <a:r>
              <a:rPr lang="cs-CZ" dirty="0" err="1"/>
              <a:t>teleworking</a:t>
            </a:r>
            <a:r>
              <a:rPr lang="cs-CZ" dirty="0"/>
              <a:t>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Jaké technologie podporují </a:t>
            </a:r>
            <a:r>
              <a:rPr lang="cs-CZ" dirty="0" err="1"/>
              <a:t>teleworking</a:t>
            </a:r>
            <a:r>
              <a:rPr lang="cs-CZ" dirty="0"/>
              <a:t>/</a:t>
            </a:r>
            <a:r>
              <a:rPr lang="cs-CZ" dirty="0" err="1"/>
              <a:t>home</a:t>
            </a:r>
            <a:r>
              <a:rPr lang="cs-CZ" dirty="0"/>
              <a:t> office?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Jaké jsou výhody </a:t>
            </a:r>
            <a:r>
              <a:rPr lang="cs-CZ" dirty="0" err="1"/>
              <a:t>teleworking</a:t>
            </a:r>
            <a:r>
              <a:rPr lang="cs-CZ" dirty="0"/>
              <a:t>/</a:t>
            </a:r>
            <a:r>
              <a:rPr lang="cs-CZ" dirty="0" err="1"/>
              <a:t>home</a:t>
            </a:r>
            <a:r>
              <a:rPr lang="cs-CZ" dirty="0"/>
              <a:t> office?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Jaké jsou nevýhody </a:t>
            </a:r>
            <a:r>
              <a:rPr lang="cs-CZ" dirty="0" err="1"/>
              <a:t>teleworking</a:t>
            </a:r>
            <a:r>
              <a:rPr lang="cs-CZ" dirty="0"/>
              <a:t>/</a:t>
            </a:r>
            <a:r>
              <a:rPr lang="cs-CZ" dirty="0" err="1"/>
              <a:t>home</a:t>
            </a:r>
            <a:r>
              <a:rPr lang="cs-CZ" dirty="0"/>
              <a:t> office?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Jak </a:t>
            </a:r>
            <a:r>
              <a:rPr lang="cs-CZ" dirty="0" err="1"/>
              <a:t>teleworking</a:t>
            </a:r>
            <a:r>
              <a:rPr lang="cs-CZ" dirty="0"/>
              <a:t>/</a:t>
            </a:r>
            <a:r>
              <a:rPr lang="cs-CZ" dirty="0" err="1"/>
              <a:t>home</a:t>
            </a:r>
            <a:r>
              <a:rPr lang="cs-CZ" dirty="0"/>
              <a:t> office ovlivňuje rozvrh denních aktivit?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Jak </a:t>
            </a:r>
            <a:r>
              <a:rPr lang="cs-CZ" dirty="0" err="1"/>
              <a:t>teleworking</a:t>
            </a:r>
            <a:r>
              <a:rPr lang="cs-CZ" dirty="0"/>
              <a:t>/</a:t>
            </a:r>
            <a:r>
              <a:rPr lang="cs-CZ" dirty="0" err="1"/>
              <a:t>home</a:t>
            </a:r>
            <a:r>
              <a:rPr lang="cs-CZ" dirty="0"/>
              <a:t> office ovlivňuje prostorové chování?</a:t>
            </a:r>
          </a:p>
        </p:txBody>
      </p:sp>
    </p:spTree>
    <p:extLst>
      <p:ext uri="{BB962C8B-B14F-4D97-AF65-F5344CB8AC3E}">
        <p14:creationId xmlns:p14="http://schemas.microsoft.com/office/powerpoint/2010/main" val="1734064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06AE80-329E-4587-81D5-0C2C63393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320" y="394977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/>
              <a:t>TELEWORKING/HOME OFFICE, TECHNOLOGI</a:t>
            </a:r>
            <a:r>
              <a:rPr lang="cs-CZ" dirty="0"/>
              <a:t>E</a:t>
            </a:r>
            <a:r>
              <a:rPr lang="en-US" dirty="0"/>
              <a:t> A PROSTOR</a:t>
            </a:r>
            <a:r>
              <a:rPr lang="cs-CZ" dirty="0"/>
              <a:t>OVÉ</a:t>
            </a:r>
            <a:r>
              <a:rPr lang="en-US" dirty="0"/>
              <a:t> CHOVÁN</a:t>
            </a:r>
            <a:r>
              <a:rPr lang="cs-CZ" dirty="0"/>
              <a:t>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589B75-8121-4681-B23F-962BDF8F7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Každý sám si připravte 4-5 otázek (otevřených) na problematiku </a:t>
            </a:r>
            <a:r>
              <a:rPr lang="cs-CZ" dirty="0" err="1"/>
              <a:t>teleworking</a:t>
            </a:r>
            <a:r>
              <a:rPr lang="cs-CZ" dirty="0"/>
              <a:t>/</a:t>
            </a:r>
            <a:r>
              <a:rPr lang="cs-CZ" dirty="0" err="1"/>
              <a:t>home</a:t>
            </a:r>
            <a:r>
              <a:rPr lang="cs-CZ" dirty="0"/>
              <a:t> office, technologie a prostorové chování (5 min)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Rozdělte se do dvojic a pobavte se o zkušenostech nebo názorech druhé osoby na téma </a:t>
            </a:r>
            <a:r>
              <a:rPr lang="cs-CZ" dirty="0" err="1"/>
              <a:t>teleworking</a:t>
            </a:r>
            <a:r>
              <a:rPr lang="cs-CZ" dirty="0"/>
              <a:t>/</a:t>
            </a:r>
            <a:r>
              <a:rPr lang="cs-CZ" dirty="0" err="1"/>
              <a:t>home</a:t>
            </a:r>
            <a:r>
              <a:rPr lang="cs-CZ" dirty="0"/>
              <a:t> office (10 min)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Zaznamenejte důležité/zajímavé body</a:t>
            </a:r>
          </a:p>
        </p:txBody>
      </p:sp>
    </p:spTree>
    <p:extLst>
      <p:ext uri="{BB962C8B-B14F-4D97-AF65-F5344CB8AC3E}">
        <p14:creationId xmlns:p14="http://schemas.microsoft.com/office/powerpoint/2010/main" val="2898615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A49F5C-947D-4502-8904-F91BE0981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D978F1-E7BE-4615-9E09-1556B2080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 V rámci hypotetického výzkumu</a:t>
            </a:r>
            <a:r>
              <a:rPr lang="cs-CZ" i="1" dirty="0"/>
              <a:t> Vliv telekomunikací na prostorové chování obyvatelstva</a:t>
            </a:r>
            <a:r>
              <a:rPr lang="cs-CZ" dirty="0"/>
              <a:t> se pokuste o zpracování krátkého (cca 1 strana A4) dotazníkového archu / synapsí semistrukturovaného rozhovoru určeného osobám pracujícím alespoň částečně z domova pomocí internetu (</a:t>
            </a:r>
            <a:r>
              <a:rPr lang="cs-CZ" dirty="0" err="1"/>
              <a:t>teleworking</a:t>
            </a:r>
            <a:r>
              <a:rPr lang="cs-CZ" dirty="0"/>
              <a:t>, </a:t>
            </a:r>
            <a:r>
              <a:rPr lang="cs-CZ" dirty="0" err="1"/>
              <a:t>home</a:t>
            </a:r>
            <a:r>
              <a:rPr lang="cs-CZ" dirty="0"/>
              <a:t>-office);</a:t>
            </a:r>
          </a:p>
          <a:p>
            <a:r>
              <a:rPr lang="cs-CZ" dirty="0"/>
              <a:t> 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cs-CZ" dirty="0"/>
              <a:t> Volba otázek by měla odrážet váš pohled na možnosti geografického zkoumání (prostorových) dopadů používání telekomunikačních technologií.</a:t>
            </a:r>
          </a:p>
          <a:p>
            <a:pPr lvl="0"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 Odevzdat </a:t>
            </a:r>
            <a:r>
              <a:rPr lang="cs-CZ"/>
              <a:t>do 2.11.2019 </a:t>
            </a:r>
            <a:r>
              <a:rPr lang="cs-CZ" dirty="0"/>
              <a:t>23:59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5251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334695-23DB-4AA8-94B1-882C4802E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Dotazníkový arch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8D361F-0983-40D4-9FF7-8E36EE00D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Úvod: cíl dotazníkového šetření, anonymita, výsledky, jak dlouho potrvá vyplnění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Formulace hypotéze -&gt; k nim vytvořit identifikátory -&gt; následně zpracovat otázky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Otázky členit do logických celků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Běžný jazyk/termíny (případně přizpůsobit cílové skupině)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Osobní otázky na konec dotazníku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Nepoužívat hodnotící výrazy v otázkách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Záporné otázky (navíc s možností ano ne) → špatně logicky vyložitelné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Škály – problém?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Jakým způsobem hodnotit otevřené otázky?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517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CF4F1E-C34A-45E9-97EA-619AD5BFD2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03EEC91-DEDC-4154-9531-24F3A988B3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32534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13328</TotalTime>
  <Words>247</Words>
  <Application>Microsoft Office PowerPoint</Application>
  <PresentationFormat>Širokoúhlá obrazovka</PresentationFormat>
  <Paragraphs>36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Retrospektiva</vt:lpstr>
      <vt:lpstr>Cvičení č. 5</vt:lpstr>
      <vt:lpstr> Seminář </vt:lpstr>
      <vt:lpstr>TELEWORKING, HOME OFFICE, TECHNOLOGIE</vt:lpstr>
      <vt:lpstr>TELEWORKING/HOME OFFICE, TECHNOLOGIE A PROSTOROVÉ CHOVÁNÍ</vt:lpstr>
      <vt:lpstr>Zadání cvičení</vt:lpstr>
      <vt:lpstr>Dotazníkový arch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č. 1</dc:title>
  <dc:creator>Jana Línová</dc:creator>
  <cp:lastModifiedBy>Jana Línová</cp:lastModifiedBy>
  <cp:revision>96</cp:revision>
  <dcterms:created xsi:type="dcterms:W3CDTF">2019-09-17T10:57:53Z</dcterms:created>
  <dcterms:modified xsi:type="dcterms:W3CDTF">2019-10-24T06:21:50Z</dcterms:modified>
</cp:coreProperties>
</file>