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0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10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75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67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25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93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0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8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75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19AB-A2E3-4AEC-8D80-4DB278153628}" type="datetimeFigureOut">
              <a:rPr lang="cs-CZ" smtClean="0"/>
              <a:t>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4ECF-26E3-45F0-BA51-1933BFCE7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49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21208" r="32861" b="15991"/>
          <a:stretch/>
        </p:blipFill>
        <p:spPr bwMode="auto">
          <a:xfrm>
            <a:off x="1187623" y="936104"/>
            <a:ext cx="6765751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2123728" y="1124744"/>
            <a:ext cx="5040000" cy="504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4637806" y="1124744"/>
            <a:ext cx="17550" cy="504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>
            <a:off x="2483768" y="2276872"/>
            <a:ext cx="4320480" cy="27260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483768" y="2276872"/>
            <a:ext cx="4320480" cy="26642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3203848" y="19479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Faturová</a:t>
            </a:r>
            <a:endParaRPr lang="cs-C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932040" y="19479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Ježková</a:t>
            </a:r>
            <a:endParaRPr lang="cs-C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711308" y="342435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Koreňová</a:t>
            </a:r>
            <a:endParaRPr lang="cs-C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615468" y="342435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Zámečník</a:t>
            </a:r>
            <a:endParaRPr lang="cs-C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932040" y="464359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Kouřil</a:t>
            </a:r>
            <a:endParaRPr lang="cs-C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203848" y="475650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Uher</a:t>
            </a:r>
            <a:endParaRPr lang="cs-C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27584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Rozdělení území pro vytipování </a:t>
            </a:r>
            <a:r>
              <a:rPr lang="cs-CZ" sz="2400" dirty="0" err="1" smtClean="0"/>
              <a:t>geomorphosites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6571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Předvádění na obrazovce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xxx</dc:creator>
  <cp:lastModifiedBy>xxx</cp:lastModifiedBy>
  <cp:revision>3</cp:revision>
  <dcterms:created xsi:type="dcterms:W3CDTF">2019-11-08T09:58:06Z</dcterms:created>
  <dcterms:modified xsi:type="dcterms:W3CDTF">2019-11-08T10:15:24Z</dcterms:modified>
</cp:coreProperties>
</file>