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305" r:id="rId3"/>
    <p:sldId id="258" r:id="rId4"/>
    <p:sldId id="259" r:id="rId5"/>
    <p:sldId id="306" r:id="rId6"/>
    <p:sldId id="307" r:id="rId7"/>
    <p:sldId id="308" r:id="rId8"/>
    <p:sldId id="309" r:id="rId9"/>
    <p:sldId id="310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52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1700186" y="1360350"/>
            <a:ext cx="5807399" cy="1546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rgbClr val="0091EA"/>
              </a:buClr>
              <a:buSzPct val="100000"/>
              <a:defRPr sz="4500" b="1">
                <a:solidFill>
                  <a:srgbClr val="0091EA"/>
                </a:solidFill>
              </a:defRPr>
            </a:lvl1pPr>
            <a:lvl2pPr lvl="1">
              <a:spcBef>
                <a:spcPts val="0"/>
              </a:spcBef>
              <a:buClr>
                <a:srgbClr val="0091EA"/>
              </a:buClr>
              <a:buSzPct val="100000"/>
              <a:defRPr sz="4500" b="1">
                <a:solidFill>
                  <a:srgbClr val="0091EA"/>
                </a:solidFill>
              </a:defRPr>
            </a:lvl2pPr>
            <a:lvl3pPr lvl="2">
              <a:spcBef>
                <a:spcPts val="0"/>
              </a:spcBef>
              <a:buClr>
                <a:srgbClr val="0091EA"/>
              </a:buClr>
              <a:buSzPct val="100000"/>
              <a:defRPr sz="4500" b="1">
                <a:solidFill>
                  <a:srgbClr val="0091EA"/>
                </a:solidFill>
              </a:defRPr>
            </a:lvl3pPr>
            <a:lvl4pPr lvl="3">
              <a:spcBef>
                <a:spcPts val="0"/>
              </a:spcBef>
              <a:buClr>
                <a:srgbClr val="0091EA"/>
              </a:buClr>
              <a:buSzPct val="100000"/>
              <a:defRPr sz="4500" b="1">
                <a:solidFill>
                  <a:srgbClr val="0091EA"/>
                </a:solidFill>
              </a:defRPr>
            </a:lvl4pPr>
            <a:lvl5pPr lvl="4">
              <a:spcBef>
                <a:spcPts val="0"/>
              </a:spcBef>
              <a:buClr>
                <a:srgbClr val="0091EA"/>
              </a:buClr>
              <a:buSzPct val="100000"/>
              <a:defRPr sz="4500" b="1">
                <a:solidFill>
                  <a:srgbClr val="0091EA"/>
                </a:solidFill>
              </a:defRPr>
            </a:lvl5pPr>
            <a:lvl6pPr lvl="5">
              <a:spcBef>
                <a:spcPts val="0"/>
              </a:spcBef>
              <a:buClr>
                <a:srgbClr val="0091EA"/>
              </a:buClr>
              <a:buSzPct val="100000"/>
              <a:defRPr sz="4500" b="1">
                <a:solidFill>
                  <a:srgbClr val="0091EA"/>
                </a:solidFill>
              </a:defRPr>
            </a:lvl6pPr>
            <a:lvl7pPr lvl="6">
              <a:spcBef>
                <a:spcPts val="0"/>
              </a:spcBef>
              <a:buClr>
                <a:srgbClr val="0091EA"/>
              </a:buClr>
              <a:buSzPct val="100000"/>
              <a:defRPr sz="4500" b="1">
                <a:solidFill>
                  <a:srgbClr val="0091EA"/>
                </a:solidFill>
              </a:defRPr>
            </a:lvl7pPr>
            <a:lvl8pPr lvl="7">
              <a:spcBef>
                <a:spcPts val="0"/>
              </a:spcBef>
              <a:buClr>
                <a:srgbClr val="0091EA"/>
              </a:buClr>
              <a:buSzPct val="100000"/>
              <a:defRPr sz="4500" b="1">
                <a:solidFill>
                  <a:srgbClr val="0091EA"/>
                </a:solidFill>
              </a:defRPr>
            </a:lvl8pPr>
            <a:lvl9pPr lvl="8">
              <a:spcBef>
                <a:spcPts val="0"/>
              </a:spcBef>
              <a:buClr>
                <a:srgbClr val="0091EA"/>
              </a:buClr>
              <a:buSzPct val="100000"/>
              <a:defRPr sz="4500" b="1">
                <a:solidFill>
                  <a:srgbClr val="0091EA"/>
                </a:solidFill>
              </a:defRPr>
            </a:lvl9pPr>
          </a:lstStyle>
          <a:p>
            <a:r>
              <a:rPr lang="cs-CZ"/>
              <a:t>Kliknutím lze upravit styl.</a:t>
            </a:r>
            <a:endParaRPr/>
          </a:p>
        </p:txBody>
      </p:sp>
      <p:sp>
        <p:nvSpPr>
          <p:cNvPr id="10" name="Shape 10"/>
          <p:cNvSpPr/>
          <p:nvPr/>
        </p:nvSpPr>
        <p:spPr>
          <a:xfrm>
            <a:off x="6897625" y="6199950"/>
            <a:ext cx="126900" cy="126900"/>
          </a:xfrm>
          <a:prstGeom prst="ellipse">
            <a:avLst/>
          </a:prstGeom>
          <a:solidFill>
            <a:srgbClr val="0091EA"/>
          </a:solidFill>
          <a:ln>
            <a:noFill/>
          </a:ln>
        </p:spPr>
        <p:txBody>
          <a:bodyPr lIns="68569" tIns="68569" rIns="68569" bIns="68569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050"/>
          </a:p>
        </p:txBody>
      </p:sp>
      <p:sp>
        <p:nvSpPr>
          <p:cNvPr id="11" name="Shape 11"/>
          <p:cNvSpPr/>
          <p:nvPr/>
        </p:nvSpPr>
        <p:spPr>
          <a:xfrm>
            <a:off x="7454375" y="5638800"/>
            <a:ext cx="126900" cy="126900"/>
          </a:xfrm>
          <a:prstGeom prst="ellipse">
            <a:avLst/>
          </a:prstGeom>
          <a:solidFill>
            <a:srgbClr val="0091EA"/>
          </a:solidFill>
          <a:ln>
            <a:noFill/>
          </a:ln>
        </p:spPr>
        <p:txBody>
          <a:bodyPr lIns="68569" tIns="68569" rIns="68569" bIns="68569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050"/>
          </a:p>
        </p:txBody>
      </p:sp>
      <p:sp>
        <p:nvSpPr>
          <p:cNvPr id="12" name="Shape 12"/>
          <p:cNvSpPr/>
          <p:nvPr/>
        </p:nvSpPr>
        <p:spPr>
          <a:xfrm>
            <a:off x="8827729" y="4597557"/>
            <a:ext cx="75899" cy="75899"/>
          </a:xfrm>
          <a:prstGeom prst="ellipse">
            <a:avLst/>
          </a:prstGeom>
          <a:solidFill>
            <a:srgbClr val="0091EA"/>
          </a:solidFill>
          <a:ln>
            <a:noFill/>
          </a:ln>
        </p:spPr>
        <p:txBody>
          <a:bodyPr lIns="68569" tIns="68569" rIns="68569" bIns="68569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050"/>
          </a:p>
        </p:txBody>
      </p:sp>
      <p:sp>
        <p:nvSpPr>
          <p:cNvPr id="13" name="Shape 13"/>
          <p:cNvSpPr/>
          <p:nvPr/>
        </p:nvSpPr>
        <p:spPr>
          <a:xfrm>
            <a:off x="8677050" y="6577875"/>
            <a:ext cx="126900" cy="126900"/>
          </a:xfrm>
          <a:prstGeom prst="ellipse">
            <a:avLst/>
          </a:prstGeom>
          <a:solidFill>
            <a:srgbClr val="0091EA"/>
          </a:solidFill>
          <a:ln>
            <a:noFill/>
          </a:ln>
        </p:spPr>
        <p:txBody>
          <a:bodyPr lIns="68569" tIns="68569" rIns="68569" bIns="68569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050"/>
          </a:p>
        </p:txBody>
      </p:sp>
      <p:sp>
        <p:nvSpPr>
          <p:cNvPr id="14" name="Shape 14"/>
          <p:cNvSpPr/>
          <p:nvPr/>
        </p:nvSpPr>
        <p:spPr>
          <a:xfrm>
            <a:off x="2972225" y="633400"/>
            <a:ext cx="126900" cy="126900"/>
          </a:xfrm>
          <a:prstGeom prst="ellipse">
            <a:avLst/>
          </a:prstGeom>
          <a:solidFill>
            <a:srgbClr val="0091EA"/>
          </a:solidFill>
          <a:ln>
            <a:noFill/>
          </a:ln>
        </p:spPr>
        <p:txBody>
          <a:bodyPr lIns="68569" tIns="68569" rIns="68569" bIns="68569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050"/>
          </a:p>
        </p:txBody>
      </p:sp>
      <p:sp>
        <p:nvSpPr>
          <p:cNvPr id="15" name="Shape 15"/>
          <p:cNvSpPr/>
          <p:nvPr/>
        </p:nvSpPr>
        <p:spPr>
          <a:xfrm>
            <a:off x="579634" y="3373478"/>
            <a:ext cx="126900" cy="126900"/>
          </a:xfrm>
          <a:prstGeom prst="ellipse">
            <a:avLst/>
          </a:prstGeom>
          <a:solidFill>
            <a:srgbClr val="0091EA"/>
          </a:solidFill>
          <a:ln>
            <a:noFill/>
          </a:ln>
        </p:spPr>
        <p:txBody>
          <a:bodyPr lIns="68569" tIns="68569" rIns="68569" bIns="68569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050"/>
          </a:p>
        </p:txBody>
      </p:sp>
      <p:sp>
        <p:nvSpPr>
          <p:cNvPr id="16" name="Shape 16"/>
          <p:cNvSpPr/>
          <p:nvPr/>
        </p:nvSpPr>
        <p:spPr>
          <a:xfrm>
            <a:off x="311843" y="791518"/>
            <a:ext cx="126900" cy="126900"/>
          </a:xfrm>
          <a:prstGeom prst="ellipse">
            <a:avLst/>
          </a:prstGeom>
          <a:solidFill>
            <a:srgbClr val="0091EA"/>
          </a:solidFill>
          <a:ln>
            <a:noFill/>
          </a:ln>
        </p:spPr>
        <p:txBody>
          <a:bodyPr lIns="68569" tIns="68569" rIns="68569" bIns="68569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050"/>
          </a:p>
        </p:txBody>
      </p:sp>
      <p:sp>
        <p:nvSpPr>
          <p:cNvPr id="17" name="Shape 17"/>
          <p:cNvSpPr/>
          <p:nvPr/>
        </p:nvSpPr>
        <p:spPr>
          <a:xfrm>
            <a:off x="626321" y="1339871"/>
            <a:ext cx="253800" cy="253800"/>
          </a:xfrm>
          <a:prstGeom prst="ellipse">
            <a:avLst/>
          </a:prstGeom>
          <a:noFill/>
          <a:ln w="19050" cap="flat" cmpd="sng">
            <a:solidFill>
              <a:srgbClr val="0091E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050"/>
          </a:p>
        </p:txBody>
      </p:sp>
      <p:sp>
        <p:nvSpPr>
          <p:cNvPr id="18" name="Shape 18"/>
          <p:cNvSpPr/>
          <p:nvPr/>
        </p:nvSpPr>
        <p:spPr>
          <a:xfrm>
            <a:off x="8104500" y="4963100"/>
            <a:ext cx="190200" cy="190500"/>
          </a:xfrm>
          <a:prstGeom prst="ellipse">
            <a:avLst/>
          </a:prstGeom>
          <a:noFill/>
          <a:ln w="19050" cap="flat" cmpd="sng">
            <a:solidFill>
              <a:srgbClr val="0091E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050"/>
          </a:p>
        </p:txBody>
      </p:sp>
      <p:sp>
        <p:nvSpPr>
          <p:cNvPr id="19" name="Shape 19"/>
          <p:cNvSpPr/>
          <p:nvPr/>
        </p:nvSpPr>
        <p:spPr>
          <a:xfrm>
            <a:off x="8803950" y="5654656"/>
            <a:ext cx="190200" cy="190500"/>
          </a:xfrm>
          <a:prstGeom prst="ellipse">
            <a:avLst/>
          </a:prstGeom>
          <a:noFill/>
          <a:ln w="19050" cap="flat" cmpd="sng">
            <a:solidFill>
              <a:srgbClr val="0091E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050"/>
          </a:p>
        </p:txBody>
      </p:sp>
      <p:sp>
        <p:nvSpPr>
          <p:cNvPr id="20" name="Shape 20"/>
          <p:cNvSpPr/>
          <p:nvPr/>
        </p:nvSpPr>
        <p:spPr>
          <a:xfrm>
            <a:off x="196312" y="1990892"/>
            <a:ext cx="75899" cy="75899"/>
          </a:xfrm>
          <a:prstGeom prst="ellipse">
            <a:avLst/>
          </a:prstGeom>
          <a:solidFill>
            <a:srgbClr val="0091EA"/>
          </a:solidFill>
          <a:ln>
            <a:noFill/>
          </a:ln>
        </p:spPr>
        <p:txBody>
          <a:bodyPr lIns="68569" tIns="68569" rIns="68569" bIns="68569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050"/>
          </a:p>
        </p:txBody>
      </p:sp>
      <p:sp>
        <p:nvSpPr>
          <p:cNvPr id="21" name="Shape 21"/>
          <p:cNvSpPr/>
          <p:nvPr/>
        </p:nvSpPr>
        <p:spPr>
          <a:xfrm>
            <a:off x="1738050" y="271321"/>
            <a:ext cx="253800" cy="253800"/>
          </a:xfrm>
          <a:prstGeom prst="ellipse">
            <a:avLst/>
          </a:prstGeom>
          <a:noFill/>
          <a:ln w="19050" cap="flat" cmpd="sng">
            <a:solidFill>
              <a:srgbClr val="0091E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050"/>
          </a:p>
        </p:txBody>
      </p:sp>
      <p:sp>
        <p:nvSpPr>
          <p:cNvPr id="22" name="Shape 22"/>
          <p:cNvSpPr/>
          <p:nvPr/>
        </p:nvSpPr>
        <p:spPr>
          <a:xfrm>
            <a:off x="771660" y="2504489"/>
            <a:ext cx="75899" cy="75899"/>
          </a:xfrm>
          <a:prstGeom prst="ellipse">
            <a:avLst/>
          </a:prstGeom>
          <a:solidFill>
            <a:srgbClr val="0091EA"/>
          </a:solidFill>
          <a:ln>
            <a:noFill/>
          </a:ln>
        </p:spPr>
        <p:txBody>
          <a:bodyPr lIns="68569" tIns="68569" rIns="68569" bIns="68569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050"/>
          </a:p>
        </p:txBody>
      </p:sp>
      <p:sp>
        <p:nvSpPr>
          <p:cNvPr id="23" name="Shape 23"/>
          <p:cNvSpPr/>
          <p:nvPr/>
        </p:nvSpPr>
        <p:spPr>
          <a:xfrm>
            <a:off x="4271585" y="474826"/>
            <a:ext cx="75899" cy="75899"/>
          </a:xfrm>
          <a:prstGeom prst="ellipse">
            <a:avLst/>
          </a:prstGeom>
          <a:solidFill>
            <a:srgbClr val="0091EA"/>
          </a:solidFill>
          <a:ln>
            <a:noFill/>
          </a:ln>
        </p:spPr>
        <p:txBody>
          <a:bodyPr lIns="68569" tIns="68569" rIns="68569" bIns="68569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050"/>
          </a:p>
        </p:txBody>
      </p:sp>
      <p:sp>
        <p:nvSpPr>
          <p:cNvPr id="24" name="Shape 24"/>
          <p:cNvSpPr/>
          <p:nvPr/>
        </p:nvSpPr>
        <p:spPr>
          <a:xfrm>
            <a:off x="7729213" y="6127437"/>
            <a:ext cx="253800" cy="254100"/>
          </a:xfrm>
          <a:prstGeom prst="ellipse">
            <a:avLst/>
          </a:prstGeom>
          <a:noFill/>
          <a:ln w="19050" cap="flat" cmpd="sng">
            <a:solidFill>
              <a:srgbClr val="0091E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050"/>
          </a:p>
        </p:txBody>
      </p:sp>
    </p:spTree>
    <p:extLst>
      <p:ext uri="{BB962C8B-B14F-4D97-AF65-F5344CB8AC3E}">
        <p14:creationId xmlns:p14="http://schemas.microsoft.com/office/powerpoint/2010/main" val="895219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57DD66-BC08-497D-94A6-F5B159FA13B5}" type="datetimeFigureOut">
              <a:rPr lang="cs-CZ" smtClean="0"/>
              <a:t>30.10.2019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9E2FEF-934C-47EE-90E6-DABB1C00E9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2511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ctrTitle"/>
          </p:nvPr>
        </p:nvSpPr>
        <p:spPr>
          <a:xfrm>
            <a:off x="1546025" y="2034925"/>
            <a:ext cx="5832600" cy="1546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buSzPct val="100000"/>
              <a:defRPr sz="3600" b="1"/>
            </a:lvl1pPr>
            <a:lvl2pPr lvl="1" rtl="0">
              <a:spcBef>
                <a:spcPts val="0"/>
              </a:spcBef>
              <a:buSzPct val="100000"/>
              <a:defRPr sz="3600" b="1"/>
            </a:lvl2pPr>
            <a:lvl3pPr lvl="2" rtl="0">
              <a:spcBef>
                <a:spcPts val="0"/>
              </a:spcBef>
              <a:buSzPct val="100000"/>
              <a:defRPr sz="3600" b="1"/>
            </a:lvl3pPr>
            <a:lvl4pPr lvl="3" rtl="0">
              <a:spcBef>
                <a:spcPts val="0"/>
              </a:spcBef>
              <a:buSzPct val="100000"/>
              <a:defRPr sz="3600" b="1"/>
            </a:lvl4pPr>
            <a:lvl5pPr lvl="4" rtl="0">
              <a:spcBef>
                <a:spcPts val="0"/>
              </a:spcBef>
              <a:buSzPct val="100000"/>
              <a:defRPr sz="3600" b="1"/>
            </a:lvl5pPr>
            <a:lvl6pPr lvl="5" rtl="0">
              <a:spcBef>
                <a:spcPts val="0"/>
              </a:spcBef>
              <a:buSzPct val="100000"/>
              <a:defRPr sz="3600" b="1"/>
            </a:lvl6pPr>
            <a:lvl7pPr lvl="6" rtl="0">
              <a:spcBef>
                <a:spcPts val="0"/>
              </a:spcBef>
              <a:buSzPct val="100000"/>
              <a:defRPr sz="3600" b="1"/>
            </a:lvl7pPr>
            <a:lvl8pPr lvl="7" rtl="0">
              <a:spcBef>
                <a:spcPts val="0"/>
              </a:spcBef>
              <a:buSzPct val="100000"/>
              <a:defRPr sz="3600" b="1"/>
            </a:lvl8pPr>
            <a:lvl9pPr lvl="8" rtl="0">
              <a:spcBef>
                <a:spcPts val="0"/>
              </a:spcBef>
              <a:buSzPct val="100000"/>
              <a:defRPr sz="3600" b="1"/>
            </a:lvl9pPr>
          </a:lstStyle>
          <a:p>
            <a:r>
              <a:rPr lang="cs-CZ"/>
              <a:t>Kliknutím lze upravit styl.</a:t>
            </a:r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ubTitle" idx="1"/>
          </p:nvPr>
        </p:nvSpPr>
        <p:spPr>
          <a:xfrm>
            <a:off x="1546025" y="3710548"/>
            <a:ext cx="5832600" cy="104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607D8B"/>
              </a:buClr>
              <a:buNone/>
              <a:defRPr>
                <a:solidFill>
                  <a:srgbClr val="607D8B"/>
                </a:solidFill>
              </a:defRPr>
            </a:lvl1pPr>
            <a:lvl2pPr lvl="1" rtl="0">
              <a:spcBef>
                <a:spcPts val="0"/>
              </a:spcBef>
              <a:buClr>
                <a:srgbClr val="607D8B"/>
              </a:buClr>
              <a:buSzPct val="100000"/>
              <a:buNone/>
              <a:defRPr sz="2250">
                <a:solidFill>
                  <a:srgbClr val="607D8B"/>
                </a:solidFill>
              </a:defRPr>
            </a:lvl2pPr>
            <a:lvl3pPr lvl="2" rtl="0">
              <a:spcBef>
                <a:spcPts val="0"/>
              </a:spcBef>
              <a:buClr>
                <a:srgbClr val="607D8B"/>
              </a:buClr>
              <a:buSzPct val="100000"/>
              <a:buNone/>
              <a:defRPr sz="2250">
                <a:solidFill>
                  <a:srgbClr val="607D8B"/>
                </a:solidFill>
              </a:defRPr>
            </a:lvl3pPr>
            <a:lvl4pPr lvl="3" rtl="0">
              <a:spcBef>
                <a:spcPts val="0"/>
              </a:spcBef>
              <a:buClr>
                <a:srgbClr val="607D8B"/>
              </a:buClr>
              <a:buSzPct val="100000"/>
              <a:buNone/>
              <a:defRPr sz="2250">
                <a:solidFill>
                  <a:srgbClr val="607D8B"/>
                </a:solidFill>
              </a:defRPr>
            </a:lvl4pPr>
            <a:lvl5pPr lvl="4" rtl="0">
              <a:spcBef>
                <a:spcPts val="0"/>
              </a:spcBef>
              <a:buClr>
                <a:srgbClr val="607D8B"/>
              </a:buClr>
              <a:buSzPct val="100000"/>
              <a:buNone/>
              <a:defRPr sz="2250">
                <a:solidFill>
                  <a:srgbClr val="607D8B"/>
                </a:solidFill>
              </a:defRPr>
            </a:lvl5pPr>
            <a:lvl6pPr lvl="5" rtl="0">
              <a:spcBef>
                <a:spcPts val="0"/>
              </a:spcBef>
              <a:buClr>
                <a:srgbClr val="607D8B"/>
              </a:buClr>
              <a:buSzPct val="100000"/>
              <a:buNone/>
              <a:defRPr sz="2250">
                <a:solidFill>
                  <a:srgbClr val="607D8B"/>
                </a:solidFill>
              </a:defRPr>
            </a:lvl6pPr>
            <a:lvl7pPr lvl="6" rtl="0">
              <a:spcBef>
                <a:spcPts val="0"/>
              </a:spcBef>
              <a:buClr>
                <a:srgbClr val="607D8B"/>
              </a:buClr>
              <a:buSzPct val="100000"/>
              <a:buNone/>
              <a:defRPr sz="2250">
                <a:solidFill>
                  <a:srgbClr val="607D8B"/>
                </a:solidFill>
              </a:defRPr>
            </a:lvl7pPr>
            <a:lvl8pPr lvl="7" rtl="0">
              <a:spcBef>
                <a:spcPts val="0"/>
              </a:spcBef>
              <a:buClr>
                <a:srgbClr val="607D8B"/>
              </a:buClr>
              <a:buSzPct val="100000"/>
              <a:buNone/>
              <a:defRPr sz="2250">
                <a:solidFill>
                  <a:srgbClr val="607D8B"/>
                </a:solidFill>
              </a:defRPr>
            </a:lvl8pPr>
            <a:lvl9pPr lvl="8" rtl="0">
              <a:spcBef>
                <a:spcPts val="0"/>
              </a:spcBef>
              <a:buClr>
                <a:srgbClr val="607D8B"/>
              </a:buClr>
              <a:buSzPct val="100000"/>
              <a:buNone/>
              <a:defRPr sz="2250">
                <a:solidFill>
                  <a:srgbClr val="607D8B"/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51170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Shape 29" descr="connections-05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10800000" flipH="1">
            <a:off x="5945" y="4"/>
            <a:ext cx="9132108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1215302" y="2501404"/>
            <a:ext cx="6713399" cy="1093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buClr>
                <a:srgbClr val="263238"/>
              </a:buClr>
              <a:buSzPct val="100000"/>
              <a:defRPr sz="2700" i="1"/>
            </a:lvl1pPr>
            <a:lvl2pPr lvl="1" algn="ctr" rtl="0">
              <a:spcBef>
                <a:spcPts val="0"/>
              </a:spcBef>
              <a:buClr>
                <a:srgbClr val="263238"/>
              </a:buClr>
              <a:buSzPct val="100000"/>
              <a:defRPr sz="2700" i="1"/>
            </a:lvl2pPr>
            <a:lvl3pPr lvl="2" algn="ctr" rtl="0">
              <a:spcBef>
                <a:spcPts val="0"/>
              </a:spcBef>
              <a:buClr>
                <a:srgbClr val="263238"/>
              </a:buClr>
              <a:buSzPct val="100000"/>
              <a:defRPr sz="2700" i="1"/>
            </a:lvl3pPr>
            <a:lvl4pPr lvl="3" algn="ctr" rtl="0">
              <a:spcBef>
                <a:spcPts val="0"/>
              </a:spcBef>
              <a:buClr>
                <a:srgbClr val="263238"/>
              </a:buClr>
              <a:buSzPct val="100000"/>
              <a:defRPr sz="2700" i="1"/>
            </a:lvl4pPr>
            <a:lvl5pPr lvl="4" algn="ctr" rtl="0">
              <a:spcBef>
                <a:spcPts val="0"/>
              </a:spcBef>
              <a:buClr>
                <a:srgbClr val="263238"/>
              </a:buClr>
              <a:buSzPct val="100000"/>
              <a:defRPr sz="2700" i="1"/>
            </a:lvl5pPr>
            <a:lvl6pPr lvl="5" algn="ctr" rtl="0">
              <a:spcBef>
                <a:spcPts val="0"/>
              </a:spcBef>
              <a:buClr>
                <a:srgbClr val="263238"/>
              </a:buClr>
              <a:buSzPct val="100000"/>
              <a:defRPr sz="2700" i="1"/>
            </a:lvl6pPr>
            <a:lvl7pPr lvl="6" algn="ctr" rtl="0">
              <a:spcBef>
                <a:spcPts val="0"/>
              </a:spcBef>
              <a:buClr>
                <a:srgbClr val="263238"/>
              </a:buClr>
              <a:buSzPct val="100000"/>
              <a:defRPr sz="2700" i="1"/>
            </a:lvl7pPr>
            <a:lvl8pPr lvl="7" algn="ctr" rtl="0">
              <a:spcBef>
                <a:spcPts val="0"/>
              </a:spcBef>
              <a:buClr>
                <a:srgbClr val="263238"/>
              </a:buClr>
              <a:buSzPct val="100000"/>
              <a:defRPr sz="2700" i="1"/>
            </a:lvl8pPr>
            <a:lvl9pPr lvl="8" algn="ctr">
              <a:spcBef>
                <a:spcPts val="0"/>
              </a:spcBef>
              <a:buClr>
                <a:srgbClr val="263238"/>
              </a:buClr>
              <a:buSzPct val="100000"/>
              <a:defRPr sz="2700" i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grpSp>
        <p:nvGrpSpPr>
          <p:cNvPr id="31" name="Shape 31"/>
          <p:cNvGrpSpPr/>
          <p:nvPr/>
        </p:nvGrpSpPr>
        <p:grpSpPr>
          <a:xfrm>
            <a:off x="3593400" y="1074288"/>
            <a:ext cx="1957200" cy="1093199"/>
            <a:chOff x="3593400" y="1760084"/>
            <a:chExt cx="1957200" cy="1093199"/>
          </a:xfrm>
        </p:grpSpPr>
        <p:sp>
          <p:nvSpPr>
            <p:cNvPr id="32" name="Shape 32"/>
            <p:cNvSpPr txBox="1"/>
            <p:nvPr/>
          </p:nvSpPr>
          <p:spPr>
            <a:xfrm>
              <a:off x="3593400" y="1872096"/>
              <a:ext cx="1957200" cy="8714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algn="ctr">
                <a:spcBef>
                  <a:spcPts val="0"/>
                </a:spcBef>
                <a:buNone/>
              </a:pPr>
              <a:r>
                <a:rPr lang="en" sz="4500" b="1">
                  <a:solidFill>
                    <a:srgbClr val="0091EA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“</a:t>
              </a:r>
            </a:p>
          </p:txBody>
        </p:sp>
        <p:sp>
          <p:nvSpPr>
            <p:cNvPr id="33" name="Shape 33"/>
            <p:cNvSpPr/>
            <p:nvPr/>
          </p:nvSpPr>
          <p:spPr>
            <a:xfrm>
              <a:off x="4025400" y="1760084"/>
              <a:ext cx="1093199" cy="1093199"/>
            </a:xfrm>
            <a:prstGeom prst="ellipse">
              <a:avLst/>
            </a:prstGeom>
            <a:noFill/>
            <a:ln w="9525" cap="flat" cmpd="sng">
              <a:solidFill>
                <a:srgbClr val="CFD8DC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1050"/>
            </a:p>
          </p:txBody>
        </p:sp>
        <p:sp>
          <p:nvSpPr>
            <p:cNvPr id="34" name="Shape 34"/>
            <p:cNvSpPr/>
            <p:nvPr/>
          </p:nvSpPr>
          <p:spPr>
            <a:xfrm>
              <a:off x="4190700" y="1925384"/>
              <a:ext cx="762600" cy="762600"/>
            </a:xfrm>
            <a:prstGeom prst="ellipse">
              <a:avLst/>
            </a:prstGeom>
            <a:noFill/>
            <a:ln w="19050" cap="flat" cmpd="sng">
              <a:solidFill>
                <a:srgbClr val="CFD8D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1050"/>
            </a:p>
          </p:txBody>
        </p:sp>
      </p:grpSp>
      <p:cxnSp>
        <p:nvCxnSpPr>
          <p:cNvPr id="35" name="Shape 35"/>
          <p:cNvCxnSpPr>
            <a:endCxn id="33" idx="1"/>
          </p:cNvCxnSpPr>
          <p:nvPr/>
        </p:nvCxnSpPr>
        <p:spPr>
          <a:xfrm>
            <a:off x="3742095" y="871980"/>
            <a:ext cx="443400" cy="362400"/>
          </a:xfrm>
          <a:prstGeom prst="straightConnector1">
            <a:avLst/>
          </a:prstGeom>
          <a:noFill/>
          <a:ln w="9525" cap="flat" cmpd="sng">
            <a:solidFill>
              <a:srgbClr val="CFD8DC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36" name="Shape 36"/>
          <p:cNvCxnSpPr/>
          <p:nvPr/>
        </p:nvCxnSpPr>
        <p:spPr>
          <a:xfrm rot="10800000">
            <a:off x="4114799" y="269684"/>
            <a:ext cx="457200" cy="804600"/>
          </a:xfrm>
          <a:prstGeom prst="straightConnector1">
            <a:avLst/>
          </a:prstGeom>
          <a:noFill/>
          <a:ln w="9525" cap="flat" cmpd="sng">
            <a:solidFill>
              <a:srgbClr val="CFD8DC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37" name="Shape 37"/>
          <p:cNvCxnSpPr/>
          <p:nvPr/>
        </p:nvCxnSpPr>
        <p:spPr>
          <a:xfrm rot="10800000" flipH="1">
            <a:off x="4749075" y="753124"/>
            <a:ext cx="95100" cy="348900"/>
          </a:xfrm>
          <a:prstGeom prst="straightConnector1">
            <a:avLst/>
          </a:prstGeom>
          <a:noFill/>
          <a:ln w="9525" cap="flat" cmpd="sng">
            <a:solidFill>
              <a:srgbClr val="CFD8DC"/>
            </a:solidFill>
            <a:prstDash val="solid"/>
            <a:round/>
            <a:headEnd type="none" w="lg" len="lg"/>
            <a:tailEnd type="none" w="lg" len="lg"/>
          </a:ln>
        </p:spPr>
      </p:cxnSp>
    </p:spTree>
    <p:extLst>
      <p:ext uri="{BB962C8B-B14F-4D97-AF65-F5344CB8AC3E}">
        <p14:creationId xmlns:p14="http://schemas.microsoft.com/office/powerpoint/2010/main" val="3025733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786150" y="410829"/>
            <a:ext cx="7571700" cy="9368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r>
              <a:rPr lang="cs-CZ"/>
              <a:t>Kliknutím lze upravit styl.</a:t>
            </a:r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786137" y="1600200"/>
            <a:ext cx="36753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950"/>
            </a:lvl1pPr>
            <a:lvl2pPr lvl="1">
              <a:spcBef>
                <a:spcPts val="0"/>
              </a:spcBef>
              <a:buSzPct val="100000"/>
              <a:defRPr sz="1950"/>
            </a:lvl2pPr>
            <a:lvl3pPr lvl="2">
              <a:spcBef>
                <a:spcPts val="0"/>
              </a:spcBef>
              <a:buSzPct val="100000"/>
              <a:defRPr sz="1950"/>
            </a:lvl3pPr>
            <a:lvl4pPr lvl="3">
              <a:spcBef>
                <a:spcPts val="0"/>
              </a:spcBef>
              <a:buSzPct val="100000"/>
              <a:defRPr sz="1950"/>
            </a:lvl4pPr>
            <a:lvl5pPr lvl="4">
              <a:spcBef>
                <a:spcPts val="0"/>
              </a:spcBef>
              <a:buSzPct val="100000"/>
              <a:defRPr sz="1950"/>
            </a:lvl5pPr>
            <a:lvl6pPr lvl="5">
              <a:spcBef>
                <a:spcPts val="0"/>
              </a:spcBef>
              <a:buSzPct val="100000"/>
              <a:defRPr sz="1950"/>
            </a:lvl6pPr>
            <a:lvl7pPr lvl="6">
              <a:spcBef>
                <a:spcPts val="0"/>
              </a:spcBef>
              <a:buSzPct val="100000"/>
              <a:defRPr sz="1950"/>
            </a:lvl7pPr>
            <a:lvl8pPr lvl="7">
              <a:spcBef>
                <a:spcPts val="0"/>
              </a:spcBef>
              <a:buSzPct val="100000"/>
              <a:defRPr sz="1950"/>
            </a:lvl8pPr>
            <a:lvl9pPr lvl="8">
              <a:spcBef>
                <a:spcPts val="0"/>
              </a:spcBef>
              <a:buSzPct val="100000"/>
              <a:defRPr sz="19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682658" y="1600200"/>
            <a:ext cx="36753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950"/>
            </a:lvl1pPr>
            <a:lvl2pPr lvl="1">
              <a:spcBef>
                <a:spcPts val="0"/>
              </a:spcBef>
              <a:buSzPct val="100000"/>
              <a:defRPr sz="1950"/>
            </a:lvl2pPr>
            <a:lvl3pPr lvl="2">
              <a:spcBef>
                <a:spcPts val="0"/>
              </a:spcBef>
              <a:buSzPct val="100000"/>
              <a:defRPr sz="1950"/>
            </a:lvl3pPr>
            <a:lvl4pPr lvl="3">
              <a:spcBef>
                <a:spcPts val="0"/>
              </a:spcBef>
              <a:buSzPct val="100000"/>
              <a:defRPr sz="1950"/>
            </a:lvl4pPr>
            <a:lvl5pPr lvl="4">
              <a:spcBef>
                <a:spcPts val="0"/>
              </a:spcBef>
              <a:buSzPct val="100000"/>
              <a:defRPr sz="1950"/>
            </a:lvl5pPr>
            <a:lvl6pPr lvl="5">
              <a:spcBef>
                <a:spcPts val="0"/>
              </a:spcBef>
              <a:buSzPct val="100000"/>
              <a:defRPr sz="1950"/>
            </a:lvl6pPr>
            <a:lvl7pPr lvl="6">
              <a:spcBef>
                <a:spcPts val="0"/>
              </a:spcBef>
              <a:buSzPct val="100000"/>
              <a:defRPr sz="1950"/>
            </a:lvl7pPr>
            <a:lvl8pPr lvl="7">
              <a:spcBef>
                <a:spcPts val="0"/>
              </a:spcBef>
              <a:buSzPct val="100000"/>
              <a:defRPr sz="1950"/>
            </a:lvl8pPr>
            <a:lvl9pPr lvl="8">
              <a:spcBef>
                <a:spcPts val="0"/>
              </a:spcBef>
              <a:buSzPct val="100000"/>
              <a:defRPr sz="19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842001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+ 3 columns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786150" y="410829"/>
            <a:ext cx="7571700" cy="9368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r>
              <a:rPr lang="cs-CZ"/>
              <a:t>Kliknutím lze upravit styl.</a:t>
            </a:r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786152" y="1600200"/>
            <a:ext cx="2419799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500"/>
            </a:lvl1pPr>
            <a:lvl2pPr lvl="1" rtl="0">
              <a:spcBef>
                <a:spcPts val="0"/>
              </a:spcBef>
              <a:buSzPct val="100000"/>
              <a:defRPr sz="1500"/>
            </a:lvl2pPr>
            <a:lvl3pPr lvl="2" rtl="0">
              <a:spcBef>
                <a:spcPts val="0"/>
              </a:spcBef>
              <a:buSzPct val="100000"/>
              <a:defRPr sz="1500"/>
            </a:lvl3pPr>
            <a:lvl4pPr lvl="3" rtl="0">
              <a:spcBef>
                <a:spcPts val="0"/>
              </a:spcBef>
              <a:buSzPct val="100000"/>
              <a:defRPr sz="1500"/>
            </a:lvl4pPr>
            <a:lvl5pPr lvl="4" rtl="0">
              <a:spcBef>
                <a:spcPts val="0"/>
              </a:spcBef>
              <a:buSzPct val="100000"/>
              <a:defRPr sz="1500"/>
            </a:lvl5pPr>
            <a:lvl6pPr lvl="5" rtl="0">
              <a:spcBef>
                <a:spcPts val="0"/>
              </a:spcBef>
              <a:buSzPct val="100000"/>
              <a:defRPr sz="1500"/>
            </a:lvl6pPr>
            <a:lvl7pPr lvl="6" rtl="0">
              <a:spcBef>
                <a:spcPts val="0"/>
              </a:spcBef>
              <a:buSzPct val="100000"/>
              <a:defRPr sz="1500"/>
            </a:lvl7pPr>
            <a:lvl8pPr lvl="7" rtl="0">
              <a:spcBef>
                <a:spcPts val="0"/>
              </a:spcBef>
              <a:buSzPct val="100000"/>
              <a:defRPr sz="1500"/>
            </a:lvl8pPr>
            <a:lvl9pPr lvl="8" rtl="0">
              <a:spcBef>
                <a:spcPts val="0"/>
              </a:spcBef>
              <a:buSzPct val="100000"/>
              <a:defRPr sz="15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8" name="Shape 48"/>
          <p:cNvSpPr txBox="1">
            <a:spLocks noGrp="1"/>
          </p:cNvSpPr>
          <p:nvPr>
            <p:ph type="body" idx="2"/>
          </p:nvPr>
        </p:nvSpPr>
        <p:spPr>
          <a:xfrm>
            <a:off x="3329993" y="1600200"/>
            <a:ext cx="2419799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500"/>
            </a:lvl1pPr>
            <a:lvl2pPr lvl="1" rtl="0">
              <a:spcBef>
                <a:spcPts val="0"/>
              </a:spcBef>
              <a:buSzPct val="100000"/>
              <a:defRPr sz="1500"/>
            </a:lvl2pPr>
            <a:lvl3pPr lvl="2" rtl="0">
              <a:spcBef>
                <a:spcPts val="0"/>
              </a:spcBef>
              <a:buSzPct val="100000"/>
              <a:defRPr sz="1500"/>
            </a:lvl3pPr>
            <a:lvl4pPr lvl="3" rtl="0">
              <a:spcBef>
                <a:spcPts val="0"/>
              </a:spcBef>
              <a:buSzPct val="100000"/>
              <a:defRPr sz="1500"/>
            </a:lvl4pPr>
            <a:lvl5pPr lvl="4" rtl="0">
              <a:spcBef>
                <a:spcPts val="0"/>
              </a:spcBef>
              <a:buSzPct val="100000"/>
              <a:defRPr sz="1500"/>
            </a:lvl5pPr>
            <a:lvl6pPr lvl="5" rtl="0">
              <a:spcBef>
                <a:spcPts val="0"/>
              </a:spcBef>
              <a:buSzPct val="100000"/>
              <a:defRPr sz="1500"/>
            </a:lvl6pPr>
            <a:lvl7pPr lvl="6" rtl="0">
              <a:spcBef>
                <a:spcPts val="0"/>
              </a:spcBef>
              <a:buSzPct val="100000"/>
              <a:defRPr sz="1500"/>
            </a:lvl7pPr>
            <a:lvl8pPr lvl="7" rtl="0">
              <a:spcBef>
                <a:spcPts val="0"/>
              </a:spcBef>
              <a:buSzPct val="100000"/>
              <a:defRPr sz="1500"/>
            </a:lvl8pPr>
            <a:lvl9pPr lvl="8" rtl="0">
              <a:spcBef>
                <a:spcPts val="0"/>
              </a:spcBef>
              <a:buSzPct val="100000"/>
              <a:defRPr sz="15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type="body" idx="3"/>
          </p:nvPr>
        </p:nvSpPr>
        <p:spPr>
          <a:xfrm>
            <a:off x="5873835" y="1600200"/>
            <a:ext cx="2419799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500"/>
            </a:lvl1pPr>
            <a:lvl2pPr lvl="1" rtl="0">
              <a:spcBef>
                <a:spcPts val="0"/>
              </a:spcBef>
              <a:buSzPct val="100000"/>
              <a:defRPr sz="1500"/>
            </a:lvl2pPr>
            <a:lvl3pPr lvl="2" rtl="0">
              <a:spcBef>
                <a:spcPts val="0"/>
              </a:spcBef>
              <a:buSzPct val="100000"/>
              <a:defRPr sz="1500"/>
            </a:lvl3pPr>
            <a:lvl4pPr lvl="3" rtl="0">
              <a:spcBef>
                <a:spcPts val="0"/>
              </a:spcBef>
              <a:buSzPct val="100000"/>
              <a:defRPr sz="1500"/>
            </a:lvl4pPr>
            <a:lvl5pPr lvl="4" rtl="0">
              <a:spcBef>
                <a:spcPts val="0"/>
              </a:spcBef>
              <a:buSzPct val="100000"/>
              <a:defRPr sz="1500"/>
            </a:lvl5pPr>
            <a:lvl6pPr lvl="5" rtl="0">
              <a:spcBef>
                <a:spcPts val="0"/>
              </a:spcBef>
              <a:buSzPct val="100000"/>
              <a:defRPr sz="1500"/>
            </a:lvl6pPr>
            <a:lvl7pPr lvl="6" rtl="0">
              <a:spcBef>
                <a:spcPts val="0"/>
              </a:spcBef>
              <a:buSzPct val="100000"/>
              <a:defRPr sz="1500"/>
            </a:lvl7pPr>
            <a:lvl8pPr lvl="7" rtl="0">
              <a:spcBef>
                <a:spcPts val="0"/>
              </a:spcBef>
              <a:buSzPct val="100000"/>
              <a:defRPr sz="1500"/>
            </a:lvl8pPr>
            <a:lvl9pPr lvl="8" rtl="0">
              <a:spcBef>
                <a:spcPts val="0"/>
              </a:spcBef>
              <a:buSzPct val="100000"/>
              <a:defRPr sz="15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746384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Jenom nadpis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786150" y="410829"/>
            <a:ext cx="7571700" cy="9368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r>
              <a:rPr lang="cs-CZ"/>
              <a:t>Kliknutím lze upravit styl.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87575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457200" y="5407123"/>
            <a:ext cx="8229600" cy="491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270"/>
              </a:spcBef>
              <a:buSzPct val="100000"/>
              <a:buNone/>
              <a:defRPr sz="135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895646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9484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complete pattern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-26550" y="-19800"/>
            <a:ext cx="9197100" cy="6897600"/>
          </a:xfrm>
          <a:prstGeom prst="rect">
            <a:avLst/>
          </a:prstGeom>
          <a:solidFill>
            <a:srgbClr val="CFD8DC">
              <a:alpha val="49230"/>
            </a:srgbClr>
          </a:solidFill>
          <a:ln>
            <a:noFill/>
          </a:ln>
        </p:spPr>
        <p:txBody>
          <a:bodyPr lIns="68569" tIns="68569" rIns="68569" bIns="68569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050"/>
          </a:p>
        </p:txBody>
      </p:sp>
    </p:spTree>
    <p:extLst>
      <p:ext uri="{BB962C8B-B14F-4D97-AF65-F5344CB8AC3E}">
        <p14:creationId xmlns:p14="http://schemas.microsoft.com/office/powerpoint/2010/main" val="1788705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2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786150" y="410829"/>
            <a:ext cx="7571700" cy="936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rgbClr val="0091EA"/>
              </a:buClr>
              <a:buSzPct val="100000"/>
              <a:buFont typeface="Roboto Slab"/>
              <a:buNone/>
              <a:defRPr sz="2000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buClr>
                <a:srgbClr val="0091EA"/>
              </a:buClr>
              <a:buSzPct val="100000"/>
              <a:buFont typeface="Roboto Slab"/>
              <a:buNone/>
              <a:defRPr sz="2000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buClr>
                <a:srgbClr val="0091EA"/>
              </a:buClr>
              <a:buSzPct val="100000"/>
              <a:buFont typeface="Roboto Slab"/>
              <a:buNone/>
              <a:defRPr sz="2000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buClr>
                <a:srgbClr val="0091EA"/>
              </a:buClr>
              <a:buSzPct val="100000"/>
              <a:buFont typeface="Roboto Slab"/>
              <a:buNone/>
              <a:defRPr sz="2000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buClr>
                <a:srgbClr val="0091EA"/>
              </a:buClr>
              <a:buSzPct val="100000"/>
              <a:buFont typeface="Roboto Slab"/>
              <a:buNone/>
              <a:defRPr sz="2000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buClr>
                <a:srgbClr val="0091EA"/>
              </a:buClr>
              <a:buSzPct val="100000"/>
              <a:buFont typeface="Roboto Slab"/>
              <a:buNone/>
              <a:defRPr sz="2000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buClr>
                <a:srgbClr val="0091EA"/>
              </a:buClr>
              <a:buSzPct val="100000"/>
              <a:buFont typeface="Roboto Slab"/>
              <a:buNone/>
              <a:defRPr sz="2000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buClr>
                <a:srgbClr val="0091EA"/>
              </a:buClr>
              <a:buSzPct val="100000"/>
              <a:buFont typeface="Roboto Slab"/>
              <a:buNone/>
              <a:defRPr sz="2000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buClr>
                <a:srgbClr val="0091EA"/>
              </a:buClr>
              <a:buSzPct val="100000"/>
              <a:buFont typeface="Roboto Slab"/>
              <a:buNone/>
              <a:defRPr sz="2000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786150" y="1682269"/>
            <a:ext cx="7571700" cy="4764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CFD8DC"/>
              </a:buClr>
              <a:buSzPct val="100000"/>
              <a:buFont typeface="Source Sans Pro"/>
              <a:buChar char="◎"/>
              <a:defRPr sz="3000">
                <a:solidFill>
                  <a:srgbClr val="26323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>
              <a:spcBef>
                <a:spcPts val="480"/>
              </a:spcBef>
              <a:buClr>
                <a:srgbClr val="CFD8DC"/>
              </a:buClr>
              <a:buSzPct val="100000"/>
              <a:buFont typeface="Source Sans Pro"/>
              <a:buChar char="○"/>
              <a:defRPr sz="2400">
                <a:solidFill>
                  <a:srgbClr val="26323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>
              <a:spcBef>
                <a:spcPts val="480"/>
              </a:spcBef>
              <a:buClr>
                <a:srgbClr val="CFD8DC"/>
              </a:buClr>
              <a:buSzPct val="100000"/>
              <a:buFont typeface="Source Sans Pro"/>
              <a:buChar char="◉"/>
              <a:defRPr sz="2400">
                <a:solidFill>
                  <a:srgbClr val="26323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>
              <a:spcBef>
                <a:spcPts val="360"/>
              </a:spcBef>
              <a:buClr>
                <a:srgbClr val="CFD8DC"/>
              </a:buClr>
              <a:buSzPct val="100000"/>
              <a:buFont typeface="Source Sans Pro"/>
              <a:defRPr sz="1800">
                <a:solidFill>
                  <a:srgbClr val="26323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>
              <a:spcBef>
                <a:spcPts val="360"/>
              </a:spcBef>
              <a:buClr>
                <a:srgbClr val="CFD8DC"/>
              </a:buClr>
              <a:buSzPct val="100000"/>
              <a:buFont typeface="Source Sans Pro"/>
              <a:defRPr sz="1800">
                <a:solidFill>
                  <a:srgbClr val="26323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>
              <a:spcBef>
                <a:spcPts val="360"/>
              </a:spcBef>
              <a:buClr>
                <a:srgbClr val="CFD8DC"/>
              </a:buClr>
              <a:buSzPct val="100000"/>
              <a:buFont typeface="Source Sans Pro"/>
              <a:defRPr sz="1800">
                <a:solidFill>
                  <a:srgbClr val="26323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>
              <a:spcBef>
                <a:spcPts val="360"/>
              </a:spcBef>
              <a:buClr>
                <a:srgbClr val="CFD8DC"/>
              </a:buClr>
              <a:buSzPct val="100000"/>
              <a:buFont typeface="Source Sans Pro"/>
              <a:defRPr sz="1800">
                <a:solidFill>
                  <a:srgbClr val="26323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>
              <a:spcBef>
                <a:spcPts val="360"/>
              </a:spcBef>
              <a:buClr>
                <a:srgbClr val="CFD8DC"/>
              </a:buClr>
              <a:buSzPct val="100000"/>
              <a:buFont typeface="Source Sans Pro"/>
              <a:defRPr sz="1800">
                <a:solidFill>
                  <a:srgbClr val="26323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>
              <a:spcBef>
                <a:spcPts val="360"/>
              </a:spcBef>
              <a:buClr>
                <a:srgbClr val="CFD8DC"/>
              </a:buClr>
              <a:buSzPct val="100000"/>
              <a:buFont typeface="Source Sans Pro"/>
              <a:defRPr sz="1800">
                <a:solidFill>
                  <a:srgbClr val="26323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65908167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ojwiki.soldin.de/index.php?title=Installing_Plugins" TargetMode="External"/><Relationship Id="rId2" Type="http://schemas.openxmlformats.org/officeDocument/2006/relationships/hyperlink" Target="https://sourceforge.net/projects/jump-pilot/files/OpenJUMP_plugins/Map%20Generalization%20Plugin/" TargetMode="Externa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pPr algn="ctr"/>
            <a:r>
              <a:rPr lang="cs-CZ" sz="4000" dirty="0">
                <a:solidFill>
                  <a:schemeClr val="tx1"/>
                </a:solidFill>
                <a:latin typeface="+mj-lt"/>
              </a:rPr>
              <a:t>ANALYTICKÁ KARTOGRAFIE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cs-CZ" sz="2000" dirty="0">
                <a:latin typeface="Arial"/>
              </a:rPr>
              <a:t>Pavel Pospíšil</a:t>
            </a:r>
          </a:p>
          <a:p>
            <a:pPr lvl="0"/>
            <a:r>
              <a:rPr lang="cs-CZ" sz="2000" dirty="0">
                <a:latin typeface="Arial"/>
              </a:rPr>
              <a:t>cv.3/4</a:t>
            </a:r>
          </a:p>
          <a:p>
            <a:pPr lvl="0"/>
            <a:endParaRPr lang="cs-CZ" sz="2000" dirty="0">
              <a:latin typeface="Arial"/>
            </a:endParaRPr>
          </a:p>
          <a:p>
            <a:endParaRPr lang="cs-CZ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96607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ustomShape 1"/>
          <p:cNvSpPr/>
          <p:nvPr/>
        </p:nvSpPr>
        <p:spPr>
          <a:xfrm>
            <a:off x="457172" y="273684"/>
            <a:ext cx="8228763" cy="114423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cs-CZ" sz="399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Pravidla I</a:t>
            </a:r>
            <a:endParaRPr lang="cs-CZ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" name="CustomShape 2"/>
          <p:cNvSpPr/>
          <p:nvPr/>
        </p:nvSpPr>
        <p:spPr>
          <a:xfrm>
            <a:off x="457172" y="1604706"/>
            <a:ext cx="8228763" cy="397641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391867" indent="-293574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90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Žádná budova nesmí změnit tvar tak, že ji nelze identifikovat</a:t>
            </a:r>
            <a:endParaRPr lang="cs-CZ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867" indent="-293574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90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Zachovat charakter zástavby</a:t>
            </a:r>
            <a:endParaRPr lang="cs-CZ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867" indent="-293574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90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Zachovat výrazné a významné budovy</a:t>
            </a:r>
            <a:endParaRPr lang="cs-CZ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867" indent="-293574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90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Respektovat uliční síť</a:t>
            </a:r>
            <a:endParaRPr lang="cs-CZ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867" indent="-293574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90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Poměr zastavěná vs. nezastavěná plocha musí zůstat přibližně stejný</a:t>
            </a:r>
            <a:endParaRPr lang="cs-CZ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867" indent="-293574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90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Žádná výrazná budova nesmí zmizet</a:t>
            </a:r>
            <a:endParaRPr lang="cs-CZ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stomShape 1"/>
          <p:cNvSpPr/>
          <p:nvPr/>
        </p:nvSpPr>
        <p:spPr>
          <a:xfrm>
            <a:off x="457172" y="273684"/>
            <a:ext cx="8228763" cy="114423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cs-CZ" sz="399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Pravidla II</a:t>
            </a:r>
            <a:endParaRPr lang="cs-CZ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" name="CustomShape 2"/>
          <p:cNvSpPr/>
          <p:nvPr/>
        </p:nvSpPr>
        <p:spPr>
          <a:xfrm>
            <a:off x="457172" y="1604706"/>
            <a:ext cx="8228763" cy="397641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391867" indent="-293574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90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Nesmí se objevit výstupky kratší, než je minimální délka strany – 0,25 mm</a:t>
            </a:r>
            <a:endParaRPr lang="cs-CZ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867" indent="-293574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90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Minimální plocha budovy je 0,35 x 0,35 mm</a:t>
            </a:r>
            <a:endParaRPr lang="cs-CZ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867" indent="-293574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90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Minimální vzdálenost dvou objektů 0,2 mm</a:t>
            </a:r>
            <a:endParaRPr lang="cs-CZ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457172" y="273684"/>
            <a:ext cx="8228763" cy="114423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cs-CZ" sz="399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Nástroje</a:t>
            </a:r>
            <a:endParaRPr lang="cs-CZ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CustomShape 2"/>
          <p:cNvSpPr/>
          <p:nvPr/>
        </p:nvSpPr>
        <p:spPr>
          <a:xfrm>
            <a:off x="457172" y="1604706"/>
            <a:ext cx="8228763" cy="397641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391867" indent="-293574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177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Plugins</a:t>
            </a:r>
            <a:r>
              <a:rPr lang="cs-CZ" sz="2177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– Map </a:t>
            </a:r>
            <a:r>
              <a:rPr lang="cs-CZ" sz="2177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Generalisation</a:t>
            </a:r>
            <a:endParaRPr lang="cs-CZ" sz="16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867" indent="-293574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177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Plugins</a:t>
            </a:r>
            <a:r>
              <a:rPr lang="cs-CZ" sz="2177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– </a:t>
            </a:r>
            <a:r>
              <a:rPr lang="cs-CZ" sz="2177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Topology</a:t>
            </a:r>
            <a:r>
              <a:rPr lang="cs-CZ" sz="2177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– </a:t>
            </a:r>
            <a:r>
              <a:rPr lang="cs-CZ" sz="2177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Find</a:t>
            </a:r>
            <a:r>
              <a:rPr lang="cs-CZ" sz="2177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2177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Coverage</a:t>
            </a:r>
            <a:r>
              <a:rPr lang="cs-CZ" sz="2177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2177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Overlaps</a:t>
            </a:r>
            <a:r>
              <a:rPr lang="cs-CZ" sz="2177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in </a:t>
            </a:r>
            <a:r>
              <a:rPr lang="cs-CZ" sz="2177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Layer</a:t>
            </a:r>
            <a:r>
              <a:rPr lang="cs-CZ" sz="2177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...</a:t>
            </a:r>
            <a:endParaRPr lang="cs-CZ" sz="16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867" indent="-293574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177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Tools</a:t>
            </a:r>
            <a:r>
              <a:rPr lang="cs-CZ" sz="2177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– QA – </a:t>
            </a:r>
            <a:r>
              <a:rPr lang="cs-CZ" sz="2177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Validate</a:t>
            </a:r>
            <a:r>
              <a:rPr lang="cs-CZ" sz="2177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2177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Selected</a:t>
            </a:r>
            <a:r>
              <a:rPr lang="cs-CZ" sz="2177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2177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Layers</a:t>
            </a:r>
            <a:endParaRPr lang="cs-CZ" sz="16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867" indent="-293574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177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Tools</a:t>
            </a:r>
            <a:r>
              <a:rPr lang="cs-CZ" sz="2177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– </a:t>
            </a:r>
            <a:r>
              <a:rPr lang="cs-CZ" sz="2177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Analysis</a:t>
            </a:r>
            <a:r>
              <a:rPr lang="cs-CZ" sz="2177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– Buffer </a:t>
            </a:r>
            <a:endParaRPr lang="cs-CZ" sz="16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867" indent="-293574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177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Editing</a:t>
            </a:r>
            <a:r>
              <a:rPr lang="cs-CZ" sz="2177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(vrstva musí být </a:t>
            </a:r>
            <a:r>
              <a:rPr lang="cs-CZ" sz="2177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Editable</a:t>
            </a:r>
            <a:r>
              <a:rPr lang="cs-CZ" sz="2177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)</a:t>
            </a:r>
            <a:endParaRPr lang="cs-CZ" sz="16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867" indent="-293574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177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Víc v prezentaci cv_03_nastroje.ppt</a:t>
            </a:r>
          </a:p>
          <a:p>
            <a:pPr marL="391867" indent="-293574"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cs-CZ" sz="2177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867" indent="-293574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177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Generalizační plugin:</a:t>
            </a:r>
          </a:p>
          <a:p>
            <a:pPr marL="391867" indent="-293574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600" dirty="0">
                <a:hlinkClick r:id="rId2"/>
              </a:rPr>
              <a:t>https://sourceforge.net/projects/jump-pilot/files/OpenJUMP_plugins/Map%20Generalization%20Plugin/</a:t>
            </a:r>
            <a:endParaRPr lang="cs-CZ" sz="1600" dirty="0"/>
          </a:p>
          <a:p>
            <a:pPr marL="391867" indent="-293574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18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Instalace</a:t>
            </a:r>
            <a:r>
              <a:rPr lang="cs-CZ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</a:t>
            </a:r>
          </a:p>
          <a:p>
            <a:pPr marL="391867" indent="-293574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600" dirty="0">
                <a:hlinkClick r:id="rId3"/>
              </a:rPr>
              <a:t>http://ojwiki.soldin.de/index.php?title=Installing_Plugins</a:t>
            </a:r>
            <a:endParaRPr lang="cs-CZ" sz="16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6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457172" y="273684"/>
            <a:ext cx="8228763" cy="114423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cs-CZ" sz="399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Postup I</a:t>
            </a:r>
            <a:endParaRPr lang="cs-CZ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" name="CustomShape 2"/>
          <p:cNvSpPr/>
          <p:nvPr/>
        </p:nvSpPr>
        <p:spPr>
          <a:xfrm>
            <a:off x="457172" y="1604706"/>
            <a:ext cx="8228763" cy="397641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391867" indent="-293574">
              <a:buClr>
                <a:srgbClr val="000000"/>
              </a:buClr>
              <a:buFont typeface="Liberation Serif"/>
              <a:buAutoNum type="arabicParenR"/>
            </a:pPr>
            <a:r>
              <a:rPr lang="cs-CZ" sz="290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Vypočítat poměr zastavěná vs. Nezastavěná plocha</a:t>
            </a:r>
            <a:endParaRPr lang="cs-CZ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83734" lvl="1" indent="-293574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54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Vytvoření nové polygonové vrstvy reprezentující mapové pole</a:t>
            </a:r>
            <a:endParaRPr lang="cs-CZ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867" indent="-293574">
              <a:buClr>
                <a:srgbClr val="000000"/>
              </a:buClr>
              <a:buFont typeface="Liberation Serif"/>
              <a:buAutoNum type="arabicParenR"/>
            </a:pPr>
            <a:r>
              <a:rPr lang="cs-CZ" sz="290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Vytvořit novou vrstvu s důležitými budovami (neodstraníme je, ani kdyby byly příliš malé)</a:t>
            </a:r>
            <a:endParaRPr lang="cs-CZ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867" indent="-293574">
              <a:buClr>
                <a:srgbClr val="000000"/>
              </a:buClr>
              <a:buFont typeface="Liberation Serif"/>
              <a:buAutoNum type="arabicParenR"/>
            </a:pPr>
            <a:r>
              <a:rPr lang="cs-CZ" sz="290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Malé, ale důležité převést na pravoúhelníky </a:t>
            </a:r>
            <a:r>
              <a:rPr lang="cs-CZ" sz="2903" i="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(Enlarge to rectangle*). Ostatní odstranit.</a:t>
            </a:r>
            <a:endParaRPr lang="cs-CZ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867" indent="-293574">
              <a:buClr>
                <a:srgbClr val="000000"/>
              </a:buClr>
              <a:buFont typeface="Liberation Serif"/>
              <a:buAutoNum type="arabicParenR"/>
            </a:pPr>
            <a:r>
              <a:rPr lang="cs-CZ" sz="290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Zjednodušit</a:t>
            </a:r>
            <a:endParaRPr lang="cs-CZ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867" indent="-293574">
              <a:buClr>
                <a:srgbClr val="000000"/>
              </a:buClr>
              <a:buFont typeface="Liberation Serif"/>
              <a:buAutoNum type="arabicParenR"/>
            </a:pPr>
            <a:r>
              <a:rPr lang="cs-CZ" sz="290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Ručně upravit – zpravoúhelnit </a:t>
            </a:r>
            <a:r>
              <a:rPr lang="cs-CZ" sz="2903" i="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(Square building*)</a:t>
            </a:r>
            <a:r>
              <a:rPr lang="cs-CZ" sz="290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a rozšířit úzké části</a:t>
            </a:r>
            <a:endParaRPr lang="cs-CZ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83734" lvl="1" indent="-293574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54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Lepší dělat po částech, není to úplně dokonalé</a:t>
            </a:r>
            <a:endParaRPr lang="cs-CZ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457172" y="273684"/>
            <a:ext cx="8228763" cy="114423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cs-CZ" sz="399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Postup II</a:t>
            </a:r>
            <a:endParaRPr lang="cs-CZ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CustomShape 2"/>
          <p:cNvSpPr/>
          <p:nvPr/>
        </p:nvSpPr>
        <p:spPr>
          <a:xfrm>
            <a:off x="457172" y="1604706"/>
            <a:ext cx="8228763" cy="397641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391867" indent="-293574">
              <a:buClr>
                <a:srgbClr val="000000"/>
              </a:buClr>
              <a:buFont typeface="Liberation Serif"/>
              <a:buAutoNum type="arabicParenR"/>
            </a:pPr>
            <a:r>
              <a:rPr lang="cs-CZ" sz="290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Manuální opravy </a:t>
            </a:r>
            <a:r>
              <a:rPr lang="cs-CZ" sz="2903" i="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(Validate Selected Layers)</a:t>
            </a:r>
            <a:endParaRPr lang="cs-CZ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867" indent="-293574">
              <a:buClr>
                <a:srgbClr val="000000"/>
              </a:buClr>
              <a:buFont typeface="Liberation Serif"/>
              <a:buAutoNum type="arabicParenR"/>
            </a:pPr>
            <a:r>
              <a:rPr lang="cs-CZ" sz="2903" i="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Zjednodušení uliční sítě</a:t>
            </a:r>
            <a:endParaRPr lang="cs-CZ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83734" lvl="1" indent="-293574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540" i="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Pokud nefunguje, nejprve Edit geometry → convert → planar graph</a:t>
            </a:r>
            <a:endParaRPr lang="cs-CZ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867" indent="-293574">
              <a:buClr>
                <a:srgbClr val="000000"/>
              </a:buClr>
              <a:buFont typeface="Liberation Serif"/>
              <a:buAutoNum type="arabicParenR"/>
            </a:pPr>
            <a:r>
              <a:rPr lang="cs-CZ" sz="2903" i="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Najít konflikty uliční síť vs. zástavba, budova vs. budova a vyřešit je</a:t>
            </a:r>
            <a:endParaRPr lang="cs-CZ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867" indent="-293574">
              <a:buClr>
                <a:srgbClr val="000000"/>
              </a:buClr>
              <a:buFont typeface="Liberation Serif"/>
              <a:buAutoNum type="arabicParenR"/>
            </a:pPr>
            <a:r>
              <a:rPr lang="cs-CZ" sz="2903" i="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Manuální úpravy → výsledek, spočítat poměr zastavěná vs. nezastavěná plocha</a:t>
            </a:r>
            <a:endParaRPr lang="cs-CZ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457172" y="273684"/>
            <a:ext cx="8228763" cy="114423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cs-CZ" sz="399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Řešení konfliktů</a:t>
            </a:r>
            <a:endParaRPr lang="cs-CZ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CustomShape 2"/>
          <p:cNvSpPr/>
          <p:nvPr/>
        </p:nvSpPr>
        <p:spPr>
          <a:xfrm>
            <a:off x="457172" y="1604706"/>
            <a:ext cx="8228763" cy="397641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391867" indent="-293574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90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Ulice zachováváme, upravujeme budovy</a:t>
            </a:r>
            <a:endParaRPr lang="cs-CZ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867" indent="-293574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90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1:5 000</a:t>
            </a:r>
            <a:endParaRPr lang="cs-CZ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83734" lvl="1" indent="-293574">
              <a:buClr>
                <a:srgbClr val="000000"/>
              </a:buClr>
              <a:buSzPct val="75000"/>
              <a:buFont typeface="Symbol"/>
              <a:buChar char=""/>
            </a:pPr>
            <a:r>
              <a:rPr lang="cs-CZ" sz="254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Amalgamace dotýkajících se budov </a:t>
            </a:r>
            <a:r>
              <a:rPr lang="cs-CZ" sz="2540" i="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(Merge Polygons – touching</a:t>
            </a:r>
            <a:r>
              <a:rPr lang="cs-CZ" sz="254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– vytvoří novou vrstvu)</a:t>
            </a:r>
            <a:endParaRPr lang="cs-CZ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83734" lvl="1" indent="-293574">
              <a:buClr>
                <a:srgbClr val="000000"/>
              </a:buClr>
              <a:buSzPct val="75000"/>
              <a:buFont typeface="Symbol"/>
              <a:buChar char=""/>
            </a:pPr>
            <a:r>
              <a:rPr lang="cs-CZ" sz="254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Odsunutí budov v konfliktních zónách</a:t>
            </a:r>
            <a:endParaRPr lang="cs-CZ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867" indent="-293574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90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1:25 000</a:t>
            </a:r>
            <a:endParaRPr lang="cs-CZ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83734" lvl="1" indent="-293574">
              <a:buClr>
                <a:srgbClr val="000000"/>
              </a:buClr>
              <a:buSzPct val="75000"/>
              <a:buFont typeface="Symbol"/>
              <a:buChar char=""/>
            </a:pPr>
            <a:r>
              <a:rPr lang="cs-CZ" sz="254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Amalgamace dotýkajících se budov</a:t>
            </a:r>
            <a:endParaRPr lang="cs-CZ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75602" lvl="2" indent="-260918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177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Odsun budov v konfliktních zónách</a:t>
            </a:r>
            <a:endParaRPr lang="cs-CZ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75602" lvl="2" indent="-260918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177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Agregace budov do bloků</a:t>
            </a:r>
            <a:endParaRPr lang="cs-CZ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75602" lvl="2" indent="-260918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177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Vymazání budovy pokud nenarušíme charakter zástavby</a:t>
            </a:r>
            <a:endParaRPr lang="cs-CZ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457172" y="273684"/>
            <a:ext cx="8228763" cy="114423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cs-CZ" sz="399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Amalgamace</a:t>
            </a:r>
            <a:endParaRPr lang="cs-CZ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CustomShape 2"/>
          <p:cNvSpPr/>
          <p:nvPr/>
        </p:nvSpPr>
        <p:spPr>
          <a:xfrm>
            <a:off x="457172" y="1604706"/>
            <a:ext cx="8228763" cy="397641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391867" indent="-293574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90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Slévání nebo slučování</a:t>
            </a:r>
            <a:endParaRPr lang="cs-CZ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867" indent="-293574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90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Jistý typ agregace</a:t>
            </a:r>
            <a:endParaRPr lang="cs-CZ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867" indent="-293574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903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Možnosti amalgamace</a:t>
            </a:r>
            <a:endParaRPr lang="cs-CZ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83734" lvl="1" indent="-293574">
              <a:buClr>
                <a:srgbClr val="000000"/>
              </a:buClr>
              <a:buSzPct val="75000"/>
              <a:buFont typeface="Symbol"/>
              <a:buChar char=""/>
            </a:pPr>
            <a:r>
              <a:rPr lang="cs-CZ" sz="254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Průnik</a:t>
            </a:r>
            <a:endParaRPr lang="cs-CZ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83734" lvl="1" indent="-293574">
              <a:buClr>
                <a:srgbClr val="000000"/>
              </a:buClr>
              <a:buSzPct val="75000"/>
              <a:buFont typeface="Symbol"/>
              <a:buChar char=""/>
            </a:pPr>
            <a:r>
              <a:rPr lang="cs-CZ" sz="254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Posun</a:t>
            </a:r>
            <a:endParaRPr lang="cs-CZ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83734" lvl="1" indent="-293574">
              <a:buClr>
                <a:srgbClr val="000000"/>
              </a:buClr>
              <a:buSzPct val="75000"/>
              <a:buFont typeface="Symbol"/>
              <a:buChar char=""/>
            </a:pPr>
            <a:r>
              <a:rPr lang="cs-CZ" sz="254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Kombinace</a:t>
            </a:r>
            <a:endParaRPr lang="cs-CZ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867" indent="-293574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903" i="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Merge Polygons</a:t>
            </a:r>
            <a:endParaRPr lang="cs-CZ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867" indent="-293574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903" i="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Editing</a:t>
            </a:r>
            <a:endParaRPr lang="cs-CZ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ustomShape 1"/>
          <p:cNvSpPr/>
          <p:nvPr/>
        </p:nvSpPr>
        <p:spPr>
          <a:xfrm>
            <a:off x="457172" y="273684"/>
            <a:ext cx="8228763" cy="114423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cs-CZ" sz="399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Písemka</a:t>
            </a:r>
            <a:endParaRPr lang="cs-CZ" sz="1633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CustomShape 2"/>
          <p:cNvSpPr/>
          <p:nvPr/>
        </p:nvSpPr>
        <p:spPr>
          <a:xfrm>
            <a:off x="457172" y="1604706"/>
            <a:ext cx="8228763" cy="397641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391867" indent="-293574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Příští cvičení </a:t>
            </a:r>
            <a:r>
              <a:rPr lang="cs-CZ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(13.11.)</a:t>
            </a:r>
            <a:endParaRPr lang="cs-CZ" sz="16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867" indent="-293574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Teoretická</a:t>
            </a:r>
            <a:endParaRPr lang="cs-CZ" sz="16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867" indent="-293574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Všechny prezentace ze cvik + </a:t>
            </a:r>
            <a:r>
              <a:rPr lang="cs-CZ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Lauermann</a:t>
            </a:r>
            <a:r>
              <a:rPr lang="cs-CZ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(str. 77 – 102)</a:t>
            </a:r>
            <a:endParaRPr lang="cs-CZ" sz="16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867" indent="-293574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Max 8 bodů</a:t>
            </a:r>
            <a:endParaRPr lang="cs-CZ" sz="16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rdelia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371</Words>
  <Application>Microsoft Office PowerPoint</Application>
  <PresentationFormat>Předvádění na obrazovce (4:3)</PresentationFormat>
  <Paragraphs>64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6" baseType="lpstr">
      <vt:lpstr>Arial</vt:lpstr>
      <vt:lpstr>Liberation Serif</vt:lpstr>
      <vt:lpstr>Roboto Slab</vt:lpstr>
      <vt:lpstr>Source Sans Pro</vt:lpstr>
      <vt:lpstr>Symbol</vt:lpstr>
      <vt:lpstr>Wingdings</vt:lpstr>
      <vt:lpstr>Cordelia template</vt:lpstr>
      <vt:lpstr>ANALYTICKÁ KARTOGRAFIE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Pavel Pospíšil</dc:creator>
  <cp:lastModifiedBy>Pavel Pospíšil</cp:lastModifiedBy>
  <cp:revision>10</cp:revision>
  <dcterms:created xsi:type="dcterms:W3CDTF">2019-10-08T11:53:00Z</dcterms:created>
  <dcterms:modified xsi:type="dcterms:W3CDTF">2019-10-30T09:08:51Z</dcterms:modified>
</cp:coreProperties>
</file>