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05" r:id="rId3"/>
    <p:sldId id="258" r:id="rId4"/>
    <p:sldId id="259" r:id="rId5"/>
    <p:sldId id="306" r:id="rId6"/>
    <p:sldId id="307" r:id="rId7"/>
    <p:sldId id="308" r:id="rId8"/>
    <p:sldId id="309" r:id="rId9"/>
    <p:sldId id="31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1700186" y="1360350"/>
            <a:ext cx="5807399" cy="1546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1pPr>
            <a:lvl2pPr lvl="1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2pPr>
            <a:lvl3pPr lvl="2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3pPr>
            <a:lvl4pPr lvl="3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4pPr>
            <a:lvl5pPr lvl="4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5pPr>
            <a:lvl6pPr lvl="5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6pPr>
            <a:lvl7pPr lvl="6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7pPr>
            <a:lvl8pPr lvl="7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8pPr>
            <a:lvl9pPr lvl="8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9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6897625" y="6199950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1" name="Shape 11"/>
          <p:cNvSpPr/>
          <p:nvPr/>
        </p:nvSpPr>
        <p:spPr>
          <a:xfrm>
            <a:off x="7454375" y="5638800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2" name="Shape 12"/>
          <p:cNvSpPr/>
          <p:nvPr/>
        </p:nvSpPr>
        <p:spPr>
          <a:xfrm>
            <a:off x="8827729" y="4597557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3" name="Shape 13"/>
          <p:cNvSpPr/>
          <p:nvPr/>
        </p:nvSpPr>
        <p:spPr>
          <a:xfrm>
            <a:off x="8677050" y="6577875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4" name="Shape 14"/>
          <p:cNvSpPr/>
          <p:nvPr/>
        </p:nvSpPr>
        <p:spPr>
          <a:xfrm>
            <a:off x="2972225" y="633400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5" name="Shape 15"/>
          <p:cNvSpPr/>
          <p:nvPr/>
        </p:nvSpPr>
        <p:spPr>
          <a:xfrm>
            <a:off x="579634" y="3373478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6" name="Shape 16"/>
          <p:cNvSpPr/>
          <p:nvPr/>
        </p:nvSpPr>
        <p:spPr>
          <a:xfrm>
            <a:off x="311843" y="791518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7" name="Shape 17"/>
          <p:cNvSpPr/>
          <p:nvPr/>
        </p:nvSpPr>
        <p:spPr>
          <a:xfrm>
            <a:off x="626321" y="1339871"/>
            <a:ext cx="253800" cy="2538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8" name="Shape 18"/>
          <p:cNvSpPr/>
          <p:nvPr/>
        </p:nvSpPr>
        <p:spPr>
          <a:xfrm>
            <a:off x="8104500" y="4963100"/>
            <a:ext cx="190200" cy="1905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9" name="Shape 19"/>
          <p:cNvSpPr/>
          <p:nvPr/>
        </p:nvSpPr>
        <p:spPr>
          <a:xfrm>
            <a:off x="8803950" y="5654656"/>
            <a:ext cx="190200" cy="1905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20" name="Shape 20"/>
          <p:cNvSpPr/>
          <p:nvPr/>
        </p:nvSpPr>
        <p:spPr>
          <a:xfrm>
            <a:off x="196312" y="1990892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21" name="Shape 21"/>
          <p:cNvSpPr/>
          <p:nvPr/>
        </p:nvSpPr>
        <p:spPr>
          <a:xfrm>
            <a:off x="1738050" y="271321"/>
            <a:ext cx="253800" cy="2538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22" name="Shape 22"/>
          <p:cNvSpPr/>
          <p:nvPr/>
        </p:nvSpPr>
        <p:spPr>
          <a:xfrm>
            <a:off x="771660" y="2504489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23" name="Shape 23"/>
          <p:cNvSpPr/>
          <p:nvPr/>
        </p:nvSpPr>
        <p:spPr>
          <a:xfrm>
            <a:off x="4271585" y="474826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24" name="Shape 24"/>
          <p:cNvSpPr/>
          <p:nvPr/>
        </p:nvSpPr>
        <p:spPr>
          <a:xfrm>
            <a:off x="7729213" y="6127437"/>
            <a:ext cx="253800" cy="2541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</p:spTree>
    <p:extLst>
      <p:ext uri="{BB962C8B-B14F-4D97-AF65-F5344CB8AC3E}">
        <p14:creationId xmlns:p14="http://schemas.microsoft.com/office/powerpoint/2010/main" val="895219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57DD66-BC08-497D-94A6-F5B159FA13B5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9E2FEF-934C-47EE-90E6-DABB1C00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51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1546025" y="2034925"/>
            <a:ext cx="58326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SzPct val="100000"/>
              <a:defRPr sz="3600" b="1"/>
            </a:lvl1pPr>
            <a:lvl2pPr lvl="1" rtl="0">
              <a:spcBef>
                <a:spcPts val="0"/>
              </a:spcBef>
              <a:buSzPct val="100000"/>
              <a:defRPr sz="3600" b="1"/>
            </a:lvl2pPr>
            <a:lvl3pPr lvl="2" rtl="0">
              <a:spcBef>
                <a:spcPts val="0"/>
              </a:spcBef>
              <a:buSzPct val="100000"/>
              <a:defRPr sz="3600" b="1"/>
            </a:lvl3pPr>
            <a:lvl4pPr lvl="3" rtl="0">
              <a:spcBef>
                <a:spcPts val="0"/>
              </a:spcBef>
              <a:buSzPct val="100000"/>
              <a:defRPr sz="3600" b="1"/>
            </a:lvl4pPr>
            <a:lvl5pPr lvl="4" rtl="0">
              <a:spcBef>
                <a:spcPts val="0"/>
              </a:spcBef>
              <a:buSzPct val="100000"/>
              <a:defRPr sz="3600" b="1"/>
            </a:lvl5pPr>
            <a:lvl6pPr lvl="5" rtl="0">
              <a:spcBef>
                <a:spcPts val="0"/>
              </a:spcBef>
              <a:buSzPct val="100000"/>
              <a:defRPr sz="3600" b="1"/>
            </a:lvl6pPr>
            <a:lvl7pPr lvl="6" rtl="0">
              <a:spcBef>
                <a:spcPts val="0"/>
              </a:spcBef>
              <a:buSzPct val="100000"/>
              <a:defRPr sz="3600" b="1"/>
            </a:lvl7pPr>
            <a:lvl8pPr lvl="7" rtl="0">
              <a:spcBef>
                <a:spcPts val="0"/>
              </a:spcBef>
              <a:buSzPct val="100000"/>
              <a:defRPr sz="3600" b="1"/>
            </a:lvl8pPr>
            <a:lvl9pPr lvl="8" rtl="0">
              <a:spcBef>
                <a:spcPts val="0"/>
              </a:spcBef>
              <a:buSzPct val="100000"/>
              <a:defRPr sz="3600" b="1"/>
            </a:lvl9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1546025" y="3710548"/>
            <a:ext cx="58326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607D8B"/>
              </a:buClr>
              <a:buNone/>
              <a:defRPr>
                <a:solidFill>
                  <a:srgbClr val="607D8B"/>
                </a:solidFill>
              </a:defRPr>
            </a:lvl1pPr>
            <a:lvl2pPr lvl="1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2250">
                <a:solidFill>
                  <a:srgbClr val="607D8B"/>
                </a:solidFill>
              </a:defRPr>
            </a:lvl2pPr>
            <a:lvl3pPr lvl="2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2250">
                <a:solidFill>
                  <a:srgbClr val="607D8B"/>
                </a:solidFill>
              </a:defRPr>
            </a:lvl3pPr>
            <a:lvl4pPr lvl="3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2250">
                <a:solidFill>
                  <a:srgbClr val="607D8B"/>
                </a:solidFill>
              </a:defRPr>
            </a:lvl4pPr>
            <a:lvl5pPr lvl="4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2250">
                <a:solidFill>
                  <a:srgbClr val="607D8B"/>
                </a:solidFill>
              </a:defRPr>
            </a:lvl5pPr>
            <a:lvl6pPr lvl="5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2250">
                <a:solidFill>
                  <a:srgbClr val="607D8B"/>
                </a:solidFill>
              </a:defRPr>
            </a:lvl6pPr>
            <a:lvl7pPr lvl="6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2250">
                <a:solidFill>
                  <a:srgbClr val="607D8B"/>
                </a:solidFill>
              </a:defRPr>
            </a:lvl7pPr>
            <a:lvl8pPr lvl="7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2250">
                <a:solidFill>
                  <a:srgbClr val="607D8B"/>
                </a:solidFill>
              </a:defRPr>
            </a:lvl8pPr>
            <a:lvl9pPr lvl="8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2250">
                <a:solidFill>
                  <a:srgbClr val="607D8B"/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117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Shape 29" descr="connections-05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5945" y="4"/>
            <a:ext cx="9132108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215302" y="2501404"/>
            <a:ext cx="6713399" cy="1093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263238"/>
              </a:buClr>
              <a:buSzPct val="100000"/>
              <a:defRPr sz="2700" i="1"/>
            </a:lvl1pPr>
            <a:lvl2pPr lvl="1" algn="ctr" rtl="0">
              <a:spcBef>
                <a:spcPts val="0"/>
              </a:spcBef>
              <a:buClr>
                <a:srgbClr val="263238"/>
              </a:buClr>
              <a:buSzPct val="100000"/>
              <a:defRPr sz="2700" i="1"/>
            </a:lvl2pPr>
            <a:lvl3pPr lvl="2" algn="ctr" rtl="0">
              <a:spcBef>
                <a:spcPts val="0"/>
              </a:spcBef>
              <a:buClr>
                <a:srgbClr val="263238"/>
              </a:buClr>
              <a:buSzPct val="100000"/>
              <a:defRPr sz="2700" i="1"/>
            </a:lvl3pPr>
            <a:lvl4pPr lvl="3" algn="ctr" rtl="0">
              <a:spcBef>
                <a:spcPts val="0"/>
              </a:spcBef>
              <a:buClr>
                <a:srgbClr val="263238"/>
              </a:buClr>
              <a:buSzPct val="100000"/>
              <a:defRPr sz="2700" i="1"/>
            </a:lvl4pPr>
            <a:lvl5pPr lvl="4" algn="ctr" rtl="0">
              <a:spcBef>
                <a:spcPts val="0"/>
              </a:spcBef>
              <a:buClr>
                <a:srgbClr val="263238"/>
              </a:buClr>
              <a:buSzPct val="100000"/>
              <a:defRPr sz="2700" i="1"/>
            </a:lvl5pPr>
            <a:lvl6pPr lvl="5" algn="ctr" rtl="0">
              <a:spcBef>
                <a:spcPts val="0"/>
              </a:spcBef>
              <a:buClr>
                <a:srgbClr val="263238"/>
              </a:buClr>
              <a:buSzPct val="100000"/>
              <a:defRPr sz="2700" i="1"/>
            </a:lvl6pPr>
            <a:lvl7pPr lvl="6" algn="ctr" rtl="0">
              <a:spcBef>
                <a:spcPts val="0"/>
              </a:spcBef>
              <a:buClr>
                <a:srgbClr val="263238"/>
              </a:buClr>
              <a:buSzPct val="100000"/>
              <a:defRPr sz="2700" i="1"/>
            </a:lvl7pPr>
            <a:lvl8pPr lvl="7" algn="ctr" rtl="0">
              <a:spcBef>
                <a:spcPts val="0"/>
              </a:spcBef>
              <a:buClr>
                <a:srgbClr val="263238"/>
              </a:buClr>
              <a:buSzPct val="100000"/>
              <a:defRPr sz="2700" i="1"/>
            </a:lvl8pPr>
            <a:lvl9pPr lvl="8" algn="ctr">
              <a:spcBef>
                <a:spcPts val="0"/>
              </a:spcBef>
              <a:buClr>
                <a:srgbClr val="263238"/>
              </a:buClr>
              <a:buSzPct val="100000"/>
              <a:defRPr sz="2700" i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grpSp>
        <p:nvGrpSpPr>
          <p:cNvPr id="31" name="Shape 31"/>
          <p:cNvGrpSpPr/>
          <p:nvPr/>
        </p:nvGrpSpPr>
        <p:grpSpPr>
          <a:xfrm>
            <a:off x="3593400" y="1074288"/>
            <a:ext cx="1957200" cy="1093199"/>
            <a:chOff x="3593400" y="1760084"/>
            <a:chExt cx="1957200" cy="1093199"/>
          </a:xfrm>
        </p:grpSpPr>
        <p:sp>
          <p:nvSpPr>
            <p:cNvPr id="32" name="Shape 32"/>
            <p:cNvSpPr txBox="1"/>
            <p:nvPr/>
          </p:nvSpPr>
          <p:spPr>
            <a:xfrm>
              <a:off x="3593400" y="1872096"/>
              <a:ext cx="1957200" cy="8714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>
                <a:spcBef>
                  <a:spcPts val="0"/>
                </a:spcBef>
                <a:buNone/>
              </a:pPr>
              <a:r>
                <a:rPr lang="en" sz="4500" b="1">
                  <a:solidFill>
                    <a:srgbClr val="0091EA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“</a:t>
              </a:r>
            </a:p>
          </p:txBody>
        </p:sp>
        <p:sp>
          <p:nvSpPr>
            <p:cNvPr id="33" name="Shape 33"/>
            <p:cNvSpPr/>
            <p:nvPr/>
          </p:nvSpPr>
          <p:spPr>
            <a:xfrm>
              <a:off x="4025400" y="1760084"/>
              <a:ext cx="1093199" cy="1093199"/>
            </a:xfrm>
            <a:prstGeom prst="ellipse">
              <a:avLst/>
            </a:prstGeom>
            <a:noFill/>
            <a:ln w="9525" cap="flat" cmpd="sng">
              <a:solidFill>
                <a:srgbClr val="CFD8DC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050"/>
            </a:p>
          </p:txBody>
        </p:sp>
        <p:sp>
          <p:nvSpPr>
            <p:cNvPr id="34" name="Shape 34"/>
            <p:cNvSpPr/>
            <p:nvPr/>
          </p:nvSpPr>
          <p:spPr>
            <a:xfrm>
              <a:off x="4190700" y="1925384"/>
              <a:ext cx="762600" cy="762600"/>
            </a:xfrm>
            <a:prstGeom prst="ellipse">
              <a:avLst/>
            </a:prstGeom>
            <a:noFill/>
            <a:ln w="19050" cap="flat" cmpd="sng">
              <a:solidFill>
                <a:srgbClr val="CFD8D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050"/>
            </a:p>
          </p:txBody>
        </p:sp>
      </p:grpSp>
      <p:cxnSp>
        <p:nvCxnSpPr>
          <p:cNvPr id="35" name="Shape 35"/>
          <p:cNvCxnSpPr>
            <a:endCxn id="33" idx="1"/>
          </p:cNvCxnSpPr>
          <p:nvPr/>
        </p:nvCxnSpPr>
        <p:spPr>
          <a:xfrm>
            <a:off x="3742095" y="871980"/>
            <a:ext cx="443400" cy="3624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6" name="Shape 36"/>
          <p:cNvCxnSpPr/>
          <p:nvPr/>
        </p:nvCxnSpPr>
        <p:spPr>
          <a:xfrm rot="10800000">
            <a:off x="4114799" y="269684"/>
            <a:ext cx="457200" cy="8046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7" name="Shape 37"/>
          <p:cNvCxnSpPr/>
          <p:nvPr/>
        </p:nvCxnSpPr>
        <p:spPr>
          <a:xfrm rot="10800000" flipH="1">
            <a:off x="4749075" y="753124"/>
            <a:ext cx="95100" cy="3489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lg" len="lg"/>
            <a:tailEnd type="none" w="lg" len="lg"/>
          </a:ln>
        </p:spPr>
      </p:cxnSp>
    </p:spTree>
    <p:extLst>
      <p:ext uri="{BB962C8B-B14F-4D97-AF65-F5344CB8AC3E}">
        <p14:creationId xmlns:p14="http://schemas.microsoft.com/office/powerpoint/2010/main" val="302573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786150" y="410829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786137" y="1600200"/>
            <a:ext cx="36753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950"/>
            </a:lvl1pPr>
            <a:lvl2pPr lvl="1">
              <a:spcBef>
                <a:spcPts val="0"/>
              </a:spcBef>
              <a:buSzPct val="100000"/>
              <a:defRPr sz="1950"/>
            </a:lvl2pPr>
            <a:lvl3pPr lvl="2">
              <a:spcBef>
                <a:spcPts val="0"/>
              </a:spcBef>
              <a:buSzPct val="100000"/>
              <a:defRPr sz="1950"/>
            </a:lvl3pPr>
            <a:lvl4pPr lvl="3">
              <a:spcBef>
                <a:spcPts val="0"/>
              </a:spcBef>
              <a:buSzPct val="100000"/>
              <a:defRPr sz="1950"/>
            </a:lvl4pPr>
            <a:lvl5pPr lvl="4">
              <a:spcBef>
                <a:spcPts val="0"/>
              </a:spcBef>
              <a:buSzPct val="100000"/>
              <a:defRPr sz="1950"/>
            </a:lvl5pPr>
            <a:lvl6pPr lvl="5">
              <a:spcBef>
                <a:spcPts val="0"/>
              </a:spcBef>
              <a:buSzPct val="100000"/>
              <a:defRPr sz="1950"/>
            </a:lvl6pPr>
            <a:lvl7pPr lvl="6">
              <a:spcBef>
                <a:spcPts val="0"/>
              </a:spcBef>
              <a:buSzPct val="100000"/>
              <a:defRPr sz="1950"/>
            </a:lvl7pPr>
            <a:lvl8pPr lvl="7">
              <a:spcBef>
                <a:spcPts val="0"/>
              </a:spcBef>
              <a:buSzPct val="100000"/>
              <a:defRPr sz="1950"/>
            </a:lvl8pPr>
            <a:lvl9pPr lvl="8">
              <a:spcBef>
                <a:spcPts val="0"/>
              </a:spcBef>
              <a:buSzPct val="100000"/>
              <a:defRPr sz="19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682658" y="1600200"/>
            <a:ext cx="36753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950"/>
            </a:lvl1pPr>
            <a:lvl2pPr lvl="1">
              <a:spcBef>
                <a:spcPts val="0"/>
              </a:spcBef>
              <a:buSzPct val="100000"/>
              <a:defRPr sz="1950"/>
            </a:lvl2pPr>
            <a:lvl3pPr lvl="2">
              <a:spcBef>
                <a:spcPts val="0"/>
              </a:spcBef>
              <a:buSzPct val="100000"/>
              <a:defRPr sz="1950"/>
            </a:lvl3pPr>
            <a:lvl4pPr lvl="3">
              <a:spcBef>
                <a:spcPts val="0"/>
              </a:spcBef>
              <a:buSzPct val="100000"/>
              <a:defRPr sz="1950"/>
            </a:lvl4pPr>
            <a:lvl5pPr lvl="4">
              <a:spcBef>
                <a:spcPts val="0"/>
              </a:spcBef>
              <a:buSzPct val="100000"/>
              <a:defRPr sz="1950"/>
            </a:lvl5pPr>
            <a:lvl6pPr lvl="5">
              <a:spcBef>
                <a:spcPts val="0"/>
              </a:spcBef>
              <a:buSzPct val="100000"/>
              <a:defRPr sz="1950"/>
            </a:lvl6pPr>
            <a:lvl7pPr lvl="6">
              <a:spcBef>
                <a:spcPts val="0"/>
              </a:spcBef>
              <a:buSzPct val="100000"/>
              <a:defRPr sz="1950"/>
            </a:lvl7pPr>
            <a:lvl8pPr lvl="7">
              <a:spcBef>
                <a:spcPts val="0"/>
              </a:spcBef>
              <a:buSzPct val="100000"/>
              <a:defRPr sz="1950"/>
            </a:lvl8pPr>
            <a:lvl9pPr lvl="8">
              <a:spcBef>
                <a:spcPts val="0"/>
              </a:spcBef>
              <a:buSzPct val="100000"/>
              <a:defRPr sz="19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4200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786150" y="410829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786152" y="1600200"/>
            <a:ext cx="2419799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500"/>
            </a:lvl1pPr>
            <a:lvl2pPr lvl="1" rtl="0">
              <a:spcBef>
                <a:spcPts val="0"/>
              </a:spcBef>
              <a:buSzPct val="100000"/>
              <a:defRPr sz="1500"/>
            </a:lvl2pPr>
            <a:lvl3pPr lvl="2" rtl="0">
              <a:spcBef>
                <a:spcPts val="0"/>
              </a:spcBef>
              <a:buSzPct val="100000"/>
              <a:defRPr sz="1500"/>
            </a:lvl3pPr>
            <a:lvl4pPr lvl="3" rtl="0">
              <a:spcBef>
                <a:spcPts val="0"/>
              </a:spcBef>
              <a:buSzPct val="100000"/>
              <a:defRPr sz="1500"/>
            </a:lvl4pPr>
            <a:lvl5pPr lvl="4" rtl="0">
              <a:spcBef>
                <a:spcPts val="0"/>
              </a:spcBef>
              <a:buSzPct val="100000"/>
              <a:defRPr sz="1500"/>
            </a:lvl5pPr>
            <a:lvl6pPr lvl="5" rtl="0">
              <a:spcBef>
                <a:spcPts val="0"/>
              </a:spcBef>
              <a:buSzPct val="100000"/>
              <a:defRPr sz="1500"/>
            </a:lvl6pPr>
            <a:lvl7pPr lvl="6" rtl="0">
              <a:spcBef>
                <a:spcPts val="0"/>
              </a:spcBef>
              <a:buSzPct val="100000"/>
              <a:defRPr sz="1500"/>
            </a:lvl7pPr>
            <a:lvl8pPr lvl="7" rtl="0">
              <a:spcBef>
                <a:spcPts val="0"/>
              </a:spcBef>
              <a:buSzPct val="100000"/>
              <a:defRPr sz="1500"/>
            </a:lvl8pPr>
            <a:lvl9pPr lvl="8" rtl="0">
              <a:spcBef>
                <a:spcPts val="0"/>
              </a:spcBef>
              <a:buSzPct val="100000"/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3329993" y="1600200"/>
            <a:ext cx="2419799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500"/>
            </a:lvl1pPr>
            <a:lvl2pPr lvl="1" rtl="0">
              <a:spcBef>
                <a:spcPts val="0"/>
              </a:spcBef>
              <a:buSzPct val="100000"/>
              <a:defRPr sz="1500"/>
            </a:lvl2pPr>
            <a:lvl3pPr lvl="2" rtl="0">
              <a:spcBef>
                <a:spcPts val="0"/>
              </a:spcBef>
              <a:buSzPct val="100000"/>
              <a:defRPr sz="1500"/>
            </a:lvl3pPr>
            <a:lvl4pPr lvl="3" rtl="0">
              <a:spcBef>
                <a:spcPts val="0"/>
              </a:spcBef>
              <a:buSzPct val="100000"/>
              <a:defRPr sz="1500"/>
            </a:lvl4pPr>
            <a:lvl5pPr lvl="4" rtl="0">
              <a:spcBef>
                <a:spcPts val="0"/>
              </a:spcBef>
              <a:buSzPct val="100000"/>
              <a:defRPr sz="1500"/>
            </a:lvl5pPr>
            <a:lvl6pPr lvl="5" rtl="0">
              <a:spcBef>
                <a:spcPts val="0"/>
              </a:spcBef>
              <a:buSzPct val="100000"/>
              <a:defRPr sz="1500"/>
            </a:lvl6pPr>
            <a:lvl7pPr lvl="6" rtl="0">
              <a:spcBef>
                <a:spcPts val="0"/>
              </a:spcBef>
              <a:buSzPct val="100000"/>
              <a:defRPr sz="1500"/>
            </a:lvl7pPr>
            <a:lvl8pPr lvl="7" rtl="0">
              <a:spcBef>
                <a:spcPts val="0"/>
              </a:spcBef>
              <a:buSzPct val="100000"/>
              <a:defRPr sz="1500"/>
            </a:lvl8pPr>
            <a:lvl9pPr lvl="8" rtl="0">
              <a:spcBef>
                <a:spcPts val="0"/>
              </a:spcBef>
              <a:buSzPct val="100000"/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3"/>
          </p:nvPr>
        </p:nvSpPr>
        <p:spPr>
          <a:xfrm>
            <a:off x="5873835" y="1600200"/>
            <a:ext cx="2419799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500"/>
            </a:lvl1pPr>
            <a:lvl2pPr lvl="1" rtl="0">
              <a:spcBef>
                <a:spcPts val="0"/>
              </a:spcBef>
              <a:buSzPct val="100000"/>
              <a:defRPr sz="1500"/>
            </a:lvl2pPr>
            <a:lvl3pPr lvl="2" rtl="0">
              <a:spcBef>
                <a:spcPts val="0"/>
              </a:spcBef>
              <a:buSzPct val="100000"/>
              <a:defRPr sz="1500"/>
            </a:lvl3pPr>
            <a:lvl4pPr lvl="3" rtl="0">
              <a:spcBef>
                <a:spcPts val="0"/>
              </a:spcBef>
              <a:buSzPct val="100000"/>
              <a:defRPr sz="1500"/>
            </a:lvl4pPr>
            <a:lvl5pPr lvl="4" rtl="0">
              <a:spcBef>
                <a:spcPts val="0"/>
              </a:spcBef>
              <a:buSzPct val="100000"/>
              <a:defRPr sz="1500"/>
            </a:lvl5pPr>
            <a:lvl6pPr lvl="5" rtl="0">
              <a:spcBef>
                <a:spcPts val="0"/>
              </a:spcBef>
              <a:buSzPct val="100000"/>
              <a:defRPr sz="1500"/>
            </a:lvl6pPr>
            <a:lvl7pPr lvl="6" rtl="0">
              <a:spcBef>
                <a:spcPts val="0"/>
              </a:spcBef>
              <a:buSzPct val="100000"/>
              <a:defRPr sz="1500"/>
            </a:lvl7pPr>
            <a:lvl8pPr lvl="7" rtl="0">
              <a:spcBef>
                <a:spcPts val="0"/>
              </a:spcBef>
              <a:buSzPct val="100000"/>
              <a:defRPr sz="1500"/>
            </a:lvl8pPr>
            <a:lvl9pPr lvl="8" rtl="0">
              <a:spcBef>
                <a:spcPts val="0"/>
              </a:spcBef>
              <a:buSzPct val="100000"/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4638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786150" y="410829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cs-CZ"/>
              <a:t>Kliknutím lze upravit styl.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757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5407123"/>
            <a:ext cx="8229600" cy="49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270"/>
              </a:spcBef>
              <a:buSzPct val="100000"/>
              <a:buNone/>
              <a:defRPr sz="135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9564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48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mplete patter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26550" y="-19800"/>
            <a:ext cx="9197100" cy="6897600"/>
          </a:xfrm>
          <a:prstGeom prst="rect">
            <a:avLst/>
          </a:prstGeom>
          <a:solidFill>
            <a:srgbClr val="CFD8DC">
              <a:alpha val="49230"/>
            </a:srgbClr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</p:spTree>
    <p:extLst>
      <p:ext uri="{BB962C8B-B14F-4D97-AF65-F5344CB8AC3E}">
        <p14:creationId xmlns:p14="http://schemas.microsoft.com/office/powerpoint/2010/main" val="1788705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786150" y="410829"/>
            <a:ext cx="7571700" cy="936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786150" y="1682269"/>
            <a:ext cx="7571700" cy="476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CFD8DC"/>
              </a:buClr>
              <a:buSzPct val="100000"/>
              <a:buFont typeface="Source Sans Pro"/>
              <a:buChar char="◎"/>
              <a:defRPr sz="30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480"/>
              </a:spcBef>
              <a:buClr>
                <a:srgbClr val="CFD8DC"/>
              </a:buClr>
              <a:buSzPct val="100000"/>
              <a:buFont typeface="Source Sans Pro"/>
              <a:buChar char="○"/>
              <a:defRPr sz="24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spcBef>
                <a:spcPts val="480"/>
              </a:spcBef>
              <a:buClr>
                <a:srgbClr val="CFD8DC"/>
              </a:buClr>
              <a:buSzPct val="100000"/>
              <a:buFont typeface="Source Sans Pro"/>
              <a:buChar char="◉"/>
              <a:defRPr sz="24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590816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jwiki.soldin.de/index.php?title=Installing_Plugins" TargetMode="External"/><Relationship Id="rId2" Type="http://schemas.openxmlformats.org/officeDocument/2006/relationships/hyperlink" Target="https://sourceforge.net/projects/jump-pilot/files/OpenJUMP_plugins/Map%20Generalization%20Plugin/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cs-CZ" sz="4000" dirty="0">
                <a:solidFill>
                  <a:schemeClr val="tx1"/>
                </a:solidFill>
                <a:latin typeface="+mj-lt"/>
              </a:rPr>
              <a:t>ANALYTICKÁ KARTOGRAFIE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sz="2000" dirty="0">
                <a:latin typeface="Arial"/>
              </a:rPr>
              <a:t>Pavel Pospíšil</a:t>
            </a:r>
          </a:p>
          <a:p>
            <a:pPr lvl="0"/>
            <a:r>
              <a:rPr lang="cs-CZ" sz="2000" dirty="0">
                <a:latin typeface="Arial"/>
              </a:rPr>
              <a:t>cv.3/4</a:t>
            </a:r>
          </a:p>
          <a:p>
            <a:pPr lvl="0"/>
            <a:endParaRPr lang="cs-CZ" sz="2000" dirty="0">
              <a:latin typeface="Arial"/>
            </a:endParaRPr>
          </a:p>
          <a:p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96607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457172" y="273684"/>
            <a:ext cx="8228763" cy="11442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399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Pravidla I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CustomShape 2"/>
          <p:cNvSpPr/>
          <p:nvPr/>
        </p:nvSpPr>
        <p:spPr>
          <a:xfrm>
            <a:off x="457172" y="1604706"/>
            <a:ext cx="8228763" cy="39764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Žádná budova nesmí změnit tvar tak, že ji nelze identifikovat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Zachovat charakter zástavby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Zachovat výrazné a významné budovy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Respektovat uliční síť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Poměr zastavěná vs. nezastavěná plocha musí zůstat přibližně stejný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Žádná výrazná budova nesmí zmizet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457172" y="273684"/>
            <a:ext cx="8228763" cy="11442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399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Pravidla II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457172" y="1604706"/>
            <a:ext cx="8228763" cy="39764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Nesmí se objevit výstupky kratší, než je minimální délka strany – 0,25 mm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Minimální plocha budovy je 0,35 x 0,35 mm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Minimální vzdálenost dvou objektů 0,2 mm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457172" y="273684"/>
            <a:ext cx="8228763" cy="11442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399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Nástroje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457172" y="1604706"/>
            <a:ext cx="8228763" cy="39764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77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Plugins</a:t>
            </a:r>
            <a:r>
              <a:rPr lang="cs-CZ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Map </a:t>
            </a:r>
            <a:r>
              <a:rPr lang="cs-CZ" sz="2177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Generalisation</a:t>
            </a: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77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Plugins</a:t>
            </a:r>
            <a:r>
              <a:rPr lang="cs-CZ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</a:t>
            </a:r>
            <a:r>
              <a:rPr lang="cs-CZ" sz="2177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Topology</a:t>
            </a:r>
            <a:r>
              <a:rPr lang="cs-CZ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</a:t>
            </a:r>
            <a:r>
              <a:rPr lang="cs-CZ" sz="2177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Find</a:t>
            </a:r>
            <a:r>
              <a:rPr lang="cs-CZ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177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Coverage</a:t>
            </a:r>
            <a:r>
              <a:rPr lang="cs-CZ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177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Overlaps</a:t>
            </a:r>
            <a:r>
              <a:rPr lang="cs-CZ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in </a:t>
            </a:r>
            <a:r>
              <a:rPr lang="cs-CZ" sz="2177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Layer</a:t>
            </a:r>
            <a:r>
              <a:rPr lang="cs-CZ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...</a:t>
            </a: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77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Tools</a:t>
            </a:r>
            <a:r>
              <a:rPr lang="cs-CZ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QA – </a:t>
            </a:r>
            <a:r>
              <a:rPr lang="cs-CZ" sz="2177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Validate</a:t>
            </a:r>
            <a:r>
              <a:rPr lang="cs-CZ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177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Selected</a:t>
            </a:r>
            <a:r>
              <a:rPr lang="cs-CZ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177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Layers</a:t>
            </a: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77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Tools</a:t>
            </a:r>
            <a:r>
              <a:rPr lang="cs-CZ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</a:t>
            </a:r>
            <a:r>
              <a:rPr lang="cs-CZ" sz="2177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Analysis</a:t>
            </a:r>
            <a:r>
              <a:rPr lang="cs-CZ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Buffer </a:t>
            </a: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77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Editing</a:t>
            </a:r>
            <a:r>
              <a:rPr lang="cs-CZ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(vrstva musí být </a:t>
            </a:r>
            <a:r>
              <a:rPr lang="cs-CZ" sz="2177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Editable</a:t>
            </a:r>
            <a:r>
              <a:rPr lang="cs-CZ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Víc v prezentaci cv_03_nastroje.ppt</a:t>
            </a: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cs-CZ" sz="2177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Generalizační plugin:</a:t>
            </a: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600" dirty="0">
                <a:hlinkClick r:id="rId2"/>
              </a:rPr>
              <a:t>https://sourceforge.net/projects/jump-pilot/files/OpenJUMP_plugins/Map%20Generalization%20Plugin/</a:t>
            </a:r>
            <a:endParaRPr lang="cs-CZ" sz="1600" dirty="0"/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8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Instalace</a:t>
            </a:r>
            <a:r>
              <a:rPr lang="cs-CZ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</a:t>
            </a: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600" dirty="0">
                <a:hlinkClick r:id="rId3"/>
              </a:rPr>
              <a:t>http://ojwiki.soldin.de/index.php?title=Installing_Plugins</a:t>
            </a: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457172" y="273684"/>
            <a:ext cx="8228763" cy="11442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399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Postup I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457172" y="1604706"/>
            <a:ext cx="8228763" cy="39764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91867" indent="-293574">
              <a:buClr>
                <a:srgbClr val="000000"/>
              </a:buClr>
              <a:buFont typeface="Liberation Serif"/>
              <a:buAutoNum type="arabicParenR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Vypočítat poměr zastavěná vs. Nezastavěná plocha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54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Vytvoření nové polygonové vrstvy reprezentující mapové pole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Font typeface="Liberation Serif"/>
              <a:buAutoNum type="arabicParenR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Vytvořit novou vrstvu s důležitými budovami (neodstraníme je, ani kdyby byly příliš malé)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Font typeface="Liberation Serif"/>
              <a:buAutoNum type="arabicParenR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Malé, ale důležité převést na pravoúhelníky </a:t>
            </a:r>
            <a:r>
              <a:rPr lang="cs-CZ" sz="2903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(Enlarge to rectangle*). Ostatní odstranit.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Font typeface="Liberation Serif"/>
              <a:buAutoNum type="arabicParenR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Zjednodušit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Font typeface="Liberation Serif"/>
              <a:buAutoNum type="arabicParenR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Ručně upravit – zpravoúhelnit </a:t>
            </a:r>
            <a:r>
              <a:rPr lang="cs-CZ" sz="2903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(Square building*)</a:t>
            </a: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 rozšířit úzké části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54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Lepší dělat po částech, není to úplně dokonalé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457172" y="273684"/>
            <a:ext cx="8228763" cy="11442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399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Postup II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457172" y="1604706"/>
            <a:ext cx="8228763" cy="39764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91867" indent="-293574">
              <a:buClr>
                <a:srgbClr val="000000"/>
              </a:buClr>
              <a:buFont typeface="Liberation Serif"/>
              <a:buAutoNum type="arabicParenR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Manuální opravy </a:t>
            </a:r>
            <a:r>
              <a:rPr lang="cs-CZ" sz="2903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(Validate Selected Layers)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Font typeface="Liberation Serif"/>
              <a:buAutoNum type="arabicParenR"/>
            </a:pPr>
            <a:r>
              <a:rPr lang="cs-CZ" sz="2903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Zjednodušení uliční sítě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540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Pokud nefunguje, nejprve Edit geometry → convert → planar graph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Font typeface="Liberation Serif"/>
              <a:buAutoNum type="arabicParenR"/>
            </a:pPr>
            <a:r>
              <a:rPr lang="cs-CZ" sz="2903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Najít konflikty uliční síť vs. zástavba, budova vs. budova a vyřešit je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Font typeface="Liberation Serif"/>
              <a:buAutoNum type="arabicParenR"/>
            </a:pPr>
            <a:r>
              <a:rPr lang="cs-CZ" sz="2903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Manuální úpravy → výsledek, spočítat poměr zastavěná vs. nezastavěná plocha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457172" y="273684"/>
            <a:ext cx="8228763" cy="11442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399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Řešení konfliktů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457172" y="1604706"/>
            <a:ext cx="8228763" cy="39764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Ulice zachováváme, upravujeme budovy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1:5 000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Amalgamace dotýkajících se budov </a:t>
            </a:r>
            <a:r>
              <a:rPr lang="cs-CZ" sz="2540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(Merge Polygons – touching</a:t>
            </a:r>
            <a:r>
              <a:rPr lang="cs-CZ" sz="254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vytvoří novou vrstvu)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Odsunutí budov v konfliktních zónách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1:25 000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Amalgamace dotýkajících se budov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5602" lvl="2" indent="-260918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77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Odsun budov v konfliktních zónách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5602" lvl="2" indent="-260918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77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Agregace budov do bloků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75602" lvl="2" indent="-260918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177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Vymazání budovy pokud nenarušíme charakter zástavby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457172" y="273684"/>
            <a:ext cx="8228763" cy="11442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399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Amalgamace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457172" y="1604706"/>
            <a:ext cx="8228763" cy="39764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Slévání nebo slučování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Jistý typ agregace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Možnosti amalgamace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Průnik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Posun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Kombinace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Merge Polygons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i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Editing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457172" y="273684"/>
            <a:ext cx="8228763" cy="11442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399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Písemka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457172" y="1604706"/>
            <a:ext cx="8228763" cy="39764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Příští cvičení </a:t>
            </a:r>
            <a:r>
              <a:rPr lang="cs-CZ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(13.11.)</a:t>
            </a: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Teoretická</a:t>
            </a: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Všechny prezentace ze cvik + </a:t>
            </a:r>
            <a:r>
              <a:rPr lang="cs-CZ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Lauermann</a:t>
            </a:r>
            <a:r>
              <a:rPr lang="cs-CZ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(str. 77 – 102)</a:t>
            </a: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Max 8 bodů</a:t>
            </a: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rdeli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371</Words>
  <Application>Microsoft Office PowerPoint</Application>
  <PresentationFormat>Předvádění na obrazovce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Liberation Serif</vt:lpstr>
      <vt:lpstr>Roboto Slab</vt:lpstr>
      <vt:lpstr>Source Sans Pro</vt:lpstr>
      <vt:lpstr>Symbol</vt:lpstr>
      <vt:lpstr>Wingdings</vt:lpstr>
      <vt:lpstr>Cordelia template</vt:lpstr>
      <vt:lpstr>ANALYTICKÁ KARTOGRAFIE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Pospíšil</dc:creator>
  <cp:lastModifiedBy>Pavel Pospíšil</cp:lastModifiedBy>
  <cp:revision>10</cp:revision>
  <dcterms:created xsi:type="dcterms:W3CDTF">2019-10-08T11:53:00Z</dcterms:created>
  <dcterms:modified xsi:type="dcterms:W3CDTF">2019-10-30T09:08:51Z</dcterms:modified>
</cp:coreProperties>
</file>