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6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0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2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1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2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5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992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Jak-ziskat-dotaci/10-kroku-k-ziskani-dota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372089-C683-4A97-94C1-A26147EB1D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78" b="73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4797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5983" y="1812471"/>
            <a:ext cx="3702134" cy="3383831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32FD59-7AD8-441E-A277-7BBE2B3CE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797" y="2324906"/>
            <a:ext cx="3702134" cy="15886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POHRANIČÍ A PŘESHRANIČNÍ SPOLUPRÁCE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07C594-7594-420F-9F83-B1C6EE27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r>
              <a:rPr lang="cs-CZ" dirty="0"/>
              <a:t>02.12.2019</a:t>
            </a:r>
          </a:p>
          <a:p>
            <a:r>
              <a:rPr lang="cs-CZ" dirty="0"/>
              <a:t>Mirjana Stanojević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020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894FF-1FD9-44A1-B3EC-8DCEAD7F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CV. 7 – PROJEKTY INTERREG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C9470B-E1FE-4093-AD9A-68816AAC4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2654"/>
            <a:ext cx="11029615" cy="4157826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DOTACE.EU </a:t>
            </a:r>
          </a:p>
          <a:p>
            <a:pPr lvl="1"/>
            <a:r>
              <a:rPr lang="cs-CZ" sz="1700" dirty="0"/>
              <a:t>INFORMACE O FONDECH</a:t>
            </a:r>
          </a:p>
          <a:p>
            <a:pPr lvl="1"/>
            <a:r>
              <a:rPr lang="cs-CZ" sz="1700" dirty="0"/>
              <a:t>PROGRAMOVÉ OBDOBÍ 2014 – 2020 </a:t>
            </a:r>
          </a:p>
          <a:p>
            <a:pPr lvl="1"/>
            <a:r>
              <a:rPr lang="cs-CZ" sz="1700" dirty="0"/>
              <a:t>JAK ZÍSKAT DOTACI: </a:t>
            </a:r>
            <a:r>
              <a:rPr lang="en-GB" sz="1700" dirty="0">
                <a:hlinkClick r:id="rId2"/>
              </a:rPr>
              <a:t>https://www.dotaceeu.cz/cs/Jak-ziskat-dotaci/10-kroku-k-ziskani-dotace</a:t>
            </a:r>
            <a:endParaRPr lang="cs-CZ" sz="1700" dirty="0"/>
          </a:p>
          <a:p>
            <a:pPr marL="630000" lvl="2" indent="0">
              <a:buNone/>
            </a:pPr>
            <a:endParaRPr lang="cs-CZ" sz="1500" dirty="0"/>
          </a:p>
          <a:p>
            <a:r>
              <a:rPr lang="cs-CZ" sz="1900" dirty="0"/>
              <a:t>NAJÍT PROJEKT INTERREG-U PŘÍSLUŠNÉHO POHRANIČÍ, KTERÝ BYL NEBO BUDE REALIIZOVÁN V BLÍZKÉ BUDOUCNOSTI – PRO VÁS ZAJÍMAVÉ TÉMA</a:t>
            </a:r>
          </a:p>
          <a:p>
            <a:r>
              <a:rPr lang="cs-CZ" sz="1900" dirty="0"/>
              <a:t>SEZNAM (SCHVÁLENÝCH) PROJEKTŮ – NĚKDE PODLE PRIORTINÍCH OS – budou v studijních materiálech, Mapa projektů</a:t>
            </a:r>
          </a:p>
          <a:p>
            <a:r>
              <a:rPr lang="cs-CZ" sz="1900" dirty="0"/>
              <a:t>NAJÍT CO NEJVÍCE INFORMACÍ O REALIZACI PROJEKTU – KOMU BYL URČEN, ZA JAKÝM ÚČELEM, FINANCOVÁNÍ, ŘÍZENÍ, KONKRÉTNÍ VÝSLEDKY, ZODPOVĚDNÉ STRANY.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80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E1306-B63C-4EC4-B6AB-B01511EB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/>
              <a:t>CV. 7 – PROJEKTY INTERREG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9DE50-68CC-4C08-9115-528BF66AC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400" dirty="0"/>
              <a:t>PREZENTACE (cca 5 min) A DISKUSE 09.12.2019 – POSLEDNÍ CVIČENÍ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974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06971-0558-4EC0-9166-73481A986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BE88E-B152-469E-BDA8-D9AA05B1D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POZORNOST!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21209019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_2SEEDS">
      <a:dk1>
        <a:srgbClr val="000000"/>
      </a:dk1>
      <a:lt1>
        <a:srgbClr val="FFFFFF"/>
      </a:lt1>
      <a:dk2>
        <a:srgbClr val="243641"/>
      </a:dk2>
      <a:lt2>
        <a:srgbClr val="E2E3E8"/>
      </a:lt2>
      <a:accent1>
        <a:srgbClr val="E98941"/>
      </a:accent1>
      <a:accent2>
        <a:srgbClr val="B3A13B"/>
      </a:accent2>
      <a:accent3>
        <a:srgbClr val="91A94E"/>
      </a:accent3>
      <a:accent4>
        <a:srgbClr val="37B0AA"/>
      </a:accent4>
      <a:accent5>
        <a:srgbClr val="39A9E9"/>
      </a:accent5>
      <a:accent6>
        <a:srgbClr val="4E71EB"/>
      </a:accent6>
      <a:hlink>
        <a:srgbClr val="717BB2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126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Schoolbook</vt:lpstr>
      <vt:lpstr>Franklin Gothic Book</vt:lpstr>
      <vt:lpstr>Wingdings 2</vt:lpstr>
      <vt:lpstr>DividendVTI</vt:lpstr>
      <vt:lpstr>POHRANIČÍ A PŘESHRANIČNÍ SPOLUPRÁCE</vt:lpstr>
      <vt:lpstr>CV. 7 – PROJEKTY INTERREG</vt:lpstr>
      <vt:lpstr>CV. 7 – PROJEKTY INTERREG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POHRANIČÍ A PŘESHRANIČNÍ SPOLUPRÁCE</dc:title>
  <dc:creator>Mirjana Stanojevic</dc:creator>
  <cp:lastModifiedBy>Mirjana Stanojevic</cp:lastModifiedBy>
  <cp:revision>3</cp:revision>
  <dcterms:created xsi:type="dcterms:W3CDTF">2019-12-02T16:29:33Z</dcterms:created>
  <dcterms:modified xsi:type="dcterms:W3CDTF">2019-12-02T17:09:03Z</dcterms:modified>
</cp:coreProperties>
</file>