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12/9/2019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812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12/9/2019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186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12/9/2019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187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12/9/2019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181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12/9/2019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970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12/9/2019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534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12/9/2019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736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12/9/2019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050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12/9/2019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769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12/9/2019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448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40191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12/9/2019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133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0" r:id="rId5"/>
    <p:sldLayoutId id="2147483716" r:id="rId6"/>
    <p:sldLayoutId id="2147483717" r:id="rId7"/>
    <p:sldLayoutId id="2147483707" r:id="rId8"/>
    <p:sldLayoutId id="2147483708" r:id="rId9"/>
    <p:sldLayoutId id="2147483709" r:id="rId10"/>
    <p:sldLayoutId id="214748371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b="1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4AFF6E4-9017-46E8-94EE-AF351361091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90000"/>
          </a:blip>
          <a:srcRect t="7787"/>
          <a:stretch/>
        </p:blipFill>
        <p:spPr>
          <a:xfrm>
            <a:off x="1" y="10"/>
            <a:ext cx="12191999" cy="6857989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DB4A12B6-EF0D-43E8-8C17-4FAD4D2766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>
              <a:lumMod val="85000"/>
              <a:lumOff val="15000"/>
              <a:alpha val="93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E107525-0C02-447F-8A3F-553320A723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2"/>
            </a:solidFill>
            <a:prstDash val="solid"/>
            <a:miter lim="800000"/>
          </a:ln>
          <a:effectLst/>
        </p:spPr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F9DE953-065C-43F3-BF1A-61B9576752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>
            <a:normAutofit/>
          </a:bodyPr>
          <a:lstStyle/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Pohraničí a přeshraniční spolupráce</a:t>
            </a:r>
            <a:b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3600" dirty="0">
                <a:latin typeface="Calibri" panose="020F0502020204030204" pitchFamily="34" charset="0"/>
                <a:cs typeface="Calibri" panose="020F0502020204030204" pitchFamily="34" charset="0"/>
              </a:rPr>
              <a:t>Cvičení č. 8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3CDE368-71EF-419A-AB4E-4C980870E6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/>
          <a:p>
            <a:r>
              <a:rPr lang="cs-CZ" dirty="0"/>
              <a:t>Mirjana Stanojević</a:t>
            </a:r>
            <a:endParaRPr lang="en-GB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B7A42E3-05D8-4A0B-9D4E-20EF581E57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EE9A54B-189D-4645-8254-FDC4210EC6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267730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11CE48F-D5E4-4520-AF1E-8F85CFBDA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941820" y="1267730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1448851-39AD-4943-BF9C-C50704E083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913025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28931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1DC322-DC80-45F1-9196-9BCCF314B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Cvičení č. 8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5CA173-BE11-4F86-8DE2-586340BA7E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Změnilo se vaše vnímání pohraničí a přeshraniční spolupráce?</a:t>
            </a:r>
          </a:p>
          <a:p>
            <a:pPr lvl="1"/>
            <a:r>
              <a:rPr lang="cs-CZ" sz="2600" dirty="0"/>
              <a:t>Podívejte se na své první cvičení – co byste už napsali jinak?</a:t>
            </a:r>
          </a:p>
          <a:p>
            <a:r>
              <a:rPr lang="cs-CZ" sz="2800" dirty="0"/>
              <a:t>Co se vám předmětu líbilo a co se vám nelíbilo?</a:t>
            </a:r>
          </a:p>
          <a:p>
            <a:r>
              <a:rPr lang="cs-CZ" sz="2800" dirty="0"/>
              <a:t>Které cvičení bylo pro vás nejzajímavější?</a:t>
            </a:r>
          </a:p>
          <a:p>
            <a:r>
              <a:rPr lang="cs-CZ" sz="2800" dirty="0"/>
              <a:t>Je nějaké téma, které vám v cvičení chybělo?</a:t>
            </a:r>
          </a:p>
        </p:txBody>
      </p:sp>
    </p:spTree>
    <p:extLst>
      <p:ext uri="{BB962C8B-B14F-4D97-AF65-F5344CB8AC3E}">
        <p14:creationId xmlns:p14="http://schemas.microsoft.com/office/powerpoint/2010/main" val="2458673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225098-26AD-4F48-BCEE-49F72BAF8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Cvičení č. 8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58D133-3130-4B74-84C6-D236A19B03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600" dirty="0"/>
              <a:t>Minimálně polovina stránky, max. 1 stránka</a:t>
            </a:r>
          </a:p>
          <a:p>
            <a:r>
              <a:rPr lang="cs-CZ" sz="2600" dirty="0"/>
              <a:t>Odevzdání do neděle 15.12. </a:t>
            </a:r>
          </a:p>
        </p:txBody>
      </p:sp>
    </p:spTree>
    <p:extLst>
      <p:ext uri="{BB962C8B-B14F-4D97-AF65-F5344CB8AC3E}">
        <p14:creationId xmlns:p14="http://schemas.microsoft.com/office/powerpoint/2010/main" val="1314241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41FE7DD-55FD-4886-B5F0-68BEC67679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6600" dirty="0"/>
              <a:t>DĚKUJI ZA POZORNOST!</a:t>
            </a:r>
            <a:endParaRPr lang="en-GB" sz="6600" dirty="0"/>
          </a:p>
        </p:txBody>
      </p:sp>
    </p:spTree>
    <p:extLst>
      <p:ext uri="{BB962C8B-B14F-4D97-AF65-F5344CB8AC3E}">
        <p14:creationId xmlns:p14="http://schemas.microsoft.com/office/powerpoint/2010/main" val="32541948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Office">
      <a:dk1>
        <a:srgbClr val="000000"/>
      </a:dk1>
      <a:lt1>
        <a:srgbClr val="FFFFFF"/>
      </a:lt1>
      <a:dk2>
        <a:srgbClr val="2E3948"/>
      </a:dk2>
      <a:lt2>
        <a:srgbClr val="E7E6E6"/>
      </a:lt2>
      <a:accent1>
        <a:srgbClr val="5A82CB"/>
      </a:accent1>
      <a:accent2>
        <a:srgbClr val="ED7D31"/>
      </a:accent2>
      <a:accent3>
        <a:srgbClr val="A3A3A3"/>
      </a:accent3>
      <a:accent4>
        <a:srgbClr val="CF9B00"/>
      </a:accent4>
      <a:accent5>
        <a:srgbClr val="5B9BD5"/>
      </a:accent5>
      <a:accent6>
        <a:srgbClr val="70AD47"/>
      </a:accent6>
      <a:hlink>
        <a:srgbClr val="D26012"/>
      </a:hlink>
      <a:folHlink>
        <a:srgbClr val="A9718D"/>
      </a:folHlink>
    </a:clrScheme>
    <a:fontScheme name="Savon">
      <a:majorFont>
        <a:latin typeface="Speak Pro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Selawik Ligh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86</Words>
  <Application>Microsoft Office PowerPoint</Application>
  <PresentationFormat>Širokoúhlá obrazovka</PresentationFormat>
  <Paragraphs>12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9" baseType="lpstr">
      <vt:lpstr>Calibri</vt:lpstr>
      <vt:lpstr>Garamond</vt:lpstr>
      <vt:lpstr>Selawik Light</vt:lpstr>
      <vt:lpstr>Speak Pro</vt:lpstr>
      <vt:lpstr>SavonVTI</vt:lpstr>
      <vt:lpstr>Pohraničí a přeshraniční spolupráce Cvičení č. 8</vt:lpstr>
      <vt:lpstr>Cvičení č. 8</vt:lpstr>
      <vt:lpstr>Cvičení č. 8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Pohraničí a přeshraniční spolupráce Cvičení č. 8</dc:title>
  <dc:creator>Mirjana Stanojevic</dc:creator>
  <cp:lastModifiedBy>Mirjana Stanojevic</cp:lastModifiedBy>
  <cp:revision>1</cp:revision>
  <dcterms:created xsi:type="dcterms:W3CDTF">2019-12-09T17:19:34Z</dcterms:created>
  <dcterms:modified xsi:type="dcterms:W3CDTF">2019-12-09T17:26:13Z</dcterms:modified>
</cp:coreProperties>
</file>