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A9053-0346-4488-940D-365FA3844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9BA657-A30E-42D8-BE92-FF703E5E4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00407E-C618-49EA-B4F8-7E706D0F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1B99E0-2259-4814-A5BD-AD36575C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B01F16-1E8D-47A8-BF7E-BE02F612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84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C3083-FF0D-4C46-9B98-829261F2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9A40C0-B21A-4FCF-80EE-314F6A09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501D43-31B6-4E62-B491-7BBF31A1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E70823-0722-46B0-8A41-59A1B2F1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228C6F-5B7C-4A53-A827-4FF33138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1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BC466F8-091D-4320-93A7-0486DBE0B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E6F867-7658-4F7B-8C5F-B78A16496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BDB20F-761F-417D-AF5F-646A19BF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DCB89C-6192-4359-BDB0-8BF0D080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12ED79-5670-4AFD-8071-EB973BDE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63C1C-F543-4938-8C36-81CD6B78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97640-0FF7-4314-B0CE-CC331301E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3FA5A2-6F5B-4C2C-9A08-144068C4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7E9CDB-04F4-48A6-B275-9C302ED5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B23DA4-F9DF-4BFE-9112-6A1C2610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86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C7E1A-CD20-4D39-BD27-CBD9EE18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DD6F84-48D3-462F-B217-C7819DD7A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F2F904-9EE0-4F5F-9E15-EB783A6F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FEC98A-1EA9-4CE9-982B-89E07F18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5FA0D3-C2FD-4328-A581-F9F81CC3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8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F6847-EB94-484A-A488-2881D8D1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B951C-9F8D-4206-9500-EB5EC27D5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2BF14E-3468-4FF6-A7DC-2886EECC8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5F3223-1AD4-4275-9678-CDA5D2C2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267F6A-A983-43B1-93C5-197826EC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ADF6CA-A985-48A8-8FE5-0CB01DF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25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09F23-121E-467F-A6CE-345CB308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996211-6769-4270-9641-8E6CE480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BE99D8-AEA7-4A7D-9E35-8AAF73002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B3F2A0-456A-41E5-AE90-F25400029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A2BF1A-292A-4315-B34E-12865C704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98CA9C7-A9B2-458A-8C14-B4F09998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67B8C7-9863-4A08-B651-2DC9E81C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470536-DC37-4C83-A32D-B33E6483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20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E45E6-6200-4504-9D17-DF10027E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965B20-1001-4827-BC40-CEA06198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C3A784-74DD-42F6-9A53-C634D0B3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0D6800-FDDA-448E-BAAC-FA7F8562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26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ED8977-EC18-4B51-B30C-05972FBA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7729A9-FEEC-4552-9B33-AC37F7C6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78F275-FFF3-4FD6-ABD1-945442A2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34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D67CF-2DFE-4F10-8DE8-FC390ACF5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51AECC-3547-42C1-9D9F-BAB764FFD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2C8D4C-9A25-4C2D-BBE1-F939E9CAA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B0E093-B81F-48F9-B31F-5A83C347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0253D2-E043-461F-8CF4-7C74A06A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B7EB64-1A12-4D97-893C-6796902D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56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C921A-C926-4EB6-BE7D-C09C87DC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1E679F-C390-4E0B-AB36-AB6F63F0F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D621D2-267F-411E-81F8-7668A3E4A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67A289-741F-4BD2-A6BD-AD6ACDC6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D35A1F-E228-407C-9950-62D54E0A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A8F13B-9A76-400B-B155-6353300C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73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4B3465-8C83-41EF-AB48-CF07A55D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7E7130-470A-4989-BB8E-4482BBC05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4CE727-834C-4DFE-B830-A121082CA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283FF-08B1-4D14-9D49-FD77899F09A6}" type="datetimeFigureOut">
              <a:rPr lang="cs-CZ" smtClean="0"/>
              <a:t>24.10.2019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E7261F-3FA8-492B-9A47-912BBB252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6291D5-6622-4833-994F-BD68FF0CC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6804-E32D-4383-B1AC-9799BA9F9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45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91514-E2DC-44D1-8099-6722969AE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Boskovická brázda</a:t>
            </a:r>
          </a:p>
        </p:txBody>
      </p:sp>
    </p:spTree>
    <p:extLst>
      <p:ext uri="{BB962C8B-B14F-4D97-AF65-F5344CB8AC3E}">
        <p14:creationId xmlns:p14="http://schemas.microsoft.com/office/powerpoint/2010/main" val="76360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E0E037-FC44-4615-80CC-A8CD3A8B9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17" y="593335"/>
            <a:ext cx="4850992" cy="427021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E2CCAC2-8069-4EE9-B26A-6AE86516B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4" y="593335"/>
            <a:ext cx="2907296" cy="54756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B703B3-7BAB-48AD-BEE5-9A9AB612F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3" r="29070" b="19613"/>
          <a:stretch/>
        </p:blipFill>
        <p:spPr>
          <a:xfrm>
            <a:off x="8209304" y="2978433"/>
            <a:ext cx="3818149" cy="29216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29C006-9096-4F7B-AA95-89C105C8F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77" y="940895"/>
            <a:ext cx="3650976" cy="182548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76BD279-1678-4909-A0B2-6944774B1B4D}"/>
              </a:ext>
            </a:extLst>
          </p:cNvPr>
          <p:cNvSpPr txBox="1"/>
          <p:nvPr/>
        </p:nvSpPr>
        <p:spPr>
          <a:xfrm>
            <a:off x="8376477" y="940895"/>
            <a:ext cx="69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perm, </a:t>
            </a:r>
          </a:p>
          <a:p>
            <a:r>
              <a:rPr lang="cs-CZ" sz="1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</a:t>
            </a:r>
            <a:r>
              <a:rPr lang="cs-CZ" sz="1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cs-CZ" sz="1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3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B91FE06-59C3-48CB-A59A-9FC931702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33" y="211789"/>
            <a:ext cx="4999733" cy="440114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8B2FA45-614A-42DF-96CC-D278A7141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" y="3563490"/>
            <a:ext cx="5221358" cy="30827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3B8ED2-BE33-41D1-8AF6-3F8DF0C2F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23" y="704751"/>
            <a:ext cx="3998965" cy="25685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C21A758-545B-44CD-8862-78E6F2A35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23" y="4893354"/>
            <a:ext cx="6122666" cy="175052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DEC3735-9882-4CA1-A717-36C144C7B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6" y="530087"/>
            <a:ext cx="1921079" cy="2080591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2EEAAFC-3C89-4896-92B0-77937443ECFF}"/>
              </a:ext>
            </a:extLst>
          </p:cNvPr>
          <p:cNvCxnSpPr/>
          <p:nvPr/>
        </p:nvCxnSpPr>
        <p:spPr>
          <a:xfrm flipV="1">
            <a:off x="9594574" y="2809461"/>
            <a:ext cx="1696278" cy="19480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9049171-1F1C-40D2-A82B-2443D946CD26}"/>
              </a:ext>
            </a:extLst>
          </p:cNvPr>
          <p:cNvCxnSpPr/>
          <p:nvPr/>
        </p:nvCxnSpPr>
        <p:spPr>
          <a:xfrm flipH="1" flipV="1">
            <a:off x="7460974" y="1722783"/>
            <a:ext cx="1510748" cy="2890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30F51DE-1578-43CD-B55A-D8D855AF5C7A}"/>
              </a:ext>
            </a:extLst>
          </p:cNvPr>
          <p:cNvCxnSpPr/>
          <p:nvPr/>
        </p:nvCxnSpPr>
        <p:spPr>
          <a:xfrm flipV="1">
            <a:off x="2597425" y="1020417"/>
            <a:ext cx="1524001" cy="4373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3FE28171-0949-41AA-AB4A-778F2E3D97E2}"/>
              </a:ext>
            </a:extLst>
          </p:cNvPr>
          <p:cNvCxnSpPr>
            <a:cxnSpLocks/>
          </p:cNvCxnSpPr>
          <p:nvPr/>
        </p:nvCxnSpPr>
        <p:spPr>
          <a:xfrm flipV="1">
            <a:off x="3184556" y="1570382"/>
            <a:ext cx="3017461" cy="221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5E9F5B19-7036-49D1-89CF-C9CB6DE34996}"/>
              </a:ext>
            </a:extLst>
          </p:cNvPr>
          <p:cNvCxnSpPr>
            <a:cxnSpLocks/>
          </p:cNvCxnSpPr>
          <p:nvPr/>
        </p:nvCxnSpPr>
        <p:spPr>
          <a:xfrm>
            <a:off x="4923184" y="4063914"/>
            <a:ext cx="1278833" cy="1040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980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</Words>
  <Application>Microsoft Office PowerPoint</Application>
  <PresentationFormat>Širokoúhlá obrazovka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Boskovická brázda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Martin</cp:lastModifiedBy>
  <cp:revision>9</cp:revision>
  <dcterms:created xsi:type="dcterms:W3CDTF">2019-10-24T04:47:55Z</dcterms:created>
  <dcterms:modified xsi:type="dcterms:W3CDTF">2019-10-24T10:16:26Z</dcterms:modified>
</cp:coreProperties>
</file>