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49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7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12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5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1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C3760-59F1-449F-8373-02D501F900EF}" type="datetimeFigureOut">
              <a:rPr lang="cs-CZ" smtClean="0"/>
              <a:t>13.11.2020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5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- podzim 2020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985155" y="2107857"/>
            <a:ext cx="510540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cs-CZ" sz="2000" b="1" dirty="0" smtClean="0"/>
              <a:t>Delší otázky: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Klasifikace </a:t>
            </a:r>
            <a:r>
              <a:rPr lang="cs-CZ" sz="2000" dirty="0"/>
              <a:t>pomocí diskriminačních </a:t>
            </a:r>
            <a:r>
              <a:rPr lang="cs-CZ" sz="2000" dirty="0" smtClean="0"/>
              <a:t>funkcí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Klasifikace </a:t>
            </a:r>
            <a:r>
              <a:rPr lang="cs-CZ" sz="2000" dirty="0"/>
              <a:t>pomocí minimální </a:t>
            </a:r>
            <a:r>
              <a:rPr lang="cs-CZ" sz="2000" dirty="0" smtClean="0"/>
              <a:t>vzdálenosti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err="1" smtClean="0"/>
              <a:t>Fisherova</a:t>
            </a:r>
            <a:r>
              <a:rPr lang="cs-CZ" sz="2000" dirty="0" smtClean="0"/>
              <a:t> </a:t>
            </a:r>
            <a:r>
              <a:rPr lang="cs-CZ" sz="2000" dirty="0"/>
              <a:t>lineární diskriminační </a:t>
            </a:r>
            <a:r>
              <a:rPr lang="cs-CZ" sz="2000" dirty="0" smtClean="0"/>
              <a:t>analýza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Metoda </a:t>
            </a:r>
            <a:r>
              <a:rPr lang="cs-CZ" sz="2000" dirty="0"/>
              <a:t>podpůrných </a:t>
            </a:r>
            <a:r>
              <a:rPr lang="cs-CZ" sz="2000" dirty="0" smtClean="0"/>
              <a:t>vektorů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Hodnocení </a:t>
            </a:r>
            <a:r>
              <a:rPr lang="cs-CZ" sz="2000" dirty="0"/>
              <a:t>úspěšnosti </a:t>
            </a:r>
            <a:r>
              <a:rPr lang="cs-CZ" sz="2000" dirty="0" smtClean="0"/>
              <a:t>klasifikace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ICA + PCA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7277100" y="2107857"/>
            <a:ext cx="4512129" cy="2372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Kratší otázky: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Sekvenční klasifikace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Volba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výběr proměnných –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selekce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příznaků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varietního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učení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</a:p>
        </p:txBody>
      </p:sp>
    </p:spTree>
    <p:extLst>
      <p:ext uri="{BB962C8B-B14F-4D97-AF65-F5344CB8AC3E}">
        <p14:creationId xmlns:p14="http://schemas.microsoft.com/office/powerpoint/2010/main" val="7847224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47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Zkouška - podzim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Zkouška</dc:title>
  <dc:creator>Roman Vyškovský</dc:creator>
  <cp:lastModifiedBy>Eva Koriťáková</cp:lastModifiedBy>
  <cp:revision>21</cp:revision>
  <dcterms:created xsi:type="dcterms:W3CDTF">2019-12-09T16:40:36Z</dcterms:created>
  <dcterms:modified xsi:type="dcterms:W3CDTF">2020-11-13T09:31:38Z</dcterms:modified>
</cp:coreProperties>
</file>