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tags/tag1.xml" ContentType="application/vnd.openxmlformats-officedocument.presentationml.tags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tags/tag2.xml" ContentType="application/vnd.openxmlformats-officedocument.presentationml.tags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319" r:id="rId3"/>
    <p:sldId id="320" r:id="rId4"/>
    <p:sldId id="262" r:id="rId5"/>
    <p:sldId id="297" r:id="rId6"/>
    <p:sldId id="295" r:id="rId7"/>
    <p:sldId id="298" r:id="rId8"/>
    <p:sldId id="300" r:id="rId9"/>
    <p:sldId id="301" r:id="rId10"/>
    <p:sldId id="292" r:id="rId11"/>
    <p:sldId id="307" r:id="rId12"/>
    <p:sldId id="308" r:id="rId13"/>
    <p:sldId id="313" r:id="rId14"/>
    <p:sldId id="314" r:id="rId15"/>
    <p:sldId id="299" r:id="rId16"/>
    <p:sldId id="302" r:id="rId17"/>
    <p:sldId id="304" r:id="rId18"/>
    <p:sldId id="311" r:id="rId19"/>
    <p:sldId id="312" r:id="rId20"/>
    <p:sldId id="321" r:id="rId21"/>
    <p:sldId id="306" r:id="rId22"/>
    <p:sldId id="322" r:id="rId23"/>
    <p:sldId id="288" r:id="rId24"/>
    <p:sldId id="315" r:id="rId25"/>
    <p:sldId id="316" r:id="rId26"/>
    <p:sldId id="317" r:id="rId27"/>
    <p:sldId id="318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05T11:45:23.4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1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4266">
    <iact:property name="dataType"/>
    <iact:actionData xml:id="d0">
      <inkml:trace xmlns:inkml="http://www.w3.org/2003/InkML" xml:id="stk0" contextRef="#ctx0" brushRef="#br0">14450 3586 0,'28'-28'135,"0"28"-134,-28 0 2,0 0-2,0 28 8,0 28-7,0 0 2,0-28 1,0 28-4,0 0 3,-28 0-1,0 0 1,0 0 2,28-28-4,0 0 2,0 28 0,-28-28 0,28 29 1,-28-1 1,28-28-3,0 0 1,0 0 0,0-28-1,-28 28 3,28 0-2,0-28-2,0 28 4,0-28-4,-28 56 2,28-56 0,0 28 2,0-28-4,-28 28 4,28 0-2,0-28-2,0 28 4,0-28-4,0 28 2,0-28 0,0 28 2,-28 0-2,28-28-2,0 28 2,0-28 0,0 28 2,0 0-2,0-28-2,0 0 2,0 28 2,0-28-4,0 28 4,-28-28-4,28 0 2,0 28 2,-28 0 2,28-28-2,0 28-2,0-28 0,0 28 4,0-28-4,-28 28 4,28 0-2,0-28-4,0 28 4,0-28-4,0 28 4,0 0-2,0 28 2,0-28 0,28 0-2,0 0-2,-28 0 2,28-28 2,-28 28-2,0 0 0,0 0 4,0-28-6,0 28 4,0 0-2,0-28 2,0 28 6,0-28-4,0 28 20,0-28-15,0 28-6,0 0-3,0-28 1,0 28-1,0-28 0,0 28 0,0 0 6,0-28-9,0 28 3,0-28 0,0 28 0,0-28 1,0 28 2,0 0 1,0-28 132,0-28-132,0 0-4,0 28 0,0-56 0,0 28 0,0 0 0,0-28 0,0 56 0,0-28 3,0 0-4,-28 0-1,28 0 2,28 28 2,-28-28-4,0 0 2,0 0 0,0 28 0,0-56 0,28 56 0,-28-28 0,0 28 1,28-28-2,-28 0 1,0 28 0,28-28 0,-28 28 0,28 0 0,-28-56 0,28 56 0,-28-28 0,28 0 0,-28 0 4,0 28-7,28-28 3,-28 0-1,0 28 1,0-28 2,0 0-2,0 0 0,28 28 0,0-28 0,-28 28-2,0-28 4,0 28 0,0-28 0,0 0 2,0 28-6,28-28 8,-28 28-8,0-28 4,0 0-2,0 0 4,0 28-2,0-28-2,28 0 10,-28 28-8,0-28 7,28 28 2,-28-28-4,0 28 6,28 0-5,-28-28-4,0 0 3,0 28-6,0-28 16,0 28-14,0-28 6,0 0 5,0 28-13,0-28-1,0 28 1,0 0 2</inkml:trace>
    </iact:actionData>
  </iact:action>
  <iact:action type="add" startTime="6837">
    <iact:property name="dataType"/>
    <iact:actionData xml:id="d1">
      <inkml:trace xmlns:inkml="http://www.w3.org/2003/InkML" xml:id="stk1" contextRef="#ctx0" brushRef="#br0">17306 3362 0,'0'0'84,"0"0"-81,0-28 1,0 28 1,-56-28-1,56 28-1,-56 0 2,56-28-1,-28 0 0,0 28 0,0 0 0,0-28-1,0 28 2,0-28-1,0 0-1,0 28 2,-28-28-1,28 0 0,0 28-1,0-56 2,-28 56-1,28-28-1,0 0 2,0 28-2,0-56 2,-28 56-1,28-28 0,0 0-1,-28 0 3,28 28-3,-28-56 1,28 56-1,-28-56 3,28 28-3,0 28 0,-28-28 2,28 0-1,-28 28 0,28 0 0,0-28-1,0 28 2,28-28-2,-56 28 2,56-28-1,0 28-1,-56-28 2,56 28-2,-28 0 1,0 0 1,0-28 0,0 28-3,0 0 3,0 0-2,28-28 2,-56 28-1,56 0-1,-28 0 2,28 0-1,-56 0 0,56-28-1,-28 28 2,0 0-1,0 0 0,28-28 0,-28 28 0,28 0 1,-28 0-1,0 0 0,28 0-2,-28 0 2,28 0 0,-28-28 0,28 28 0,-28 0 4,0 0-4,28 0 0,-28 0 0,28 0 1,-28 0-2,0 28 2,0-28 0,0 28-1,0-28-1,0 28 2,0-28-1,0 56 0,28-56-2,-56 28 3,56 0-2,-56 0 1,56 0 2,-28-28-2,0 28-1,0-28 0,28 28 3,-28-28-4,0 28 4,0-28-3,0 28 0,28-28 1,-28 28 2,28 0 1,-28-28-4,28 28 3,0-28-4,-28 56 4,28-56-3,0 28 0,0-28 1,0 28 2,0 0-2,0-28-1,0 28 6,0-28-7,0 28 4,-28 0 2,28 0-4,0-28-2,0 28 4,0-28-3,0 56 2,-28-56-1,28 0-2,0 56 4,0-28-3,0-28 0,28 56 3,0-56-2,-28 28 0,28 0-1,-28 0 0,28 0 3,0 0-2,-28 0 0,28 0-1,-28 0 0,28-28 3,0 56-2,-28-56-2,28 56 2,0-56 0,0 56 2,0-28-4,0 0 2,28 28 0,-56-28 1,28 28-2,0-28 1,-28 28 0,56-56 0,-56 56 0,28-56 0,0 56 0,-28-56 0,28 28 0,0 0 0,-28 1 0,0-1 0,28-28 2,-28 28-4,28 0 6,-28-28-4,28 0 0,-28 28 0,0-28 0,28 28 2,-28-28-4,0 56 2,28-56 0,-28 28 1,28 0-2,-28 0 1,28-28 0,0 28 0,-28 0 0,28-28 2,0 28-2,-28-28-2,56 28 3,-56 0 0,56-28-3,-56 0 2,28 28 2,0 0-4,0-28 2,0 0 0,-28 28 0,0-28 0,28 28 0,0-28 0,-28 0 0,28 28 4,-28 0-4,28-28 1,0 0-2,-28 0 1,28 28 0,-28-28 1,56 0-1,-56 0-1,28 0 3,-28 28-4,28-28 3,0 0-2,0 28 1,-28-28 0,28 0 2,-28 0-4,56 0 2,-56 0 0,56 0 0,-56 28 0,28-28 0,0 0 0,0 28 2,0-28-4,-28 0 2,56 0 0,-28 0 2,0 0-4,0 0 2,0 0 0,0 0 0,0 0 0,-28 0 0,56 0 0,-56 0 0,28 0 1,0 0-2,0 0 1,0 0 0,0 0 2,0 0-4,0 0 2,0 0 0,28 0 0,-28-28 0,0 0 0,0 0 0,28 28 2,-56-56-4,56 56 2,-28-28 1,0 0-1,28 0-1,-28 0 1,0 0 0,0 28 0,-28-28 0,28 28 0,-28-28 0,28 0 5,-28 28-2,0-28 5,0 28 4,28-28-8,-28 28-4,0-28 0,28 0 0,-28 0 0,0 28 1,0-56-2,0 56 1,28-28 0,-28 28 1,0-28-1,0 0-1,28 28 1,-28-28 0,0 28 1,0-56-2,0 56 1,0-29 0,0 29 0,0-28 0,0 0 0,0 0 0,0 28 0,0-56 0,0 28 0,0 28 0,0-28 2,0 0-4,0 0 2,0 28 1,0-28-2,0 0 1,0 28 0,0-28 0,0 0 0,0 0 4,0 28-4,0-28 5,0 28-6,0-28 1,0 0 0,0 0 2,-28 28-4,28-56 4,-28 56-1,28-28-2,0 0-1,0 0 2,-28 0 0,28 0 0,-28 28 0,28-28 0,0 28 1,0-56 1,0 56-5,0 0 3,-28 0 0,28-28 8,0 28 20,0-28-12,0 28-3</inkml:trace>
    </iact:actionData>
  </iact:action>
  <iact:action type="add" startTime="15994">
    <iact:property name="dataType"/>
    <iact:actionData xml:id="d2">
      <inkml:trace xmlns:inkml="http://www.w3.org/2003/InkML" xml:id="stk2" contextRef="#ctx0" brushRef="#br0">7897 7228 0,'28'0'50,"-28"0"-33,28 0-6,0 0-10,-28 0 4,0 0-2,0 0 2,28 0-2,-28 0 2,28 28 2,0-28-2,-28 28 3,28-28 3,-28 28-7,0 0 3,28 0-6,0 0 3,0 0 3,0 0-6,0 0 4,28 0-2,-56-28 2,28 28-2,0 0 2,0-28-1,0 28-1,-28-28 1,28 0 1,-28 28-1,28-28-1,-28 0 1,28 28 4,-28-28 0,28 0 8,-28 28 4,28-28-12,-28 0 0,28 28 21,-28 0-15,0-28-13,0 0 4,28 0 0,-28 28-3,0-28 2,0 28 4,28-28-3,-28 0-1,0 28 0,0 0 6,0-28-5,0 28-1,28-28 1,-28 0-1,0 0-1,28 28 12,-28-28-13,28 0 5,-28 28-2,28-28-2,-28 0 2,0 0 0,28 0 1,-28 28 2,0-28 0,28 0-1,-28 0-6,28 0 6,-28 29-6,28-29 7,-28 0-3,28 0 2,-28 0-3,28 28 0,0-28 0,-28 28 0,0-28 0,28 0 20,-28 0-16,0 0 12,28 0-4,-28 0-7,28 0-2,0 0-3,-28 0 4,28 28-4,-28-28 0,0 0 0,28 0 9,0 0-6,-28 0 1,0 28 0,28-28-3,-28 0-1,0 0 0,0 28 0,28-28 79,-28 0-51,28 0-24</inkml:trace>
    </iact:actionData>
  </iact:action>
  <iact:action type="add" startTime="20652">
    <iact:property name="dataType"/>
    <iact:actionData xml:id="d3">
      <inkml:trace xmlns:inkml="http://www.w3.org/2003/InkML" xml:id="stk3" contextRef="#ctx0" brushRef="#br0">6609 8069 0,'0'0'67,"-28"28"-63,28 28 0,-56 0 0,0 0 3,28 28-5,-28-28 5,56 0-6,-56 28 3,28-28 0,28-28 0,-28 28 0,0 0 3,28-28-6,-28 28 3,0-28-1,0 28 5,0 0-7,0-28 2,0 28 1,28 0 0,-56-28 1,56 56-1,-57-56 0,29 28 0,28 0-1,-28-28 2,0 0-1,28 28 0,-28 0 0,28-28 0,-28 56 0,0-56 0,28 28 1,0 0-1,0 0-1,-28 1 2,0-29-1,0 56 0,28-28 0,0 0 1,0 0-4,0 0 3,0 0 0,0-28 1,0 0-1,0 28 0,0 0 1,0-28 0,0 28-3,0-28 1,0 28 2,0 0-1,28-28-1,-28 28 2,0-28-1,0 28 0,0-28 0,0 28 0,0 0-1,0-28 4,0 0-4,0 28 0,28-56 2,0 28-1,-28 0-1,0 0 2,0-28-1,0 28 0,0 0-2,0 0 2,0 0 0,0-28 0,0 28 1,28 0-1,-28 0 0,0-28 0,0 56-1,28-56 1,0 56 0,-28-28 0,0 0 0,28 0 0,0-28 0,-28 28 0,0 0 0,28 0 1,-28 0-1,29 0 0,-1 0 0,-28 0 0,28-28 0,-28 0 0,28 29 0,-28-29-1,28 28 2,-28-28-1,28 28 0,-28 0 0,28-28-1,0 0 1,-28 0 0,28 28 1,-28-28-1,28 0-1,-28 28 2,28-28-1,0 0-1,0 0 2,-28 28-2,0-28 1,28 0 0,0 0 0,-28 0 4,28 0-4,-28 0 1,28 0-2,-28 0 1,56 0 1,-28 0-1,0 0 0,28 0 0,-56 28 0,56-28 0,-28 28 0,0-28-1,28 0 1,-28 0 1,0 0-1,28 0 0,-28 0 0,-28 0 1,56 0-2,-56 0 0,28 0 1,28 0 2,-56 0-2,56-28-2,-56 28 6,28 0-4,-28-28 3,28 28-6,0 0 3,-28 0 0,28 0 3,-28 0-6,56-28 3,-56 28 0,28 0 1,0-28-2,0 28 2,0 0-2,0-28 2,0 0-1,0 0 1,0 28-2,-28-28 2,28 28-1,0-29 0,-28 29 0,28-28-1,-28 0 4,28 28-3,-28-28 0,0 28 1,0-28-1,0 28-1,0 0 1,28 0 2,-28-28-4,28 0 4,-28 28-1,0-28 0,0 0-4,0 0 3,28 0 0,-28 28 0,0-56-1,28 28 1,-28 0 0,28 0 0,0 0 0,-28-56 0,0 28 0,0 28 0,0-28 0,0 0 0,0 28 0,0 0 1,28 0-1,-28-28 0,0 28 0,0 0 0,0-28 1,0 56-2,0-56 2,0 56-2,0-28 0,0-28 1,0 28 0,0 0 0,0 0 0,0 28 0,0-28 0,0 0 0,0 0 1,0 28-1,0-56 0,0 56 0,0-28-1,0-28 2,0 28-1,0 0-1,0-28 1,0 28 1,0 0-1,-28-28 0,28 28 0,-28 0 0,28 0 0,0 0 0,0 0 0,-28 28 0,28-28 0,-28 0 0,28 0 0,0-1 3,0 1 4,0 28-9,0 0 2,0-28 0,0 28 0,0-28 0,0 0 0,0 0 0,0 0 0,-28 0 0,28 0 1,0 0 0,0-28-4,0 28 4,0 0-1,0 0 0,0-28 1,-28 28 0,28 0-4,-28 0 3,28 0 0,0 0 1,0 28 3,-28-28-7,28 0 2,-28 28 1,28-28 0,0 28 1,-28-28-3,28 28 2,0-28 0,0 28 0,0-28 0,-28 28 0,28-28 0,-28 0 0,28 28 1,0-28-1,0 28 0,0-56 0,0 56 0,0-28 0,0 28 0,-28 0 1,28-28-2,0 28 2,0-28-3,0 0 2,-28 28 0,28-28 0,0 28 1,0-28-1,0 0 0,0 28 1,0-28-1,0 0 0,-28 0 1,28 28-1,-28-28-2,28 28 6,0-28-3,0 28 2,0-28-2,-28 28-1,28 0 3,0-28-2,0 28 2,0-28 11,-28 28-9,0 0-6,28-28 0,0 28 1,0-28 13,-28 28-12,28 0 8,-28 0-5,28-28 0,0 28-4,-28 0 6,0 0-4,28 0 11,0 0-13,0 0-1,0-28 3,-28 28-2,28 0 10,-28 0-8,0-28-4,28 0 2,-28 28 3,28 0-2,-28 0-1,28 0 0,-28 0 2,0 0-2,28 0-2,0 0 2,-28 0 1,0 0 4,0 0-7,28 0 6,0-28-4,0 28 4,-28 0 0,28-28 8,-28 28-4,0 0-4,28-28 4,-28 28-3,28 0-6,0 0 1,-28 0 10,28 0-11,0-28 0,-28 28 4,28 0-5,0-28 5,-28 28 5,28 0 0,-28 0-4,28-28 0,-28 28-4,28-28 0,-28 28 1,28 0-2,-28 0 1,28 0 4,-28 0 0,28 0-3,-28 0 2,0 0 17,28 0-20,0 0 1,-28 0-2,28-28 1,-28 28 5,0 0-5,28 0 11</inkml:trace>
    </iact:actionData>
  </iact:action>
  <iact:action type="add" startTime="23818">
    <iact:property name="dataType"/>
    <iact:actionData xml:id="d4">
      <inkml:trace xmlns:inkml="http://www.w3.org/2003/InkML" xml:id="stk4" contextRef="#ctx0" brushRef="#br0">6973 10982 0,'28'0'71,"-28"0"-63,28 0 0,-28 0-4,28 0 33,-28 0-30,28 0 25,0 0-13,-28 0-14,28 0 7,-28 0 0,0 0 16,28 0-20,0 0 128,-28 0-127,28 0 1,-28 0 15,0 0-17,0 0 0,28 0 7,-28 0-10,28 0 15,-28 28-16,28-28 116,-28 0-112,28 0-4,-28 0 4,28 0 0,0 0-1,-28 0-6,28 0 4,-28 0-1,0 0 6,28-28-5,-28 28 3,28 0 84,0 0-1,-28 0-86</inkml:trace>
    </iact:actionData>
  </iact:action>
  <iact:action type="add" startTime="31925">
    <iact:property name="dataType"/>
    <iact:actionData xml:id="d5">
      <inkml:trace xmlns:inkml="http://www.w3.org/2003/InkML" xml:id="stk5" contextRef="#ctx0" brushRef="#br0">7141 8517 0,'0'0'56,"0"0"-52,28 28 3,-28 0-6,0-28 3,28 28 0,-28 0 4,28 0 0,0-28 0,-28 28-7,0 0 3,28-28-1,-28 0 2,0 28-2,28-28 5,-28 28-3,0-28-2,28 28 2,0-28-1,-28 0 0,56 28-1,-56-28 1,28 28 0,-28-28 1,28 0 0,-28 28 0,0 0-4,28-28 5,0 0-3,-28 0 4,28 28-3,-28-28 0,0 0 0,28 0 2,0 28-2,-28 0 0,28-28 0,-28 0-2,0 28 4,56-28-2,-56 28 4,28-28-4,-28 28 0,28-28 4,0 0 4,-28 0-2,28 0 0,-28 0-4,0 0-2,28 0 0,-28 28 0,28-28 3,0 0 5,-28 0-11,28 0 3,-28 0 4,28 0-4,0 0 0,-28 0 0,28 0 1,-28 28-1,28-28 1,-28 0-3,28 0 9,0 0-6,-28 0 3,28 0 4,-28 0-4,28 0 3,0 0 18,-28 0-21,28 0 11,-28 0-14,28 0 2,0 0 1,0 0-3,-28 0-1,28 0 0,-28 0 4,28 0-4,0 0 3,-28 0-6,28 0 4,0 0 2,0 0-3,-28 0 0,28 0 0,-28 0 0,56 0 4,-56 28-4,28-28 0,-28 0 1,28 0-1,0 0 0,0 0-1,0 0 1,0 0 1,0 0-1,-28 0 0,56 28 0,-56-28-1,28 0 1,0 0 0,0 0 0,0 0 0,-28 0 0,28 0 0,0 0 0,0 0 0,0 0 0,0 0 0,-28 0 0,56 0 2,-56 0-4,28 0 6,-28 0 0,0 28-4,28-28 0,-28 0 4,0 0 84,0 28-82,28-28-8,0 0 8,-28 28-4,0-28-2,0 28 6,28-28-8,-28 0 6,28 28-4,0 0 4,-28-28 0,28 0-4,-28 0 12,0 28-12,28-28 0,-28 0 12,0 0 0,28 0-4,-28 28-8,28-28 0,-28 0 0,0 0 4,28 0 4,-28 0-4,28 0 32,-28 0-16,28 0-16,-28 28-3,0-28 58,-28 0-55,28-28-4,0 28 1,-56 0 0,56-28-3,0 28 2,-56-28 1,56 28-2,-28 0 1,0 0 1,28 0-1,-28 0 0,0-28 0,0 28 7,28-28-10,-28 28 2,28 0 1,-28 0 1,28-28-1,-28 28 3,28-28-1,0 28 0,-28 0-2,0 0 4,28 0-4,0 0 0,-28-28 0,28 28 4,-28-28-4,0 28 1,28 0-1,-28 0-1,28 0 1,-28 0 0,28 0 1,-28 0-2,0-28 2,0 28-2,28 0 5,-28 0-2,0 0 3,28 0-4,0 0-1,0-28 0,-28 28 0,28 0 4,-28 0 13,28 0-17,-28 0 0,0 0-1,28 0 2,-28 0 2,28 0 1,-28 0-4,0 0 1,28-28-1,0 28-1,-28-28 2,28 28 2,-28 0 5,28 0-4,0 0 4,-28-28-4,28 28 0,0-28 0,-28 28-4,28 0 0,-28 0 4,0 0 0,0 0-4,28-28 5,-28 28-5,28 0 4,-28 0 0,0-28 1,28 28-5,-28 0 19,28 0-19,0 0 0,0-28 1,-28 28-2,28 0 2,-56 0 2,56 0-3,-28 0 0,28-28 1,0 28-2,-28-28 2,0 28 2,28 0 5,0 0-8,-28 0 17,28-28-17,0 28 0,0 0-1,-28-28 6,0 28-6,28 0 5,-28-28-4,28 28 3,0-28-6,-28 28 3,28 0 8,-28 0 40,0 0-47,28 0-1,-28-28-1,28 28 2,0 0-2,-28 0 1,0-28 0,28 28 0,-28-28 0,28 28 0,-28 0 5,28 0-2,-28 0-3,0 0 4,28 0-3,0-28 2,0 28 17,-28 0-16,28 0 0,-28 0-4,0 0 4,28 0-4,-28 0 4,28 0-3,-28 0 2,28 0 1,-28-28 0,0 28 0,28 0-4,-28 0 4,28 0-4,-28 0 4,28 0-3,-28 0 10,28-28-7,-28 28-4,28 0 4,-28 0 16,28 0-19,-28-28 5,28 28-5,-28 0 3,28 0 0,-28 0 0,28-28 0,0 28 20,0 0-4,0-28-16,-28 28 76,28 0-76,-28 0 4,28-28-3,-28 28 7,28 0-9,0 0 1,0-28 0,-28 28 0,28 0 68,0 0-72,-28 0 0,0 0 12</inkml:trace>
    </iact:actionData>
  </iact:action>
  <iact:action type="add" startTime="40441">
    <iact:property name="dataType"/>
    <iact:actionData xml:id="d6">
      <inkml:trace xmlns:inkml="http://www.w3.org/2003/InkML" xml:id="stk6" contextRef="#ctx0" brushRef="#br0">8289 12411 0,'0'0'13,"28"0"-6,-28 0 13,28 0 8,-28 0-20,28 0 16,-28 0 4,28 0-22,0 0 0,-28 0 2,28 0 0,-28 0-4,28 0 12,0 0-8,-28 0 12,28 0-8,-28 0-4,28 0-3,-28-28 2,28 0-3,0 28 4,0-28 0,0 28-1,-28 0-5,28-28 1,-28 0 5,28 28-4,-28 0 0,0 0 1,28 0 2,0-28 4,-28 28-5,28-28 4,-28 28-9,28 0 3,-28 0 0,0 0 1,28-28-2,0 0 2,-28 28-2,28 0 1,-28 0 0,28-28 4,-28 28-3,28 0-1,-28 0 3,28-28 4,-28 0-6,28 28 10,-28 0-10,28 0 2,-28-28-5,28 28 1,-28 0 2,0-28-2,56 28 1,-56-28 7,28 0-10,-28 28 3,28 0 3,-28 0-3,0-28-3,28 28 3,-28-28 0,28 0 0,-28 28 0,0-28 1,28 28 2,-28-28-3,0 28 1,28 0 6,-28-28 0,28-1 13,-28 29-19,0-28 2,28 28 1,-28 0-3,0-28-1,28 0 8,-28 28-8,0 0 28,0-28-28,28 28 3,-28 0-6,28 0 4,-28-28-1,0 28 1,28 0-3,-28 0 2,28-28 0,-28 0 0,56 28 5,-56-28 1,28 28-9,0 0 4,-28 0-1,0 0-1,28 0 10,-28-28-9,0 0 4,0 28 5,28 0-10,-28 0 2,28-28 2,0 28-3,-28 0 2,0-28-2,28 28-2,-28 0 2,0-28 5,28 28-2,0 0 3,-28 0-4</inkml:trace>
    </iact:actionData>
  </iact:action>
  <iact:action type="add" startTime="42262">
    <iact:property name="dataType"/>
    <iact:actionData xml:id="d7">
      <inkml:trace xmlns:inkml="http://www.w3.org/2003/InkML" xml:id="stk7" contextRef="#ctx0" brushRef="#br0">9745 13924 0,'0'0'64,"28"0"-60,0 0 0,-28 0 64,28 0-60,-28 0-4,28 0 0,0 0 1,0-28-2,0 28 2,0-28-1,0 0 0,-28 28 0,28-28-1,0 28 1,-28 0 0,0-28 1,0 28-1,28-28 0,-28 0 0,0 28 0,28-28 1,-28-1-2,28 1 4,-28 28-3,0-28 1,0 28 2,0-28-3,28 28 2,-28-28 8,0 28-6,0-28 0,0 28 8,0-28-11,28 28-1,-28 0 0,0-28-1,0 0 8,28 28-6,0 0 11,-28-28-8,0 28-3,28 0 2,-28-28-3,0 0 4,0 28-4,28-28 1,-28 28 2,28-28 1,-28 28 0,0 0-4,0-28 0,28 0 1,-28 28-2,0-28 1,0 28 0,0-28 2,28 28-4,-28-28 3,0 0-2,0 28 5,28-28-3,0 28 8,-28-28-11,0 0 2,0 28 12,28-28-4,-28 28-4,0-28 0,0 28-3,28 0-2,-28-28 1,28 28 0,-28-28 0,0 28 0,28-28 0,-28 28 0,0-28 0,0 0 0,28 28 0,-28-28 0,0 28 1,0-28-2,0 0 5,0 0-3,28 28 2,-28-28-2,28 0 0,-28 28-1,0-28 1,28 28 0,-28 0-4,0-28 3,28 28 0,-28-28 6,28 0-9,-28 28 7,0-28 0,0 28 8,0-28 8,28 0-16,-28 28-4,0 0 1,28 0 0,-28-28 4,0 28-4,0-28 16,0 28 6,0-28-19,0 0-3,28 28 5,-28 0 152,0-28-154</inkml:trace>
    </iact:actionData>
  </iact:action>
  <iact:action type="add" startTime="49139">
    <iact:property name="dataType"/>
    <iact:actionData xml:id="d8">
      <inkml:trace xmlns:inkml="http://www.w3.org/2003/InkML" xml:id="stk8" contextRef="#ctx0" brushRef="#br1">13246 11430 0,'-28'0'91,"28"0"-87,0 28 0,0 0 0,0 28 1,-28-56-2,28 28 1,0-28 0,0 28 1,0 0-1,-28-28 1,28 28-2,0 28 0,0-28 1,0 0 1,0 1-2,0-1 1,0-28 0,0 28 2,0-28 0,0 0 66,0 28-67,0-28-1,0 0-1,0 28 5,0 0-4,28-28 0,-28 28 1,0-28-2,0 28 5,0 0-4,0-28 0,0 28 0,0-28 0,0 0 0,28 28 0,-28-28 4,0 28 0,0 0 0,0-28-4,0 28 1,0-28 2,28 0-3,-28 28 1,0-28-1,28 28 1,-28-28 1,0 28 6,28-28 0,-28 0-8,0 0 0,28 28 1,-28-28 2,0 28-3,28 0 0,0-28 1,-28 28-2,0-28 1,28 28 1,-28 0-2,0-28 1,0 28 1,0-28-1,28 0 0,-28 28 0,0-28 0,28 0-1,-28 28 2,0 0-2,0-28 9,0 28-4,28-28 0,-28 0 0,28 28 5,-28 0-6,0-28 1,0 0 4,28 28-4,-28-28-4,28 28 4,-28-28 4,0 28-4,0 0-4,0-28 1,0 28 5,0-28-9,0 28 4,0 0 5,0 0-9,0-28 3,0 28 1,0 0-1,0 0-1,28-28 1,-28 28 1,0-28-1,0 28 0,0 0 3,0-28-3,0 28 0,0 0 4,0 0 3,0-28-10,0 28 7,0-28-4,0 28 5,0 0-6,0-28 2,28 28-2,-28-28 1,0 0 0,0 56 0,0-56 4,0 28-4,28 0 4,-28 0-4,0 0 4,0-28-3,0 28 2,0 0-3,28-28 1,-28 28-1,0-28 3,0 56-1,0-28 0,0 0 1,28-28-4,-28 28 0,0-28 0,0 28 1,0-28 4,0 28-4,0 0 5,0-28-6,0 29 1,0-29 0,0 0 0,0 28 2,0 0-2,0 0 3,0-28 1,28 28-5,-28-28 9,28 0 27,-28 28-38,0-28 3,0 28 1</inkml:trace>
    </iact:actionData>
  </iact:action>
  <iact:action type="add" startTime="52319">
    <iact:property name="dataType"/>
    <iact:actionData xml:id="d9">
      <inkml:trace xmlns:inkml="http://www.w3.org/2003/InkML" xml:id="stk9" contextRef="#ctx0" brushRef="#br1">11621 2298 0,'0'0'48,"0"28"-40,28 0-4,-28-28 0,0 0 1,28 0 0,0 0 1,-28 28 2,28-28 0,-28 0-4,28 0 4,0 0-4,-28 28 2,0-28-4,28 0 2,-28 0 4,28 0 0,-28 0-4,28 0 2,0 0-3,-28 28 0,28-28 2,28 0-1,-28 0 0,0 0-1,0 0 1,-28 0 1,28 0-2,0 0 2,0 0-1,-28 0-1,28 0 2,0 0-1,-28 0-1,28 0 2,-28 0-2,56 0 1,-28 0 0,1 0 0,27-28 0,-28 28 1,0 0-2,28-28 2,-28 28-1,0-28 1,28 28-1,-28-28 0,0 28-1,-28 0 0,28 0 2,0 0 0,-28 0 1,28 0-2,-28 0 0,0-28 7,28 28-10,-28 0 3,0 0 0,28 0 1,0-28-1,-28 28-1,28 0 2,-28 0-2,56 0 3,-56 0-4,28 0 3,-28 0-2,28 0 3,0 0-3,-28 0 5,28 0-3,-28 0 1,28 0 12,-28 0-12,28 0-2,0 0 6,-28 0-7,28 0 0,-28 0 2,56 0 1,-56 0-3,28 0 1,-28 0-1,28 0 1,-28 0 0,28 0 1</inkml:trace>
    </iact:actionData>
  </iact:action>
  <iact:action type="add" startTime="63057">
    <iact:property name="dataType"/>
    <iact:actionData xml:id="d10">
      <inkml:trace xmlns:inkml="http://www.w3.org/2003/InkML" xml:id="stk10" contextRef="#ctx0" brushRef="#br1">10893 4118 0,'28'0'24,"-28"0"-12,28 0-8,-28 0 5,28 0-6,-28 0 1,0 0 0,28-28 2,-28 0-4,28 28 6,-28-28 0,28 28 15,-28 0-14,28 0-1,0 0 4,-28 0 1,28 0-6,-28 0 1,28-28 4,-28 28-8,0-28 0,28 28 1,-28-28-2,28 28 1,-28-28 0,0 28 0,0-28 8,28 28-4,-28-28-4,0 28 1,28-28-1,0 28 0,-28-28 0,0 0 1,28 0-1,-28 28 0,0-28-2,28 28 2,-28 0 0,28-28 0,0 28 7,-28-28-10,0 28 7,0 0 12,28-28-5,-28 28-10,28-28-1,0 28 7,-28-28-10,0 28 3,28-28 1,-28 0 5,0 28-5,28-28 1,0 28 3,-28 0-8,28 0 4,-28-28-2,28 28 2,-28 0-1,28 0 0,-28-28 0,28 28 6,-28-28-9,28 28 5,-28 0-4,28-28 9,0 28-10,-28-28 10,28 28-10,-28 0 3,28-28 7,-28 28-10,28 0 4,0-28-1,-28 28 0,28-28 0,0 28 0,0 0-1,0 0 1,0-28 0,-28 28 0,28-28 1,0 28 2,0 0-3,-28 0 1,28 0-2,-28 0 5,28 0 3,-28 0-10,28-28 4,0 28-1,-28 0 0,28 0 1,-28 0-3,56 0 2,-56-28 0,29 28 0,-29 0 0,56 0 0,-56-28 0,28 28 0,0 0 0,0 0 0,0 0 0,-28 0 0,56 0 0,-56 0 4,28 0-1,-28 0-2,28 0-1,0 0 3,-28 0-6,28 0 3,-28 0 0,56 0 1,-56-28-2,28 28 2,-28 0 3,28 0-6,0 0 1,0 0 1,-28 0 0,28 0-2,0 0 6,0 0-4,-28 0 0,28 0 1,-28 0 2,28 0 5,0 0-4,-28 0 0,0 0-1,28 0-2,-28 28-2,28-28 6,-28 0-5,56 28 4,-56-28 0,28 28-4,0-28 1,-28 28-2,0-28 1,28 0 1,-28 28-2,0-28 1,0 0 0,28 0 0,-28 28 0,0-28 4,28 0 0,0 28-4,-28-28 8,0 28-8,28-28 0,-28 0 0,28 0 0,-28 28 0,28-28 0,-28 0 7,0 0-10,28 28 7,-28-28 0,0 28-4,28-28 1,-28 0-1,0 28-1,28-28 2,0 0-1,-28 28 3,28-28-3,-28 0 1,28 0-1,0 28 6,-28-28-5,0 28-1,28-28 1,-28 0 2,0 0 9,28 0 12,-28 0-19,28 0-4,-28 28-2,28-28 2,-28 0-1,28 0-2,-28 28 6,0 0-4,28-28 4</inkml:trace>
    </iact:actionData>
  </iact:action>
  <iact:action type="add" startTime="65499">
    <iact:property name="dataType"/>
    <iact:actionData xml:id="d11">
      <inkml:trace xmlns:inkml="http://www.w3.org/2003/InkML" xml:id="stk11" contextRef="#ctx0" brushRef="#br1">10697 4315 0,'0'0'224,"-56"0"-220,0 0 0,0 0-1,0 0 2,-28 0-2,28 0 1,-28 0 0,28 0 1,28 0-2,0 0 1,-28 0 1,28 0-2,0 0 1,-28 0 0,28 0 0,0 0 0,-28 0 0,28 0 1,28 0-2,-28 0 2,0 0-1,28 0 3,-28 0 45,28 0-48,-56 0 0,28 0 1,0 28-1,-28-28-1,28 0 1,0 28 0,-28-28 1,56 28-1,-56-28 0,56 0 0,-28 0 0,28 0-1,-28 28 2,0-28 2,28 0-3,-28 28 4,28-28-3,-28 28-1,28-28-1,-28 0 6,0 28-6,0-28 1,28 0 1,-28 28-1,0-28 3,28 28-6,-28-28 3,0 28 0,0-28 0,28 28-1,-56 0 2,56-28-2,-28 28 2,28-28-1,-56 28 2,56-28-5,0 28 4,-28-28-1,28 28 0,-28-28 0,0 0 0,28 28 6,-28-28-9,0 28 7,0 0-4,28-28 0,-28 28 0,28 0 0,0 0 0,-56-28 1,56 28-2,0 0 2,-28-28-2,0 0 2,0 28-1,28-28 0,-28 28 0,28-28 0,-28 28-1,0-28 3,28 0 0,0 28-2,-28 0 4,28-28-4,0 28 0,-28 0 0,0-28 1,28 28-1,-28 0-1,0 0 1,0-28 2,28 28-4,-28-28 3,0 28-1,0-28-1,28 28 2,-28-28-2,0 28 1,28 0 1,-28-28-1,0 28 1,28 0 0,-28 0-4,28-28 9,-28 56-9,28-56 2,0 28 0,-28-28 1,0 28 1,28 0-2,-28 0 3,0 0-2,28 0 0,-28-28 0,28 56 0,0-56 0,-28 28-2,0 0 2,28 0 0,0 0 0,-28 0 0,28 0 1,-28-28-1,28 56 0,-28-56 0,28 56 0,-28-56 0,0 29 0,28-29 0,0 56-1,-56-56 2,56 56 0,0-56-1,-28 56 1,0-56-1,0 28 0,28 0-3,-28 0 3,28 0 1,-28 0-1,0 0 0,28-28 0,-28 56-1,28-56 1,-28 28 0,28-28 0,-28 28 0,28 0 0,0 0 0,-28-28 0,28 0 2,0 28-4,0-28 2,-28 28 0,28 0 0,-28-28 0,28 0 0,0 28 0,-28-28 1,28 28-2,0 0 4,-28 0-5,28-28 3,-28 56-2,0-56 0,28 28 2,-28 0-1,28-28 0,0 28-1,-28-28 1,28 28 3,0 0-6,-28 0 4,28-28-2,-28 28 2,28 0-1,0-28 0,-28 28-1,28-28 1,0 28 0,-28 0 2,28 0-2,0-28 0,0 28-1,0-28 1,-28 56 6,28-56-9,0 28 4,0 0-1,0-28-1,-28 28 5,28-28-4,0 28 0,0-28 0,-28 0 1,28 28-2,0 0 2,0-28-1,0 28-1,0 0 5,0 0-4,0-28 1,0 28-2,0-28 1,0 28 0,0-28 1,0 28-2,0 0 3,0 0 0,0 0-1,0 0 2,0 0-2,0 0 2,0 0-3,0-28 4,0 56-4,0-56 0,0 0 0,0 28 1,28-28 6,-28 28-2,0-28-2,28 28-2,0 0-1,-28 1-1,0-1 2,28-28 0,-28 28-1,0-28 1,28 28-2,0-28-1,-28 28 3,0-28-1,0 28-1</inkml:trace>
    </iact:actionData>
  </iact:action>
  <iact:action type="add" startTime="67843">
    <iact:property name="dataType"/>
    <iact:actionData xml:id="d12">
      <inkml:trace xmlns:inkml="http://www.w3.org/2003/InkML" xml:id="stk12" contextRef="#ctx0" brushRef="#br1">10669 4595 0,'0'0'136,"-28"0"-132,0 0 0,0 0 0,28 28 0,0 0 4,0 0-4,0 0 4,0 0-4,0-28 4,0 56-4,0-56 4,28 28-4,-28-28 0,0 28 1,0 0 2,0-28 1,0 28-4,28-28 4,-28 28 0,0-28-4,0 28 4,0 0 0,0-28-7,0 0 3,0 28 1,0-28-3,28 28 2,-28 0 1,28-28-1,-28 28 0,0-28 0,0 28-1,0 0 5,0 0 0,0-28-4,28 28 3,-28-28-2,28 56 0,-28-56 3,0 28-4,28-28 4,-28 0 0,28 28-3,-28 0 6,0-28-1,0 28-4,0-28 6,28 0-4,-28 28-3,28 0 2,0 0 1,-28 0-4,28 0 1,-28-28-2,28 56 2,-28-56-1,0 28-1,0-28 1,0 28 4,0-28-4,28 28 4,-28-28 0,0 28-1,0-28-5,0 28 5,0 0 1,0 0-4,0-28 1,0 28 0,0-28-3,0 28 2,0 0 1,28-28-2,-28 0 1,0 28 0,0-28 0,28 0 1,-28 56 0,0-56 1,0 28-2,0-28 8,0 28-4,28-28-2,-28 0 1,0 0-4,0 28 23,0 0-17,0-28 12,0 29-10,28-29-10,-28 28 3,0-28 4,0 28-4,0-28 0,28 28 4,-28-28-4,0 28 4,28-28 0</inkml:trace>
    </iact:actionData>
  </iact:action>
  <iact:action type="add" startTime="77901">
    <iact:property name="dataType"/>
    <iact:actionData xml:id="d13">
      <inkml:trace xmlns:inkml="http://www.w3.org/2003/InkML" xml:id="stk13" contextRef="#ctx0" brushRef="#br1">9633 5323 0,'28'0'184,"-28"0"-180,28 0 0,0 0 2,-28 0-4,0 28 2,0-28 28,28 0-25,-28 28-6,0-28 3,0 0 0,28 28 1,-28-28-2,0 28 5,0-28 0,28 28 4,-28-28-8,28 0 1,-28 28-2,0-28 37,0 28-36,0 0 4,0-28 0,0 28-4,0-28 5,28 0 38,-28 28-39,0-28-4,0 28 1,0 0-1,0-28 0,28 28 0,-28-28 7,0 28-7,0 0 7,28-28 6,-28 0-13,0 0 1,0 28-2,0-28 13,0 28-12,0 0 4,0 0 3,0-28-10,28 28 14,-28-28-14,0 28 4,0 0-2,0-28 1,28 0 0,-28 28 0,0-28 4,0 28-4,0 0 4,0-28 0,0 0-4,0 28 0,0-28 4,0 29 24,0-29-20,28 28-4,-28 0-4,28-28 0,-28 0 0,0 28 0,0-28 0,0 28 1,0 0 4,0-28-7,0 28 6,28-28 0,-28 0-4,0 0 1,0 28 2,28-28-3,-28 0 0,0 28 16,0 0-15,28-28 2,-28 0 1,28 28 4,-28-28-8,0 28 4,0 0 8,0-28-8,0 0-4,0 28 0,28-28 0,-28 0 1,0 28-2,0-28 5,0 0-3,0 28 6,28 0-7,0-28 4,-28 0 20,0 28-21,28-28-2,-28 28 3,28-28-4,-28 56 4,28-56-4,-28 0 0,0 28 1,0-28 14,28 0 13,-28 28-20,0 0-8,28-28 7,-28 28-10,28 0 10,0 0-6,-28-28-1,0 28 24,28-28 0,-28 0-20,0 0-4,28 0 4,0 0 8,-28 0-8,0 28 4,0 0 15,28-28-26,-28 0 3,0 0 0,28 0 0,-28 28 32,28-28 4,-28 0-36,28 0 7,-28 28-6,28-28 3,-28 0-4,28 0 4,0 0 0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05T12:50:20.0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7205">
    <iact:property name="dataType"/>
    <iact:actionData xml:id="d0">
      <inkml:trace xmlns:inkml="http://www.w3.org/2003/InkML" xml:id="stk0" contextRef="#ctx0" brushRef="#br0">12938 4819 0,'0'0'92,"28"0"-84,0 0-2,-28 0 0,28 0 2,-28 0-2,0 0-3,28 0 2,-28-28-3,28 28 3,0 0 2,-28-28-6,28 28 2,0 0 3,-28-28-2,28 28-1,-28-28 2,56 28-1,-56 0-2,28 0 4,-28 0-4,28-28 2,-28 28 60,28 0-37,0 0-22</inkml:trace>
    </iact:actionData>
  </iact:action>
  <iact:action type="add" startTime="17900">
    <iact:property name="dataType"/>
    <iact:actionData xml:id="d1">
      <inkml:trace xmlns:inkml="http://www.w3.org/2003/InkML" xml:id="stk1" contextRef="#ctx0" brushRef="#br0">13134 5211 0,'28'0'3,"0"0"16,-28 0-11,28 0-4,-28 28 0,0-28 1,0 28-1,28-28 2,-28 0-4,28 0 2,0 0 0,0 28 2,0 0-5,28-28 3,-56 28 0,56-28 0,-28 0 1,0 56 0,0-28-2,0-28 0,28 28 2,-56 0-2,56-28 1,-56 28 0,56-28 0,-56 28 1,28-28-1,-28 28 3,0-28-6,28 0 2,-28 28 1</inkml:trace>
    </iact:actionData>
  </iact:action>
  <iact:action type="add" startTime="18515">
    <iact:property name="dataType"/>
    <iact:actionData xml:id="d2">
      <inkml:trace xmlns:inkml="http://www.w3.org/2003/InkML" xml:id="stk2" contextRef="#ctx0" brushRef="#br0">13218 6164 0,'0'0'7,"0"0"-3,28 0 0,-28 28 3,28-28-5,28 28 2,-56-28 0,56 28 0,-56-28 0,28 28 0,0 0 0,0-28 0,0 56-1,28-56 2,-56 28-1,28 0 0,-28 0 0,0 0 0,56 28-1,-28-28 1,-28 0 0,28 0 0,-28 0 0,28 0 1,0-28 1,-28 28-5,28 0 3,-28-28 0,0 28 4,0-28 4,0 28-5,0 0-2,0-28 55,0 0-55</inkml:trace>
    </iact:actionData>
  </iact:action>
  <iact:action type="add" startTime="19083">
    <iact:property name="dataType"/>
    <iact:actionData xml:id="d3">
      <inkml:trace xmlns:inkml="http://www.w3.org/2003/InkML" xml:id="stk3" contextRef="#ctx0" brushRef="#br0">13386 8097 0,'0'56'3,"28"-56"1,-28 28 1,0 0-1,28 0-1,-28 0 1,28-28 0,0 56 0,-28-56 0,28 28 0,0 0 0,-28 0 0,28-28 0,-28 56 0,0-56 0,28 28 0,-28-28 1,0 28-1,0 0 0,0-28-1,0 28 2,0-28 2,0 28-3,0-28 4,0 28 8,0 0-8,0-28-4,0 28 3,0-28-6,0 28 3,0 0 1,0-28-1,0 28 3,0-28 2,28 0-2,-28 28-2,0-28 10</inkml:trace>
    </iact:actionData>
  </iact:action>
  <iact:action type="add" startTime="22897">
    <iact:property name="dataType"/>
    <iact:actionData xml:id="d4">
      <inkml:trace xmlns:inkml="http://www.w3.org/2003/InkML" xml:id="stk4" contextRef="#ctx0" brushRef="#br0">8681 10898 0,'0'0'147,"0"-28"-143,-28 28 4,0-28 0,0 28 0,28 0-4,0 0 0,-28 0 0,28 0 4,-28 0 1,28 0 10,-28 0-8,28-28-6,0 0 5,-28 28 8,28 0 2,-28 0-11,28 0-6,-28 0 8,0 0-9,28 0 1,-28 0 2,28 0 2,-28 0 9,28 0 73,-28 0-85,0 0-1,0 0 4,28 28-6,-28-28 3,0 0 0,28 0 0,-28 0 0,28 0 4,-28 0 0,0 0 0,28 0-3,-28 0-1,28 28-1,0-28 2,0 0-2,-28 0 17,28 28 206,0 0-211,0-28-7,28 28-4,-28-28 0,28 0 0,0 56 1,0-56-2,0 0 1,0 28 0,-28-28 0,28 0 3,0 28-6,-28 0 4,28-28-1,-28 0 15,28 0-10,-28 0 70,28 0-71,0 0-1,-28 0-6,28 0 3,0 0 0,0 0 0,-28 0 4,28 0 4,-28 0 0,28 0 3,0 0-10,-28-28 3,28 28-4,-28 0 5,0 0-5,0-28-1,28 28 1,-28 0 0,28-28 8,0 28-1</inkml:trace>
    </iact:actionData>
  </iact:action>
  <iact:action type="add" startTime="24934">
    <iact:property name="dataType"/>
    <iact:actionData xml:id="d5">
      <inkml:trace xmlns:inkml="http://www.w3.org/2003/InkML" xml:id="stk5" contextRef="#ctx0" brushRef="#br0">10837 10590 0,'0'-28'227,"0"0"-223,28 28 0,0-28 0,0 0 0,0 28 0,0 0 2,-28 0-4,28 0 191,0 0-169,-28 0-16,28 0-4,-28 0 0,28 0 0,0 28 0,0-28 0,-28 0 0,28 28 0,0-28 1,-28 0-1,28 0 0,-28 0-1,28 28 1,-28 0 2,0-28-1,0 0-4,28 0 5,-28 0 176,0 0-174,-28 0 0,28 0 4,-28 0-4,28 0 0,-28 0-4,0 0 0,0 0 0,0 0 1,0 0-2,28-28 3,-56 28-4,56 0 2,-28 0 1,0 0-1,0 0 0,0 0-1,28 0 1,-28 0 0,0 0 0,28 0 0,-28 0 2,28 0 0,-28 0 2,28 0-4,-28 0 0,0 0 2,28 0-4,-28 0 2,28 0 0,-28 0 2,0 0-4,0 0 6,28 0-4,-28 0 0,0 0 0,28 0 5,-28 0-2,28 0 133,0 0-136,28 0 0,0 0 0,28 0 0,-28 0 2,0 28-4,28-28 2,-56 0 0,56 0 0,-56 0 0,28 0 0,-28 28 0,28-28 3,-28 0-6,56 0 3,-56 0 4,28 0-4,-28 0 0,0 0 0,28 0 0,-28 28 0,28-28 0,-28 0 40,28 0-36,-28-28-4,28 28 3,0 0-6,-28 0 3,28 0 2,-28 0-4,28 0 4,-28-28-4,0 28 10,28 0-2</inkml:trace>
    </iact:actionData>
  </iact:action>
  <iact:action type="add" startTime="33046">
    <iact:property name="dataType"/>
    <iact:actionData xml:id="d6">
      <inkml:trace xmlns:inkml="http://www.w3.org/2003/InkML" xml:id="stk6" contextRef="#ctx0" brushRef="#br0">4816 4595 0,'-28'0'184,"28"0"-179,-28 0-2,0 0 1,28 0 0,-28 0 2,28 0-2,-28 0-1,0 0 4,28 0 1,-28 0-4,0 0 7,0 0-4,28 0-5,-28 0 10,28 0 0,-28 0-4,28 0 16,-28 0-20,0 0 4,28 0 4,0 0 60,0 0-64,0 28-4,0 0 0,28-28 3,-28 28-6,28-28 3,0 28 0,0-28 0,-28 28 0,28-28 1,-28 0-2,56 56 1,-56-56 0,56 0 0,-28 28 3,0-28-5,28 0 1,0 0 1,-56 28 0,28-28 1,0 0-1,0 28-1,-28-28 1,28 0 0,0 0 1,-28 0 34,28 0-23,-28 0-7,28 0-3,-28 0-5,28 0 3,0 0 0,-28-28 80,0 0-76,28 28-4,-28-28 1,28 28 1,0-28-5,0 0 4,-28 28 0,28 0-2,-28-28 0,28 28 1,-28 0 0,28-28 7,-28 28-10,28 0 3,0 0 4,-28 0-4,0-28 1,28 28-2,-28-28 4,0 28-6,28 0 3,-28 0 1,28 0 2,0 0 2,-28-28 53,0 28-57,0 0 59,-28 0-60,28 0 0,-28 0 3,0 0-6,0 0 3,-28 0 0,0 0 0,0 0 1,0 0-2,0 0 1,0 0 1,28 0-2,0 0 2,0 0-2,0 0 1,0 0 4,28 0-7,-28 0 2,28 0 5,-28 0 4,0 0 4,28 0-8,-28 0 28,28 0-28,-28 0 1,28 0-2,-28 0 1,0 0 0,28 0 56,0 0-60,-28 0 0,28 0 4,0 0 0,-28 0-4,0 0 12,28 28 0,0 0-8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05T12:50:20.040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act:action type="add" startTime="18480">
    <iact:property name="dataType"/>
    <iact:actionData xml:id="d0">
      <inkml:trace xmlns:inkml="http://www.w3.org/2003/InkML" xml:id="stk0" contextRef="#ctx0" brushRef="#br0">14142 9441 0,'0'0'116,"-28"0"-105,28 0-10,-28 0 3,-28-28 0,0 28 2,0-56-2,0 28-2,-56 0 2,56 0 0,0-28 0,0 28 0,0-28 0,0 56 0,0-56 0,-28 28-1,56 28 1,-28-56 1,-28 56 2,56-28-6,0 28 2,-28-28 1,28 0 3,0 28-5,-28 0 2,28-28 0,-28 28-1,0-28 2,28 28-2,-28 0 3,0 0-3,0 0 1,0 0 0,28 0 0,-56 0 0,28 0 0,-1 0 0,1 0 0,-28 0 0,28 0 0,-28 0 0,0 0 0,28 0 0,0 0 0,-28-28 0,28 28-1,-28-28 1,28 28 0,0 0 0,0 0 1,0 0-1,-28 0-1,28 0 2,28 0-2,-28 0 2,0 0-1,28 0 0,28 0 0,-56 0 0,28 28 0,-28 0 0,28-28 1,0 28-2,0 0 1,0-28 0,28 28 0,-28 0 0,0 0-1,0 0 2,28 0-1,-28 28-1,0-28 2,0 28-2,0-28 2,0 0-1,28 28 0,-28 0 0,0 0-1,28 28 2,-28-28-1,28 0-1,0-28 2,-28 56-1,0-28 0,28-28 0,0 28 0,0 1 0,0-1 1,0-28-2,0 28 2,0 0-1,0 0 0,0 0 0,0-28-1,0 28 0,0-28 1,0 28 2,0-28-2,0 28-1,0 0 2,0-28-1,0 28 0,0 0-2,0-28 3,0 0 0,0 0-1,0 0 0,0 0 0,0 0-1,28 0 2,-28 28-1,28-28 0,0 28 0,0 0-1,28-28 2,-28 56-1,28-28 0,0-28 0,-28 56-1,0-28 2,28-28-1,-56 28 0,56 0 0,0 0-1,0 0 2,-56-28-1,56 28 0,-28-28 0,0 1-1,0-1 2,-28 0-1,28 0 0,0-28 0,0 28-1,-28-28 0,56 28 3,-56 0-2,56 0 0,-28 28-1,28-56 2,-28 56-1,0-56 0,28 56 0,-28-28-1,0-28 0,0 28 3,0-28-2,0 28 0,0 0-2,0-28 4,0 0 2,0 28-4,0 0-1,0-28 2,0 0-1,0 0 0,0 0 0,0 0-1,28 28 1,-28-28 1,28 0-1,0 0 0,0 0-1,29 0 1,-29 0-1,0 0 1,0-28 0,28 28 1,-28 0-2,0-56 1,0 28 0,28 28 0,0-56 1,-28 0-2,0 28 2,0-28-2,0 28 3,-28 0-3,56 0 2,-56-28-3,28 28 4,28 0-4,-56 0 3,28 0 0,28-29-1,-28 29-2,0-28 2,28 28 1,-28-28-2,0 28 1,0 0 2,-28 0-4,0 0 3,28 0-1,0-28 0,0 28 0,-56-28 1,56-28-2,-28 28 1,28-28 0,0 28 0,-28-28 0,28 56 0,-28-28 0,0 28 0,0 0 0,0 28 2,-28-56-1,28 56-2,0-28 1,-28 28 0,28-28-2,-28 28 2,0-28 2,0 0-4,0 0 3,0 28-2,0-56 3,0 56-4,0-56 2,0 56 0,0-28 3,0-28-6,0 28 3,0 0 0,0-28 0,0 28 0,0 0 0,0-28 0,0 56 0,0-28 0,0-28 0,0 56 0,-28-56 0,28 56 0,0-28 0,0 0 0,0 0 0,-28 28 0,28-28 0,0 0 1,0-1-2,0 1 4,-28 28-4,28-28 1,0 0 0,-28 0 1,-28 0-1,56 0-1,-28 0 2,28 0-1,-28 28 0,28-28-2,-28 0 2,0 0 0,0 0 0,0 0 1,0 0-2,0 0 1,0 0 1,0 0-3,0 0 2,-28 0 0,28 0 2,0 0-3,0 0 1,0-28 0,0 56 1,0-56-2,28 56 0,-56 0 1,56-28 0,-28 28 0,28 0 0,-28-28 1,28 0 2,-28 28-2,0 0 4,28 0-7,-28-28 4,28 28-4,-28 0 4,0-28-3,28 28 0,-28 0 3,28-28-2,-28 0 0,0 28 0,28 0-2,-28 0 4,28 0-4,0 0 2,0-28 2,-28 28 2,28 0-6,0 0 2,-28 0 4,0 0 11</inkml:trace>
    </iact:actionData>
  </iact:action>
  <iact:action type="add" startTime="21450">
    <iact:property name="dataType"/>
    <iact:actionData xml:id="d1">
      <inkml:trace xmlns:inkml="http://www.w3.org/2003/InkML" xml:id="stk1" contextRef="#ctx0" brushRef="#br0">15962 10170 0,'0'0'75,"0"0"-71,28 0 0,0 0 1,0 0-1,28 0 0,28 28 0,0 0 2,28-28-4,28 56 2,28-28 0,0 28 0,-28-28 0,0 28 0,28-28 0,0 28-1,-28-28 1,0 28 3,28-28-5,-56 0 2,28 0 2,-28 0-4,-28 0 1,28 0 2,0 0-1,-28-28-1,1 28 1,-1-28 1,-28 0-1,56 0 0,-56 28-1,28-28 1,-28 28 1,28 0-1,0-28-1,-28 28 1,-28 0 1,0-28-1,56 28-1,-56-28 1,28 0 3,0 0-6,-56 28 4,28-28-2,0 28 1,0-28 1,0 0-2,-28 0 2,28 0 3,0 0 32,-28 0-33,28 0-2,-28 0-1,28 0 0,0 0 0,0 0 0,0 0-1,0 0 1,28 0 1,-28 0-1,0 0 0,28-28 0,-28 0 0,0 28 0,56 0 0,-56-28 0,28 0-1,-28 28 2,0-28-1,28 28 0,28-28 0,-56 0 0,28 28 0,0-28 0,-28 0 0,28 0 0,0 0 0,-28-28 0,28 56-1,-28-56 2,28 56-1,-28-56 0,0 28 0,56 28-1,-56-28 2,0 0-1,0 0 0,0 0-1,0 28 2,-28-28-1,56 28 0,-56-28 0,28 0 0,-28 28 0,28 0-1,0-28 6,0 28-1,0 0-4,-28 0 0,28 0 3,-28 0 0,0-28-6,28 0 8,-28 28-6,28 0 8,-28-28-10,28 28 4,-28-28 3,28 28-4,-28-28 0,0 0 0,0 28 4,28 0 0,-28-28-1,0 28-3,0-28 1,28 28 5,0 0-4,-28-28-2,0 0 3,28 28-3,-28-28 8,28 28-7,-28-28-2,28 0 4,-28 28-1,28-28-1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05T13:21:49.38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0239">
    <iact:property name="dataType"/>
    <iact:actionData xml:id="d0">
      <inkml:trace xmlns:inkml="http://www.w3.org/2003/InkML" xml:id="stk0" contextRef="#ctx0" brushRef="#br0">14786 7228 0,'0'0'253,"-28"0"-245,0 0-5,28 0 1,-28 0 1,28 0-2,-28 0 2,0 0 0,28 0-3,-28 0 2,28 0 5,-28 0-6,28 28 7,-28-28-8,28 0 3,-28 0-2,28 28 2,-28-28 2,28 0-3,-28 0 0,0 0 4,28 0 16,-28 0-14,28 0-4,-28 0-2,28 28 0,-28-28 0,0 0 0,28 0 1,-28 0-2,-28 0 2,56 0-2,-28 28 2,28-28-2,-28 28 1,0-28 1,0 0-2,0 0 5,0 28 1,28-28-6,0 28 5,-28-28-4,0 0 0,28 0 4,0 28 1,-28-28 0,28 0 37,-28 0-37,28 0-5,-28 0 1,0 0-3,28 0 2,-28 0 1,0 0-2,0 0 1,0 0 0,28 28 0,-56-28 0,56 0 0,-56 28 0,28-28 2,0 0-4,0 28 3,28-28-2,-28 0 2,0 0 0,0 0-3,28 28 2,-28-28 0,0 0 2,28 0 0,-28 0-2,28 0 4,0 0 2,-28 0-6,28 0 2,-28 28 2,0 0 1,28-28-1,-28 0 3,28 0-3,-28 0 1,0 0-2,28 0-3,0 0 0,-28 0 1,28 28-1,-28-28-1,28 28 1,-28 0 1,0-28-1,0 28 0,0-28 1,0 28-3,28-28 2,-28 28 0,0-28 0,28 0 5,-28 0-6,28 28 11,0-28-8,-28 0 3,28 0 14,0 0-19,-28 28 0,0-28 4,28 0-4,-28 28 0,28 0 2,-28-28-3,0 0 0,0 28 1,28-28 1,0 28 0,-28-28-1,0 29 4,28-29 0,0 0 2,-28 28 3,28-28-9,-56 28 6,56 0-4,-28-28-3,0 0 1,0 28 0,28-28 0,-28 28 1,28 0-2,-28-28 1,0 0 1,28 28-2,-28 0 1,28 0 2,-28 28-3,28-28 2,-28 28-3,28-28 2,-28 0 0,28 28 0,-57-28 0,29 28 0,28-56 0,-28 28 0,28 0 0,-28 0 0,28 28 0,-28-56 0,28 56 2,-28-56-4,0 28 2,28 0 2,0 0-2,-56 0-2,56-28 2,0 28 2,-28 0-4,28-28 2,0 28 0,-28 0 2,0 0-4,28-28 2,0 28 1,0 0-2,0 0 3,0-28-4,0 28 2,0 0 2,0 0-2,-28-28-2,28 28 5,0 0-6,0-28 4,0 28-1,0 0 0,0-28-1,-28 28 3,28 0-4,0-28 2,0 28 0,0 0 1,0 0 0,0-28-3,-28 0 2,28 28 1,0 0 0,0 0-3,0-28 2,0 28 2,0-28-4,0 56 2,0-56 0,0 28 1,0-28-1,0 28-1,0 0 3,0-28-4,0 28 6,0-28 0,0 28-4,0-28 4,0 28 6,0 0-6,0-28-6,0 28 5,0-28-6,0 28 5,0 1-2,0-1 0,0-28-2,0 28 4,0 0-4,0 0 4,0 0-4,-28 0 2,28-28 0,0 28 0,0-28 0,0 28 0,0-28 0,0 28 0,0 0 10,0-28-11,0 28 7,0-28-9,0 28 7,0 0 0,0-28-4,0 28 4,0-28-4,0 28 1,0-28-1,0 0-1,0 28 1,0 0 0,28-28 2,-28 0-3,28 28 2,-28-28-3,0 28 2,28 0 2,-28-28-4,28 28 2,-28-28 0,28 28 0,-28-28 0,0 28 0,28 0 2,-28-28-2,0 28-1,28-28 1,-28 0 1,28 0-2,0 28 1,-28 0 0,28-28 0,-28 0 0,0 28 1,28-28-1,0 0 0,-28 28 0,28-28 0,-28 0-1,28 28 1,-28-28 0,28 28 0,1-28 0,-29 0 0,28 28 1,-28-28-2,28 0 1,0 0 0,-28 28 1,28-28-1,0 28 0,0-28-1,-28 28 2,28-28 1,0 0-4,0 0 2,0 0 0,-28 0 0,28 0 2,0 28-4,0-28 2,0 0 3,0 0-4,-28 0-1,28 0 2,-28 0 0,28 0 0,0 0 0,-28 0-1,28 0 1,0 0 3,0 0-4,-28 0-1,28 0 3,0 0-1,0 0 0,0 0 0,-28 0-1,28 0 2,0 0-2,28 0 6,-56 0-5,28 0 0,-28 0-1,28 0 3,-28 0-4,28 0 4,0 0-4,0-28 3,0 28-2,28-28 1,-28 28 2,0 0-4,28 0 3,-28-28-1,0 28-1,56-28 1,-56 28 0,0 0 0,0 0 0,0 0 0,0-28 0,0 0 0,0 28 0,0 0 0,-28 0 0,56 0 0,-56-28 0,28 28 2,0 0-4,0 0 4,-28 0-4,28 0 3,-28 0-1,28 0 0,0-28 0,-28 28-1,28 0 3,-28 0-4,28 0 2,-28-28 0,28 28 3,0 0-5,-28 0 1,28 0 3,0-28-2,0 28 0,28 0-1,-28-28 0,0 28 3,0-28-1,0 28-4,-28 0 3,28-28 1,0 28-1,0-28 0,0 0 0,-28 28 0,56-28-1,-56 28 1,28-28 0,0 28 0,0-28 0,-28 0 1,56 0-2,-56 28 1,56-56 1,-28 56-1,0-28-1,0 28 1,0-56 0,-28 56 1,0-28 2,28 0-6,-28 28 3,28 0-1,-28-28 2,0 28-1,28-28-1,0 0 3,0 0 0,-28 28 1,0-28-5,56 0 1,-56 28 1,0-28 1,28 28-1,-28-28 0,28 0 0,-28-1 0,0 29 0,28-28 2,-28 0-4,0 0 2,56 0-1,-56 28 2,0-28-2,28 0 1,0 0 0,-28 0 0,0 0 0,28 0 2,-28 28-3,0-56 0,0 56 2,28-28-1,-28 0 1,0 0-2,0 28 0,28-28 1,-28 28 0,0-28 1,0 0-2,0 0 2,0 28-1,0-56-1,0 56 2,0-28-1,28 28 0,-28-28 0,0 28 0,0-28 0,0 0 0,0 28 0,0-28 1,28 0-3,-28 0 4,28 28-4,-28-28 4,0 28-4,0-28 4,0 0-4,28 28 2,-28 0 0,0-28 2,0-28 2,0 56-6,28-28 2,-28 28 0,28-28 0,-28 0 4,0 28-7,0-28 2,0 0 1,0 0 3,0 28-5,0-28 2,0 28 0,0-56-1,0 56 1,0-28 1,0 0-1,0 0 0,0 0 0,0 28 0,0-28-1,0 0 1,0-28 2,0 28-4,0 0 4,0 0-3,0 0 1,0 0 0,0 28-1,0-28 2,0 0-1,0 0 0,0 0-1,0 0 1,0 0 1,0 0 1,0 0-4,0 0 2,0 28 0,0-28-1,0 0 3,-28-1-4,28 29 2,0-56 0,0 56 0,0-28 0,-28 28 0,28-56 1,-28 28-1,28 0-1,0-28 1,0 28 0,-28 0 2,28-28-4,-28 56 4,28-56-2,0 56-1,0-28 0,0 28 1,0-28 2,-28 0-3,28 28 0,0-28 3,0 28-4,-28-28 4,28 28-4,-28 0 2,0-28 0,28 0 0,0 28 1,-28-28 4,28 28-7,0-28 4,-28 0-4,28 28 2,-28 0 1,28-28-2,0 28 2,-28 0 0,28 0 1,-28 0 9,28 0-14,-28 0 9,0 0 4,28 0-6,0-28 8,0 0-8,-28 28-1,28 0 34,-28 0-29,0 0 0,28 0-4,-28 0 172,28 0-172,0 0-4,-28 0 4,28 0 4,-28 0-4,0 0 1,28 0 2,-28 0-3,28 0 0,-28 0 28,0 0 20,28 0-48</inkml:trace>
    </iact:actionData>
  </iact:action>
  <iact:action type="add" startTime="14482">
    <iact:property name="dataType"/>
    <iact:actionData xml:id="d1">
      <inkml:trace xmlns:inkml="http://www.w3.org/2003/InkML" xml:id="stk1" contextRef="#ctx0" brushRef="#br0">14282 8013 0,'0'0'215,"-28"0"-208,28 0-1,0-28-1,-28 28 9,28 0-6,0-29 0,0 29 1,-28 0 3,0 0 163,0 0-166,28 0-6,0 29 1,-56-29 0,56 28 0,0-28 1,-56 28-2,56-28 1,-28 28 0,28-28 5,-28 0-5,28 28-1,-28-28 3,28 0-3,0 0 61,-28 0-57,28 28 26,0 0 18,0-28-43,0 28 20,0-28-23,0 0-2,0 28 4,28-28-5,0 28 2,-28-28 0,0 28-1,28-28 1,-28 0 0,0 0 0,0 28 0,28-28 0,0 0 0,-28 28 8,0-28-3,28 0-2,-28 0 2,28 0 37,-28 0-37,28 0 5,0 0-8,-28 0-2,28 0 4,-28 0-4,28-28 5,-28 28 10,28 0-9,-28-28-8,0 28 2,28 0 0,-28-28 2,0 28-4,0-28 4,28 28-4,-28-28 2,0 28 0,0-28 0,28 0 0,0 28 0,-28 0 0,0-28 1,0 28-1,0-28 24,0 28-21,0-28 52,0 0-46,0 28-4,0-28 3,0 28 3,0 0 30,0-29-37,-28 1 1,28 28 6,-28 0 21,28 0-27</inkml:trace>
    </iact:actionData>
  </iact:action>
  <iact:action type="add" startTime="16339">
    <iact:property name="dataType"/>
    <iact:actionData xml:id="d2">
      <inkml:trace xmlns:inkml="http://www.w3.org/2003/InkML" xml:id="stk2" contextRef="#ctx0" brushRef="#br0">13834 8461 0,'0'0'103,"-28"0"-97,0 0 2,28 0 2,-28 0-4,28 0 0,0 28 4,-28-28-4,28 28-2,-28-28 0,28 0 0,0 0 0,0 28 12,0-28 8,0 28-16,0 0 12,0-28-12,0 28 0,0-28 0,0 0 0,0 28 2,28 0-4,-28-28 6,28 28-4,-28-28-4,28 0 8,-28 28-8,28-28 2,-28 0-4,0 0 14,28 0-12,-28 28 2,0-28-4,28 0 2,-28 0 0,0 0 0,28 0 2,0 0-3,-28-28 2,28 28-3,-28 0 2,28-28 4,-28 28-4,28 0 0,-28 0 5,0-28 6,28 28-11,-28-28 0,0 28 0,0 0 0,28 0 0,-28-28 8,0 28-8,0 0 0,28-28 2,-28 0 20,0 28-18,0-28 0,0 28 9,0-28-8,0 28-7,0-28 22,0 0-15,0 28-6,0 0 5,0 0 0,0-28-4,0 28 4,-28 0 0,28 0 12,-28 0-12,28 0 36,-28 0-40,0 0 7,0 0-7,0 0-2,0 0 3,-28-28-1,28 28-2,0 0 4,28 0-4,-28 0 3,28 0 6,-28 0 13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05T13:30:11.302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3694">
    <iact:property name="dataType"/>
    <iact:actionData xml:id="d0">
      <inkml:trace xmlns:inkml="http://www.w3.org/2003/InkML" xml:id="stk0" contextRef="#ctx0" brushRef="#br0">11957 4343 0,'0'0'57,"-28"0"-50,28 0 5,-28 0-7,28 0-1,-28 0 0,0-28 0,0 28-1,-28 0 2,28-28-1,-56 0 0,28 28-1,0-28 2,-28 28-2,28-28 2,-28-1-1,28 29 0,0-28-1,0 28 1,0 0 0,-28 0 0,28 0 0,0 0 0,-28 0 0,28 0 0,-28 0 0,28 0 0,-28 0 0,56 0 0,0 0 0,0 0 0,0 0 0,0 0 0,0 0 0,0 0 1,0 28-2,0-28 1,0 29 1,0-29-1,0 28-1,-28 28 3,28-56-4,-56 56 3,56-28-2,0 0 2,-28 0-2,28 28 1,-56-28 0,56 0 0,0 28 0,-28-28 0,28 28 0,-28 0 0,28-28 2,0 28-4,-28-28 2,56 28 0,-56 0 0,28 0 0,0 0 0,-28 0 0,28-28 0,0 56 0,0-56 0,0 28 0,0 0 0,0 0 0,-28 0 0,28 28 1,-28-56-2,28 28 1,0 0 0,0 0 0,28 28 0,0-28 0,0 0 0,0 28 0,0 29 0,0-57 0,-28 56 0,28-56 0,0 28 1,0 0-2,0 0 1,0 0 0,0 0 0,0 0 0,0 0 0,0 0 0,0-28 0,0 28 0,0 0 0,28-28 1,0 28-2,0-28 1,-28 0 0,28 0 0,0 0 0,-28 0 0,56 0 0,0 28 1,-28-28-1,28 0-1,-28 29 1,0-57 0,0 28 1,0 28-2,0-56 1,0 0 0,0 28 0,0 0 0,-28-28 0,0 28 0,28-56 0,0 56 0,-28 0 1,0-28-2,0 28 2,28 0-2,-28 0 1,0-28 0,28 56 0,-28-56 0,28 28 0,0 0 0,0 0 0,0 0 0,28 0 0,-28 28 1,-28-56-2,28 0 1,0 56 1,-28-56-2,0 28 1,0 0 0,0-28 0,0 0 0,0 0 0,0 28 0,0-28 0,0 28 0,0 0 0,0 1 0,0-1 1,0-28-1,-28 28 0,28-28 0,0 0 0,0 28 0,-28-28 0,28 28 1,0-28-2,0-28 1,0 56 0,0-28 0,-28 0 1,28 0-2,0 0 1,0 0 0,-28 28 0,28-28 0,-28 28 0,28-28 0,-28 0 1,0 0-2,0 0 1,0 0 0,28 0 1,-56 28-2,28-28 1,0 28 0,-28-28 0,56 28 0,-56 0 0,28-28 0,0 28 2,0-28-4,28 0 2,0 0 0,-28-28 0,28 28 1,0-28-2,0 28 5</inkml:trace>
    </iact:actionData>
  </iact:action>
  <iact:action type="add" startTime="5579">
    <iact:property name="dataType"/>
    <iact:actionData xml:id="d1">
      <inkml:trace xmlns:inkml="http://www.w3.org/2003/InkML" xml:id="stk1" contextRef="#ctx0" brushRef="#br0">13442 6668 0,'0'0'12,"0"-28"-3,0 0-5,0 28-1,0-28 1,28 0 0,-28 0 4,0 28-4,0-28 0,0 0 0,28 28 3,-28-28-6,0 28 4,0 0-2,0-28 1,28 28 6,-28-28-6,0 28-2,28-28 2,0 28 2,-28-56-3,28 28 1,0 0-1,-28-28 1,56 0 0,-28 0 0,0-1 0,28 1 2,-28 0-2,28-28-1,-28 28 0,0 28 1,0-28 2,28 0-2,-28 0-1,28 28 0,-28-28 3,0 0-4,28 0 2,-28 28 1,0-56-1,-28 28 0,56 0-1,0-28 3,-56 56-2,56-28-1,-28 0 0,0 28 1,0-28 0,0 28 1,-28 0-1,28 0-1,-28 0 3,28 28-4,-28-28 3,0 28-2,0-28 3,0 28-4,28 0 4,-28-28-3,0 0 0,28 28 7,-28-28-7,28 28 0,0 0 2,0-56 0,0 56-3,0 0 4,-28-28-4,28 28 3,0-28-2,0 0 3,-28 28-4,56 0 3,-28-28-2,0 0 3,0 28-4,0-56 4,0 56-4,0 0 2,0-56 2,0 56-2,0 0 0,-28-28-2,28 28 4,-28 0-4,28 0 4,0-28-4,0 0 2,0 28 0,0 0 0,0-57 2,0 57-4,0 0 2,0-28 2,-28 28-4,28 0 2,-28 0 0,28 0 4,-28 0 44,0 0-47,28 0-1,0 28-1,0 0 1,-28 1 0,56-1 1,-28 28-1,56-28-1,-28 28 1,-28-56 0,28 56 1,-28-28-2,0 28 3,0-56-4,0 56 2,0-56 1,-28 56-2,28-28 3,0 28-4,-28-28 2,28 0 1,-28 0 1,28 0-5,-28 28 3,28-56 2,0 28-1,0 0-4,0 28 5,-28-56-4,28 28 2,0 0 4,-28 0-7,28 0 5,-28-28-5,0 28 3,56 0 1,-56 0-1,0 0 2,28 0-5,-28 0 3,28 0 1,-28-28-2,28 56 3,-28-56-4,28 28 4,0 28-3,-28-28 0,0 0 1,28 56 1,-28-56-2,56 28 2,-56 0-2,0-28 4,56 28-3,-56-56-2,0 28 5,56 0-6,-56 0 6,28 0-4,0 0 1,-28 0-2,28 0 4,0 28-4,-28-27 4,28-1-2,-28 28-2,0-28 2,28 28 0,-28-28 2,28-28-2,-28 56-2,0-56 2,0 28 2,0-28-4,28 56 4,-28-56-4,28 56 2,-28-28 0,0 0 2,28 28-4,-28-56 2,28 56 0,-28-56 0,28 28 2,-28 0-2,0 0-2,0 0 4,0 0-2,28 0-2,0 0 4,-28 0-4,0 28 4,0 0-2,0-28 0,0 0 0,0 28-2,28-56 4,-28 28-4,0 0 4,0 0-4,28 0 2,-28 0 0,28 0 2,-28 0-2,0 0-2,28-28 3,0 56-2,-28-28 3,28 0-2,-28 28 0,28-56-2,-28 28 2,0 0 0,0 0 0,0-28 0,0 56 0,0-56 0,0 28 0,0 0 2,28 0-4,-28 0 2,0-28 0,28 56 2,-28-28-4,0 0 2,0 0 0,28-28 0,-28 56 0,0-56 0,0 28 0,0-28 1,0 29 2,0-1 1,0-28 4,0 28-2,0-28 8,0 28-10,0-28 4</inkml:trace>
    </iact:actionData>
  </iact:action>
  <iact:action type="add" startTime="7604">
    <iact:property name="dataType"/>
    <iact:actionData xml:id="d2">
      <inkml:trace xmlns:inkml="http://www.w3.org/2003/InkML" xml:id="stk2" contextRef="#ctx0" brushRef="#br0">14226 2802 0,'0'0'120,"0"0"-116,0 0 0,-56 0 0,28-28 0,-28-28 2,28 56-2,0-56-2,-28 56 2,28-28 0,0 0 2,0 0-4,0 28 2,0-28 0,0 28 1,28 0-2,-28-28 1,28 0 0,0 28 0,-28 0 4,0 0-4,28 0 4,-28 0-4,28 0 0,-28 0 6,0 0-8,28 0 2,-28 0 0,0 0 0,0 0 0,0 0 0,28 0 0,-28 0 2,0 0 0,28 0-2,-28 28 1,28-28-2,-28 0 1,28 0 0,-28 0 0,0 0 0,0 28 0,0-28 0,0 0 0,-28 0 0,28 28 0,-28-28 0,28 0 0,28 28 2,-56-28-4,56 0 2,-28 28 0,28-28 0,-28 0 0,0 0 4,28 0 0,-28 28-4,28-28 0,0 0 1,-28 28 0,28-28-3,-28 0 3,0 28-2,28 0 1,-28-28 1,0 0-2,28 28 2,-28 0-2,28-28 1,-28 28 0,28-28 0,-28 28 0,28-28 0,-28 28 0,28-28 0,-28 28 2,28 0-4,-28 0 3,28 0-1,-28 0 2,28 28-5,0-28 4,0 28-2,-28 0 2,0-28-2,28 0 1,0 0 0,0 0 0,0 0 0,0 0 0,-28 0 0,28-28 0,0 28 0,0-28 0,-28 28 0,28 0 2,0-28-3,0 28 0,0-28 1,0 28 0,0-28 0,0 28 0,0-28 0,0 28 1,0-28-1,28 28 3,-28 0-3,0 0 2,0 0-4,0-28 2,0 56 1,28-56 1,0 56-4,-28-56 2,0 28 1,0 0-1,0 0-1,28 0 1,-28-28 0,0 56 3,0-56-3,0 28-3,0 0 4,28 0-1,-28 0-1,28-28 2,-28 56-1,0-27 0,0-1 0,28 28-1,-28-56 1,0 56 1,28-56-1,-28 28 0,28 0-1,-28 0 1,0 0 0,28-28 1,-28 28-1,0 0-1,0 0 2,0-28-2,0 28 2,28 0-1,0-28-1,-28 28 2,0 0-1,28 0 0,-28 0 0,28 0-1,0-28 2,0 0-2,-28 28 1,56-28 0,-56 28 0,0-28 0,28 28 1,-28 0 0,28-28-2,0 28 0,-28-28 1,28 0 2,0 28-4,0 0 4,-28-28-4,28 0 4,0 28-3,-28-28 0,28 0 2,0 28-2,0-28 1,-28 0 0,28 0 2,-28 0-4,28 0 2,0 0 2,0 0-2,0 0 0,0 0-1,28 0 0,-28 0 1,0 0 2,28 0-2,-28-28 0,0 28-2,28-28 2,-28 28 0,28 0 2,-28-28-2,0 28-2,28-28 2,-28 0 1,28 28-2,0-28 3,-28 0-4,28 28 2,-28 0 2,0 0-4,28-28 2,-28 0 0,0 28 0,0-28 0,0 0 0,0 0 0,0 28 0,-28-28 0,56 0 0,-28 28 0,-28-28 0,56 28 0,-28-28 0,28 0 2,-28 0-4,0 0 2,56 0 0,-56 28 0,0-28 0,28 28 0,-28-28 0,28 28 0,-28 0 2,0 0-4,28-28 3,-28 28-2,0-28 1,0 28 0,0 0 0,0 0 0,0 0 0,0-28 0,28 28 0,-28-28 0,28 0 0,0 28 0,-28 0 0,0 0 0,28 0 2,-56 0-4,28 0 2,-28 0 0,28 0 0,-28 0 0,28 0 0,0 0 4,-28 0 0,28 0 0,-28 0-4,28 0 0,0 0 4,0 0-2,0 0-4,0 0 2,28 0 0,-28 0 0,28 0 0,0 0 0,-28 0 2,0 0-3,0 0 0,28 0 1,-28 0 0,0 0 0,-28 0 0,28 0 0,-28 0 0,28 0 0,0 28 2,0-28-4,-28 0 2,28 0 4,0 0-4,0 0 0,0 0 0,0 0 0,-28 0 0,28 28 0,0-28 0,0 0 0,0 28 0,0-28 0,0 28 0,0-28 2,0 0-4,0 0 2,0 0 0,-28 28 0,28-28 0,-28 0 0,56 0 0,-28 28 4,0-28-4,0 0 4,-28 0-4,28 0 0,0 28 0,-28-28 0,28 0 0,28 28 0,-28-28 0,0 0 0,56 28 2,-28 0-4,0-28 2,0 0 0,28 28 2,-56-28-4,28 0 2,0 28 0,-28-28 0,0 0 0,0 0 0,56 0 0,-56 0 0,0 0 0,56 0 0,-56 0 0,28-28 0,-28 28 0,28 0 0,-56 0 0,28-28 0,0 28 0,-28 0 0,28 0 4,-28 0-4,0-56 4,28 56-4,0-28 2,-28 28-4,28-28 2,-28 0 2,28 28 0,0-28-2,0 0 0,-28 28 1,28-56 0,0 56-3,-28-28 2,28-29 0,0 57 0,-28-56 0,0 56 0,28-56 0,-28 56 0,28-28 0,-28-28 0,0 28 0,0-28 2,0 0-4,0 28 2,0-28 0,0 28 1,0-56-2,0 0 1,0 28 0,0 0 0,0 0 0,0 0 0,-28 28 0,28 0 0,-28-28 0,28 28 0,-28 0 2,0-28-4,0 56 2,0-56 2,0 28-4,0-28 2,0 56 0,0-28 0,28 28 0,-56-28 0,28 0 0,0 28 0,-28-56 0,0 28 2,0 28-2,0-28-2,0 0 2,0 0 0,-28 28 0,56-56 0,-28 28 0,-28 0 0,28-28 0,0 56 2,28-28-4,-56-28 2,56 56 0,-28-28 0,-28 0 0,28 0 0,0 28 0,0-56 2,0 28-4,0 28 2,0-28 0,-28-29 2,28 57-4,0 0 2,0-28 2,0 28-2,0-28-2,28 28 2,-28-28 0,28 28 0,0 0 0,-56-28 0,56 28 0,0-28 0,-28 28 0,28 0 0,0 0 0,0 0 0,-28 0 0,28 0 0,0 0 0,-28 0 0,28 0 0,-28 0 0,0 0 0,0 0 0,0 0 0,0 0 0,0 28 0,0-28 0,0 0 1,28 0-2,-28 0 1,28 0 0,0 0 0,-28 0 0,28 0 0,28 0 0,-56 0 0,28 0 2,0 0-4,-28 0 2,56 0 0,-28 0 0,0 28 0,0-28 0,0 0 0,0 28 2,0-28-4,0 0 2,0 28 0,-28-28 0,28 0 0,0 0 0,0 28 0,28-28 0,-56 28 0,28-28 0,0 0 0,28 0 0,-28 29 2,28-29-4,-28 0 2,28 0 0,0 28 0,-28-28 0,0 0 0,28 0 0,-28 0 0,28 0 0,-28 28 0,0-28 4,0 0-4,28 0 0,-56 0 0,56 28 0,-28 0 2,0-28-4,0 0 2,0 28 2,0-28-4,0 0 2,28 28 0,-28-28 0,0 28 0,28-28 4,-28 0 8,28 0-4,-28 0-8,0 28 4,0-28-4,28 0 0,-56 0 0,56 0 0,-28 0 0,0 28 0,0-28 2,0 28-3,28-28 0,-28 0 1,0 0 0,0 0 0,28 0 4,-28 0 6,0 0 12,28 0-22,0 28 0,-28-28 0,28 0 0,-28 28 1,28-28-2,-28 0 1,0 28 0,28-28 1,-28 0 2,0 0 1,0 0-4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05T11:45:23.4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4415">
    <iact:property name="dataType"/>
    <iact:actionData xml:id="d0">
      <inkml:trace xmlns:inkml="http://www.w3.org/2003/InkML" xml:id="stk0" contextRef="#ctx0" brushRef="#br0">20303 11122 0,'28'0'4,"-28"28"5,0-28-8,28 0 1,-28 0 6,28 0 0,0 0 0,-28 0 97,28 0-98,-28 0-3,28 28 0,-28-28 0,28 28 0,0-28 0,-28 0 0,28 0 0,0 0 0,0 0 0,-28 0 0,28 0 0,0 0 0,0 0 0,0 0 0,0 0 0,28 0 0,-28 0 0,0 0 0,0-28 0,-28 28 0,56 0 0,-56 0 0,28 0 1,-28 0 2,28 0-3,0 0 8,-28 0-4,28 0 0,-28 0 16,28 0-16,0-28-4,-28 28 0,28-28 0,0 28 0,0 0 0,-28 0 0,28 0 0,-28 0 0,56 0 0,-56 0 0,28 0 4,0 0 0,0 0-4,-28 0 4,28 0 0,-28 0 8,28 0-8,-28 0-4,28 0 0,0 0 4,-28 0-4,28 0 0,-28 0 0,28 0 0,0 0 8,-28 0-4,28 0 0,-28 0 0,56 0 0,-56 0-4,28 0 0,-28 0 0,28 0 0,0 0 0,0 0 1,0 0-2,-28 0 1,56 0 0,-56 0 0,28 0 0,0 0 0,0 0 4,0 0 0,0 0-4,-28 0 8,28 0-4,-28 0-4,28 0 12,0 0-8,-28 0-4,28 0 0,-28 0 0,28 0 0,-28 0 0,28 0 0,0 0 0,-28 0 0,28 0 4,-28 0-4,28 0 4,0 0 0,-28 0-4,28 0 8,-28 0-4,28 0-4,-28 0 4,28 0 0,0 0-4,-28 0 4,28 0-4,-28-28 8,28 28-4,0 0-4,-28 0 12,28-28-8,-28 28-4,28 0 0,-28 0 0,56 0 0,-56 0 0,28 0 4,0 0 0,0 0-4,-28 0 0,28 0 0,-28 0 0,28 0 0,0 0 4,-28 0 0,28 0 24</inkml:trace>
    </iact:actionData>
  </iact:action>
  <iact:action type="add" startTime="8921">
    <iact:property name="dataType"/>
    <iact:actionData xml:id="d1">
      <inkml:trace xmlns:inkml="http://www.w3.org/2003/InkML" xml:id="stk1" contextRef="#ctx0" brushRef="#br0">19855 15717 0,'0'0'20,"0"0"-12,28 0-4,-28 0 0,28 0 2,-28 0-4,28 0 2,0 0 0,-28 28 0,0-28 0,28 0 0,-28 0 0,28 0 0,-28 0 0,28 0 2,0 0-4,0 0 2,0 28 0,0-28 0,0 0 0,0 0 0,0 28 0,0-28 0,28 0 0,-28 0 2,0 28-4,28 0 2,-28-28 0,0 0 0,28 28 0,0-28 0,-28 28 0,56 0 0,-56-28 0,0 0 2,28 0-4,28 0 2,-28 0 0,0 0 0,28 0 0,-28 0 0,0 0 0,0 0 0,0 0 0,-28 0 1,28 0-2,-28 0 1,0 0 0,0 0 0,0 0 0,0 0 0,-28 0 0,28 0 0,0 0 5,0 0-6,0 0 1,0 0 0,0 0 0,0 0 0,0-28 0,28 0 0,-28 28 0,0 0 0,28 0 0,0 0 0,0 0 0,-28 0 0,0 0 0,0 0 0,0 0 0,0 0 0,0 0 0,-28 0 0,28 0 1,0 0-2,0 0 1,-28 0 0,28 0 0,-28 0 0,28 0 0,0 0 0,0 0 0,0 0 0,0 0 1,28 0 0,0 0-1,0 0-2,0 0 2,0 0 0,0 0 0,-28-28 0,28 0 0,-56 28 0,28 0 2,0 0-4,0 0 2,-28 0 0,28 0 4,-28 0 4,28 0-8,-28-28 2,28 28-4,0 0 2,-28 0 0,28 0 0,0-28 0,0 28 0,-28 0 0,56 0 0,-28 0 0,0 0 2,0 0-4,-28 0 2,28 0 1,-28 0 14,28 0-9,0 0 12,-28 0-14,28 0-4,0 0 4,0 0 0,-28 0-4,28 0 0,-28 0 4,28 0-4</inkml:trace>
    </iact:actionData>
  </iact:action>
  <iact:action type="add" startTime="12319">
    <iact:property name="dataType"/>
    <iact:actionData xml:id="d2">
      <inkml:trace xmlns:inkml="http://www.w3.org/2003/InkML" xml:id="stk2" contextRef="#ctx0" brushRef="#br0">14506 7788 0,'0'0'96,"0"0"-80,28 0-8,0 0-3,-28 0-2,28 0 1,28 0 0,-28 0 0,28 0 1,0 0-2,-28 0 1,0 0 0,28 0 0,0 0 0,-28 0 0,0 0 0,0 0 0,0 0 0,0 0 4,0 0 0,0 0-4,-28 0 0,28 0 0,0 0 0,0 0 4,-28 0-4,28 0 4,-28 0-4,56 0 0,-56 0 0,28 0 4,28 0-4,-28 0 0,0 28 0,28-28 0,-28 0 0,0 0 0,0 0 0,0 0 0,28 0 0,0 0 0,-28 0 0,0 0 0,28 0 0,-28 0 0,0 0 0,0 0 0,-28 0 0,28 0 0,0 28 0,-28-28 0,28 0 0,-28 0 0,28 0 4,-28 0-4,28 0 0,0 28 0,-28-28 0,28 0 0,0 0 0,0 0 0,-28 0 0,28 0 0,0 0 4,0 0-4,-28 0 0,28 0 0,0 0 4,0 0 0,-28 0 0,28 0 12,-28 0-12,28 0 4,0 0-4,-28 0-4,28 0 0,-28 0 0,28 0 0,-28 0 0,28 0 0,0 0 0,-28 0 0,28 0 4,-28 0-4,28 0 0,-28 0 0,28 0 0,0 0 2,-28 0 0,28 0-2,-28 0 12,28 0-8</inkml:trace>
    </iact:actionData>
  </iact:action>
  <iact:action type="add" startTime="16989">
    <iact:property name="dataType"/>
    <iact:actionData xml:id="d3">
      <inkml:trace xmlns:inkml="http://www.w3.org/2003/InkML" xml:id="stk3" contextRef="#ctx0" brushRef="#br0">3500 13868 0,'0'0'40,"0"0"-16,28 0-15,-28 0-6,28 0 13,-28 0-8,28 0-3,0 0 6,-28 0-3,28 0-4,-28 0 0,28 0 7,0 0-7,-28 0-3,28 0 7,-28 0-4,28 0 0,-28 0 0,56 0 4,-56 0-4,28 0 0,-28 0 1,56 0-2,-56 0 1,28-28 0,-28 28 1,28 0-2,0 0 5,-28 0-4,28 0 3,-28 0-6,28 0 3,0 0 4,0 0-4,-28 0 0,28 0 0,-28-28 1,56 28-1,-56 0 0,28 0 1,0 0-1,0 0-1,0 0 4,0 0 1,0 0-4,-28 0 0,56 0 4,-56 0 0,28 0-4,-28 0 0,56 0 5,-56 0-6,28 0 5,0 0-4,0 0 0,-28 0 0,28-28 0,0 28 0,0 0 0,0 0 0,0 0 0,0 0 0,0 0 1,0 0-1,0 0 1,-28 0-3,28 0 2,0-28 1,-28 28-2,28-28 1,-28 28 1,28 0-2,-28 0 2,56 0-2,-56 0 5,56 0-4,-56 0 0,28 0 0,0 0 4,0 0-8,0-28 5,0 28-1,0 0-1,28-29 1,-56 29 0,56 0 0,-56-28 0,28 28 2,0 0-4,0 0 4,-28 0-4,28 0 2,-28 0 0,28 0 1,0 0-1</inkml:trace>
    </iact:actionData>
  </iact:action>
  <iact:action type="add" startTime="18554">
    <iact:property name="dataType"/>
    <iact:actionData xml:id="d4">
      <inkml:trace xmlns:inkml="http://www.w3.org/2003/InkML" xml:id="stk4" contextRef="#ctx0" brushRef="#br0">6245 14876 0,'28'0'12,"0"0"-4,-28 28 9,28-28-13,0 28 3,0-28-3,-28 0 1,28 0-2,0 0 1,0 0 0,0 28 0,0-28 1,28 0-1,-28 28 0,0-28 0,28 0 2,-28 28-4,0-28 2,0 0-1,0 28 2,0-28-1,0 0 0,0 0 0,0 0 0,0 28 0,28-28 0,-28 0 0,0 0 0,28 0-1,0 0 1,-28 0 0,0 0 0,28 0 0,-56 0 0,28 0 3,0 0-3,0 0 0,-28 0-3,28 0 3,-28 0 0,28 0 3,0 0-6,0 0 7,-28 0-4,28 0 8,0 0-8,-28 0 0,28 0 0,-28 0 0,28 0 1,-28-28-2,28 28 1,0 0 3,-28 0-5,28 0 2,-28 0 0,28 0 0,0 0-1,-28 0 2,28 0 2,-28 0 1,28 0 3,-28 0-6,28 0 6,0 0-6,-28 0-1,28-28 5,0 28-5,0 0-1,-28 0 1,28 0 0,0 0 1,0 0-2,-28 0 1,28 0 1,0-28-2,0 28 2,-28 0-2,28 0 1,0 0 4,0 0-3,-28 0 2,28 0 6,-28 0-10,28 0 5,0 0-1,-28 0-1,28 0-3,-28 0 1,28 0 0,-28 0 1,28 0-2,0 0 2,0 0-1,-28 0-1,28 0 2,0-28-1,-28 28-1,28 0 2,-28 0-2,28 0 5,0 0-4,-28 0 0,28-28 0,-28 28 4,28 0-4,-28 0 4,28 0-2,0 0-3,-28 0 4,28 0-3,-28 0 4,28 0-4,0 0 11</inkml:trace>
    </iact:actionData>
  </iact:action>
  <iact:action type="add" startTime="19876">
    <iact:property name="dataType"/>
    <iact:actionData xml:id="d5">
      <inkml:trace xmlns:inkml="http://www.w3.org/2003/InkML" xml:id="stk5" contextRef="#ctx0" brushRef="#br0">9857 15913 0,'0'0'4,"28"0"3,0 0 41,-28 28-44,0-28 0,28 0 2,0 0 0,0 0-2,-28 0 1,28 0-1,-28 0 0,28 0-1,0 0 1,0 0 0,-28 0 0,28 0 0,0 0 1,-28 0-2,28 0 2,0 0-2,0 0 2,-28 0-1,28 0-1,-28 0 5,28 0-3,-28 0-2,28 0 7,0 0-6,-28 0-2,28 0 4,-28 0-4,0 0 2,28 0 2,-28 0-4,28 0 4,0 0-2,-28 0-2,28 0 2,-28 0 0,56 0 6,-56 0-8,28 0 6,0 0 2,0 0-6,-28 0-2,28 0 3,-28 0-2,28 0 3,0 0-2,0 0 0,-28 0 2,28 0 0,0 0-2,-28 0-2,0 0 2,28 0 2,0 0-2,0 0 4,-28 0-6,28 0 4,-28 0-4,28 0 4,0 0-2,0 0 0,0 0 0,-28 0 2,28 0 0,0 0-4,-28 0 2,28 0 2,-28 0-4,0 0 2,28 0 6,0 0 3,-28 0-4,28 0 1,-28 0-8,28 0 6,-28 0-4,28 0 5,0 0-5,-28 0-1,28 0 7,-28 0-8,28 0 6,0 0-4,-28 0 0,28 0 4,-28 0 0,28 0 0,-28 0 32,0 28-28,28-28-4,0 0-4,-28 0 8,28 0-4,-28 0 0,28 0 12,0 0 0,-28 28-8,28-28-4,-28 0 0,28 0 0,-28 0-4,28 0 12,0 0-8,-28 0 8,28 0 0,-28 0-8,28 0-4,0 0 4,-28 0 1,28 0-6,-28 0 9,28 0-2,-28 0 4,28 0-6,0 0 0,-28 0 12,28 0-11,-28 0 18</inkml:trace>
    </iact:actionData>
  </iact:action>
  <iact:action type="add" startTime="22349">
    <iact:property name="dataType"/>
    <iact:actionData xml:id="d6">
      <inkml:trace xmlns:inkml="http://www.w3.org/2003/InkML" xml:id="stk6" contextRef="#ctx0" brushRef="#br0">9773 7816 0,'0'0'83,"28"0"-76,-28 0-2,28 0 0,-28 0 2,28 0 5,-28 0 1,0 28-6,28-28-3,-28 0 4,28 0 24,-28 0-16,28 0-12,0 0 0,-28 0 1,28 0 0,0 0-3,0 0 2,0 0 0,0 0 0,0 0 2,-28 0-4,28 0 4,-28 0-4,28 0 2,0 0 0,-28 0 12,28 0-6,-28 0 12,28 0-13,-28 0-5,56 0 3,-56 0 1,28 0-4,-28 0 0,28 0 0,0 0 2,-28 0-4,28 0 9,0 0-3,0 0-6,-28 0 5,28 0 0,-28 0-2,28 0-1,0 0 7,-28 0-10,28 0 10,-28 0-6,28 0 2,-28 0-2,28 0 2,0 0-3,-28 0 5,28 0-1,-28 0-4,28 0 1,0 0 5,-28 0-9,28 0 6,-28 0-5,28 0 3,-28 0 1,28 0 2,0 0-3,-28 0 2,28 0-3,-28 0 0,0 0 0,28 0 0,-28 0 0,28 0 2,-28 0 0,28 0 4,-28 0-8,28-28 13,-28 28-10,28 0 0,0 0 6,-28 0-7,28 0 4,0 0 0,0 0-4,-28 0 4,28-28 0,-28 28 0,28 0 6,-28 0-7,28 0 4,0 0 2,-28 0-6,28 0-3,-28 0 8,28 0-4,0 0 4,-28 0-4,28 0-1,-28 0-6,28 0 3,-28 0 4,28 0 20,0 0-20,-28-28 52,28 28-40,-28 0-11,28 0 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05T11:45:23.4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7672">
    <iact:property name="dataType"/>
    <iact:actionData xml:id="d0">
      <inkml:trace xmlns:inkml="http://www.w3.org/2003/InkML" xml:id="stk0" contextRef="#ctx0" brushRef="#br0">1792 3278 0,'0'0'1,"-28"0"133,0 0-128,28 0 2,-56 0-7,0 28 2,0-28 13,0 28-15,0-28-1,0 0 0,-28 0 3,56 0 1,0 0-2,-28 28 2,56-28 0,-28 28 0,0-28 0,0 0 0,28 0 0,-28 0 5,28 28-1,0-28 15,-28 0-15,0 0-3,28 0-2,0 28 2,-28-28-1,28 28 0,-28-28 0,0 0 0,28 28-1,-28-28 1,28 0 1,-28 28-1,0 0 1,28-28-3,-28 28 4,28-28-4,0 28 4,-28-28-2,28 0-2,-28 28 2,0 0 6,28-28-8,-28 28 8,28-28-8,0 28 8,0-28-8,-28 28 4,28 0-2,-28-28 0,28 28 0,0-28-2,0 28 4,0 0-2,0 0 0,0 0 0,0 0-2,0-28 2,0 28 0,0 0 2,0 0-2,0-28-2,0 28 4,0 0-2,0 0 0,0 0 0,0-28-2,0 57 4,28-57-2,-28 28 0,0-28-2,28 28 2,-28 0 2,28 0-2,0-28 0,-28 56 0,28-56-2,-28 56 2,28-56 2,-28 28-2,28-28 0,-28 0-2,28 28 4,-28 0-4,0-28 2,28 0 0,0 0 0,-28 28 0,28-28 0,0 0 2,0 28-4,-28 0 2,28-28 4,-28 28-4,28-28 2,0 0-4,-28 28 2,28-28 0,0 0 0,28 0 0,-28 28 0,56 0 0,-56 0 0,0-28 0,0 0 0,-28 0 0,56 28 1,-56-28-2,28 0 1,0 0 0,0 0 0,-28 0 0,28 28 0,0-28 0,-28 0 0,28 0 0,-28 28 0,28-28 0,-28 0 0,28 0 2,0 0 0,-28 0-2,28 0 4,-28 0-4,28 0 4,-28 0 0,28 0-4,0 0 1,-28 0-2,28 0 1,-28 0 0,28 0 0,0 0 2,-28-28-4,28 28 2,28 0 0,-28-28 0,28 28 0,-56-28 0,56 28 0,-56-28 0,28 28 0,0-28 0,-28 0 0,28 28 2,0-28-4,-28 28 2,28 0 0,0-56 2,0 56-4,-28 0 2,28-28 0,-28 0 1,28 0-2,-28 28 1,0-56 0,28 28 0,-28 0 0,0-28 2,28 56-4,-28-28 2,0-28 0,0 56 0,28-57 0,-28 57 0,0-56 0,0 56 0,0-28 0,0 0 0,0 0 0,0 28 0,0-28 0,28 0 0,0 0 2,-28 28-4,0-28 2,0 28 1,0-28-1,0 0 3,0 28-3,0 0 0,0-28 0,-28 28 0,28-28 0,0 28 0,0-28 0,0 0 0,-28 0 0,28 28 0,0-56 2,-28 56-4,28-28 3,0 28-2,0-28 3,0 0-4,0 0 6,-28 28-4,0 0 0,28-56 0,-28 56 0,28-28 1,0 28-2,0-28 2,-28 0-1,0 28 0,28-28 0,0 28 2,-28-28-4,28 0 2,0 28 0,-28 0 0,28-28 4,0 28-4,0 0 0,-28 0 12,0 0-8,28-28 19,-56 0-22,56 28 0,-28 0-1,0 0 0,28 0-1,-28 0 2,0 0-2,28 0 1,-28 0 0,28 0 0,-28 0 1,0 0-1,0 0 0,28 0-1,-28 0 1,0 0 4,0 0 0,28 0-4,0 0 0,-28 28 4,0-28-1,28 0-2,-28 0 0,28 0 2,-28 0-3,28 0 0,-28 0 4,0 0-1,28 0-5,-28 28 5,28-28 1,-28 0-3,0 0 2,28 0 1,-28 0-4,28 0 4</inkml:trace>
    </iact:actionData>
  </iact:action>
  <iact:action type="add" startTime="9564">
    <iact:property name="dataType"/>
    <iact:actionData xml:id="d1">
      <inkml:trace xmlns:inkml="http://www.w3.org/2003/InkML" xml:id="stk1" contextRef="#ctx0" brushRef="#br0">1848 4679 0,'0'0'160,"-28"0"-155,0 0-1,0 0 0,-28 0-1,56 0 2,-28 0-2,0 0 1,28 0 1,-28 0-1,28 0 3,-28 0 40,0 0-46,0 0 8,28 0-5,-28 0 0,28 0-1,-28 28 6,0-28-5,28 0 0,-28 28 1,28 0-2,-28-28 2,0 28 0,28-28-4,-28 28 4,0 0-1,0 0 5,28-28-7,0 28 4,-28 0-2,28-28-2,0 28 4,-28-28-2,28 28 0,0-28-2,0 28 3,0 0-2,0-28 1,0 28 0,-28-28 2,28 28-2,0-28 2,0 28 0,0 0-2,0-28 2,-28 0 6,28 28-11,0-28 3,0 28-1,0 0 1,0-28 1,0 28 3,0-28-5,0 28 2,0-28-1,0 28 0,0 0-1,0-28 5,0 28 2,0-28-8,0 28 9,0 0-4,0-28-1,0 28 4,0-28-8,0 28 8,28-28-5,0 28 2,-28 0-5,0-28 2,28 28 2,-28-28-4,0 28 4,28 0-4,0-28 2,-28 28 1,56 0-2,-56 0 1,28-28 1,0 28-2,-28 0 1,28-28 0,0 28 1,0 0 5,-28 0-6,28 0-3,0-28 6,-28 0-6,28 0 4,-28 28-2,28-28 2,-28 0-2,56 28 1,-56-28 1,28 0-2,-28 0 1,56 0 1,-28 0-2,0 0 1,28 0 1,-28 0-2,0 0 1,28-28 1,-28 28-2,28-28 3,-28 28-4,28-28 2,0 28 1,0 0-2,-28-28 1,0 28 0,0-28 0,0 28 1,0-28-2,0 28 8,0-28-10,-28 0 7,28 28-4,-28-28 2,0 28-4,28 0 2,0-28 4,-28 0-4,0 28 0,0-28 3,0 28-6,28-28 3,-28 0 0,0 0 1,0 28-2,0-56 1,0 56 0,0-28 0,0-28 0,0 0 0,0 28 1,0 0-1,0-28-1,0 28 3,0-28-4,0 56 2,-28-28 2,28-28-2,-28 28 3,28 0-7,-28 0 3,28-28 3,-28 56-2,0-28 0,0 0 0,0 0-1,28-28 2,-28 28-1,0 0 0,28 0 0,-28 0 0,28 0 0,-28 0 0,0 0 0,28 28-2,-56-56 4,56 56-4,-28 0 5,28-28-4,0 28-1,-28-28 4,28 28-4,0-28 4,-28 28-2,28-28-1,-28 28 0,28-28 1,0 28 0,0-28 2,-28 28-2,28 0 26,-28 0-26,0 0 0,28 0 0,-28 0 1,28 0-1,-28 0 0,28 0 0,-28 0 6,0 0-5,28 28-4,-28-28 3,28 0 0,0 28 1,-56-28-1</inkml:trace>
    </iact:actionData>
  </iact:action>
  <iact:action type="add" startTime="11102">
    <iact:property name="dataType"/>
    <iact:actionData xml:id="d2">
      <inkml:trace xmlns:inkml="http://www.w3.org/2003/InkML" xml:id="stk2" contextRef="#ctx0" brushRef="#br0">1904 6080 0,'0'-29'107,"0"29"-102,0 0-2,-56-28 2,56 0-1,-28 28 0,0 0 0,0 0-1,0-28 1,0 28 0,28-28 0,-56 0 0,56 28 0,-28 0 0,28 0 0,-28-28 0,28 28 0,0 0 0,-28 0 0,0-28 4,28 28-4,-28 0 4,28 0 4,-28 0-8,0 0 4,28 0-3,-28 0-2,28 0 1,-28 0 0,28 0 0,-28 0 2,0 0-4,28 0 2,-28 0 0,0 0 2,0 0-4,0 0 2,28 28 0,-28-28 2,0 0-4,28 0 2,-28 0 0,0 28 0,0 0 0,28-28 3,-28 0-5,0 28 2,0-28 0,28 0-1,-28 28 1,28 0 1,0-28-1,-28 0-1,0 0 1,28 0 0,-28 28 0,28-28 4,0 29 0,0-29 4,0 28-8,-28-28 0,28 28 0,0-28 0,0 28 0,0-28 4,-28 28-4,28 0 1,0-28-2,0 28 1,0-28 0,0 28 2,0-28-4,0 28 2,0 28 0,0-28 0,56 56 0,-28-28 0,0 0 0,0 0 0,0-28 1,0 28-2,0-56 1,-28 28 1,56 28-1,-56-28 0,28 28 0,0-56 0,-28 56-1,28-56 1,-28 28 0,28-28 0,0 28 1,0 0-2,-28-28 1,28 28 0,0-28 0,-28 28 0,56-28 0,-56 28 1,28-28-2,-28 28 2,28-28-2,-28 28 2,28-28-2,0 28 1,0 0 1,0-28-1,28 28 0,-56 0-1,28-28 1,0 0 0,0 28 0,28 0 1,0-28-2,-28 0 2,28 0-2,0 0 1,0 0 0,-28 28 0,56-28 0,-56 0 0,28 0 1,-28 0-2,28 0 1,-28 0 0,0 0 1,0-28 0,0 0-3,0 28 2,0-28 0,28 0 0,-28 0 0,0 28 0,-28-28 1,28 0-2,0 0 1,-28 28 0,28-28 0,-28 28 0,0-28 0,28 0 0,-28 0 0,28 0 0,-28 0 0,0-28 0,0 28 0,0 0 0,0-28 0,0 28 0,0 0 0,0 0 0,0 0 0,0 0 0,0 0 0,0 0 2,0-28-4,0 56 2,0-28 0,0 28 0,0-56 0,0 56 0,0-28 0,0 0 0,0 0 0,0 0 0,0 0 0,0 0 0,0 0 0,-28 0 0,28 0 0,-28 28 0,28 0 0,-56-28 0,28 0 0,0 28 0,28-56 0,-28 28 0,0-1 0,0-27 0,0 28 0,0-28 0,28 56 0,-28-56 0,0 28 0,0 0 0,28 0 0,-28 28 0,0-28 0,-28 0 4,56 28 0,-56-28-4,56 28 0,-28-28 0,28 28 0,-28 0 0,28-28 2,-28 28-4,28 0 2,-28 0 0,28-28 0,-28 28 0,28 0 0,-28-28 2,0 28-4,28 0 6,-28 0 0,28 0 0,-28 0 0,28 0 20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05T11:45:23.4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7574">
    <iact:property name="dataType"/>
    <iact:actionData xml:id="d0">
      <inkml:trace xmlns:inkml="http://www.w3.org/2003/InkML" xml:id="stk0" contextRef="#ctx0" brushRef="#br0">9773 7032 0,'-28'0'83,"28"0"-75,0-28 24,0 28-7,-28-28-22,0 28 4,0-28-6,0 28 5,0-28-4,28 28 2,-28 0 0,28-28 0,-28 28 3,0-28-6,0 28 7,0-28-3,28 28-2,-28 0 1,28-28 0,0 28 0,-28 0 4,28 0 0,0-28-4,-28 28 4,0 0-4,28 0 4,0-28-2,-28 28 0,28 0-2,-28-28 4,0 28 22,28 0-16,-28 0-6,28 0-4,0-28 0,-28 28 0,28-28 0,-28 28 4,0 0-4,0 0 7,28 0-6,-56 0 1,56-28-4,0 28 2,-28 0 0,0 0 4,0 0-4,28 0 0,-28 0 0,28 0 4,-28 0-4,0 0 4,28 0-4,-28 0 0,0 0 4,0 0-4,28 0 0,-28 0 0,28 0 0,-28 0 0,28 0 4,-28 0-4,0 0 0,0 0 0,28 28 4,-28-28-3,0 28 22,28-28-19,-28 28 0,28-28-4,-28 28 4,0-28-4,28 0 4,0 28-4,0-28 4,0 28 0,-28-28 0,28 0 0,0 28-4,0-28 1,0 0-2,-28 0 1,28 28 8,0 0-8,0-28 4,0 28 0,0-28-7,-28 0 3,28 28 1,-28-28-3,28 28 2,0-28 0,0 28 1,0-28 2,0 28-3,0-28 4,0 28-3,0 0-1,0-28 0,0 28 3,-28-28-3,28 56 4,0-56-3,0 28-1,0-28 0,0 28 2,0 0 0,0-28 6,0 28-8,0-28 4,0 28 8,0-28-12,0 28 0,0 0 0,0-28 0,0 0 0,0 28 1,0-28-2,0 0 1,0 28 4,0-28 0,0 28-4,0-28 0,0 28 4,0-28 0,0 28-4,28-28 0,-28 28 0,28 0 0,-28-28 4,0 28 0,0-28-4,28 28 7,-28-28-6,0 28 1,0-28-4,28 0 5,-28 28-6,0-28 3,28 28 0,-28 0 1,28-28-2,-28 0 5,0 0-4,0 28 0,28-28 0,-28 28 0,28-28 0,-28 0 1,28 0-1,-28 28-1,28-28 5,-28 28-4,0-28 0,28 0 0,-28 28 5,28-28-2,-28 0-3,28 0 0,-28 28 0,0-28 0,28 0 0,-28 0 4,0 28-4,0-28 0,28 0 0,-28 28 3,0-28-6,28 0 7,0 0 3,-28 0-10,28 0 3,0 0 7,0 0-10,-28 0 3,28 29 1,-28-29-2,56 28 1,-56-28 0,28 0 1,-28 0-1,28 0-1,0 0 1,-28 0 0,28 0 0,-28 0 0,56 0 0,-56 0 1,28 0 0,-28 28 1,28-28-5,0 0 2,0 0 2,-28 0 2,28 0-3,0 0 0,-28 0 0,28 0 4,-28 0-4,28 28 0,-28-28 0,56 28 0,-56-28 0,28 0 0,-28 0 0,56 0 0,-56 0 0,56 0 2,-56 0-4,28 0 2,-28 0 0,28 0 4,-28 0 0,28 0 0,-28 0 0,0-28 0,28 28-4,-28 0 4,28 0-4,-28 0 0,0-28 0,28 28 2,0 0-4,-28-28 2,0 28 4,0-28-2,28 28-4,-28 0 2,0-29 8,28 29-4,-28-28-4,0 28 0,28-28 0,-28 0 0,28 28 0,-28-28 0,0 28 0,0-28 0,28 0 3,-28 28-6,0-28 3,28 28 0,-28-56 0,0 56 0,28-28 0,-28 0 0,0 0 0,0 0 0,0 28 4,0-28-4,0 0 0,0 28 0,0-28 0,0 28 0,0-28 0,0 28 0,0-28 0,0 0 0,0 28 4,0-28 0,0 28-3,0-28 2,0 0 1,0 28-4,0 0 4,0-28 0,0 28 0,0-28-4,0 28 0,0-28 0,0 0 4,-28 28 4,28 0 12,0-28-16,0 28 4,0 0-8,0-28 0,-28 28 3,28-28-6,0 28 3,-28 0 0,28 0 12,0-28 2,0 28-16,0 0 10,0-28-5,-28 28-3,28 0-3,0 0 4,0-28-2,-28 0 5,28 28-4,0 0 0,-28 0 0,28-28 20,0 28-16,0 0 24,-28 0-27,28-28-2,-28 28 1,28-28 4,0 28 4,-28 0-4,28 0-4,0-28 0,-28 28 0,0 0 4,28 0 0,-28 0 8,28-28-12,0 28 0,0 0 0,-28 0 20</inkml:trace>
    </iact:actionData>
  </iact:action>
  <iact:action type="add" startTime="11451">
    <iact:property name="dataType"/>
    <iact:actionData xml:id="d1">
      <inkml:trace xmlns:inkml="http://www.w3.org/2003/InkML" xml:id="stk1" contextRef="#ctx0" brushRef="#br0">9885 8209 0,'0'0'8,"28"0"16,-28 0-16,28 0-4,-28 0 0,28 0 5,0 0 66,-28 0-71,0 0 4,0 0-4,28 0 7,-28 0-10,28 0 3,-28 28 0,28-28 0,-28 28 3,0-28-2,28 0 3,-28 0 0,28 0-4,-28 28 0,0-28 8,0 28-4,0-28 16,28 0-16,0 0 0,-28 28-4,0-28 0,28 0 0,-28 28 0,0-28 0,28 28 3,0-28-6,-28 0 3,28 0 0,-28 28 0,28 0 0,0-28 4,-28 0-4,0 28 4,28-28-4,-28 0 0,0 0 0,0 28 0,28 0 0,-28 0 4,0-28-4,0 0 0,28 56 3,0-56-3,-28 28 1,28-28-1,-28 28 0,28 0 6,0 0-3,-28-28-4,0 0 1,0 28 6,0 0-4,28-28 4,-28 0-8,0 0 2,0 28 0,0-28 4,28 0-1,-28 28 5,0-28-11,0 28 5,28-28-2,-28 28 0,0-28-2,0 28 8,0-28-8,0 28 4,28 0-2,-28-28 2,0 28 0,0-28-4,0 28 4,0-28-4,28 0 4,-28 28-1,0 0-2,0-28-1,0 0 2,0 28 2,28-28-2,0 0 8,-28 28-4,0 0 0,0-28 2,0 28-2,0-28-7,0 28 5,0-28-4,28 28 1,-28 0 3,0-28-3,0 28 0,0-28 1,0 28 0,0 0 7,0-28-10,0 28 3,0-28 0,0 28 2,0-28-3,0 28 1,0 0-1,0-28 2,0 28 5,0-28-4,0 28 2,0 0 4,0-28-8,0 0 0,0 28 6,0-28 12,28 0 18,0 28-36,-28-28 0,0 0 0,28 28 0,-28 0 0,28-28 4,-28 0-4,0 28 3,28-28-6,0 0 3,-28 0 0,0 28 1,28-28-1,-28 28-1,28-28 9,-28 0-8,28 0 0,-28 28 7,28-28-3,-28 0-7,28 0 3,-28 28 0,0-28 0,0 0 0,28 0 0,0 28 8,-28-28-8,0 29 0,28-29 0,-28 0 0,28 0 1,0 28-1,-28-28-1,0 0 1,28 0 4,-28 28-7,28-28 2,-28 0 1,56 0 4,-56 28-4,0 0 0,28-28 0,-28 0 0,0 0 0,28 28 4,0-28 0,-28 0 0,0 0-4,28 0 0,-28 28 0,0 0 0,28-28 1,0 28 2,0-28-3,-28 28 3,28-28-3,0 28-3,0-28 3,-28 28 3,28-28-6,0 0 3,-28 28 0,28 0 0,0-28 0,0 0 0,-28 0 0,28 0 3,-28 0-6,0 28 3,28-28 1,0 0-2,-28 0 1,28 0 0,0 0 1,0 0-2,0 28 5,-28-28-4,28 0 0,0 0 1,-28 0-2,28 28 1,-28-28 0,28 0 1,0 0-2,0 0 5,-28 0-4,28 0 3,-28 0-6,0 0 3,0 28 3,28-28-6,0 0 7,-28 0 0,28 0 4,-28 0-4,28 0-4,0 0 4,-28 0-4,28 0 11,-28 0-10,0-28 31,29 28-25,-29 0-10,0-28 7,28 28-4,-28 0 0,28 0 0,-28-28 0,28 28 12,-28-28-12,28 28 11,-28-28-14,28 28 15,-28-28-8,0 28-4,28-28 1,-28 28 2,28-28 1,-28 28-8,0-28 5,28 28-2,0 0 1,-28-28 0,0 28 1,28 0-2,-28 0 5,0 0-4,28-28 4,0 0 0,-28 28-4,28 0 7,-28-28-10,0 28 3,0 0 0,28-28 11,-28 28-10,0 0 11,28 0-7,-28-28 7,0 0 127,28 28-132,-28-28-10,28-1 3,-28-27 0,0 0 1,0 28-2,0 0 1,-28-28 0,28 28 1,-28 0 0,0 0-1,28 28 0,0-56 0,0 56-2,0-28 2,0 0 0,0 0 0,-28 28 0,28 0 0,0-28 0,0 28 4,0-28-4,0 0 4,0 28-3,0-28-2,0 28 5,0-28-4,0 0 0,-28 28 0,28-28 0,0 28 1,0-28-2,0 28 1,0-28 2,0 0 3,0 28-8,0-28 3,0 28 4,0-28 0,0 0 8,0 28-8,0-28 4,0 28 4,0-28-8,0 28-4,-28 0 4</inkml:trace>
    </iact:actionData>
  </iact:action>
  <iact:action type="add" startTime="14413">
    <iact:property name="dataType"/>
    <iact:actionData xml:id="d2">
      <inkml:trace xmlns:inkml="http://www.w3.org/2003/InkML" xml:id="stk2" contextRef="#ctx0" brushRef="#br0">9745 7985 0,'0'0'4,"0"28"0,0 0 3,28 0-6,-28-28 3,0 56 0,0-56 0,0 28 0,0 0 0,28 0 0,-28 0 1,28 0-2,0 28 3,-28-28-4,0 0 2,0-28 0,28 28 0,-28 0 0,0 0 0,0 28 0,28-28 0,-28 0 0,0 28 0,0-28 0,0 0 0,0 0 0,0 0 0,0 28 0,0 0 0,0-28 0,0 0 0,0 0 3,0 0-6,0 28 3,0 0 1,0-28-2,-28 0 1,28 28 0,-56-28 0,28 0 0,0 0 1,28 56-2,-28-56 1,28 28 0,0 0 0,-28-28 0,0 0 0,28 28 0,0-56 0,-28 56 1,0-28-2,0 0 1,28 0 0,-28 0 0,28 0 0,-28-28 0,0 28 1,28 0-2,0-28 1,0 29 0,-28-29 0,28 28 0,0-28 0,0 0 4,-28 28-4,28 0 0,0-28 0,0 0 0,-28 28 0,0-28 4,28 28-4,-28-28 0,28 28 0,-28-28 0,0 28 0,28-28 0,-28 28 0,0-28 0,0 28 0,28-28 0,0 28 0,-28-28 2,28 28-4,0 0 3,-28-28-2,28 28 5,-28-28-4,28 28 0,0 0 0,-28-28 0,28 28 0,0-28 0,0 28 2,0 0-4,-28-28 2,28 28 0,0-28 0,0 28 0,0 0 0,0 0 4,0 0-8,0 0 4,0 0 2,0 0-4,0 0 2,0 0 0,0 28 0,0-28 0,0 28 0,0-28 0,0 0 0,0 0 0,0 0 0,0 0 0,0 0 0,0 0 4,0 0-4,0 0 0,0-28 0,28 28 0,-28 0 0,0 0 0,0 0 0,28 0 4,-28 0-4,0-28 0,0 28 2,28 0-4,-28-28 2,28 28 0,-28-28 0,0 28 0,0 0 0,0-28 0,0 28 0,0-28 0,0 28 0,0-28 0,0 28 0,0 0 1,28-28-2,-28 28 1,0-28 0,0 0 0,0 28 1,0 0 2,0-28-3,0 28 5,0-28 6,0 28-7,0-28 0,0 28 8,0 0-12,0-28 0,0 28 1,0-28-2,28 28 5,-28 0-4,0-28 0,0 29 0,0-29 0,0 28 0,0-28 0,0 28 0,0 0 0,0-28 1,0 28-1,0-28 3,0 28 1,0 0 3,0-28-6,0 28 15,0-28 0,0 28-12,28-28 0,-28 28 0,28-28-2,-28 28-4,0-28 6,28 28 0,-28-28-4,28 0 4,0 28 0,-28 0-4,28-28 0,-28 0 0,28 0 0,-28 0 4,28 0-4,0 0 3,-28 0-6,28 0 3,0 0 4,0 0-2,0 28 0,0-28 2,-28 0 60</inkml:trace>
    </iact:actionData>
  </iact:action>
  <iact:action type="add" startTime="16526">
    <iact:property name="dataType"/>
    <iact:actionData xml:id="d3">
      <inkml:trace xmlns:inkml="http://www.w3.org/2003/InkML" xml:id="stk3" contextRef="#ctx0" brushRef="#br0">13162 7900 0,'28'-28'4,"0"28"0,0-28 0,-28 28 0,28 0 0,0 0 0,0 0 7,-28 0-10,28 0 3,0 0 8,-28 0-4,28 0-4,-28-28 0,0 28 0,28 0 2,-28-28-4,28 28 2,0 0 0,-28-28 0,28 28 0,0 0 0,-28-28 0,28 0 0,0 28 0,0-28 0,0 0 0,0 28 0,0-28 2,0 28-1,0 0-4,0 0 3,0-28 0,-28 28 1,28 0 4,-28 0-7,28 0 2,0 0 0,-28 0 0,28 0 3,-28-28-6,28 0 3,0 28 0,-28 0 0,28 0 0,-28-28 0,28 28 0,0-28 0,28 0 1,-28 28 1,0-28-5,28 0 3,0 0 0,-28 28 0,0-28 0,0 0 0,0 28 0,0-28 1,0 28 0,-28-28-2,28 0 1,-28 28-1,28 0 1,0 0 0,0-28 0,-28 28 0,28-28 1,0 0-1,0 28-1,-28-28 2,28 28-2,0-28 1,0 0 0,0 28 0,0-28 1,0 28-2,0-28 1,0 0 0,0 28 1,-28 0-2,28-28 3,-28 28-4,28-28 3,-28 28-2,28-28 1,0 28 0,0-28 0,-28 28 0,28-28 0,0 0 0,0 28 4,-28-28-4,28 28 0,-28 0 0,28 0 0,-28-28 1,28 0-2,0 28 1,-28 0 0,28-28 0,-28 28 0,28 0 0,-28-28 0,28 28 0,-28 0 0,28-28 0,0 28 0,-28-28 0,28 28 0,-28 0 0,28-28 0,-28 28 0,28 0 1,-28-28-2,28 0 2,0 28 0,-28-28-1,0 0 0,28 0-2,-28 28 2,0-28 2,0 28-4,28-28 4,0 28-2,-28 0 2,0-28 0,28 0 0,-28 28-2,0 0 0,28-28 0,-28 28 0,0-28 0,28 0 0,-28 28 0,28-28 6,-28 28-8,0 0 2,28 0 2,-28-28-2,0 28-2,0 0 2,28-28 2,0 28-2,-28-28 0,0 28-2,0-28 2,0 28 0,28-28 2,-28 28-4,0-29 4,28 29-4,-28-28 2,0 28 0,28-28 2,0 0 0,-28 28-2,0 0 0,0-28 0,28 28 0,-28-28 2,0 28-4,0 0 2,28-28 0,-28 0 0,28 28 6,-28-28-8,28 28 2,-28 0 0,28-28 4,-28 0-4,28 28 0,0-28 0,-28 28 0,28-28 2,-28 28-4,28 0 3,0-28 0,-28 0-3,28 28 2,0-28 0,0 28 4,-28 0-4,28 0 0,-28 0 0,0-28 0,28 0 0,0 28 0,-28 0 0,28-28 0,-28 28 0,28 0 0,-28 0 0,0-28 0,56 28 0,-56-28 0,0 28 0,28 0 0,-28-28 0,28 28 0,0-28 1,-28 28-2,28 0 1,-28-28 0,0 0 0,28 28 2,0 0-4,-28 0 2,28-28 0,-28 28 0,28 0 0,-28-28 0,28 0 0,0 28 0,-28 0 0,0 0 0,28 0 0,-28-28 2,28 28 0,0 0 6,-28-28-8,0 28 0,28 0 1,-28-28 0,0 28 1,0-28-2,28 28 0,-28 0 0,0-28 4,0 28 0,28 0-4,-28-28 0,28 28 0,-28-28 15,0 28 10</inkml:trace>
    </iact:actionData>
  </iact:action>
  <iact:action type="add" startTime="18336">
    <iact:property name="dataType"/>
    <iact:actionData xml:id="d4">
      <inkml:trace xmlns:inkml="http://www.w3.org/2003/InkML" xml:id="stk4" contextRef="#ctx0" brushRef="#br0">14870 7312 0,'0'0'39,"28"0"-27,-28 0-8,0 0 0,28 0 0,-28 56 0,28-56 0,0 28 3,-28-28-6,28 28 3,-28-28 0,28 28 3,-28-28-6,28 28 3,0-28 0,-28 28 0,28 0 1,-28-28-2,0 28 2,28 0-1,0 0 0,-28 0 0,0-28-1,28 28 3,-28 0-3,0-28 0,0 28 2,0-28-2,0 0 1,28 28 1,-28 0-1,0-28-1,0 28 2,28-28-1,-28 28 0,0-28-1,0 28 2,0 0-1,0-28-1,0 28 2,0-28-2,0 28 1,28 1 5,-28-29-6,0 28 2,0-28-2,0 0 1,0 28 2,0-28-4,0 28 2,0 0 2,0-28-4,0 28 2,0-28 0,0 28 0,0 0 5,28 0-5,-28-28-1,0 0 1,0 28 1,0-28-2,0 28 2,28 0-1,-28-28-1,0 28 2,28-28-1,-28 28 5,28 0-5,-28-28-2,0 28 8,28-28-7,-28 28 0,28-28 2,-28 0-2,0 0 1,28 28 4,-28-28-4,0 28 0,28-28 2,-28 0-4,0 0 2,0 28 1,28-28 0,-28 0 1,28 0-2,-28 28 0,0-28 0,28 0 0,-28 28 0,0-28 0,28 0 0,0 28 4,-28-28 0,28 0-4,-28 0 4,28 28 1,-28-28-6,28 0 2,-28 28-2,28-28 1,-28 28 0,28-28 0,-28 0 0,56 0 0,-56 28 0,28 0 4,0-28-4,-28 0 0,28 28 2,-28-28-4,28 0 2,0 28 0,-28-28 0,28 28 0,-28-28 0,28 28 0,-28-28 0,28 0 0,0 0 0,0 0 2,-28 28-4,0-28 2,28 0 0,0 28 0,-28-28 0,28 28 0,-28-28 0,28 0 1,-28 0-2,56 28 1,-56-28 0,28 0 0,0 0 0,0 0 0,-28 0 0,56 0 0,-56 0 0,28 0 4,0 0-4,0 0 6,0 0-4,-28 0-2,28 0 0,0 0 0,-28 0 4,28 0-2,0 0 0,0 0-2,-28 0 0,0 0 4,-28 0-4,28 0 0,28 0 0,0 0 2,-28 0-4,28 0 2,0 0 0,-28 0 0,28 0 1,-28 0-2,28 0 3,0 0-3,-28 0 0,28 0 1,-28 28 0,28-28 8,-28 28-4,28-28-4,0 0 0,-28 28 0,0-28 0,28 0 17,-28 0-18,0 0 1,0 28 2,28-28-4,0 0 18,-28 28-12,28-28-2,-28 28-4,0-28 6,28 0 0,-28 0 0,0 0 0,28 28 6,-28-28-12,28 0 2,-28 28 0,0-28 4,0 28 8,28-28-12,-28 0 0,0 0 0,28 0 2,-28 28 4,28-28-4,-28 0 0,28 0-2,-28 28 4,28-28 0,-28 0 0,28 0 16,0 0-16,-28 28 36,0 0-36,0-28 4,0 0 16</inkml:trace>
    </iact:actionData>
  </iact:action>
  <iact:action type="add" startTime="19783">
    <iact:property name="dataType"/>
    <iact:actionData xml:id="d5">
      <inkml:trace xmlns:inkml="http://www.w3.org/2003/InkML" xml:id="stk5" contextRef="#ctx0" brushRef="#br0">17362 9441 0,'0'0'73,"0"0"-69,0 56 0,-28-56 0,28 0 0,0 28 0,0-28 0,0 28 6,-28-28-8,28 28 2,0-28 0,-28 28 0,28-28 1,0 28-2,-28-28 3,28 0-4,-28 0 4,28 28-4,0 0 5,0-28-2,-28 0 4,28 28-6,-28-28 8,0 0-6,28 0-1,0 28 0,-28-28 8,28 0-8,0 0 0,-28 28 2,28 0 3,-28-28-8,0 0 3,28 0 0,0 28 5,-28-28-8,28 0 1,-28 28 5,0 1-6,28-29 3,-28 0 0,28 28 3,-28-28-6,0 0 3,28 28 0,-28-28 0,28 0 0,-28 28 0,28-28 0,-28 28 2,0-28-4,28 0 3,-28 28-2,28-28 1,-28 0 3,0 28-5,28 0 1,-28-28 1,0 28 2,0-28-4,28 0 2,-28 56 0,-28-56 0,28 0 0,-28 56 0,28-56 0,0 28 0,0 0 0,0-28 0,-28 28 1,56-28-1,-28 28-1,0-28 1,0 28 0,0-28 1,0 28-2,28-28 1,-28 0 0,0 28 4,0-28-1,28 28-2,-28-28-1,28 0 4,-28 0 3,28 0-6,-28 0 3,0 0-4,28 0 4,-28 28 0,28-28-4,-28 0 4,0 0-4,28 0 0,-28 0 0,28 0 0,-28 0 3,28 0-5,-56 0 1,56-28 1,-28 28 0,28 0 0,0-28 2,-56 28-4,56-28 2,-28 28 0,28 0 0,-28-28 1,0 0 2,28 28-3,0 0 0,-28 0 4,28-28-4,0 28 4,-28-28 3,0 28-10,28 0 7,0-28-1,-28 28-6,28 0 3,-28-28 0,28 28 1,-28 0-1,0 0 11,28 0-3,-28 0-4,28 0-4,-28 0 4,0 0-4,28 0 0,-28 0 0,28 0 0,-28 0 4,28 0 0,-28 0 0,0 0-4,28 0 4,-28 0 4,28 0-8,-28 0 4,0 0 0,28 0-4,-28 0 4,28 0 8,-28 0-4,28 0-4,-28 0 0,0 0-4,28 0 4,0 0 4,-28 0-8,28 0 0,-28 28 4,0-28 12,28 0-16,-28 0 4,28 28 0,0-28 24,0 0-16,-28 0-9,28 28-6,0-28 7,-28 0-1,0 28 1,28-28-7,-28 28 3,28-28 4,0 0-4,-28 0 0,0 28 0,28-28 0,0 0 1,-28 0 3,28 0-7,0 28 2,-28-28 1,28 0 0,-28 28 6,0-28-9,28 28 10</inkml:trace>
    </iact:actionData>
  </iact:action>
  <iact:action type="add" startTime="22194">
    <iact:property name="dataType"/>
    <iact:actionData xml:id="d6">
      <inkml:trace xmlns:inkml="http://www.w3.org/2003/InkML" xml:id="stk6" contextRef="#ctx0" brushRef="#br0">12490 6752 0,'0'0'35,"28"0"-31,-28 0 0,28 0 1,0 0-2,0 0 1,-28 0 0,28 28 0,-28-28 8,28 0-4,0 0 0,-28 0 0,28 0 0,-28 0-4,28 0 4,0 0-4,0 28 0,0-28 0,-28 0 0,56 0 0,-56 0 0,56 0 0,-28 28 0,0-28 2,28 28-4,-56-28 2,56 0 0,-56 0 0,28 0 0,0 0 0,0 0 0,0 0 0,-28 0 4,56 0-2,-28 0 0,-28 0-2,28 0 4,0 0-4,-28 0 0,28 0 4,0 0 0,0 0-3,-28 0-2,28 0 1,0 0 0,0 0 0,0 0 0,-28 0 0,28 0 1,0 0-1,-28 0-1,28 0 3,0 0-4,0 0 6,0 0 2,-28 0-8,28 0 4,0 0 1,-28-28-2,28 28-1,-28 0-2,28-28 8,0 28-6,-28 0-2,0 0 2,28 0 0,-28 0 0,28 0 2,-28 0-4,28 0 12,0 0-6,-28 0-6,28 0 12,-28 0-12,28-28 2,0 28 0,0 0 2,-28 0-4,28 0 4,-28 0-4,28 0 2,0 0 2,-28 0-4,28 0 6,-28 0-4,28 0 16,0 0-10,-28 0-8,28 0 4,-28 0 0,28 0 0,-28 0 0,28 0-2,-28 0 0,28 0 2,-28-28-2,28 28 2,-28 0-2</inkml:trace>
    </iact:actionData>
  </iact:action>
  <iact:action type="add" startTime="24138">
    <iact:property name="dataType"/>
    <iact:actionData xml:id="d7">
      <inkml:trace xmlns:inkml="http://www.w3.org/2003/InkML" xml:id="stk7" contextRef="#ctx0" brushRef="#br0">16718 10282 0,'0'0'4,"28"0"34,0 0 20,-28 0-50,28 0 12,-28 0-16,56 0 0,-56 28 0,28 0 0,0-28 0,0 28 0,-28-28 0,28 0 0,0 28 0,0-28 0,0 28 0,0-28 0,-28 0 0,28 0 0,-28 0 0,0 28 0,56-28 0,-56 0 0,28 0 0,-28 0 0,28 0 0,0 0 0,0 0 1,-28 28-2,28-28 1,-28 28 0,56-28 0,-56 0 0,28 0 0,-28 0 0,28 0 0,0 28 0,-28-28 0,0 0 0,28 0 0,-28 0 0,28 28 7,-28-28-10,28 0 4,0 28-1,-28-28-1,28 0 1,-28 0 4,28 0-2,0 0-4,0 28 9,-28-28-10,28 0 7,0 0-4,-28 0 4,28 0 3,-28 0-7,28 0 1,-28 0-1,56 0 4,-56 0 0,28 0-2,-28 0-4,28 0 8,0 0-8,-28 0 6,28 0-3,-28 0-2,0 0 5,28 0-2,-28 28-4,28-28 5,-28 0-2,28 0 3,-28 0-4,28 0 2,-28 0 0,28 0 6,0 0-11,-28 0 6,28 0-3,-28 0 0,28 0 0,-28 0 0,28 0 4,0 0 0,-28 0-4,28 0 6,-28 0-8,28 0 2,0 0 0,-28 0 4,28 0-4,-28 0 4,28 0-4,0 0 4,0 0 0,-28 0-4,28 0 8,-28 0-8,56 0 5,-56 0-2,28 0-3,0 0 0,-28 0 4,28 0-4,-28 0 0,28 0 1,0 0-2,0 0 1,-28 0 4,28 0-2,-28 0-4,29 0 6,-1 0 0,-28 0-4,28 0 0,-28 28 0,28-28 0,-28 28 0,0-28 4,28 0 0,0 0-2,-28 0 0,28 0 2,-28 0-4,0 0 0,28 0 4,-28 28-7,28-28 2,-28 0 1,28 0 4,-28 0 0,28 0-2,-28 0 0,0 0-2,28 0 4,0 0 8,-28 0-8,28 0 4,-28 0 15,28 0-22,-28 28 23,28-28-22,-28 0-3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05T12:20:33.871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33762">
    <iact:property name="dataType"/>
    <iact:actionData xml:id="d0">
      <inkml:trace xmlns:inkml="http://www.w3.org/2003/InkML" xml:id="stk0" contextRef="#ctx0" brushRef="#br0">23551 15100 0,'-28'28'270,"0"-28"-268,28 0 2,0 0 0,0 28 9,-28-28-1,28 0-5,0 28 74,0-28-74,-28 0-3,28 0 0,-28 0 0,0 0 0,28 0 0,-28 0 0,28 0 1,-28 0-2,0 0 5,28 0 4,0 28 72,-28-28-79,28 0-2,-28 28 1,0-28 2,28 0-3,-28 28 0,28 0 1,-28-28 1,28 0 3,-28 0-4,28 28 0,0-28 0,-28 0 28,28 28-15,-28-28-8,28 28 5,0-28-6,0 28 4,-28-28-8,0 0 0,28 28 0,0-28 1,0 28-2,0 0 1,-28-28 0,28 28 0,0-28 0,0 28 2,-28 0-4,28-28 18,0 29-12,0-29 0,0 28 4,0 0-7,0-28 2,0 28 1,0-28 0,0 28-3,0-28 2,0 28 1,0 0 0,0-28 4,0 28-4,0-28-4,28 28 0,-28-28 0,0 28 0,28-28 0,0 28 0,-28-28 0,28 0 6,-28 28-8,0-28 2,28 0 1,-28 28-2,0-28 5,28 0 1,0 0-6,-28 28 5,28-28-4,-28 0 1,0 28-2,28-28 1,0 0 0,-28 0 0,28 0 0,-28 28 0,28-28 0,-28 28 0,28-28 2,0 0 0,0 0-2,-28 0 0,28 0 0,0 0 1,-28 0-1,28 0 0,0 0-1,0 0 1,-28 0 0,28 0 1,0 0-2,0 0 1,28 0 0,-56 0 0,28 0 0,0 0 0,0 0 0,0 0 0,-28 0 0,56 0 0,-56 0 0,28 0 0,-28 0 0,28 0 4,-28-28-4,0 28 4,28 0 4,-28-28-6,0 28-4,28 0 6,-28 0-4,0-28 4,0 28-3,28 0 4,-28 0-7,28-28 6,0 0 2,-28 28-8,0-28 7,0 28-2,0-28-3,0 0 8,0 28-4,28-28-4,-28 28 4,0-28-4,0 28 9,0-28-2,0 0-3,0 28-4,0-28 0,0 28 0,0-28 7,0 0-10,0 28 7,0-28-4,0 28 8,0 0-8,0-29 5,0 29-6,0-28 5,0 0-4,0 28 4,-28-28 4,0 28-4,28-28-4,0 0 4,0 28 0,-28 0-4,28-28 2,0 28-4,-28 0 14,28 0-7,0-28 0,0 28-7,0 0 2,-28 0 1,28-28-2,0 0 1,-28 28 0,28-28 5,-28 28-2,28 0 1,-28-28-4,0 0 4,28 28-4,0 0 0,-28 0 0,28 0 0,-28 0 0,28-28 0,0 28 0,-28 0 1,28-28-1,-28 28-1,28 0 2,-28 0 3,28 0 143,0-28-147,-28 28 1,0-28-1,28 28-1,-28-28 1,28 28 0,-28 0 0,0 0 0,28 0 0,-28 0 9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05T12:50:20.040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act:action type="add" startTime="16396">
    <iact:property name="dataType"/>
    <iact:actionData xml:id="d0">
      <inkml:trace xmlns:inkml="http://www.w3.org/2003/InkML" xml:id="stk0" contextRef="#ctx0" brushRef="#br0">21143 7872 0,'0'0'104,"-28"0"-98,28 0-4,-28 0 2,-28 0 7,56 0-10,-56 0 3,56 0 0,-28 0 0,0 0 2,0 28-1,-28-28-2,28 0-1,0 0 2,-28 0 0,28 28 1,0 0-2,0-28 1,0 0 0,0 0 2,28 29-4,-28-29 2,0 0 1,28 28-2,0-28 2,-28 0 3,28 28-5,-28-28 1,28 0 0,0 28 1,-56-28-1,56 0-1,-28 28 1,28 0 0,0-28 0,-28 0 0,0 28 0,0-28 1,0 0-2,-28 56 2,28-28-2,0-28 2,0 28-2,0-28 2,0 0-2,28 28 1,-56 0 0,56-28 0,-28 0 0,0 0 0,28 0 1,-28 28-2,0-28 1,0 28 1,28 0 1,-28-28-5,0 0 4,0 28-1,0-28-1,0 28 1,0-28 0,28 0 0,-28 28 0,28-28 0,-28 0 2,0 0-2,28 28 0,-28-28 0,28 0-2,-28 0 8,0 0-2,28 0-2,0 0-2,-28 0 2,28 28-2,0-28 2,-28 0 0,0 0-2,0 0-2,0 28 4,0-28-2,-28 0-2,28 0 4,0 28-4,-28-28 4,0 28-2,28-28 0,-28 0 0,28 28 0,0-28-2,-28 28 4,28 0-2,0-28-2,-28 0 4,28 0-2,0 0 0,-28 0 0,27 28 0,1 0-2,-28-28 4,56 0-4,-56 0 4,28 0-2,0 0 0,0 28 0,0-28 0,-28 28 0,28-28 0,28 28-2,-56-28 4,56 28-2,-56 0 0,56-28-2,-28 0 4,0 28-2,0-28 0,0 28 0,28 0 0,-28-28-2,0 0 4,0 0-2,0 0 0,0 28 0,28-28-2,-56 28 4,56-28-4,-56 0 2,28 0 2,0 0-4,-28 28 2,28 0 2,0-28-4,-28 0 2,56 28 0,-56 0 2,56-28-4,-28 0 2,-28 28 0,28-28 0,-28 28 0,56-28 0,-28 28 0,0-28 0,0 28 0,0 0 0,0-28 0,0 0 1,0 28-2,28-28 1,-56 28 0,56 0 0,-56 0 2,56-28-4,-56 28 2,56-28 0,-56 28 2,56 0-4,-28-28 2,28 0 0,-28 0 2,0 28-4,0-28 2,28 28 0,-28-28 0,0 28 0,0-28 0,28 28 0,-56-28 0,56 28 0,-56 0 0,56-28 0,-28 28 1,-28 0-2,28-28 1,-28 28 0,56 0 0,-28-28 0,-28 56 0,28-56 0,-28 28 2,28 1-4,-28-1 5,28-28-6,0 0 4,-28 28 0,56-28-3,-28 0 2,-28 28 0,28-28 0,0 0 0,-28 28 0,56-28 0,-56 28 0,56-28 0,-28 0 2,0 0-4,28 0 3,-28 0-2,28 0 1,-56 28 2,56-28-4,-28 0 2,28 0 0,-56 28 0,56-28 0,-28 0 0,0 0 0,0 0 0,28 28 0,-28-28 0,0 0 0,0 0 0,0 0 0,0 0 2,0 0-2,0 28-2,0-28 2,28 0 0,-28 0 0,-28 28 0,28-28 0,0 0 1,0 28-2,0-28 1,0 0 0,0 0 0,0 0 0,0 28 0,0-28 0,0 28 0,0-28 0,0 0 0,0 0 0,28 0 0,-56 0 0,28 28 0,0-28 0,0 0 0,0 0 0,-28 28 2,56-28-4,-28 0 2,0 28 2,0-28-4,-28 0 4,28 28-4,0-28 3,-28 0-2,56 28 1,-56-28 0,56 0 0,-28 28 0,0-28 0,0 0 0,0 0 0,28 0 0,-28 28 0,0-28 4,28 0-4,-28 28 0,28-28 4,-28 28-2,28-28-4,-28 0 2,0 0 0,-28 28 3,28-28-6,0 28 3,0-28 0,0 0 1,0 0-2,28 0 1,-28 28 0,0 0 2,28-28-4,0 0 2,-28 0 0,28 28 2</inkml:trace>
    </iact:actionData>
  </iact:action>
  <iact:action type="add" startTime="19329">
    <iact:property name="dataType"/>
    <iact:actionData xml:id="d1">
      <inkml:trace xmlns:inkml="http://www.w3.org/2003/InkML" xml:id="stk1" contextRef="#ctx0" brushRef="#br0">9045 8573 0</inkml:trace>
    </iact:actionData>
  </iact:action>
  <iact:action type="add" startTime="19946">
    <iact:property name="dataType"/>
    <iact:actionData xml:id="d2">
      <inkml:trace xmlns:inkml="http://www.w3.org/2003/InkML" xml:id="stk2" contextRef="#ctx0" brushRef="#br0">6805 9441 0</inkml:trace>
    </iact:actionData>
  </iact:action>
  <iact:action type="add" startTime="20926">
    <iact:property name="dataType"/>
    <iact:actionData xml:id="d3">
      <inkml:trace xmlns:inkml="http://www.w3.org/2003/InkML" xml:id="stk3" contextRef="#ctx0" brushRef="#br0">9045 13756 0</inkml:trace>
    </iact:actionData>
  </iact:action>
  <iact:action type="add" startTime="22463">
    <iact:property name="dataType"/>
    <iact:actionData xml:id="d4">
      <inkml:trace xmlns:inkml="http://www.w3.org/2003/InkML" xml:id="stk4" contextRef="#ctx0" brushRef="#br0">10697 8741 0,'0'0'100,"0"0"-96,0 0 0,0 0 1,0 28 10,0-28-11,0 56 4,0-56-4,0 28 2,28 0-4,-28 0 2,28 0 0,-28 0 0,0 0 0,0-28 0,28 56 0,-28-56 0,0 28 0,0-28 0,0 28 0,0 0 1,0-28-2,28 28 1,-28-28 0,0 56 0,0-56 4,0 28-4,0 0 4,0 0-4,28-28 0,-28 0 0,0 28 0,0-28 4,0 0-4,0 28 2,28 0-4,-28 0 6,28-28-4,-28 28 0,0 0 0,0 0 0,0-28 0,0 28 0,0 0 0,28-28 0,-28 28 0,0-28 0,0 28 0,0-28 4,0 28 0,0 0-4,0-28 4,0 0-4,28 28 4,-28-28-4,0 0 0,0 56 0,28-56 4,-28 28-4,28 0 0,-28 0 0,0-28 4,0 28-4,0 1 5,0-1-2,0-28-3,0 28 0,0-28 0,0 28 4,0-28-4,0 28 4,0 0 0,28-28-2,-28 28 0,0-28-2,0 28 0,28 0 0,-28-28 0,0 28 0,0 0 4,0 0-4,28-28 0,-28 28 4,0-28-4,28 28 4,-28-28-4,0 28 4,0 0-4,0-28 0,28 0 4,-28 0-4,0 28 2,0 0 0,0 0 2,0-28-4,0 28 4,0-28-4,0 28 4,0-28 4,0 28-4,0 0 0,0-28-4,0 28 4,0-28 0,0 28-4,0 0 6,0-28-8,0 28 6,0-28-4,0 28 4,0-28-4,0 28 4,0 0 4,0-28-8,0 28 4,0-28 4,0 28-8,0 0 6,0-28-8,0 28 2,0-28 0,0 28 2,0-28-4,28 28 2,-28 0 0,28-28 2,-28 28 0,0-28-2,0 28 4,0 0 0,0-28-3,0 28 2,0-28 9,0 28-12,0-28 0,0 0 0,0 28 0,0 0 0,0 0 6,28-28-8,-28 0 2,0 28 2,28 0-4,-28-28 2,0 28 0,28-28 0,-28 28 3,0-28-6,0 28 3,0 0 0,0-28 0,28 28 0,-28 0 0,0 0 0,0-28 0,0 56 1,0-56-2,28 28 1,0 0 0,-28 0 0,0 0 0,0-28 0,0 28 0,0 0 2,28 0-4,-28-28 2,0 28 0,0 0 2,0-28-4,0 0 2,0 28 0,0-28 0,28 28 4,-28 0-4,28-28 1,-28 29-2,0-1 3,28 0-4,-28 0 2,0-28 0,0 28 0,28 0 0,-28-28 0,0 28 0,0-28 0,0 28 4,0-28-4,28 0 0,0 28 0,-28 0 4,0-28-4,0 28 5,0-28-6,28 0 1,-28 28 0,0 0 0,0-28 1,0 28-2,28-28 1,0 0 0,-28 28 4,0-28-4,0 0 0,0 28 2,28 0-2,-28-28-2,0 28 5,28-28 0,-28 28-5,0 0 2,28-28 0,-28 28 0,0-28 0,0 28 0,0 0 0,0-28 0,0 28 0,0-28 0,0 28 0,0-28 1,0 28 3,0 0-1,0-28-3,0 28 5,0-28-5,0 28 2,0 0 0,0-28-2,0 28 0,0-28 4,0 28-4,0-28 4,0 28-4,0 0 4,28-28 8,-28 0-8,0 0 5,0 0-6,0 0 29,0 0-20,0 0 104,0-28-112,0 0-4,-28 28 1,28-28-2,-28 0 1,28 0 0,0 0 1,-28-28-2,28 0 1,-28 28 1,0 0-2,28-28 2,-28 28-1,0 0 0,28 0 1,-56-28-1,56 0 0,-28 28 0,-28-56 0,56 56 0,-28 0 0,0-56 0,0 56 0,0 0 2,28 0-5,-28-1 3,28 29 1,-28-28-1,28 0 2,0 0-2,-28 28 1,28 0-2,0 0 1,0-28 1,-28 28-2,28-28 9,0 28-4,-28-28-4,28 0 0,0 28 4,0-28-4,0 28 0,0-28 0,-28 0 0,28 28 0,0-28 0,0 0 0,0 0 1,0 0-2,0 28 1,-28-56 4,28 56-4,0-28 6,-28 0-4,28 0-2,0 28 0,0-28 2,0 28 0,-28 0-2,28-28 0,0 0 0,0 0 0,0 28 0,-28-28 0,28 0 0,0 0 2,0 0-4,0 0 2,0-28 0,0 28 2,0 0-4,0 0 2,0 28 0,0-56 2,0 56-4,0-28 2,0 0 0,0 0 2,0 28-4,0-28 2,0 0 0,0 0 0,0 0 0,0 28 0,0-56 4,0 56-7,0-28 2,0 0 3,0 0-4,0-56 2,0 56 2,0 0-4,0 0 2,0 0 0,0 0 0,0-28 0,0 28 2,0 0-4,0-28 2,0 56 0,0-28 0,0 0 0,0 0 2,0 0-4,0 28 2,0-56 0,0 56 0,0-29 0,0 29 0,0-28 0,0 0 0,0 0 0,28 0 0,-28 0 0,0 0 0,0 0 2,0 0-4,28 0 2,-28 0 0,28 0 2,-28 28-4,0-28 2,28 28 0,-28-28 0,28 28 0,-28-28 0,0 28 0,0-28 2,28 28 0,-28-28 0,0 28-4,0-28 2,0 0 7,28 0-6,-28 28-1,0-28 6,0 28-4,0-28-2,0 0 4,0 28-4,0-28 4,0 28 0,0-28-4,0 0 20,0 28-20,0-28 4,0 28-4,0-28 0,0 28 4,0-28 0,0 0-4,0 28 0,0-28 1,0 28-2,0-56 1,0 56 0,0-28 4,0 0-4,0 0 4,0 0 0,0 28-4,0-28 4,0 0-4,0 28 0,0-28 0,0 28 0,0-28 0,-28 0 0,0 28 0,28-28 0,0 28 0,0 0 0,0-28 0,0 0 4,0 28-4,-28-28 4,28 0 0,0 0-1,0 28-2,0-28-1,0 28 4,0-28 3,-28 28-6,28-28 3,0 0 20,0 28-20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05T12:50:20.040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  <inkml:brush xml:id="br1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  <inkml:brush xml:id="br2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8649">
    <iact:property name="dataType"/>
    <iact:actionData xml:id="d0">
      <inkml:trace xmlns:inkml="http://www.w3.org/2003/InkML" xml:id="stk0" contextRef="#ctx0" brushRef="#br0">12125 3670 0,'0'0'76,"0"28"-68,0-28 64,0 56-67,0-28 1,0 28-4,0 0 2,0 0 0,28-28 1,-28 0-3,0 28 3,0-28-2,0 0 1,0 0 1,0-28-2,0 28 1,0 1 1,0-29-2,0 28 6,0-28-2,0 28 0,0-28-2,0 28 11,0 0-8,0-28 0,0 0-4,0 28 1,0-28-2,0 28 1,-28 0 0,28-28 0,-28 28 2,28 0-4,-28 0 2,28-28 0,0 28 2,-28-28-4,28 28 2,0-28 0,-28 0 0,28 28 0,0 0 3,-28-28-5,28 28 6,0-28 11,0 28-11,0 0 0,0-28 0,0 0 4,-28 28-8,28-28 4,0 28 0,-28-28-3,0 28 2,28 0-3,-28-28 1,28 0-2,0 28 1,-28-28 1,28 28 2,-28 0 1,28-28 0,-28 28 0,28-28-4,0 28 7,0-28-10,0 0 5,-28 0-1,28 28-1,0 0-2,0-28 1,0 28 4,0-28-6,0 56 4,-28-56-2,28 0 2,-28 28-1,28-28 0,0 28-1,-28-28 1,28 28 1,0-28-2,-28 28 1,0-28 6,28 28-8,0-28 2,0 28 6,-28 0-4,28-28-2,0 0 0,0 28 1,-28-28-2,28 0 5,0 28 2,0 0-1,0-28-8,-28 28 7,0-28 0,28 28-4,0-28 0,0 28 0,0 0 0,0-28 0,0 28 0,0-28 0,0 56 2,0-28 0,0 0-2,0-28 0,0 28 1,0-28-2,0 0 1,0 28 0,0-28 4,0 28 3,0 0-2,0-28-5,0 0 0,0 28 0,28-28 0,-28 0 0,0 28 2,28 0 8,-28-28-6,28 0-4,-28 28 2,0-28-4,0 28 2,28-28 0,0 0 0,-28 0 0,28 28 1,-28 0-2,28-28 2,0 0-2,-28 0 1,28 0 2,0 0-4,0 0 2,-28 0 0,28 0 0,-28 0 0,0 28 0,28-28 0,-28 0 0,28 0 8,0 0-4,-28 0-4,28 0 4,-28 0 0,28 0-4,0 0 1,-28 0-2,0 0 2,28 0-2,-28 0 1,0 0 0,28 0 0,-28 0 4,28-28 3,0 28-10,-28-28 3,0 28 1,0 0-2,28 0 3,-28 0-4,0-28 2,28 28 6,0 0-8,-28-28 6,28 28 0,-28 0 0,28 0-1,-28 0-6,0 0 4,0-28 0,28 0-3,0 28 2,-28 0 0,29 0 0,-29-28 0,0 28 0,28 0 0,0 0 4,-28-28-2,0 28-4,0-28 2,28 28 0,-28 0 0,0-28 1,0 28 3,28 0 0,-28 0 0,28-28-1,0 28 26,-28-28-25,28 28 0,-28-28 0,28 28-4,-28 0 8,0 0-8,0-28 4,28 28-4,-28 0 0,28 0 0,-28-28 0,28 0 4,-28 28-4,0-28 0,0 28 0,0-28 4,0 28-4,0-28 4,0 0-4,0 28 4,0-28 0,0 28-4,0-28 4,0 0 0,0 28-4,0-28 12,0 28-8,0-28 0,0 28 0,0-28-1,0 0-3,0 28-3,0-28 3,0 28 0,0-28 0,0 0 0,0 28 0,0-28 0,0 28 0,0-28 2,0 28-4,0-28 2,0 0 4,0 28 4,-28-28-8,0 28 6,28-28-1,0 28-4,0-28 2,0 28-6,0-28 3,0 28 4,-28-28 4,28 28-4,0-28 4,0 0 0,0 28-4,0-28-2,-28 28 0,28-28 2,0 28-4,0-28 4,0 0 0,0 28-4,0-28 0,-28 28 0,28 0 0,0-28 0,0 0 12,0 28-8,0-28-4,0 28 12,0-28-6,-28 28-5,28 0 20,0-28-5,0 0-12,0 28 0,0-28 0,0 28-4,0-28 4,0 0 0,0 0-1,0 28-2,0-28-1,0 0 7,0 28-6,0-28 19,0 28-12,0-28-4,0 28-4,0-28 3,0 0-2,0 28-1,0-29 0,0 29 0,0-28 1,0 0-2,0 28 2,0-28 2,0 28 5,0-28-4,0 28 0,0 0-4,0-28 3,-28 28-3,28-28-3,0 28 3,0 0 8,0-28-4,0 28 0,0-28 24,-28 0-24,28 28-2,0-28-3,0 28 0,-28-56 5,0 56 0,28-28-4,0 28 0,0-28 0,0 28 4,0-28 4,-28 28-8,28-28 1,0 28-2,0 0 53,0-28-44,0 28-4,0-28 0</inkml:trace>
    </iact:actionData>
  </iact:action>
  <iact:action type="add" startTime="22145">
    <iact:property name="dataType"/>
    <iact:actionData xml:id="d1">
      <inkml:trace xmlns:inkml="http://www.w3.org/2003/InkML" xml:id="stk1" contextRef="#ctx0" brushRef="#br0">12686 2270 0,'0'-29'3,"0"29"1,28-28 4,-28 0-1,0 28-6,0-28 6,0 0-4,0 0 3,0 0-1,28 28-2,-28-28 1,0 28 0,28-28 3,-28 0-6,28 28 3,-28 0 0,28-56 0,-28 28 4,0 28-4,0-28 3,28 0-6,0 28 3,-28-28 3,28 0-5,0 0 1,0 0 1,-28 0 0,28 28 0,0-56 0,0 56 0,0-28 0,-28 0 0,0 0 0,28 28 0,-28-28 0,0 28 0,56-56 0,-56 56 0,28-28 0,0 28 0,0-28 0,-28 0 0,28 28 2,0-28-4,0 0 5,28 0-6,-56 0 3,56 28 3,-56-28-3,56 28 0,-56-28-3,28 0 3,0 28 0,0-28 4,-28 28-5,28-28-1,-28 28 2,28-28 0,-28 28-1,56-28 1,-56 28 0,28 0 0,0-56 3,0 56-3,0 0 0,0-28-3,-28 28 3,28 0 4,-28 0-4,28 0 4,0 0 3,-28 0 6,28 0-5,-28 0-8,56 0 2,-28 0-1,0 0-1,28 0-3,0 28 3,0-28 3,-28 0-3,56 28 0,-28 0 0,0 0-3,0-28 6,0 28-3,-28-28 0,28 28 0,-28-28 0,-28 0-3,28 28 6,0-28-3,-28 0-3,28 28 6,-28 0-3,28-28 0,0 28 0,0-28 0,-28 28 0,56 0 0,-28 0 0,28 28 0,-28 0 0,28-28 0,-56 0 0,28 0-3,28 0 6,-28 0-3,28 28-3,-28-28 6,0 28-3,0-28-3,-28 0 3,28 0 0,-28 0 3,0-28-6,56 28 6,-56-28-6,28 28 6,0 0-3,-28 0 0,0 0 0,0 0-3,28 0 6,-28 0-6,28-28 6,0 28-3,-28 0 0,28 0-3,-28 0 6,0 0-6,28 29 6,-28-29-6,0 0 3,0 28 1,0-28-1,0 0 0,0 0 0,0 0-1,0 0 1,0 28 1,0 0-2,0-28 1,0 0 0,0 28 1,0-56-2,0 56 2,0-28-1,0 0 0,0 0-1,0 28 1,0-56 1,0 56-2,-28-56 1,28 56 0,0-56 1,0 28-1,0 28 2,0-28-5,-28 0 6,28 28-3,-28 0-3,28-28 3,0 28 3,-28 0-5,28-28 1,0 28 2,-28-28-2,0 0 2,28 0 0,0 0-3,-28 0 2,28 0 0,0 0 2,0 0-4,0 0 2,-28 0 0,28 0 0,-56 28 0,56 0 0,-28-28 0,0 28 0,28-28 0,-56 0 0,56 0 0,0 0 0,-28 1 0,0-29 2,28 28-4,-28 0 2,28-28 0,0 28 0,-28 0 0,0 0 0,28-28 0,0 28 0,-28-28 0,28 56 0,0-56 0,0 28 0,0-28 0,0 56 0,0-56 0,0 28 2,0 0-2,0 0-2,0 0 2,0-28 0,0 28 2,0 0-4,0-28 2,0 28 0,0 0 0,0 0 6,0 0-8,0-28 2,0 28 0,0 0 2,0 0-4,0 28 4,0-28-4,0 28 2,0 0 0,0-28 0,0 0 2,0 28-4,0 0 4,0-28-4,0 0 4,0 28-4,0-28 4,0 0-4,0 0 4,0-28-4,0 28 2,0 0 0,0 0 2,0-28-4,0 28 4,0 0-3,0 0 2,0-28-3,0 28 2,28 0 0,-28 0 0,28-28 0,-28 28 2,0 0-4,28 0 2,-28 0 0,0 0 0,28 0 0,-28 0 0,28 0 0,-28 0 0,0 28 1,28-28 0,0 0-3,0 29 2,-28-57 0,0 56 0,28-56 0,-28 28 0,0 0 0,56 0 0,-56 0 0,0 0 0,28 0 2,0-28-2,-28 56-2,28-56 2,-28 56 1,28-56 1,-28 28-2,28-28-2,-28 28 2,28 0 0,-28 0 0,28 0 0,0 0 0,-28 0 2,0-28-4,28 56 2,-28-56 0,28 56 0,0-56 0,-28 56 0,28-56 0,0 28 2,-28 0-4,28 0 2,-28-28 0,28 28 1,0 0 2,-28 0-3,28 28 6,-28-56-8,0 28 2,0 0 0,28 0 0,-28 0 2,28-28-2,-28 56-2,0-56 2,0 56 0,28-56 0,-28 28 2,0 0-2,28 0-2,-28-28 2,0 28 0,0-28 0,0 28 0,28-28 0,-28 28 5</inkml:trace>
    </iact:actionData>
  </iact:action>
  <iact:action type="add" startTime="27495">
    <iact:property name="dataType"/>
    <iact:actionData xml:id="d2">
      <inkml:trace xmlns:inkml="http://www.w3.org/2003/InkML" xml:id="stk2" contextRef="#ctx0" brushRef="#br1">12350 5211 0,'0'0'296,"0"-28"-292,0 28 5,0-28-5,0 0 3,-29 28-3,29 0 4,0-28 24,0 28-24,0-28-2,0 0 4,0 28-5,0 0-2,-28 0 1,28-28 2,0 28 24,0-28-22,0 28 0,-28-28 8,28 0-8,0 28-4,0-28 12,0 28-11,0 0-1,0-28 4,-28 28-8,28-28 3,0 28 5,0-28-4,0 28 8,0-28-4,0 28 0,0-28 0,0 0-3,0 28-2,0 0 1,0-28 0,0 0 8,-28 28-11,28-28 4,0 28-3,0 0 2,0-28 4,0 28 0,0-28-4,0 0 3,0 28-2,0-28-1,0 28 8,0-28-1,0 28-6,0-28 6,0 0-6,0 28-1,0-28 4,0 28 0,0-28-3,0 0 2,0 28 1,0-28-4,0 28 4,0-28-4,0 28 8,0-28-2,0 0-8,0 28 6,0 0-4,0-28 0,0 28 0,0-28 4,0 28-4,0-29 0,0 1 0,0 28 0,28-28 0,-28 28 4,0-28 3,0 0 2,0 28-5,0-28 0,0 28 0,0-28 0,0 28 0,0-28-4,0 0 4,0 28 0,0-28 8,0 28-7,0-28 33,0 0-33,0 28-1,0-28-1,0 28-5,0 0 1,0-28 3</inkml:trace>
    </iact:actionData>
  </iact:action>
  <iact:action type="add" startTime="40213">
    <iact:property name="dataType"/>
    <iact:actionData xml:id="d3">
      <inkml:trace xmlns:inkml="http://www.w3.org/2003/InkML" xml:id="stk3" contextRef="#ctx0" brushRef="#br2">11285 4399 0,'0'0'44,"0"0"-40,0 0 0,0 28 0,-28-28 4,28 28-2,0-28 68,0 0-70,-28 56 0,0-28 0,0 0 3,0 0-6,0 0 5,0-28-4,0 28 2,28-28 1,0 28 1,-28 0-5,28-28 3,-28 0 0,28 28 0,-28-28 0,28 28 1,0 0 2,-28-28 0,28 0-2,0 28-1,-28-28 5,28 28 58,0-28-63,-28 28 4,28 0 0,0-28-4,-28 0 7,28 0-6,0 28 3,0-28 8,0 28-12,0 0 0,0-28 4,0 28-1,0-28-2,0 28 0,0-28-1,0 56 3,0-56 3,0 28-7,0-28 1,0 28 0,0 0 4,0-28-4,0 28 4,0-28 12,0 28-8,28-28-8,-28 0 0,28 0 4,-28 0 0,0 28-4,0 0 8,0-28-4,28 0 0,-28 28 0,0-28 4,0 28-4,0 0 0,28-28 0,-28 0-4,0 28 4,28-28 16,-28 0-16,0 0 8,28 0-8,-28 0-4,28 0 0,-28 28 0,0-28 0,0 0 0,28 0 44,0 0-36,-28 0-7,28 0-2,-28 0 1,56 0 0,-56 0 0,28 0 7,0 0-6,0 0-1,-28 0 8,28 0-4,-28 0 60,0-28-60,0 28 0,28-28 7,0 0-10,-28 28-1,28 0 0,-28-28 0,0 28 0,28 0 0,-28 0 1,28-28-1,0 0-1,-28 28 21,28 0-14,-28 0 36,0-28-39,28 0 1,0 0 0,-28 28-7,0-28 6,0 28-2,0-28 1,28 28 2,-28 0-6,0-28 4,28 0 2,-28 28-2,0-28 4,0 28-8,0-28 8,28 0-2,-28 28 2,0-28 9,0 28-14,0-28-1,0 28 4,0-28-4,0 0 3,0 28-2,0-28 3,0 28-4,0-28 3,0 0-3,0 0 4,0 28-3,0-28 2,0 0-2,0 28-1,0-28 3,0 28-1,0-28-3,0 28 13,0 0-12,-28 0 3,28-28-6,0 0 7,0 28-4,-28 0 7,28-28-6,-28 28-1,0 0 1,28 0 2,0 0 45,-28 0-48,28-28 0,-28 28 0,28-28 2,-28 28-4,28 0 2,-28 0 4,28-28-2,0 28-4,0 0 2,-28 0 0,28-28 4,0 28-4,-28 0 96,0 0-96,28 0 0,0 0 0,0-28 3,-28 28-6,28 0 7,0-28-4,-28 28 3,0 0-6,28-28 3,0 28 0,-28 0 7,28 0-10,-28 0 7,28 0 60,0 0-60,-28 0-1,0 0-2,28-28-1,-28 28 0,28 0 0,-56 0 0,56 0 0,-28 0 4,28 0-4,-28 0 5</inkml:trace>
    </iact:actionData>
  </iact:action>
  <iact:action type="add" startTime="91024">
    <iact:property name="dataType"/>
    <iact:actionData xml:id="d4">
      <inkml:trace xmlns:inkml="http://www.w3.org/2003/InkML" xml:id="stk4" contextRef="#ctx0" brushRef="#br2">9213 2662 0,'56'0'96,"-56"0"-89,28 0-6,28 0 3,-56 0 0,56 0 0,-28 0 0,0 0 2,0 0-4,28 0 2,-28 0 0,0 0 0,56 0 0,-56 0 0,0 0 3,28 0-6,-28 0 3,-28 0 0,56 0 0,-56 0 0,56 0 0,-56 0 0,28-28 0,-28 28 0,28-28 0,-28 28 0,28 0 2,0 0-4,0 0 6,-28 0 0,28 0-4,0 0 2,-28 0-4,28 0 4,0 0 2,0 0-6,-28 0 3,28 0 0,-28 0-3,28 0 2,0 0 0,0 0 1,-28 0-2,28 0 3,0 0-4,-28 0 2,28 0 0,-28 0 0,28 0 0,-28 0 0,28-28 0,0 28 0,-28 0 0,28 0 0,0 0 0,0 0 0,-28 0 0,28 0 3,0 0-4,0 0-1,-28 0 2,28 0 1,-28 0-2,0 0 1,28 0 0,-28 0 0,28 0 0,0 0 4,-28 0-4,28 0 8,-28 0-4,28 0-4,0 0 4,-28 28-4,28-28 0,0 28 0,0-28 0,-28 0 0,28 0 0,0 0 2,0 0-4,0 0 3,-28 0-2,28 0 1,0 0 2,-28 0-4,28 0 5,-28 0-2,28 0-1,-28 0 20,28 0-14,0 0-2,-28 0-2,0 0-2,28 0 0,-28-28 0,0 28 40,28 0-34,0 0 2,-28 0-6,28 0 0,-28 0-4,0 0 2,28 0 0,-28 0 4,28 0-4,0 0 0,-28 0 0,0-28 0,0 28 4</inkml:trace>
    </iact:actionData>
  </iact:action>
  <iact:action type="add" startTime="92612">
    <iact:property name="dataType"/>
    <iact:actionData xml:id="d5">
      <inkml:trace xmlns:inkml="http://www.w3.org/2003/InkML" xml:id="stk5" contextRef="#ctx0" brushRef="#br2">9633 3054 0,'28'0'66,"0"0"-60,-28 0 2,28 0-3,-28 0-2,28 0 8,0 0-8,-28 0-1,28 0 2,0 0 1,0 0-2,-28 28 1,28-28 3,0 0-5,-28 0 2,56 0 0,-56 0 4,28 0-4,-28 0 0,56 0 0,-56 0 0,28 0 1,0 0-2,0 0 1,0 0 0,0 0 3,0 0-6,-28 0 3,28 0 0,0 0 0,-28 0 0,28 0 0,0 0 4,0 0-2,-28 0 0,28 0-2,-28 0 0,28 0 2,0 0 0,0 0 0,-28 0-4,28 0 2,-28 0 0,28 0 0,0 0 0,-28 0 4,28 0-1,-28 0-6,56 0 3,-56 0 0,28 0 0,0 0 2,0 0-4,-28 0 2,28 0 0,-28 0 0,28 0 3,0 0 14,-28 0-13,0 0 4,28 0 8,-28 0-12,28 0-4,-28 0 4,28 0-4,0 0 0,-28 0 0,28 0 4,-28 0-4,28 0 4,-28 0 0,28 0-4,0 0 4,-28 0-4,28 0 0,-28 0 0,28 0 0,0 0 0,0 0 1,0 0 2,0 0 1,-28 0 8,28 0 20,-28 0-28,28 0 40,0 0-40</inkml:trace>
    </iact:actionData>
  </iact:action>
  <iact:action type="add" startTime="151811">
    <iact:property name="dataType"/>
    <iact:actionData xml:id="d6">
      <inkml:trace xmlns:inkml="http://www.w3.org/2003/InkML" xml:id="stk6" contextRef="#ctx0" brushRef="#br2">9857 10646 0,'0'0'372,"0"0"-369,28 0 2,0 0-1,0 28 0,0-28 0,0 28-1,0-28 2,0 0-2,28 0 2,-56 0-1,28 0 2,0 28-4,0 0 6,-28-28 0,28 0 8,-28 0-12,0 28 4,28-28 0,-28 0-4,28 28 3,0-28 0,0 28-1,0-28 2,-28 0-4,28 0 0,-28 28 4,28-28-4,-28 0 0,28 0 4,0 0-4,-28 28 0,0-28 4,0 0-4,28 0 0,-28 28 2,0-28 16,28 28-10,-28-28-5,28 28-2,0-28-1,-28 0 0,28 0 0,-28 0 1,56 0-2,-56 0 1,28 0-1,-28 0 1,28 28 1,0-28-1,-28 28 0,28-28-1,-28 0 2,28 28-1,-28-28 0,0 0-1,56 0 2,-56 28-2,0-28 2,28 0 0,-28 28-2,28-28 5,0 0-2,-28 28-4,0-28 2,28 0 3,-28 0-7,28 28 6,0-28-2,-28 0-1,28 28 2,-28-28-1,28 0 0,-28 0 0,28 0 0,0 0 0,-28 28-1,28-28 4,0 0-6,0 0 6,-28 0-6,28 0 4,-28 28-1,28-28 0,0 0 2,-28 0-5,28 0 8,-28 0-9,28 0 3,0 0 2,-28 28-1,28-28 6,0 0-9,0 0 3,-28 0 2,28 0 0,-28 0-5,28 0 7,-28 28-4,0-28 0,28 0 2,0 0-4,-28 0 5,28 28-3,-28-28 1,0 0-2,28 0 1,0 0 0,-28 28 4,28-28-5,0 0-2,-28 28 3,28-28 0,-28 0 1,28 0-2,-28 0 1,28 0 0,0 28 4,0-28-4,-28 0 0,28 0 0,-28 0 0,28 28 4,0-28 3,-28 0-10,28 28 3,-28-28 4,28 0-4,-28 0 4,0 28-4,28-28 3,0 28-5,-28-28 2,0 0 0,28 0-1,-28 0 1,28 0 4,0 0-4,-28 28 0,0-28 0,0 0 1,28 0-1,-28 28-1,28-28 2,-28 28-1,56-28 0,-56 0 3,28 28-2,0-28-2,-28 0 1,29 28 0,-29-28 4,28 28-4,0-28 4,-28 28-3,28-28-2,-28 0 5,28 0 0,-28 0-4,0 0 0,28 28 3,0-28-2,-28 0-1,0 0 0,28 29 3,-28-1-5,0-28 3,28 0-1,0 0-2,-28 28 2,0-28 0,28 0 1,-28 0 3,28 0-4,-28 28 0,28 0 0,0-28 6,-28 28-8,28-28 2,-28 0 0,28 28 0,0-28 1,-28 0-2,28 0 1,-28 28 0,0-28 0,28 28 0,-28-28 0,28 0 2,0 28-4,-28-28 2,28 0 0,0 28 0,0 0 7,-28-28-10,28 0 3,-28 28-1,56-28 2,-56 28-1,56 0 8,-56-28-10,28 28 3,-28-28-5,28 0 8,-28 28-8,28-28 9,0 28-5,-28-28 0,28 0 0,-28 0 0,28 28 0,0-28 0,-28 0 0,28 28 0,-28-28 0,0 0 0,28 28 3,-28-28-6,0 28 3,28-28-1,0 0 1,-28 0 0,0 0 0,0 28 0,28-28 0,-28 0 0,28 28 8,-28 0-4,28-28-4,-28 0 0,28 0 7,-28 28-6,28-28 0,-28 28 2,0-28 1,0 28-4,28-28 3,-28 28-6,28-28 11,-28 0-4,28 0 0,-28 28 4,0-28-4,28 0 1,-28 0-6,0 28 10,28-28-2,0 0-3,-28 28 33,0-28-33,28 0 12,-28 0-12</inkml:trace>
    </iact:actionData>
  </iact:action>
  <iact:action type="add" startTime="155381">
    <iact:property name="dataType"/>
    <iact:actionData xml:id="d7">
      <inkml:trace xmlns:inkml="http://www.w3.org/2003/InkML" xml:id="stk7" contextRef="#ctx0" brushRef="#br2">10137 11795 0,'0'0'60,"0"0"-52,28 0-2,0 0-4,-28 0 2,28 28-1,0 0 2,0-28-2,28 56 2,-28-56-2,28 28 1,-28 28 3,28-56-5,-28 28 2,0 0 0,28-28 0,-56 28 2,56 0 0,-56-28-6,56 28 3,-56-28 1,28 28 3,-28-28-5,28 0 2,-28 28 0,0-28-1,28 0 6,-28 0-1,28 28 0,-28-28 0,28 0-4,-28 0 0,28 28 0,0-28 0,0 28 0,0-28 0,0 0 2,0 0-2,0 0-2,28 28 2,-28-28-1,28 28 5,-28-28-7,28 0 6,-28 28-6,28-28 3,-28 28 2,0-28-2,0 0-2,0 0 1,0 0 5,-28 0-3,0 28-2,0 0 5,28-28 8,-28 0-8,28 0 5,0 28-9,0-28 3,0 0 2,-28 28-6,28 0 1,-28-28 0,28 0 3,-28 0-6,28 0 8,0 28-5,-28-28 0,28 0 0,-28 0 4,28 0 4,-28 0-4,28 0 0,-28 28 3,28-28-6,-28 0-1,0 0-1,0 28 1,28-28 1,-28 28-1,0-28 0,28 0 0,0 0 2,-28 28 0,0-28-5,28 0 2,-28 28 1,56 0 0,-56-28 0,28 0 0,-28 28 0,28-28 3,0 28-6,0-28 3,-28 28 0,28-28 0,0 0 0,-28 28 0,28-28 4,-28 0 0,28 0-1,-28 28-2,28 0-1,-28-28 0,28 0 0,-28 28 0,29-28 0,-29 0-1,0 28 2,28-28 2,0 0-6,-28 28 3,28 0 0,-28-28 1,0 0-2,56 0 2,-56 28-2,0-28 0,28 0 2,-28 28-2,0 0 3,28-28-4,-28 0 3,28 28-2,0-28 1,-28 0 0,0 28 1,28-28-1,-28 0 0,0 0 0,28 28 0,0 0 0,-28-28 0,28 0 0,-28 28 11,0-28 1,28 0-4,-28 0-8,0 28 8,28-28-11,-28 0 3,0 28 0,28-28 0,-28 0 0,0 28 0,28-28-1,-28 0 2,0 0-1,28 0 0,-28 28 0,28-28-1,-28 0 2,28 0-1,-28 28 4,28-28-4,0 28 0,-28-28 0,28 0 0,-28 0 0,0 0 3,0 28 0,28-28-5,-28 0 2,0 0 3,28 0 2,0 0-4,-28 28 1,0-28 2,28 0 1,-28 0 2,0 28-7,28-28 0,-28 0 0,28 0 0,-28 0 0,28 28 4,-28-28 0,28 0-1,-28 0-6,0 0 3,28 0 1,0 28-2,-28-28 17,28 0-12,-28 0-4,0 0 0,0 28 4,0 0 1,28-28 11,0 0-12,-28 0 93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05T12:50:20.040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6671">
    <iact:property name="dataType"/>
    <iact:actionData xml:id="d0">
      <inkml:trace xmlns:inkml="http://www.w3.org/2003/InkML" xml:id="stk0" contextRef="#ctx0" brushRef="#br0">16074 10114 0,'0'0'128,"-28"0"-120,0 0-1,28 0-3,0 0 4,-28 0-3,28-28-2,-28 28 5,0 0-4,28 0 4,-28 0-2,0-28-2,0 28 0,0-28 0,0 28-1,28-28 0,0 28 1,-28 0 2,0 0 0,0 0 4,28 0-8,-28 0 4,28 0-4,-28 0 8,28 0-4,-28 0 59,0 0-55,28 0-8,0 0 2,-28 0 0,28 0 0,-28 0 0,0 0 0,28 28 0,0-28 4,0 0-4,-28 28 2,28-28 0,-28 28-2,28-28 0,-28 28 2,28 0-2,-28-28-2,28 0 6,-28 28 2,28-28 44,0 28-50,0 0-1,0-28 2,0 28-1,0-28 0,28 28 0,0-28 4,-28 28-4,0 0 2,0-28-4,28 28 2,-28 0 2,0 0-2,0 0-3,28 0 4,0-28 5,-28 28-6,0-28-2,0 28 2,28-28 0,-28 0 0,0 0 16,0 28-16,0 0 4,28-28 9,-28 0-10,0 0-3,0 28 5,28-28-6,-28 0 1,0 28 2,28-28-2,-28 0-2,0 28 4,28-28 4,-28 28-6,0-28 12,0 0-13,0 28 2,28-28-1,-28 0 0,28 0 0,-28 28 8,0-28-8,0 28 0,28-28 0,-28 0 29,28 0-25,-28 0-4,0 0-1,28-28 2,0 28 3,-28 0-4,28 0 2,-28-28-5,28 28 8,0-28-5,-28 28 3,28 0 6,-28-28-1,0 28-4,0-28 22,0 28-28,0-28 4,0 28-4,0-28 2,0 0 0,0 0-1,0 28 2,0-28-1,28 28 4,-28-28-4,0 28 1,0 0-2,0-28 1,0 28 4,0-28 0,0 28 4,28 0 0,-28-28 36,0 0-40,0 28 68</inkml:trace>
    </iact:actionData>
  </iact:action>
  <iact:action type="add" startTime="10377">
    <iact:property name="dataType"/>
    <iact:actionData xml:id="d1">
      <inkml:trace xmlns:inkml="http://www.w3.org/2003/InkML" xml:id="stk1" contextRef="#ctx0" brushRef="#br0">9913 7396 0,'0'0'179,"-28"0"-170,0 0-5,0 0 7,0 0-10,28 28 3,-28-28 0,28 0 0,0 28 1,0-28-3,-28 0 2,28 28 0,0-28 0,-28 28 2,28 0-2,-28-28 2,28 28 0,0-28-3,0 28 4,-28 0 3,28-28-4,0 28 2,0-28-4,-28 28 6,28-28-3,0 28-3,-28 0 6,0-28-6,28 28 0,0-28-2,0 28 4,0 0 2,0-28-7,-28 0 10,28 28-9,0-28 2,0 0-1,0 28 8,0 0 5,0-28-10,0 28 8,0-28-12,0 28 6,0-28 0,0 0-4,0 29 2,0-29-4,0 28 2,28-28 6,0 0-6,-28 28-2,28-28 4,-28 0-4,28 0 4,0 28-2,-28 0 0,28-28 0,0 0 0,0 28-2,0-28 4,-28 0-4,28 28 4,0-28-2,0 0 0,-28 0-2,28 0 2,0 0 0,-28 0 4,28 0 4,-28 0-5,0 0-2,28 0-2,-28 0 1,28-28 0,0 28 1,-28-28-2,28 0 4,-28 28-5,28 0 3,0-28-3,-28 28 2,0-28 4,0 28-4,28-28 1,-28-1-2,0 29 2,0-28-1,0 28-1,0-28 2,0 0-1,0 0 3,0 28-3,0-28 5,0 0-2,0 28-3,0-28 0,0 28 1,0-28-1,0 28 0,0-28 0,-28 0 3,0 28-3,28-28 3,-28 0-3,28 28-3,-28 0 4,0-28-1,28 28 0,-28 0 2,28-28-5,-28 28 3,28 0 1,-28 0 0,28 0-2,-28-28 0,28 0 6,-28 28-5,28 0 4,0 0-5,-28 0 2,0 0 2,28 0 1,-28 0 5,28 0-1,-28 0-5,0 0 1,28 0 1,-28 0-5,28 0-1,-56 0 2,56 0-2,-28 0 4,28 0-6,-28 0 5,0 0-3,0 0 1,28 0 0,-28 0 0,28 0 0,-28 28 0,0-28 0,28 0 1,0 28-1,-28-28-1,28 0 1,0 0 1,-28 0-2,28 0 5,-28 28-4,0-28 1,28 0-1,0 28 2,-28-28-1,28 28 0,0-28-2,0 0 2,-28 0-1,28 28-1,-28-28 1,28 0 0,0 0 1,0 28 2,0 0 1</inkml:trace>
    </iact:actionData>
  </iact:action>
  <iact:action type="add" startTime="13499">
    <iact:property name="dataType"/>
    <iact:actionData xml:id="d2">
      <inkml:trace xmlns:inkml="http://www.w3.org/2003/InkML" xml:id="stk2" contextRef="#ctx0" brushRef="#br0">15990 7396 0,'0'-28'64,"0"28"-56,0-28 60,0 0-60,0-28-2,0 28-4,0 0 2,0 0 0,-28 0 2,28 0-4,-28 28 2,28-56 0,-28 56 0,28-28 0,-28 28-1,28-28 2,0 28-1,0-28-1,-28 28 2,28 0 3,0-28-4,0 28 3,-28 0 8,28 0-9,0-28 42,-28 28-40,0 0-5,28 0 2,-28-28-1,0 28 0,0 0-1,0 0 2,28 0-2,-28-28 2,0 28-1,28 0 0,-28 0 0,28 0 0,-28 0 0,0 0 0,28 0 0,-28 0 4,28 0-4,0-28 4,-28 28-4,28 0 4,-56 0-4,56 0 0,-28 0 0,28 0 0,-28 0 2,0 0-2,28 0-2,-28 0 4,28 0-5,-28 0 3,28 0 1,-56 0 3,56 0 0,-28 0-2,28 0-4,-28 0 2,0 0 4,0 0 0,0 0-4,28 0-1,0 0 2,-28 28-1,28-28 3,-28 0-2,28 0-1,-28 0 2,0 28-5,28-28 3,-28 0 1,28 0-1,-56 0-1,56 28 1,-28-28 1,0 0-2,0 0 2,28 0-1,-28 0 0,28 0 0,-28 0 0,28 0 0,-28 28-1,28-28 5,-28 0-4,28 0 0,-28 0 4,28 28 45,0 0-50,-28-28 2,28 28-1,-28 0 0,28-28 1,-28 28-2,28-28 5,0 28 0,-28-28 0,28 0-1,0 28-2,0 0 3,0-28 4,0 28-8,0-28 0,0 28 4,0-28-5,0 28 6,0 0 3,0-28-8,0 28 3,0-28-3,0 28 3,0 0-1,0-28-3,0 0 2,28 28-1,-28-28-1,0 0 2,28 28-1,-28-28 0,0 28 0,0 0 0,0-28 0,0 28 0,0-28 0,0 56 6,28-56-6,-28 0-3,0 28 3,28-28 3,-28 28-3,0-28-3,28 28 6,0 0-5,-28 0 2,0-28 0,0 0 0,28 28 0,-28 0 0,28-28 0,-28 28-1,0-28 2,56 28-1,-56 0 0,0 0-1,28 0 2,-28-28-2,28 28 2,0 0-1,-28 1 2,28-29-4,-28 28 2,28 0-1,0 0 2,-28-28-1,28 28 0,-28-28-1,0 28 2,28-28-1,0 28 0,-28 0 0,0-28 0,28 0 0,-28 28 0,28-28 0,-28 28-1,28-28 2,0 28 0,0-28-2,0 28 1,-28-28 0,28 0 0,-28 28 0,0 0 0,28-28-1,-28 28 6,0-28 7,0 0-13,0 28 2,28-28 1,-28 0 4,28 0-6,-28 28 0,0-28 8,0 28-8,28-28 0,-28 28 0,28-28 3,0 28-1,-28 0-2,0-28 1,28 0-3,-28 28 2,0-28 0,28 0 0,-28 28 3,28-28-3,0 0 0,-28 28 0,28-28 2,-28 28-4,28-28 2,-28 0 0,28 28 0,0-28 4,-28 28-4,28 0 0,-28-28 0,0 0 0,28 0 2,-28 28-4,0-28 6,28 0 0,-28 28 0,0-28-4,0 28 4,28-28 4,-28 28-4,28-28-4,-28 28 4,0-28-3,28 0 2,-28 0-3,28 0 5,-28 0-2,28 0 1,-28 28-3,0 0 2,28-28 8,0 0-10,-28 0 3,0 0 4,28 28-4,-28-28 0,28 0-4,-28 0 4,28 0-3,0 0 4,0 0-7,0 0 7,0 0-2,-28 0-3,28 0 0,-28 0 8,28 0 17,0 0-21,-28 0-5,28 0 2,-28 0-2,28 0 3,0-28-3,-28 28 0,0-28 1,28 28 0,0 0 8,0-28-11,-28 28 22,0 0-19,28 0 0,-28-28 1,0 0 2,0 28 2,0-28-2,0 28-2,0-28-2,0 0 2,0 28-1,28 0 0,-28-28 1,0 28-1,0-56-1,0 56 5,0-28-1,0 28-6,0-56 6,0 56-6,0-28 3,0 0 0,0 0 1,0 0-2,0 0 1,0 0 0,0 0 0,0 28 0,0-28 0,0 0 1,0 28-2,0-28 2,0 28-1,0-28 2,0 28-1,0-28-1,0 0 4,0 28 0,0-28-4,0 28 4,0-28-4,0 0 1,0 28-1,0-28 2,0 28-1,0-28 4,0 28-6,0-28 4,0 0-6,0 28 3,0-28 0,-28 28 0,28 0 0,0-29 0,0 1 3,0 28-6,0-28 3,0 28 0,-28-28 3,28 28-6,0-28 6,0 0 1,-28 28-7,28-28 3,0 28 0,0-28 4,0 0 0,0 28-2,-28 0-3,28-28 9,0 28-5,0-28 0,0 0-6,-28 28 4,28 0-1,-28-28 0,28 28 0,0-28 4,-28 28-5,28-28 1,0 0 4,-28 28-3,28 0-1,0 0 0,0-28-1,-28 28 1,28-28 5,-28 28-6,28 0 2,0-28-1,0 0 0,-28 28-1,28 0 1,0-28 0,0 28 4,0-28 0,-28 0-4,0 28 4,28 0-3,0-28 5,0 28 11,0 0-17,0-28 1,-28 28-1,28 0-1,0-28 5,-28 28 4,28-28-8,0 28 4,0 0-4,-28 0 0,28-28 4,0 28 0,-28 0-1,28 0-2,0-28 2,-28 28-3,28 0 1,0-28-1,-28 28 4,0 0 0,28-28-3,0 28 2,0-28 1,0 28-4,-28 0 4,28 0-4,0 0 0,-28 0 24,28-28-23,0 0 2,0 28 2,-28 0-2</inkml:trace>
    </iact:actionData>
  </iact:action>
  <iact:action type="add" startTime="16784">
    <iact:property name="dataType"/>
    <iact:actionData xml:id="d3">
      <inkml:trace xmlns:inkml="http://www.w3.org/2003/InkML" xml:id="stk3" contextRef="#ctx0" brushRef="#br0">17698 4819 0,'0'0'7,"0"-28"2,0 28 127,0 0-128,-28 0 0,28 0-3,-28 0-2,28-28 1,-28 28 0,28 0 0,-56 0 0,56 0 0,-28 0 4,28 0-4,-28 0 4,0 0-4,28 0 4,-28 0-4,28 0 7,-28 0-6,0 0-1,0 0 0,28 0-1,-28 0 2,0 0-1,0 0 3,28 0 2,-28 0-4,0 0 11,28 0-13,0 0 2,-28 0-1,28 0 0,0 0 4,-28 0 0,28 0-3,-28 0 2,0 28-1,0-28-4,28 0 2,-28 0 2,0 0-4,28 28 2,-28-28 2,28 0-5,-28 0 4,0 0 2,28 0-2,0 28-1,-28-28 2,28 0 20,0 0-10,0 28-8,-28-28-5,28 0 6,0 0-5,-28 28 4,0-28-2,28 28-4,0-28 2,-28 0 0,28 0-1,-28 0 5,28 28-1,-28-28-6,28 0 3,0 0 1,-28 28-1,28-28-1,-28 28 2,28 0-1,-28-28 0,0 0 2,28 28-4,0-28 1,0 0 2,-28 0 7,28 28-9,0-28 2,0 28 1,0-28 44,0 28-46,0 0-1,0 0 2,-28 0-1,28-28 4,0 28-5,0 0 2,0-28-2,-28 0 2,28 28-2,0-28 2,0 28-1,0 0 0,0-28-1,28 28 4,-28-28-1,0 28-2,0-28-1,28 0 2,-28 28-1,0 0 13,0-28-14,28 0 1,-28 28 0,0-28 0,28 0 0,-28 0 0,0 28 0,28-28-1,-28 28 2,0-28-1,28 0 2,-28 28-5,0-28 4,28 56-1,-28-56-1,28 28 2,0 0-1,0 0 0,-28-28 0,28 28 4,-28 0-7,28-28 2,0 28 1,-28 0 4,28 0-4,-28-28 0,28 28 0,-28-28-1,28 28 2,-28 0-1,28-28 3,-28 28-6,0 0 3,28 0-1,0-28 2,-28 29-2,28-1 3,-28-28-4,0 28 2,28-28 0,-28 28 2,0-28-4,0 28 6,0 0-4,0-28 4,28 28 12,0-28-12,-28 0 0,0 28 0,0-28 4,0 0 1,0 28 7,28 0-12,-28-28 8,0 28-13,0-28 6,28 0-2,0 28-2,-28 0-2,0-28 1,0 0 1,28 28 2,-28-28-3,28 28 5,-28-28-5,0 28 2,28-28-5,-28 28 3,28-28 1,-28 28 1,0-28-1,0 0 4,28 28-2,-28-28 9,28 0-4,-28 28-5,28-28-5,-28 0 2,0 0-1,28 28 12,-28-28-14,28 0 7,-28 28 1,28-28-2,0 0-3,-28 0 8,28 0-4,-28 0-3,28 0 2,0 0 1,-28 0-3,28 0 2,-28 0-3,28 0 0,-28 0 1,28 0-2,0 0 4,-28 0-2,0 0 15,28 0-8,-28 0-8,0 0 0,0 0 0,28 0 0,0 0 0,-28 0 0,28 0 5,-28 0-5,28-28 2,-28 28-1,28 0 0,0 0 27,-28-28-20,28 0-11,-28 28 5,0-28-1,0 28 0,28-28-3,0 0 3,-28 28-1,0-28 0,28 28-1,-28 0 2,0-56-2,0 56 5,0-28 3,28 28-6,-28 0-1,28-28 7,-28 28-10,0-28 7,0 0-3,0 28-1,28-28 0,-28 0 0,0 0 0,0 0 0,0 28 0,28-56 0,-28 56 0,0-56 0,0 56 0,0-29 2,0 29-4,0 0 2,0-28 0,0 28 0,0 0 0,0-28 0,28 0 3,-28 28-3,28 0 8,-28 0-3,0-28-2,0 28-3,0-28 0,0 0 0,0 28 0,0-28 0,0 28 0,0 0 1,0-28-1,0 28 0,0-28 6,0 0-9,-28 28 3,28-28 4,0 28-4,-28-28 5,28 0-4,0 28 1,0-28-2,0 28 5,0-28-6,-28 28 1,28-28 0,-28 0 0,28 28 0,0-28 4,0 28-4,0 0 8,0-28-5,0 0-1,-28 28 14,28 0-16,0 0 0,0-28 0,0 28 0,0-28-1,-28 28 4,28 0-6,0-28 6,-28 28-6,0-28 3,28 0 3,0 28-6,-28-28 3,28 0 1,0 28-2,-28 0 1,28-28 0,-28 28 0,28 0 5,0 0-2,-28 0 1,28-28 1,0 0-2,-28 28 9,28 0-12,-28 0 5,28-28-5,0 28 3,-28 0 0,28-28-6,0 28 11,0 0-8,0-28 0,-28 28 0,28-28 0,0 28 4,-28 0 3,28 0-10,-28 0 6,28-28-6,0 28 4,0 0-2,-28 0 1,28-28 4,0 0 3,-28 28-10,28 0 84,0 0-65,-28 0-12,28-28 0,0 28 0,0-28 61,-28 28-57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05T12:50:20.040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11249">
    <iact:property name="dataType"/>
    <iact:actionData xml:id="d0">
      <inkml:trace xmlns:inkml="http://www.w3.org/2003/InkML" xml:id="stk0" contextRef="#ctx0" brushRef="#br0">11873 7396 0,'0'0'10,"28"0"-10,0 0 4,-28-28 121,28 28-119,-28 0-4,56-28 2,-28 28 0,0-28 2,56 0-4,-28 0 4,0 28-3,0 0 0,29 0 1,-1 0 2,-56 0-2,28-28-2,-28 28 4,56 0-2,-28 0 0,0-28 0,-28 28-1,56-28 3,-56 28-3,28-28 1,0 28 0,0 0-1,-28 0 2,0-28-1,-28 28-2,28 0 2,-28 0 1,28 0-2,0 0 3,0 0-4,-28 0 2,56 0 0,-56 0 0,56 0 3,-28 0-6,0 0 5,0 0-4,28 0 3,-28 0 0,0 0-1,28 0 0,-56 0-2,56 0 4,-28 0-2,0 0 0,28 0 0,0 0-2,-28 0 2,0 0 3,28 0-4,-28 0 0,0 28 1,28-28 0,-56 0 0,56 0 0,-56 0 0,28 28 0,0-28 0,0 28 0,-28-28 0,28 0 0,0 0 0,0 0 0,-28 0 0,28 0 2,28 0-4,-28 0 2,0 28 0,28-28 0,-28 0 0,0 0 2,0 28-4,0-28 2,0 28 0,0-28 1,0 0-2,0 0 1,-28 28 0,56-28 0,-28 28 2,0-28-4,28 0 2,-56 0 0,56 28 2,-28 0-4,0-28 2,0 28 0,-28-28 0,56 28 0,-28 0 0,28-28 0,-56 28 2,28-28-4,0 28 2,0-28 0,0 28 2,-28-28-4,28 28 2,0 0 0,-28-28 1,28 0-2,-28 28 1,0-28 1,28 0-2,0 0 2,-28 28-2,0-28 1,28 0 0,-28 28 4,56-28-4,-56 28 0,56-28 0,-56 28 0,28-28 0,0 28 0,0-28 0,0 28 0,-28-28 0,28 28 0,0-28 0,0 28 0,-28 0 0,28-28 0,0 0 1,-28 28-2,28-28 1,-28 28 0,28-28 0,0 29 0,-28-29 0,0 28 4,0-28-4,28 28 4,-28 0-4,28-28 4,-28 0-4,56 28 6,-56-28-4,28 28-2,-28 0 0,56-28 0,-56 28 0,28-28 0,0 0 1,0 56-2,-28-56 1,56 0 0,-56 28 0,28 0 0,0-28 0,-28 0 0,28 28 0,-28-28 0,28 0 0,-28 28 0,28-28 0,-28 28 0,28-28 0,-28 28 0,0-28 0,28 28 0,-28 0 4,28 0 1,0-28-6,-28 28 1,0-28 0,28 28 1,-28 0-2,0-28 1,28 28 0,-28-28 0,28 0 2,0 56-4,0-28 6,0 0-4,-28-28 0,56 56 0,-56-56 0,28 28 0,0 0 0,-28 0 0,0-28 0,28 0 0,-28 28 0,28 0 0,0 0 0,-28-28 0,28 28 0,-28 0 0,0 0 0,56 0 1,-56 0-2,28-28 1,0 56 0,0-56 0,-28 28 0,28 0 0,-28 0 0,28-28 0,-28 28 0,28-28 0,-28 28 0,0 0 0,28-28 0,-28 28 0,56 0 4,-56 0-2,0-28-4,0 28 6,28-28-3,0 28 0,-28 0-3,28 0 2,-28-28 1,56 28-2,-56 0 1,28-28 0,-28 28 0,0-28 0,28 28 1,0 0 0,-28-28-3,56 28 2,-56-28 0,0 28 0,28 0 0,-28-28 0,28 28 4,-28-28-4,28 28 2,-28 0-4,28-28 2,-28 28 0,28 0 3,0 1-6,0 27 3,0-28 0,-28 28 1,28-28-2,28 28 1,-56-56 0,28 28 0,0 28 0,-28-28 0,28 28 0,0-28 0,-28 0 0,56 0 0,-56 0 0,28 28 0,28-56 0,-56 28 0,0 0 0,28 28 0,0-28 0,-28 0 0,28 0 0,-28 0 0,28 0 1,0 0-2,-28 28 1,28-28 0,0 0 1,-28 0-2,28 0 1,-28 0 0,28 0 0,0 0 2,-28 0-4,56 28 2,-28-28 0,-28 0 0,0 0 0,0 0 0,28 0 0,-28 0 0,0 0 0,0 0 0,0 0 0,28 0 0,-28-28 0,0 28 0,0 0 0,0-28 0,28 28 0,-28 0 0,0 0 0,0-28 0,0 28 0,0 0 3,0 0-6,0 0 3,0 0 0,0 0 0,0 0 0,0 0 0,0 0 0,0-28 0,0 57 0,0-57 0,0 28 0,0 0 0,0 0 0,0 0 0,28-28 0,-28 28 0,0 0 0,0-28 0,28 28 3,-28 0-6,0 0 3,0 0 0,0-28 0,28 56 0,-28-56 0,0 28 0,28-28 0,-28 28 0,0 0 0,0 0 0,0 0 0,0 0 0,0-28 0,0 28 0,0-28 0,0 56 0,0-56 0,0 28 0,0-28 0,0 56 0,0-56 4,0 28-4,0 0 3,0 0-6,0-28 3,-28 28 0,28 0 1,0 0 1,0-28-5,0 28 3,-28-28 0,28 56 5,0-56-9,0 28 4,0 0 0,-28 0-1,28 0 1,0 0 0,0-28 0,-28 28 3,0 0-6,28 0 3,0-28 0,0 28 3,0-28-6,-28 28 3,28 0 7,0 0-10,-28-28 3,28 56 0,-28-56 1,28 28 1,0-28-5,0 28 3,0 0 0,0 0 0,0-28 0,0 56 0,-28-56 0,28 28 0,0-28 0,0 28 0,-28-28 0,28 28 0,0 0 0,0-28 0,0 28 0,0 0 0,0 0 4,-28-28-4,28 28 3,-28-28-6,28 28 3,0 0 0,0 0 4,-28-28-4,28 28 0,0 0 0,0-28 0,-28 28 0,0-28 0,28 29 0,0-29 0,-28 28 0,28 0 4,0-28-4,0 28 0,0-28 4,-28 0-1,0 28-6,28 0 7,0-28 0,-28 28-4,28-28 0,0 28 0,-28-28 0,28 28 0,-28-28 0,0 28 4,28-28-4,0 28 0,0-28 0,0 28 0,-28-28 0,28 28 0,0-28 0,0 28 3,-28-28-6,0 0 3,28 28 4,0 0-4,0-28 0,0 28 0,-28-28 3,28 28-5,-28-28 4,28 28-5,0-28 3,-28 0 0,28 28 0,-28-28 0,28 28 4,0-28 0,-28 28-4,28 0 4,-28-28-4,0 0 4,28 0-4,0 0 0,-28 28 0,28-28 0,-28 0 0,28 0 0,-28 0 0,0 28 3,28 0-6,-56-28 6,56 0-6,-28 0 7,28 28-4,-28-28 0,0 28 0,28-28 0,-28 28 0,28-28 4,-28 0 4,28 0-8,-28 28 4,0-28 0,28 0-4,-28 28 0,28-28 0,-28 0 0,0 28 3,0 0-3,28-28-2,-28 0 1,0 0 1,28 28 0,-28-28 0,28 0 0,-28 0 0,28 28 0,-28-28 0,28 0 4,-28 0 0,28 28 45,0-28-48,0 0 6,-28 0-7,28 28 4</inkml:trace>
    </iact:actionData>
  </iact:action>
  <iact:action type="add" startTime="14411">
    <iact:property name="dataType"/>
    <iact:actionData xml:id="d1">
      <inkml:trace xmlns:inkml="http://www.w3.org/2003/InkML" xml:id="stk1" contextRef="#ctx0" brushRef="#br0">9409 8769 0,'0'0'48,"0"0"-44,28 56 0,0-28-1,0 28 2,0 0-1,0-28 1,0 28-2,-28-56 2,28 56-2,0-56 0,-28 28 2,28-28-2,-28 28 5,28 0-7,-28 0 3,0 0 0,28 28-1,-28 0 2,28-28-1,0 28 0,0 0-1,0-28 2,-28 28-1,56 0 0,-56-28-1,0 28 2,56 0-2,-28-28 3,-28 28-3,56 1 0,-28-29 2,28 56-2,-28-56 2,0 28-1,28-28 0,-56 0 0,28 0 0,-28 0 1,28 28-2,0-28 1,0 28-1,0-56 3,-28 28-3,28 0 1,0 0 0,0 0 0,-28 0 2,28 0-4,0 0 2,0 28 0,-28-56 0,0 28 0,28 0 0,0 0 0,-28 0 0,28 0 0,0 0-1,-28 0 2,28 0-1,-28 0 0,28 0 0,-28 28 0,0-28 0,0 0 0,28 0 0,0 0-1,-28 28 2,0-28-1,56 0 0,-56-28 0,28 28-1,-28 0 2,0 0-1,28-28 0,0 56-1,0-28 2,0 0-2,-28 0 4,28 0-5,0 0 2,-28 0 0,0 0-1,28-28 2,-28 56-1,0-56 0,0 28-1,28-28 2,-28 56-1,28-56 0,-28 0 0,0 28 0,0-28-1,28 28 5,-28 0-4,0-28 0,28 28 1,-28-28-2,28 57 2,-28-57-1,28 56 0,0-28 0,0 0 1,0 28 0,0-28-1,0 0-1,-28 0 1,28 0-1,0 28 2,-28-28-1,28 28 0,0-56 0,-28 28-2,28-28 4,-28 56-2,0-56-2,28 0 4,0 28-4,-28 0 4,0-28-4,28 28 2,-28-28 5,0 28-6,0-28 1,0 28 2,28 0-2,0-28-1,-28 28 0,0-28 1,0 28 6,0 0-4,28-28 0,-28 0-4,0 28 11,0-28-5,0 0-5,0 56 1,28-56 3,-28 0-6,0 28 6,28-28-6,0 28 4,-28-28-1,28 28 2,-28 0-3,28 0 2,0-28-3,-28 28 3,28-28 0,-28 28-1,0-28-3,0 0 4,0 28 1,28-28-2,-28 0-3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057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31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715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75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06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73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09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48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68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84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12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6224-8E04-4D83-9680-02554A2829D4}" type="datetimeFigureOut">
              <a:rPr lang="cs-CZ" smtClean="0"/>
              <a:t>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26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jpeg"/><Relationship Id="rId5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4.png"/><Relationship Id="rId5" Type="http://schemas.microsoft.com/office/2011/relationships/inkAction" Target="../ink/inkAction6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2.jpeg"/><Relationship Id="rId5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8.png"/><Relationship Id="rId5" Type="http://schemas.microsoft.com/office/2011/relationships/inkAction" Target="../ink/inkAction7.xml"/><Relationship Id="rId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0.png"/><Relationship Id="rId5" Type="http://schemas.microsoft.com/office/2011/relationships/inkAction" Target="../ink/inkAction8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2.png"/><Relationship Id="rId5" Type="http://schemas.microsoft.com/office/2011/relationships/inkAction" Target="../ink/inkAction9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11/relationships/inkAction" Target="../ink/inkAction1.xml"/><Relationship Id="rId5" Type="http://schemas.openxmlformats.org/officeDocument/2006/relationships/image" Target="../media/image4.png"/><Relationship Id="rId4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microsoft.com/office/2011/relationships/inkAction" Target="../ink/inkAction10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microsoft.com/office/2011/relationships/inkAction" Target="../ink/inkAction1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6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3.png"/><Relationship Id="rId5" Type="http://schemas.microsoft.com/office/2011/relationships/inkAction" Target="../ink/inkAction1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5.png"/><Relationship Id="rId5" Type="http://schemas.microsoft.com/office/2011/relationships/inkAction" Target="../ink/inkAction13.xml"/><Relationship Id="rId4" Type="http://schemas.openxmlformats.org/officeDocument/2006/relationships/image" Target="../media/image3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6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microsoft.com/office/2011/relationships/inkAction" Target="../ink/inkAction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12" Type="http://schemas.openxmlformats.org/officeDocument/2006/relationships/image" Target="../media/image1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eg"/><Relationship Id="rId11" Type="http://schemas.microsoft.com/office/2011/relationships/inkAction" Target="../ink/inkAction3.xml"/><Relationship Id="rId5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microsoft.com/office/2011/relationships/inkAction" Target="../ink/inkAction4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řas a hub: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2. přednáška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Euglenophyta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Dinophyta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Cryptophyta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Haptophyta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084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7864" y="2132856"/>
            <a:ext cx="2793894" cy="2843256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C15CDAD5-1752-45F2-85DD-3A678F9DAB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6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5"/>
    </mc:Choice>
    <mc:Fallback xmlns="">
      <p:transition spd="slow" advTm="17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tx2"/>
                </a:solidFill>
              </a:rPr>
              <a:t>Dinophyta</a:t>
            </a:r>
            <a:r>
              <a:rPr lang="cs-CZ" sz="3200" dirty="0">
                <a:solidFill>
                  <a:schemeClr val="tx2"/>
                </a:solidFill>
              </a:rPr>
              <a:t> - obrněnky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2"/>
          </a:xfrm>
        </p:spPr>
        <p:txBody>
          <a:bodyPr>
            <a:normAutofit/>
          </a:bodyPr>
          <a:lstStyle/>
          <a:p>
            <a:endParaRPr 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Dinokaryon</a:t>
            </a:r>
            <a:r>
              <a:rPr lang="cs-CZ" altLang="cs-CZ" sz="2000" dirty="0"/>
              <a:t> - spiralizované chromozomy ve většině buněčného cyklu</a:t>
            </a:r>
            <a:endParaRPr lang="cs-CZ" altLang="cs-CZ" sz="2000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 err="1">
                <a:cs typeface="Arial" charset="0"/>
              </a:rPr>
              <a:t>Mitoza</a:t>
            </a:r>
            <a:r>
              <a:rPr lang="cs-CZ" altLang="cs-CZ" sz="2000" dirty="0">
                <a:cs typeface="Arial" charset="0"/>
              </a:rPr>
              <a:t> </a:t>
            </a:r>
            <a:r>
              <a:rPr lang="cs-CZ" altLang="cs-CZ" sz="2000" dirty="0" err="1">
                <a:cs typeface="Arial" charset="0"/>
              </a:rPr>
              <a:t>mimojad</a:t>
            </a:r>
            <a:r>
              <a:rPr lang="cs-CZ" altLang="cs-CZ" sz="2000" dirty="0" err="1"/>
              <a:t>ern</a:t>
            </a:r>
            <a:r>
              <a:rPr lang="cs-CZ" altLang="cs-CZ" sz="2000" dirty="0" err="1">
                <a:cs typeface="Arial" charset="0"/>
              </a:rPr>
              <a:t>á</a:t>
            </a:r>
            <a:endParaRPr lang="cs-CZ" altLang="cs-CZ" sz="2000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 err="1">
                <a:cs typeface="Arial" charset="0"/>
              </a:rPr>
              <a:t>Kleptoplastidy</a:t>
            </a:r>
            <a:r>
              <a:rPr lang="cs-CZ" altLang="cs-CZ" sz="2000" dirty="0">
                <a:cs typeface="Arial" charset="0"/>
              </a:rPr>
              <a:t> (získané z vlastní kořisti</a:t>
            </a:r>
            <a:r>
              <a:rPr lang="cs-CZ" altLang="cs-CZ" sz="20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cs typeface="Arial" charset="0"/>
              </a:rPr>
              <a:t>Pulzující vakuoly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Chlorofyl a, c</a:t>
            </a:r>
            <a:r>
              <a:rPr lang="cs-CZ" altLang="cs-CZ" sz="2000" baseline="-25000" dirty="0"/>
              <a:t>2</a:t>
            </a:r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Diadinoxanthin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Mnohovrstevnatá </a:t>
            </a:r>
            <a:r>
              <a:rPr lang="cs-CZ" altLang="cs-CZ" sz="2000" dirty="0" err="1"/>
              <a:t>théka</a:t>
            </a:r>
            <a:r>
              <a:rPr lang="cs-CZ" altLang="cs-CZ" sz="2000" dirty="0"/>
              <a:t> - </a:t>
            </a:r>
            <a:r>
              <a:rPr lang="cs-CZ" altLang="cs-CZ" sz="2000" dirty="0" err="1"/>
              <a:t>amfiesma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Celulózní destičky</a:t>
            </a:r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Dinosporin</a:t>
            </a:r>
            <a:r>
              <a:rPr lang="cs-CZ" altLang="cs-CZ" sz="2000" dirty="0"/>
              <a:t> - pelikula</a:t>
            </a:r>
            <a:endParaRPr lang="en-US" altLang="cs-CZ" sz="20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Alveolata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71F8C9CC-C285-41CD-BA7E-51D0890FE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3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47"/>
    </mc:Choice>
    <mc:Fallback xmlns="">
      <p:transition spd="slow" advTm="144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tx2"/>
                </a:solidFill>
              </a:rPr>
              <a:t>Dinophyta</a:t>
            </a:r>
            <a:r>
              <a:rPr lang="cs-CZ" sz="3200" dirty="0">
                <a:solidFill>
                  <a:schemeClr val="tx2"/>
                </a:solidFill>
              </a:rPr>
              <a:t> - obrněnky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2"/>
          </a:xfrm>
        </p:spPr>
        <p:txBody>
          <a:bodyPr>
            <a:normAutofit/>
          </a:bodyPr>
          <a:lstStyle/>
          <a:p>
            <a:endParaRPr 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Dinokontní</a:t>
            </a:r>
            <a:r>
              <a:rPr lang="cs-CZ" altLang="cs-CZ" sz="2000" dirty="0"/>
              <a:t> buňky - bičíky vycházejí ze střední části těla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Epikonus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hypokonus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Desmokontní</a:t>
            </a:r>
            <a:r>
              <a:rPr lang="cs-CZ" altLang="cs-CZ" sz="2000" dirty="0"/>
              <a:t> buňky - bičíky na apexu buňky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Trichocysty, </a:t>
            </a:r>
            <a:r>
              <a:rPr lang="cs-CZ" altLang="cs-CZ" sz="2000" dirty="0" err="1"/>
              <a:t>mukocysty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Ocellus</a:t>
            </a:r>
            <a:r>
              <a:rPr lang="cs-CZ" altLang="cs-CZ" sz="2000" dirty="0"/>
              <a:t> - vrstevnatá čočka, komůrka, kanálek, </a:t>
            </a:r>
            <a:r>
              <a:rPr lang="cs-CZ" altLang="cs-CZ" sz="2000" dirty="0" err="1"/>
              <a:t>retinoid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Nepohlavní rozmnožování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Anizogamie, izogamie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Ekologie - převážně moře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Toxiny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Fagotrofie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Bioluminiscence (organela </a:t>
            </a:r>
            <a:r>
              <a:rPr lang="cs-CZ" altLang="cs-CZ" sz="2000" dirty="0" err="1"/>
              <a:t>scintilon</a:t>
            </a:r>
            <a:r>
              <a:rPr lang="cs-CZ" altLang="cs-CZ" sz="2000" dirty="0"/>
              <a:t>, luciferin, luciferáza)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9144000" cy="179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6" name="Picture 4" descr="http://3.bp.blogspot.com/-cSSmdpmVdLU/TgckvJ-ByRI/AAAAAAAAAIk/AbvcHLWkhGc/s1600/Noctiluca%255B1%255D+%25282%25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408" y="5010219"/>
            <a:ext cx="2461592" cy="180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236296" y="457385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Noctiluca</a:t>
            </a:r>
            <a:r>
              <a:rPr lang="cs-CZ" i="1" dirty="0"/>
              <a:t> </a:t>
            </a:r>
            <a:r>
              <a:rPr lang="cs-CZ" i="1" dirty="0" err="1"/>
              <a:t>miliaris</a:t>
            </a:r>
            <a:endParaRPr lang="cs-CZ" i="1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A81563A7-8E6A-45A6-84C6-804F6EEF79F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266680" y="5436000"/>
              <a:ext cx="393480" cy="34344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A81563A7-8E6A-45A6-84C6-804F6EEF79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57320" y="5426640"/>
                <a:ext cx="412200" cy="3621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B0900837-458D-49CB-996F-CE9075E7A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0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418"/>
    </mc:Choice>
    <mc:Fallback xmlns="">
      <p:transition spd="slow" advTm="263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eridinium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8320087" cy="61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44450"/>
            <a:ext cx="7772400" cy="576263"/>
          </a:xfrm>
        </p:spPr>
        <p:txBody>
          <a:bodyPr/>
          <a:lstStyle/>
          <a:p>
            <a:pPr eaLnBrk="1" hangingPunct="1"/>
            <a:r>
              <a:rPr lang="cs-CZ" altLang="cs-CZ" sz="2000"/>
              <a:t>Odd.: Dinophyta Třída: Dinophyceae Řád: Peridiniales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229225"/>
            <a:ext cx="6400800" cy="696913"/>
          </a:xfrm>
        </p:spPr>
        <p:txBody>
          <a:bodyPr/>
          <a:lstStyle/>
          <a:p>
            <a:pPr eaLnBrk="1" hangingPunct="1"/>
            <a:r>
              <a:rPr lang="cs-CZ" altLang="cs-CZ" i="1"/>
              <a:t>Peridinium </a:t>
            </a:r>
            <a:r>
              <a:rPr lang="cs-CZ" altLang="cs-CZ"/>
              <a:t>sp.</a:t>
            </a:r>
            <a:endParaRPr lang="cs-CZ" altLang="cs-CZ" i="1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65956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 flipH="1">
            <a:off x="4572000" y="2997200"/>
            <a:ext cx="2016125" cy="136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508625" y="2636838"/>
            <a:ext cx="2881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příčná rýha - cingulum</a:t>
            </a:r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2627313" y="2636838"/>
            <a:ext cx="1655762" cy="1728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1187450" y="2276475"/>
            <a:ext cx="3097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podélná rýha - sulcus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3EF7F8A-0953-46F5-B486-043C10087E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641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26"/>
    </mc:Choice>
    <mc:Fallback xmlns="">
      <p:transition spd="slow" advTm="23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702" grpId="0" animBg="1"/>
      <p:bldP spid="29703" grpId="0"/>
      <p:bldP spid="29704" grpId="0" animBg="1"/>
      <p:bldP spid="2970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Gymnodinium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http://www.dr-ralf-wagner.de/Bilder/Gymnodinium-spec-P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14941"/>
            <a:ext cx="5835832" cy="431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91680" y="6308725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www.dr-ralf-wagner.de</a:t>
            </a:r>
            <a:r>
              <a:rPr lang="cs-CZ" dirty="0"/>
              <a:t>/</a:t>
            </a:r>
            <a:r>
              <a:rPr lang="cs-CZ" dirty="0" err="1"/>
              <a:t>Dinoflagellaten.html</a:t>
            </a:r>
            <a:endParaRPr lang="cs-CZ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1022F369-F5CD-4814-9569-E7DCF90D7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9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22"/>
    </mc:Choice>
    <mc:Fallback xmlns="">
      <p:transition spd="slow" advTm="35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cs-CZ" i="1" dirty="0" err="1"/>
              <a:t>Ceratium</a:t>
            </a:r>
            <a:r>
              <a:rPr lang="cs-CZ" i="1" dirty="0"/>
              <a:t> </a:t>
            </a:r>
            <a:r>
              <a:rPr lang="cs-CZ" i="1" dirty="0" err="1"/>
              <a:t>hirundinella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691680" y="6308725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www.dr-ralf-wagner.de</a:t>
            </a:r>
            <a:r>
              <a:rPr lang="cs-CZ" dirty="0"/>
              <a:t>/</a:t>
            </a:r>
            <a:r>
              <a:rPr lang="cs-CZ" dirty="0" err="1"/>
              <a:t>Dinoflagellaten.html</a:t>
            </a:r>
            <a:endParaRPr lang="cs-CZ" dirty="0"/>
          </a:p>
        </p:txBody>
      </p:sp>
      <p:pic>
        <p:nvPicPr>
          <p:cNvPr id="6146" name="Picture 2" descr="http://www.dr-ralf-wagner.de/Bilder/Ceratium_hirundinella-400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917" y="1417638"/>
            <a:ext cx="6192688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BED9683D-C614-4A08-ACF1-BF9EBDAABE5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49800" y="2833920"/>
              <a:ext cx="5162040" cy="211860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BED9683D-C614-4A08-ACF1-BF9EBDAABE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33960" y="2770560"/>
                <a:ext cx="5193360" cy="2245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2C42FB0-6104-4380-B17D-4144E72C0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9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14"/>
    </mc:Choice>
    <mc:Fallback xmlns="">
      <p:transition spd="slow" advTm="26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Euglenophyta</a:t>
            </a:r>
            <a:r>
              <a:rPr lang="cs-CZ" sz="3200" dirty="0">
                <a:solidFill>
                  <a:schemeClr val="accent1"/>
                </a:solidFill>
              </a:rPr>
              <a:t>- krásnoočka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Pelikula - bílkovinné proužky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Lorika</a:t>
            </a:r>
            <a:r>
              <a:rPr lang="cs-CZ" altLang="cs-CZ" sz="2400" dirty="0"/>
              <a:t> - sliz mineralizován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Paraflagelární</a:t>
            </a:r>
            <a:r>
              <a:rPr lang="cs-CZ" altLang="cs-CZ" sz="2400" dirty="0"/>
              <a:t> lišta bičíku - hlavní fotoreceptor buňky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Jednojaderné buňky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Stigma volně v cytoplazmě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Paramylon</a:t>
            </a:r>
            <a:r>
              <a:rPr lang="cs-CZ" altLang="cs-CZ" sz="2400" dirty="0"/>
              <a:t> - zásobní látka v cytoplazmě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 a, b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Diadinoxanthin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neoxanthin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Mukocysty</a:t>
            </a:r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75856" y="8997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Excavata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9D82D92-1081-4F44-B3E1-3E21D5A1E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7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897"/>
    </mc:Choice>
    <mc:Fallback xmlns="">
      <p:transition spd="slow" advTm="245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Euglenophyta</a:t>
            </a:r>
            <a:r>
              <a:rPr lang="cs-CZ" sz="3200" dirty="0">
                <a:solidFill>
                  <a:schemeClr val="accent1"/>
                </a:solidFill>
              </a:rPr>
              <a:t>- krásnoočka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611560" y="836712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 err="1"/>
              <a:t>Ampula</a:t>
            </a:r>
            <a:endParaRPr lang="cs-CZ" altLang="cs-CZ" sz="2400" dirty="0"/>
          </a:p>
          <a:p>
            <a:r>
              <a:rPr lang="cs-CZ" altLang="cs-CZ" sz="2400" dirty="0"/>
              <a:t>Jádro má kondenzované chromozomy</a:t>
            </a:r>
          </a:p>
          <a:p>
            <a:r>
              <a:rPr lang="cs-CZ" altLang="cs-CZ" sz="2400" dirty="0"/>
              <a:t>Bičíky se šroubovitě vinutou řadou </a:t>
            </a:r>
            <a:r>
              <a:rPr lang="cs-CZ" altLang="cs-CZ" sz="2400" dirty="0" err="1"/>
              <a:t>mastigonemat</a:t>
            </a:r>
            <a:endParaRPr lang="cs-CZ" altLang="cs-CZ" sz="2400" dirty="0"/>
          </a:p>
          <a:p>
            <a:r>
              <a:rPr lang="cs-CZ" altLang="cs-CZ" sz="2400" dirty="0" err="1"/>
              <a:t>Palmeloidní</a:t>
            </a:r>
            <a:r>
              <a:rPr lang="cs-CZ" altLang="cs-CZ" sz="2400" dirty="0"/>
              <a:t> stadium</a:t>
            </a:r>
          </a:p>
          <a:p>
            <a:r>
              <a:rPr lang="cs-CZ" altLang="cs-CZ" sz="2400" dirty="0"/>
              <a:t>Pouze nepohlavní rozmnožování (</a:t>
            </a:r>
            <a:r>
              <a:rPr lang="cs-CZ" altLang="cs-CZ" sz="2400" dirty="0" err="1"/>
              <a:t>schizotomie</a:t>
            </a:r>
            <a:r>
              <a:rPr lang="cs-CZ" altLang="cs-CZ" sz="2400" dirty="0"/>
              <a:t> pohyblivých buněk)</a:t>
            </a:r>
          </a:p>
          <a:p>
            <a:r>
              <a:rPr lang="cs-CZ" altLang="cs-CZ" sz="2400" dirty="0"/>
              <a:t>Ekologie - organicky znečištěné vody</a:t>
            </a:r>
          </a:p>
          <a:p>
            <a:r>
              <a:rPr lang="cs-CZ" altLang="cs-CZ" sz="2400" dirty="0" err="1"/>
              <a:t>Fagotrofie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mixotrofie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273" y="12495997"/>
            <a:ext cx="2298984" cy="54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8" name="Picture 2" descr="http://i.ytimg.com/vi/Y_2NDmlBEwU/maxres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488" y="4365104"/>
            <a:ext cx="3065312" cy="17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419872" y="6237312"/>
            <a:ext cx="5580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</a:t>
            </a:r>
            <a:r>
              <a:rPr lang="cs-CZ" dirty="0" err="1"/>
              <a:t>Y_2NDmlBEwU</a:t>
            </a:r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12FD41E0-40A4-43A9-A56C-B41F2D03C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8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27"/>
    </mc:Choice>
    <mc:Fallback xmlns="">
      <p:transition spd="slow" advTm="73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uglena.Klikn&amp;ecaron;te pro zv&amp;ecaron;tšení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1960"/>
            <a:ext cx="4408661" cy="598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95B43E95-8B14-470D-B326-1996191E74F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16680" y="363240"/>
              <a:ext cx="2430000" cy="452844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95B43E95-8B14-470D-B326-1996191E74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00840" y="299880"/>
                <a:ext cx="2461320" cy="46551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3444519-7321-4975-8E0A-B82E689FB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6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347"/>
    </mc:Choice>
    <mc:Fallback xmlns="">
      <p:transition spd="slow" advTm="160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Euglena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987824" y="638132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http://www.photomacrography.net/</a:t>
            </a:r>
            <a:endParaRPr lang="cs-CZ" dirty="0"/>
          </a:p>
        </p:txBody>
      </p:sp>
      <p:pic>
        <p:nvPicPr>
          <p:cNvPr id="1028" name="Picture 4" descr="http://www.photomacrography.net/forum/userpix/1609_Euglena_1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93212"/>
            <a:ext cx="5982130" cy="448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8615206F-EC86-464B-9794-316490AEA43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36840" y="1714680"/>
              <a:ext cx="3236400" cy="216864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8615206F-EC86-464B-9794-316490AEA4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21000" y="1651320"/>
                <a:ext cx="3267720" cy="22953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78232D2-5AAD-4FDE-8538-E27B9DC59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4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35"/>
    </mc:Choice>
    <mc:Fallback xmlns="">
      <p:transition spd="slow" advTm="21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Phacus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http://www.photomacrography.net/forum/userpix/820_IMG_001373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5035"/>
            <a:ext cx="6332711" cy="494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87824" y="638132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http://www.photomacrography.net/</a:t>
            </a:r>
            <a:endParaRPr lang="cs-CZ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201F0C4C-5D1D-4048-8787-7B597228283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87240" y="2561760"/>
              <a:ext cx="3306960" cy="273348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201F0C4C-5D1D-4048-8787-7B597228283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71400" y="2498400"/>
                <a:ext cx="3338280" cy="2860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791F770-77E2-4A21-98A3-FD4BFC205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75"/>
    </mc:Choice>
    <mc:Fallback xmlns="">
      <p:transition spd="slow" advTm="25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pic>
        <p:nvPicPr>
          <p:cNvPr id="6" name="Picture 2" descr="http://www.sinicearasy.cz/sites/default/files/Juran_Adl201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5" y="755179"/>
            <a:ext cx="4671098" cy="565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6"/>
          <p:cNvSpPr/>
          <p:nvPr/>
        </p:nvSpPr>
        <p:spPr>
          <a:xfrm rot="254058">
            <a:off x="4891835" y="1178124"/>
            <a:ext cx="360040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 rot="18062250">
            <a:off x="2939959" y="2152073"/>
            <a:ext cx="360040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 rot="17605111">
            <a:off x="2831899" y="2611985"/>
            <a:ext cx="360040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 rot="1849069">
            <a:off x="3598423" y="4089639"/>
            <a:ext cx="360040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 rot="2991467">
            <a:off x="3167844" y="3734829"/>
            <a:ext cx="360040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31" name="Rukopis 30">
                <a:extLst>
                  <a:ext uri="{FF2B5EF4-FFF2-40B4-BE49-F238E27FC236}">
                    <a16:creationId xmlns:a16="http://schemas.microsoft.com/office/drawing/2014/main" id="{68F47161-DA03-4D6D-9820-6BEE3962643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56320" y="817200"/>
              <a:ext cx="4244760" cy="4195800"/>
            </p14:xfrm>
          </p:contentPart>
        </mc:Choice>
        <mc:Fallback xmlns="">
          <p:pic>
            <p:nvPicPr>
              <p:cNvPr id="31" name="Rukopis 30">
                <a:extLst>
                  <a:ext uri="{FF2B5EF4-FFF2-40B4-BE49-F238E27FC236}">
                    <a16:creationId xmlns:a16="http://schemas.microsoft.com/office/drawing/2014/main" id="{68F47161-DA03-4D6D-9820-6BEE396264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40480" y="753840"/>
                <a:ext cx="4276080" cy="4322520"/>
              </a:xfrm>
              <a:prstGeom prst="rect">
                <a:avLst/>
              </a:prstGeom>
            </p:spPr>
          </p:pic>
        </mc:Fallback>
      </mc:AlternateContent>
      <p:pic>
        <p:nvPicPr>
          <p:cNvPr id="32" name="Zvuk 31">
            <a:hlinkClick r:id="" action="ppaction://media"/>
            <a:extLst>
              <a:ext uri="{FF2B5EF4-FFF2-40B4-BE49-F238E27FC236}">
                <a16:creationId xmlns:a16="http://schemas.microsoft.com/office/drawing/2014/main" id="{ADDDCD48-DFBD-4C93-8E8D-4C51370DA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24"/>
    </mc:Choice>
    <mc:Fallback xmlns="">
      <p:transition spd="slow" advTm="81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Trachelomonas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 descr="Fig. 330. 1926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617"/>
            <a:ext cx="5044966" cy="378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uvisejÃ­cÃ­ obrÃ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320" y="1699636"/>
            <a:ext cx="4032767" cy="342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84018575-5581-45D9-8CC6-F688DCAAF61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02720" y="1654200"/>
              <a:ext cx="3367800" cy="232992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84018575-5581-45D9-8CC6-F688DCAAF6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86880" y="1590840"/>
                <a:ext cx="3399120" cy="24566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BF380AB-2983-42D4-B35D-122443AFC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09"/>
    </mc:Choice>
    <mc:Fallback xmlns="">
      <p:transition spd="slow" advTm="38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rachelomonas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8135938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-26988"/>
            <a:ext cx="7772400" cy="747713"/>
          </a:xfrm>
        </p:spPr>
        <p:txBody>
          <a:bodyPr/>
          <a:lstStyle/>
          <a:p>
            <a:pPr eaLnBrk="1" hangingPunct="1"/>
            <a:r>
              <a:rPr lang="cs-CZ" altLang="cs-CZ" sz="2000"/>
              <a:t>Odd.: Euglenophyta Třída: Euglenophyceae Řád: Euglenales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805488"/>
            <a:ext cx="6400800" cy="625475"/>
          </a:xfrm>
        </p:spPr>
        <p:txBody>
          <a:bodyPr/>
          <a:lstStyle/>
          <a:p>
            <a:pPr eaLnBrk="1" hangingPunct="1"/>
            <a:r>
              <a:rPr lang="cs-CZ" altLang="cs-CZ" i="1"/>
              <a:t>Trachelomonas </a:t>
            </a:r>
            <a:r>
              <a:rPr lang="cs-CZ" altLang="cs-CZ"/>
              <a:t>sp.</a:t>
            </a:r>
            <a:endParaRPr lang="cs-CZ" altLang="cs-CZ" i="1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588125" y="6165850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5003800" y="2349500"/>
            <a:ext cx="1223963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H="1">
            <a:off x="4643438" y="1268413"/>
            <a:ext cx="1223962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V="1">
            <a:off x="3779838" y="3933825"/>
            <a:ext cx="86360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2411413" y="3357563"/>
            <a:ext cx="2016125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6227763" y="2060575"/>
            <a:ext cx="935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lorika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5867400" y="981075"/>
            <a:ext cx="792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bičík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1401763" y="3141663"/>
            <a:ext cx="1009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stigma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2989263" y="4868863"/>
            <a:ext cx="1150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buňka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F9353E4-2DF4-45AB-81D4-9AE12E93FE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297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7"/>
    </mc:Choice>
    <mc:Fallback xmlns="">
      <p:transition spd="slow" advTm="31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4" grpId="0" animBg="1"/>
      <p:bldP spid="22535" grpId="0" animBg="1"/>
      <p:bldP spid="22536" grpId="0" animBg="1"/>
      <p:bldP spid="22537" grpId="0" animBg="1"/>
      <p:bldP spid="22538" grpId="0"/>
      <p:bldP spid="22539" grpId="0"/>
      <p:bldP spid="22540" grpId="0"/>
      <p:bldP spid="225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Colacium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pic>
        <p:nvPicPr>
          <p:cNvPr id="2050" name="Picture 2" descr="VÃ½sledek obrÃ¡zku pro Colac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4482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ek obrÃ¡zku pro Colacium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" y="1417638"/>
            <a:ext cx="3657800" cy="24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BF391BCA-F07B-4F7A-9203-35093D93268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70280" y="3166920"/>
              <a:ext cx="4113720" cy="128124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BF391BCA-F07B-4F7A-9203-35093D9326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54440" y="3103560"/>
                <a:ext cx="4145040" cy="14079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40BBC3C-1C8B-46FE-9F80-9ECAA7DB8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65"/>
    </mc:Choice>
    <mc:Fallback xmlns="">
      <p:transition spd="slow" advTm="23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811" y="404664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>
                <a:solidFill>
                  <a:schemeClr val="tx2"/>
                </a:solidFill>
              </a:rPr>
              <a:t>Cryptophyta: skrytěnky</a:t>
            </a:r>
            <a:endParaRPr lang="cs-CZ" sz="3200" dirty="0">
              <a:solidFill>
                <a:schemeClr val="tx2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9028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Chlorofyl a, c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,alloxanthin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Fykoerythrin</a:t>
            </a:r>
            <a:r>
              <a:rPr lang="cs-CZ" altLang="cs-CZ" sz="2000" dirty="0"/>
              <a:t> nebo </a:t>
            </a:r>
            <a:r>
              <a:rPr lang="cs-CZ" altLang="cs-CZ" sz="2000" dirty="0" err="1"/>
              <a:t>fykocyanin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Mastigonemy</a:t>
            </a:r>
            <a:r>
              <a:rPr lang="cs-CZ" altLang="cs-CZ" sz="2000" dirty="0"/>
              <a:t> - trubicovité vlásky na bičíku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Periplast s destičkami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Ejektozomy</a:t>
            </a:r>
            <a:r>
              <a:rPr lang="cs-CZ" altLang="cs-CZ" sz="2000" dirty="0"/>
              <a:t> - mrštné trichocysty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Škrob v cytoplazmě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Jícen s </a:t>
            </a:r>
            <a:r>
              <a:rPr lang="cs-CZ" altLang="cs-CZ" sz="2000" dirty="0" err="1"/>
              <a:t>ejektozomy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2 bičíky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Delší: 2 řady </a:t>
            </a:r>
            <a:r>
              <a:rPr lang="cs-CZ" altLang="cs-CZ" sz="2000" dirty="0" err="1"/>
              <a:t>mastigonem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Nepohlavní rozmnožování - </a:t>
            </a:r>
            <a:r>
              <a:rPr lang="cs-CZ" altLang="cs-CZ" sz="2000" dirty="0" err="1"/>
              <a:t>schizotomie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Pohlavní rozmnožování - izogamie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Palmeloidní</a:t>
            </a:r>
            <a:r>
              <a:rPr lang="cs-CZ" altLang="cs-CZ" sz="2000" dirty="0"/>
              <a:t> stadia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Plankton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Stenotermní vody</a:t>
            </a:r>
          </a:p>
          <a:p>
            <a:endParaRPr lang="cs-CZ" altLang="cs-CZ" sz="22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68" y="11028470"/>
            <a:ext cx="7163897" cy="124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skupina nejasného postavení</a:t>
            </a:r>
          </a:p>
        </p:txBody>
      </p:sp>
      <p:pic>
        <p:nvPicPr>
          <p:cNvPr id="1026" name="Picture 2" descr="Výsledek obrázku pro cryptophy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843" y="3375530"/>
            <a:ext cx="2984957" cy="314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646AF31-A7B3-47A8-9248-E3566A48E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9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229"/>
    </mc:Choice>
    <mc:Fallback xmlns="">
      <p:transition spd="slow" advTm="186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Cryptomonas</a:t>
            </a:r>
            <a:r>
              <a:rPr lang="cs-CZ" i="1" dirty="0"/>
              <a:t> </a:t>
            </a:r>
            <a:r>
              <a:rPr lang="cs-CZ" i="1" dirty="0" err="1"/>
              <a:t>ovata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http://www.plingfactory.de/Science/Atlas/Kennkarten%20Algen/AndereAlgen/Image/Cryptomonas-ovata47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745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08725"/>
            <a:ext cx="2843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www.plingfactory.de</a:t>
            </a:r>
            <a:r>
              <a:rPr lang="cs-CZ" dirty="0"/>
              <a:t>/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1CCDD0DA-61DE-4D30-8884-7FFD22E956D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84360" y="2581920"/>
              <a:ext cx="1321200" cy="134172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1CCDD0DA-61DE-4D30-8884-7FFD22E956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75000" y="2572560"/>
                <a:ext cx="1339920" cy="1360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267C94F-DDD8-4114-8D72-DAA5CBEA3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1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31"/>
    </mc:Choice>
    <mc:Fallback xmlns="">
      <p:transition spd="slow" advTm="19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Prymnesiophyta</a:t>
            </a:r>
            <a:r>
              <a:rPr lang="cs-CZ" sz="3200" dirty="0">
                <a:solidFill>
                  <a:schemeClr val="accent1"/>
                </a:solidFill>
              </a:rPr>
              <a:t> (</a:t>
            </a:r>
            <a:r>
              <a:rPr lang="cs-CZ" sz="3200" dirty="0" err="1">
                <a:solidFill>
                  <a:schemeClr val="accent1"/>
                </a:solidFill>
              </a:rPr>
              <a:t>Haptophyta</a:t>
            </a:r>
            <a:r>
              <a:rPr lang="cs-CZ" sz="32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400" dirty="0"/>
              <a:t>Stélka: bičíkatá až vláknitá</a:t>
            </a:r>
          </a:p>
          <a:p>
            <a:r>
              <a:rPr lang="cs-CZ" altLang="cs-CZ" sz="2400" dirty="0"/>
              <a:t>Dříve součástí </a:t>
            </a:r>
            <a:r>
              <a:rPr lang="cs-CZ" altLang="cs-CZ" sz="2400" dirty="0" err="1"/>
              <a:t>Cryptophyta</a:t>
            </a:r>
            <a:endParaRPr lang="cs-CZ" altLang="cs-CZ" sz="2400" dirty="0"/>
          </a:p>
          <a:p>
            <a:r>
              <a:rPr lang="cs-CZ" altLang="cs-CZ" sz="2400" dirty="0"/>
              <a:t>Dva holé bičíky + </a:t>
            </a:r>
            <a:r>
              <a:rPr lang="cs-CZ" altLang="cs-CZ" sz="2400" dirty="0" err="1"/>
              <a:t>haptonema</a:t>
            </a:r>
            <a:endParaRPr lang="cs-CZ" altLang="cs-CZ" sz="2400" dirty="0"/>
          </a:p>
          <a:p>
            <a:r>
              <a:rPr lang="cs-CZ" altLang="cs-CZ" sz="2400" dirty="0" err="1"/>
              <a:t>Haptonema</a:t>
            </a:r>
            <a:r>
              <a:rPr lang="cs-CZ" altLang="cs-CZ" sz="2400" dirty="0"/>
              <a:t>: podobné bičíku, jiná submikroskopická struktura</a:t>
            </a:r>
          </a:p>
          <a:p>
            <a:r>
              <a:rPr lang="cs-CZ" altLang="cs-CZ" sz="2400" dirty="0"/>
              <a:t>Kontraktilní </a:t>
            </a:r>
            <a:r>
              <a:rPr lang="cs-CZ" altLang="cs-CZ" sz="2400" dirty="0" err="1"/>
              <a:t>haptonema</a:t>
            </a:r>
            <a:endParaRPr lang="cs-CZ" altLang="cs-CZ" sz="2400" dirty="0"/>
          </a:p>
          <a:p>
            <a:r>
              <a:rPr lang="cs-CZ" altLang="cs-CZ" sz="2400" dirty="0" err="1"/>
              <a:t>Haptonema</a:t>
            </a:r>
            <a:r>
              <a:rPr lang="cs-CZ" altLang="cs-CZ" sz="2400" dirty="0"/>
              <a:t> slouží k: </a:t>
            </a:r>
            <a:r>
              <a:rPr lang="cs-CZ" altLang="cs-CZ" sz="2400" dirty="0" err="1"/>
              <a:t>fagotrofii</a:t>
            </a:r>
            <a:r>
              <a:rPr lang="cs-CZ" altLang="cs-CZ" sz="2400" dirty="0"/>
              <a:t>, rychlé změně pohybu, přichycení k substrátu</a:t>
            </a:r>
          </a:p>
          <a:p>
            <a:r>
              <a:rPr lang="cs-CZ" altLang="cs-CZ" sz="2400" dirty="0" err="1"/>
              <a:t>Fukoxantin</a:t>
            </a:r>
            <a:endParaRPr lang="cs-CZ" altLang="cs-CZ" sz="2400" dirty="0"/>
          </a:p>
          <a:p>
            <a:r>
              <a:rPr lang="cs-CZ" altLang="cs-CZ" sz="2400" dirty="0" err="1"/>
              <a:t>Thylakoidy</a:t>
            </a:r>
            <a:r>
              <a:rPr lang="cs-CZ" altLang="cs-CZ" sz="2400" dirty="0"/>
              <a:t> srostlé po třech</a:t>
            </a:r>
          </a:p>
          <a:p>
            <a:r>
              <a:rPr lang="cs-CZ" altLang="cs-CZ" sz="2400" dirty="0"/>
              <a:t>Chloroplasty s </a:t>
            </a:r>
            <a:r>
              <a:rPr lang="cs-CZ" altLang="cs-CZ" sz="2400" dirty="0" err="1"/>
              <a:t>pyrenoidem</a:t>
            </a:r>
            <a:endParaRPr lang="cs-CZ" altLang="cs-CZ" sz="2400" dirty="0"/>
          </a:p>
          <a:p>
            <a:r>
              <a:rPr lang="cs-CZ" altLang="cs-CZ" sz="2400" dirty="0"/>
              <a:t>Organické šupiny (polysacharidové), mohou být kalcifikovány- u řádu </a:t>
            </a:r>
            <a:r>
              <a:rPr lang="cs-CZ" sz="2400" dirty="0" err="1"/>
              <a:t>Coccolithophoridales</a:t>
            </a:r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skupina nejasného postavení</a:t>
            </a: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F55FD44D-DF36-4C44-92D0-FB2ED578B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2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307"/>
    </mc:Choice>
    <mc:Fallback xmlns="">
      <p:transition spd="slow" advTm="214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://www.sinicearasy.cz/sites/default/files/Prymnesiophyt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6099956" cy="511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26</a:t>
            </a:fld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682A9565-F52B-484C-8780-01AAC981CA3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05800" y="746280"/>
              <a:ext cx="3478320" cy="330840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682A9565-F52B-484C-8780-01AAC981CA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6440" y="736920"/>
                <a:ext cx="3497040" cy="33271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D7F852B-8B52-4AD4-9DE3-10129284E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26"/>
    </mc:Choice>
    <mc:Fallback xmlns="">
      <p:transition spd="slow" advTm="17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Prymnesiophyta</a:t>
            </a:r>
            <a:r>
              <a:rPr lang="cs-CZ" sz="3200" dirty="0">
                <a:solidFill>
                  <a:schemeClr val="accent1"/>
                </a:solidFill>
              </a:rPr>
              <a:t> (</a:t>
            </a:r>
            <a:r>
              <a:rPr lang="cs-CZ" sz="3200" dirty="0" err="1">
                <a:solidFill>
                  <a:schemeClr val="accent1"/>
                </a:solidFill>
              </a:rPr>
              <a:t>Haptophyta</a:t>
            </a:r>
            <a:r>
              <a:rPr lang="cs-CZ" sz="32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r>
              <a:rPr lang="cs-CZ" sz="2400" dirty="0"/>
              <a:t>Obrovský globální význam v koloběhu uhlíku a síry</a:t>
            </a:r>
          </a:p>
          <a:p>
            <a:r>
              <a:rPr lang="cs-CZ" altLang="cs-CZ" sz="2400" dirty="0"/>
              <a:t>Oligotrofní subtropická moře</a:t>
            </a:r>
          </a:p>
          <a:p>
            <a:r>
              <a:rPr lang="cs-CZ" sz="2400" i="1" dirty="0" err="1"/>
              <a:t>Emiliania</a:t>
            </a:r>
            <a:r>
              <a:rPr lang="cs-CZ" sz="2400" i="1" dirty="0"/>
              <a:t> </a:t>
            </a:r>
            <a:r>
              <a:rPr lang="cs-CZ" sz="2400" i="1" dirty="0" err="1"/>
              <a:t>huxleyi</a:t>
            </a:r>
            <a:r>
              <a:rPr lang="cs-CZ" sz="2400" i="1" dirty="0"/>
              <a:t> </a:t>
            </a:r>
            <a:r>
              <a:rPr lang="cs-CZ" sz="2400" dirty="0"/>
              <a:t>(tvoří bílý zákal v mořích- </a:t>
            </a:r>
            <a:r>
              <a:rPr lang="cs-CZ" sz="2400" dirty="0" err="1"/>
              <a:t>white</a:t>
            </a:r>
            <a:r>
              <a:rPr lang="cs-CZ" sz="2400" dirty="0"/>
              <a:t> </a:t>
            </a:r>
            <a:r>
              <a:rPr lang="cs-CZ" sz="2400" dirty="0" err="1"/>
              <a:t>water</a:t>
            </a:r>
            <a:r>
              <a:rPr lang="cs-CZ" sz="2400" dirty="0"/>
              <a:t>)</a:t>
            </a:r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7170" name="Picture 2" descr="http://escalera.bio.ucm.es/usuarios/criptogamas/plantas_criptogamas/materiales/images/alga_apt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4"/>
            <a:ext cx="27051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attsupwiththat.files.wordpress.com/2011/10/e-huxleyi_bloo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41503"/>
            <a:ext cx="4676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27</a:t>
            </a:fld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7B330F7-F8A8-487B-B095-30802D5D5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4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86"/>
    </mc:Choice>
    <mc:Fallback xmlns="">
      <p:transition spd="slow" advTm="65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146203" cy="5256584"/>
          </a:xfr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9E500D10-5626-4C28-8105-CA53668F403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60000" y="2793600"/>
              <a:ext cx="7218720" cy="296568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9E500D10-5626-4C28-8105-CA53668F40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4160" y="2730240"/>
                <a:ext cx="7250040" cy="3092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0D45458F-2DC6-481B-8C9A-AD80D91A5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2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65"/>
    </mc:Choice>
    <mc:Fallback xmlns="">
      <p:transition spd="slow" advTm="25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Řasy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52596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2400" dirty="0">
              <a:solidFill>
                <a:srgbClr val="996633"/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Euglenophyta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(krásnoočka)</a:t>
            </a:r>
            <a:endParaRPr lang="cs-CZ" sz="2400" dirty="0">
              <a:solidFill>
                <a:srgbClr val="996633"/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rgbClr val="FFC000"/>
                </a:solidFill>
              </a:rPr>
              <a:t>Cryptophyta</a:t>
            </a:r>
            <a:r>
              <a:rPr lang="cs-CZ" sz="2400" dirty="0">
                <a:solidFill>
                  <a:srgbClr val="FFC000"/>
                </a:solidFill>
              </a:rPr>
              <a:t> (</a:t>
            </a:r>
            <a:r>
              <a:rPr lang="cs-CZ" sz="2400" dirty="0" err="1">
                <a:solidFill>
                  <a:srgbClr val="FFC000"/>
                </a:solidFill>
              </a:rPr>
              <a:t>skrytěnky</a:t>
            </a:r>
            <a:r>
              <a:rPr lang="cs-CZ" sz="2400" dirty="0">
                <a:solidFill>
                  <a:srgbClr val="FFC000"/>
                </a:solidFill>
              </a:rPr>
              <a:t>)</a:t>
            </a:r>
          </a:p>
          <a:p>
            <a:pPr>
              <a:defRPr/>
            </a:pPr>
            <a:r>
              <a:rPr lang="cs-CZ" sz="2400" dirty="0" err="1"/>
              <a:t>Dinophyta</a:t>
            </a:r>
            <a:r>
              <a:rPr lang="cs-CZ" sz="2400" dirty="0"/>
              <a:t> (obrněnky)</a:t>
            </a:r>
          </a:p>
          <a:p>
            <a:pPr>
              <a:defRPr/>
            </a:pPr>
            <a:r>
              <a:rPr lang="cs-CZ" sz="2400" dirty="0" err="1">
                <a:solidFill>
                  <a:srgbClr val="996633"/>
                </a:solidFill>
              </a:rPr>
              <a:t>Chromophyta</a:t>
            </a:r>
            <a:r>
              <a:rPr lang="cs-CZ" sz="2400" dirty="0">
                <a:solidFill>
                  <a:srgbClr val="996633"/>
                </a:solidFill>
              </a:rPr>
              <a:t> (hnědé řasy)</a:t>
            </a:r>
            <a:endParaRPr lang="cs-CZ" sz="2400" dirty="0"/>
          </a:p>
          <a:p>
            <a:pPr>
              <a:defRPr/>
            </a:pPr>
            <a:r>
              <a:rPr lang="cs-CZ" sz="2400" dirty="0" err="1">
                <a:solidFill>
                  <a:srgbClr val="FF0000"/>
                </a:solidFill>
              </a:rPr>
              <a:t>Rhodophyta</a:t>
            </a:r>
            <a:r>
              <a:rPr lang="cs-CZ" sz="2400" dirty="0">
                <a:solidFill>
                  <a:srgbClr val="FF0000"/>
                </a:solidFill>
              </a:rPr>
              <a:t> (ruduchy)</a:t>
            </a:r>
            <a:endParaRPr lang="cs-CZ" sz="2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rgbClr val="00B050"/>
                </a:solidFill>
              </a:rPr>
              <a:t>Chlorophyta</a:t>
            </a:r>
            <a:r>
              <a:rPr lang="cs-CZ" sz="2400" dirty="0">
                <a:solidFill>
                  <a:srgbClr val="00B050"/>
                </a:solidFill>
              </a:rPr>
              <a:t> (zelené řasy)</a:t>
            </a:r>
          </a:p>
          <a:p>
            <a:pPr>
              <a:defRPr/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Charophyta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chary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3" descr="2-Mic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8913"/>
            <a:ext cx="248443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6" descr="tripteri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205038"/>
            <a:ext cx="2430462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biolib.cz/IMG/GAL/BIG/4916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487863"/>
            <a:ext cx="252095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5" descr="Fucus_vesiculosus_Wale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797425"/>
            <a:ext cx="25923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4" descr="peridinium_bipes_elektro_547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652963"/>
            <a:ext cx="1954212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1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8B8A8D63-6754-41DB-AB12-5EF5725E326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1920" y="1170000"/>
              <a:ext cx="736200" cy="148284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8B8A8D63-6754-41DB-AB12-5EF5725E32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6080" y="1106640"/>
                <a:ext cx="767520" cy="160956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1C4934D6-5FFD-4A70-82A0-8A9B6DDC1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8"/>
    </mc:Choice>
    <mc:Fallback xmlns="">
      <p:transition spd="slow" advTm="13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Eukaryota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/>
              <a:t>Eukaryotní buňky</a:t>
            </a:r>
          </a:p>
          <a:p>
            <a:r>
              <a:rPr lang="cs-CZ" altLang="cs-CZ" sz="2400" dirty="0"/>
              <a:t>Membránové struktury uvnitř buňky</a:t>
            </a:r>
          </a:p>
          <a:p>
            <a:r>
              <a:rPr lang="cs-CZ" altLang="cs-CZ" sz="2400" dirty="0"/>
              <a:t>Bičíky</a:t>
            </a:r>
          </a:p>
          <a:p>
            <a:r>
              <a:rPr lang="cs-CZ" altLang="cs-CZ" sz="2400" dirty="0"/>
              <a:t>Chromozomy </a:t>
            </a:r>
          </a:p>
          <a:p>
            <a:r>
              <a:rPr lang="cs-CZ" altLang="cs-CZ" sz="2400" dirty="0"/>
              <a:t>Haploidní a diploidní stav (evoluční výhoda)</a:t>
            </a:r>
          </a:p>
          <a:p>
            <a:r>
              <a:rPr lang="cs-CZ" altLang="cs-CZ" sz="2400" dirty="0"/>
              <a:t>Rozmnožování</a:t>
            </a:r>
          </a:p>
          <a:p>
            <a:r>
              <a:rPr lang="cs-CZ" altLang="cs-CZ" sz="2400" dirty="0"/>
              <a:t>Mitóza a meiotické dělení</a:t>
            </a:r>
          </a:p>
          <a:p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66F04AD9-D4AD-4A09-A3E9-D46BB2291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2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63"/>
    </mc:Choice>
    <mc:Fallback xmlns="">
      <p:transition spd="slow" advTm="75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200" dirty="0" err="1">
                <a:solidFill>
                  <a:schemeClr val="accent1"/>
                </a:solidFill>
              </a:rPr>
              <a:t>Chlorarachniophyta</a:t>
            </a:r>
            <a:r>
              <a:rPr lang="cs-CZ" altLang="cs-CZ" sz="3200" dirty="0">
                <a:solidFill>
                  <a:schemeClr val="accent1"/>
                </a:solidFill>
              </a:rPr>
              <a:t>, </a:t>
            </a:r>
            <a:r>
              <a:rPr lang="cs-CZ" altLang="cs-CZ" sz="3200" dirty="0" err="1">
                <a:solidFill>
                  <a:schemeClr val="accent1"/>
                </a:solidFill>
              </a:rPr>
              <a:t>Euglenophyta</a:t>
            </a:r>
            <a:r>
              <a:rPr lang="cs-CZ" altLang="cs-CZ" sz="3200" dirty="0">
                <a:solidFill>
                  <a:schemeClr val="accent1"/>
                </a:solidFill>
              </a:rPr>
              <a:t>, </a:t>
            </a:r>
            <a:r>
              <a:rPr lang="cs-CZ" altLang="cs-CZ" sz="3200" dirty="0" err="1">
                <a:solidFill>
                  <a:schemeClr val="accent1"/>
                </a:solidFill>
              </a:rPr>
              <a:t>Dinophyta</a:t>
            </a:r>
            <a:r>
              <a:rPr lang="cs-CZ" altLang="cs-CZ" sz="3200" dirty="0">
                <a:solidFill>
                  <a:schemeClr val="accent1"/>
                </a:solidFill>
              </a:rPr>
              <a:t> </a:t>
            </a:r>
            <a:r>
              <a:rPr lang="cs-CZ" altLang="cs-CZ" sz="3200" dirty="0">
                <a:solidFill>
                  <a:schemeClr val="accent1"/>
                </a:solidFill>
                <a:sym typeface="Symbol" pitchFamily="18" charset="2"/>
              </a:rPr>
              <a:t> </a:t>
            </a:r>
            <a:r>
              <a:rPr lang="cs-CZ" altLang="cs-CZ" sz="3200" dirty="0" err="1">
                <a:solidFill>
                  <a:schemeClr val="accent1"/>
                </a:solidFill>
                <a:sym typeface="Symbol" pitchFamily="18" charset="2"/>
              </a:rPr>
              <a:t>Cryptophyta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sz="2400" dirty="0"/>
          </a:p>
          <a:p>
            <a:r>
              <a:rPr lang="cs-CZ" altLang="cs-CZ" sz="2400" dirty="0"/>
              <a:t>Jednobuněční pohybliví </a:t>
            </a:r>
            <a:r>
              <a:rPr lang="cs-CZ" altLang="cs-CZ" sz="2400" dirty="0" err="1"/>
              <a:t>mixotrofové</a:t>
            </a:r>
            <a:r>
              <a:rPr lang="cs-CZ" altLang="cs-CZ" sz="2400" dirty="0"/>
              <a:t> </a:t>
            </a:r>
            <a:br>
              <a:rPr lang="cs-CZ" altLang="cs-CZ" sz="2400" dirty="0"/>
            </a:br>
            <a:r>
              <a:rPr lang="cs-CZ" altLang="cs-CZ" sz="2400" dirty="0"/>
              <a:t>s chloroplasty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AEEDA934-060E-4A81-964C-62A874476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6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24"/>
    </mc:Choice>
    <mc:Fallback xmlns="">
      <p:transition spd="slow" advTm="54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Chlorarachniophyta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 err="1"/>
              <a:t>Filoplazmodium</a:t>
            </a:r>
            <a:r>
              <a:rPr lang="cs-CZ" altLang="cs-CZ" sz="2400" dirty="0"/>
              <a:t>, jednojaderné buňky</a:t>
            </a:r>
          </a:p>
          <a:p>
            <a:r>
              <a:rPr lang="cs-CZ" altLang="cs-CZ" sz="2400" dirty="0"/>
              <a:t>Chloroplasty s chlorofyly a, b, </a:t>
            </a:r>
            <a:r>
              <a:rPr lang="cs-CZ" altLang="cs-CZ" sz="2400" dirty="0" err="1"/>
              <a:t>pyrenoid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nukleomorf</a:t>
            </a:r>
            <a:r>
              <a:rPr lang="cs-CZ" altLang="cs-CZ" sz="2400" dirty="0"/>
              <a:t>, 4 membrány</a:t>
            </a:r>
          </a:p>
          <a:p>
            <a:r>
              <a:rPr lang="cs-CZ" altLang="cs-CZ" sz="2400" dirty="0"/>
              <a:t>Zásobní látka </a:t>
            </a:r>
            <a:r>
              <a:rPr lang="cs-CZ" altLang="cs-CZ" sz="2400" dirty="0" err="1"/>
              <a:t>chrysolaminaran</a:t>
            </a:r>
            <a:endParaRPr lang="cs-CZ" altLang="cs-CZ" sz="2400" dirty="0"/>
          </a:p>
          <a:p>
            <a:r>
              <a:rPr lang="cs-CZ" altLang="cs-CZ" sz="2400" dirty="0"/>
              <a:t>Zoospory (1 bičík)</a:t>
            </a:r>
          </a:p>
          <a:p>
            <a:r>
              <a:rPr lang="cs-CZ" altLang="cs-CZ" sz="2400" dirty="0"/>
              <a:t>Tvorba cyst</a:t>
            </a:r>
          </a:p>
          <a:p>
            <a:r>
              <a:rPr lang="cs-CZ" altLang="cs-CZ" sz="2400" dirty="0"/>
              <a:t>Ekologie - </a:t>
            </a:r>
            <a:r>
              <a:rPr lang="cs-CZ" altLang="cs-CZ" sz="2400" dirty="0" err="1"/>
              <a:t>sublitorál</a:t>
            </a:r>
            <a:r>
              <a:rPr lang="cs-CZ" altLang="cs-CZ" sz="2400" dirty="0"/>
              <a:t> teplých moří, </a:t>
            </a:r>
            <a:r>
              <a:rPr lang="cs-CZ" altLang="cs-CZ" sz="2400" dirty="0" err="1"/>
              <a:t>mixotrofie</a:t>
            </a:r>
            <a:endParaRPr lang="en-US" altLang="cs-CZ" sz="2400" dirty="0">
              <a:cs typeface="Arial" charset="0"/>
            </a:endParaRPr>
          </a:p>
          <a:p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SAR,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Rhizaria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05029EE-49A4-40E7-BDB6-28585C513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7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29"/>
    </mc:Choice>
    <mc:Fallback xmlns="">
      <p:transition spd="slow" advTm="103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Chlorarachniophyta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Fylogeneze - sekvence 18S </a:t>
            </a:r>
            <a:r>
              <a:rPr lang="cs-CZ" altLang="cs-CZ" sz="2400" dirty="0" err="1"/>
              <a:t>rRNA</a:t>
            </a:r>
            <a:r>
              <a:rPr lang="cs-CZ" altLang="cs-CZ" sz="24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Příbuznost s </a:t>
            </a:r>
            <a:r>
              <a:rPr lang="cs-CZ" altLang="cs-CZ" sz="2400" dirty="0" err="1"/>
              <a:t>meňavkovitými</a:t>
            </a:r>
            <a:r>
              <a:rPr lang="cs-CZ" altLang="cs-CZ" sz="2400" dirty="0"/>
              <a:t> prvoky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Nuklemorf</a:t>
            </a:r>
            <a:r>
              <a:rPr lang="cs-CZ" altLang="cs-CZ" sz="24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Příklad seriální </a:t>
            </a:r>
            <a:r>
              <a:rPr lang="cs-CZ" altLang="cs-CZ" sz="2400" dirty="0" err="1"/>
              <a:t>endosymbiozy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Zástupci:</a:t>
            </a:r>
          </a:p>
          <a:p>
            <a:pPr>
              <a:lnSpc>
                <a:spcPct val="90000"/>
              </a:lnSpc>
            </a:pPr>
            <a:r>
              <a:rPr lang="cs-CZ" altLang="cs-CZ" sz="2400" i="1" dirty="0" err="1"/>
              <a:t>Chlorarachnion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reptans</a:t>
            </a:r>
            <a:r>
              <a:rPr lang="cs-CZ" altLang="cs-CZ" sz="2400" dirty="0"/>
              <a:t>, </a:t>
            </a:r>
            <a:r>
              <a:rPr lang="cs-CZ" altLang="cs-CZ" sz="2400" i="1" dirty="0" err="1"/>
              <a:t>Cryptochlora</a:t>
            </a:r>
            <a:endParaRPr lang="cs-CZ" altLang="cs-CZ" sz="2400" i="1" dirty="0"/>
          </a:p>
          <a:p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9D69DED-5FA4-43CC-B9EA-EC5D8B74B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41"/>
    </mc:Choice>
    <mc:Fallback xmlns="">
      <p:transition spd="slow" advTm="45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941388"/>
          </a:xfrm>
        </p:spPr>
        <p:txBody>
          <a:bodyPr/>
          <a:lstStyle/>
          <a:p>
            <a:pPr eaLnBrk="1" hangingPunct="1"/>
            <a:r>
              <a:rPr lang="cs-CZ" altLang="cs-CZ" i="1" dirty="0" err="1"/>
              <a:t>Chlorarachnion</a:t>
            </a:r>
            <a:r>
              <a:rPr lang="cs-CZ" altLang="cs-CZ" dirty="0"/>
              <a:t> </a:t>
            </a:r>
            <a:r>
              <a:rPr lang="cs-CZ" altLang="cs-CZ" i="1" dirty="0" err="1"/>
              <a:t>reptans</a:t>
            </a:r>
            <a:endParaRPr lang="cs-CZ" altLang="cs-CZ" i="1" dirty="0"/>
          </a:p>
        </p:txBody>
      </p:sp>
      <p:pic>
        <p:nvPicPr>
          <p:cNvPr id="3074" name="Picture 2" descr="http://myweb.dal.ca/jmarchib/pic.chlorarachniophytes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16820"/>
            <a:ext cx="45148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915816" y="6021288"/>
            <a:ext cx="5770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myweb.dal.ca</a:t>
            </a:r>
            <a:r>
              <a:rPr lang="cs-CZ" dirty="0"/>
              <a:t>/</a:t>
            </a:r>
            <a:r>
              <a:rPr lang="cs-CZ" dirty="0" err="1"/>
              <a:t>jmarchib</a:t>
            </a:r>
            <a:r>
              <a:rPr lang="cs-CZ" dirty="0"/>
              <a:t>/</a:t>
            </a:r>
            <a:r>
              <a:rPr lang="cs-CZ" dirty="0" err="1"/>
              <a:t>chlorarachniophytes.html</a:t>
            </a:r>
            <a:endParaRPr lang="cs-CZ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48E0937C-C0B1-4242-9264-5C6A2360D1C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24360" y="1835640"/>
              <a:ext cx="3871800" cy="255204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48E0937C-C0B1-4242-9264-5C6A2360D1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08520" y="1772280"/>
                <a:ext cx="3903120" cy="26787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8FD5D87-EC87-48FA-BA29-ECA8D3531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1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85"/>
    </mc:Choice>
    <mc:Fallback xmlns="">
      <p:transition spd="slow" advTm="30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.3|3.3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0.9|1.2|0.9|1.7|5.3|1.2|10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606</Words>
  <Application>Microsoft Office PowerPoint</Application>
  <PresentationFormat>Předvádění na obrazovce (4:3)</PresentationFormat>
  <Paragraphs>164</Paragraphs>
  <Slides>27</Slides>
  <Notes>0</Notes>
  <HiddenSlides>0</HiddenSlides>
  <MMClips>27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trebuchet ms</vt:lpstr>
      <vt:lpstr>Motiv systému Office</vt:lpstr>
      <vt:lpstr>Fylogeneze a diverzita řas a hub: 2. přednáška Euglenophyta, Dinophyta, Cryptophyta, Haptophyta</vt:lpstr>
      <vt:lpstr>Systém</vt:lpstr>
      <vt:lpstr>Prezentace aplikace PowerPoint</vt:lpstr>
      <vt:lpstr>Řasy</vt:lpstr>
      <vt:lpstr>Eukaryota</vt:lpstr>
      <vt:lpstr>Chlorarachniophyta, Euglenophyta, Dinophyta  Cryptophyta</vt:lpstr>
      <vt:lpstr>Chlorarachniophyta</vt:lpstr>
      <vt:lpstr>Chlorarachniophyta</vt:lpstr>
      <vt:lpstr>Chlorarachnion reptans</vt:lpstr>
      <vt:lpstr>Dinophyta - obrněnky</vt:lpstr>
      <vt:lpstr>Dinophyta - obrněnky</vt:lpstr>
      <vt:lpstr>Odd.: Dinophyta Třída: Dinophyceae Řád: Peridiniales</vt:lpstr>
      <vt:lpstr>Gymnodinium sp. </vt:lpstr>
      <vt:lpstr> Ceratium hirundinella</vt:lpstr>
      <vt:lpstr>Euglenophyta- krásnoočka</vt:lpstr>
      <vt:lpstr>Euglenophyta- krásnoočka</vt:lpstr>
      <vt:lpstr>Prezentace aplikace PowerPoint</vt:lpstr>
      <vt:lpstr>Euglena sp.</vt:lpstr>
      <vt:lpstr>Phacus sp.</vt:lpstr>
      <vt:lpstr>Trachelomonas sp.</vt:lpstr>
      <vt:lpstr>Odd.: Euglenophyta Třída: Euglenophyceae Řád: Euglenales</vt:lpstr>
      <vt:lpstr>Colacium sp.</vt:lpstr>
      <vt:lpstr>Cryptophyta: skrytěnky</vt:lpstr>
      <vt:lpstr>Cryptomonas ovata</vt:lpstr>
      <vt:lpstr>Prymnesiophyta (Haptophyta)</vt:lpstr>
      <vt:lpstr>Prezentace aplikace PowerPoint</vt:lpstr>
      <vt:lpstr>Prymnesiophyta (Haptophyta)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Fylogeneze a diverzita řas a hub: řasy a sinice</dc:title>
  <dc:creator>bara</dc:creator>
  <cp:lastModifiedBy>Barbora Hutňan Chattová</cp:lastModifiedBy>
  <cp:revision>53</cp:revision>
  <dcterms:created xsi:type="dcterms:W3CDTF">2014-09-11T14:39:24Z</dcterms:created>
  <dcterms:modified xsi:type="dcterms:W3CDTF">2020-10-05T19:05:05Z</dcterms:modified>
</cp:coreProperties>
</file>