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6" r:id="rId2"/>
    <p:sldId id="294" r:id="rId3"/>
    <p:sldId id="293" r:id="rId4"/>
    <p:sldId id="295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11" d="100"/>
          <a:sy n="111" d="100"/>
        </p:scale>
        <p:origin x="1644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</a:rPr>
              <a:t>Gauseho</a:t>
            </a:r>
            <a:r>
              <a:rPr lang="cs-CZ" sz="2800" b="1" dirty="0">
                <a:solidFill>
                  <a:schemeClr val="tx2"/>
                </a:solidFill>
              </a:rPr>
              <a:t> typu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Leslieho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typu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9. Modely dravec-kořist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Předpokládá vliv populace predátora na kořist, stejnou jako v případě nespecializovaného predátora z minulého týdne (s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Jako vhodná predační funkce může být využita </a:t>
                </a:r>
                <a:r>
                  <a:rPr lang="cs-CZ" altLang="en-US" sz="2400" dirty="0" err="1"/>
                  <a:t>Hollingova</a:t>
                </a:r>
                <a:r>
                  <a:rPr lang="cs-CZ" altLang="en-US" sz="2400" dirty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/>
              </a:p>
              <a:p>
                <a:pPr marL="0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Existují i komplikovanější populační modely, kde se kombinují oba dříve zmíněné principy.</a:t>
            </a:r>
          </a:p>
          <a:p>
            <a:r>
              <a:rPr lang="cs-CZ" altLang="en-US" sz="2400" dirty="0">
                <a:solidFill>
                  <a:schemeClr val="tx1"/>
                </a:solidFill>
              </a:rPr>
              <a:t>Model </a:t>
            </a:r>
            <a:r>
              <a:rPr lang="cs-CZ" altLang="en-US" sz="2400" dirty="0" err="1">
                <a:solidFill>
                  <a:schemeClr val="tx1"/>
                </a:solidFill>
              </a:rPr>
              <a:t>Leslieho</a:t>
            </a:r>
            <a:r>
              <a:rPr lang="cs-CZ" altLang="en-US" sz="2400" dirty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přírůstek 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predátora.</a:t>
            </a:r>
          </a:p>
          <a:p>
            <a:r>
              <a:rPr lang="cs-CZ" altLang="en-US" sz="2400" dirty="0"/>
              <a:t>Velikost populace kořisti vlastně určuje velikost úživnosti prostředí pro populaci predátora. Pokud by tedy byla populace kořisti neomezená, byla by neomezená i úživnost.</a:t>
            </a:r>
            <a:endParaRPr lang="cs-CZ" altLang="en-US" sz="1900" dirty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200" dirty="0"/>
              <a:t>Sestavte libovolný model dravec-kořist </a:t>
            </a:r>
            <a:r>
              <a:rPr lang="cs-CZ" altLang="en-US" sz="2200" dirty="0" err="1"/>
              <a:t>Leslieho</a:t>
            </a:r>
            <a:r>
              <a:rPr lang="cs-CZ" altLang="en-US" sz="2200" dirty="0"/>
              <a:t> typu splňující výše uvedené předpoklady a dále:</a:t>
            </a:r>
          </a:p>
          <a:p>
            <a:pPr lvl="1"/>
            <a:r>
              <a:rPr lang="cs-CZ" altLang="en-US" sz="1800" dirty="0"/>
              <a:t>Koeficient zmenšení relativního přírůstku (</a:t>
            </a:r>
            <a:r>
              <a:rPr lang="cs-CZ" altLang="en-US" sz="1800" dirty="0" err="1"/>
              <a:t>r</a:t>
            </a:r>
            <a:r>
              <a:rPr lang="cs-CZ" altLang="en-US" sz="1800" baseline="-25000" dirty="0" err="1"/>
              <a:t>K</a:t>
            </a:r>
            <a:r>
              <a:rPr lang="cs-CZ" altLang="en-US" sz="1800" dirty="0"/>
              <a:t>) populace kořisti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dravcem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bude označen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, celkové snížení přírůstku tedy bude rovno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P.</a:t>
            </a:r>
          </a:p>
          <a:p>
            <a:pPr lvl="1"/>
            <a:r>
              <a:rPr lang="cs-CZ" altLang="en-US" sz="1800" dirty="0"/>
              <a:t>Koeficient zvětšení úživnosti (K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populace dravce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kořistí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bude označen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, celkové zvýšení úživnosti tedy bude rovno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K.</a:t>
            </a:r>
            <a:endParaRPr lang="cs-CZ" altLang="en-US" sz="2000" baseline="-25000" dirty="0"/>
          </a:p>
          <a:p>
            <a:r>
              <a:rPr lang="cs-CZ" altLang="en-US" sz="2200" dirty="0"/>
              <a:t>Rozhodněte, kdy půjde o specializovaného a kdy půjde o nespecializovaného predátora v souvislosti s nastavením parametrů modelu.</a:t>
            </a:r>
          </a:p>
          <a:p>
            <a:r>
              <a:rPr lang="cs-CZ" altLang="en-US" sz="2200" dirty="0"/>
              <a:t>Proveďte řešení modelu a pokuste se řešení vyšetřit (na jakých hodnotách se populace (ne)ustálí pro dané hodnoty parametrů a počátečních podmínek, za jakých podmínek populace (ne)vymřou apod.).</a:t>
            </a:r>
          </a:p>
          <a:p>
            <a:r>
              <a:rPr lang="cs-CZ" altLang="en-US" sz="2200" dirty="0"/>
              <a:t>Registrace Metacentrum + stáhnou </a:t>
            </a:r>
            <a:r>
              <a:rPr lang="cs-CZ" altLang="en-US" sz="2200" dirty="0" err="1"/>
              <a:t>PSPad</a:t>
            </a:r>
            <a:r>
              <a:rPr lang="cs-CZ" altLang="en-US" sz="2200" dirty="0"/>
              <a:t>.</a:t>
            </a:r>
          </a:p>
          <a:p>
            <a:endParaRPr lang="cs-CZ" altLang="en-US" sz="2000" dirty="0"/>
          </a:p>
          <a:p>
            <a:pPr lvl="1"/>
            <a:endParaRPr lang="cs-CZ" altLang="en-US" sz="1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6250</TotalTime>
  <Words>371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Wingdings</vt:lpstr>
      <vt:lpstr>Wingdings 2</vt:lpstr>
      <vt:lpstr>Administrativní</vt:lpstr>
      <vt:lpstr>9. Modely dravec-kořist Bi3101 Úvod do matematického modelování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191</cp:revision>
  <dcterms:created xsi:type="dcterms:W3CDTF">2011-03-03T07:28:24Z</dcterms:created>
  <dcterms:modified xsi:type="dcterms:W3CDTF">2020-11-30T08:22:32Z</dcterms:modified>
</cp:coreProperties>
</file>