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9" r:id="rId3"/>
    <p:sldId id="290" r:id="rId4"/>
    <p:sldId id="291" r:id="rId5"/>
    <p:sldId id="292" r:id="rId6"/>
    <p:sldId id="294" r:id="rId7"/>
    <p:sldId id="296" r:id="rId8"/>
    <p:sldId id="295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Závrať a nystagmus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5.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dirty="0"/>
              <a:t>Sledujeme </a:t>
            </a:r>
            <a:r>
              <a:rPr lang="cs-CZ" dirty="0" err="1"/>
              <a:t>postrotační</a:t>
            </a:r>
            <a:r>
              <a:rPr lang="cs-CZ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dirty="0"/>
              <a:t>Rychlá fáze - indukce z mozkového kmene, vrací bulbus do výchozí polohy</a:t>
            </a:r>
          </a:p>
        </p:txBody>
      </p:sp>
    </p:spTree>
    <p:extLst>
      <p:ext uri="{BB962C8B-B14F-4D97-AF65-F5344CB8AC3E}">
        <p14:creationId xmlns:p14="http://schemas.microsoft.com/office/powerpoint/2010/main" val="320245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kalorický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Provádí se studenou nebo teplou vodou (27°C nebo 44°C)</a:t>
            </a:r>
          </a:p>
          <a:p>
            <a:pPr>
              <a:lnSpc>
                <a:spcPct val="100000"/>
              </a:lnSpc>
            </a:pPr>
            <a:r>
              <a:rPr lang="cs-CZ" dirty="0"/>
              <a:t>Pacient je vleže v předklonu o 30°, laterální kanálek ve vertikální poloze a má </a:t>
            </a:r>
            <a:r>
              <a:rPr lang="cs-CZ" dirty="0" err="1"/>
              <a:t>Frenzelovy</a:t>
            </a:r>
            <a:r>
              <a:rPr lang="cs-CZ" dirty="0"/>
              <a:t> brýle na sledování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Studená voda - utlumení odpovědi, </a:t>
            </a:r>
            <a:r>
              <a:rPr lang="cs-CZ" dirty="0" err="1"/>
              <a:t>ampulofugální</a:t>
            </a:r>
            <a:r>
              <a:rPr lang="cs-CZ" dirty="0"/>
              <a:t> proud, nystagmus k druhé straně </a:t>
            </a:r>
          </a:p>
          <a:p>
            <a:pPr>
              <a:lnSpc>
                <a:spcPct val="100000"/>
              </a:lnSpc>
            </a:pPr>
            <a:r>
              <a:rPr lang="cs-CZ" dirty="0"/>
              <a:t>Teplá voda - podráždění, </a:t>
            </a:r>
            <a:r>
              <a:rPr lang="cs-CZ" dirty="0" err="1"/>
              <a:t>ampulopetální</a:t>
            </a:r>
            <a:r>
              <a:rPr lang="cs-CZ" dirty="0"/>
              <a:t>, nystagmus k téže straně</a:t>
            </a:r>
          </a:p>
          <a:p>
            <a:pPr>
              <a:lnSpc>
                <a:spcPct val="100000"/>
              </a:lnSpc>
            </a:pPr>
            <a:r>
              <a:rPr lang="cs-CZ" dirty="0"/>
              <a:t>Výhoda: jednostranné testování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Nevýhoda: nefyziologické testování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Pozn: Nystagmus je vedlejší produkt při výplachu zevního zvukovodu pokud nepoužijete vodu o teplotě lidského těla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73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4560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Sledujeme </a:t>
            </a:r>
            <a:r>
              <a:rPr lang="cs-CZ" sz="2400" dirty="0" err="1"/>
              <a:t>postrotační</a:t>
            </a:r>
            <a:r>
              <a:rPr lang="cs-CZ" sz="2400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Rychlá fáze - indukce z mozkového kmene, vrací bulbus do výchozí polohy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Hodnocení nystagmu: směr, amplituda, frekvence, délka trvání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99285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359</TotalTime>
  <Words>564</Words>
  <Application>Microsoft Office PowerPoint</Application>
  <PresentationFormat>Širokoúhlá obrazovka</PresentationFormat>
  <Paragraphs>68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Prezentace_MU_CZ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  <vt:lpstr>Test provokace nystagmu - rotační test </vt:lpstr>
      <vt:lpstr>Test provokace nystagmu - kalorický test</vt:lpstr>
      <vt:lpstr>Test provokace nystagmu - rotační test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65</cp:revision>
  <cp:lastPrinted>1601-01-01T00:00:00Z</cp:lastPrinted>
  <dcterms:created xsi:type="dcterms:W3CDTF">2018-10-05T10:13:37Z</dcterms:created>
  <dcterms:modified xsi:type="dcterms:W3CDTF">2020-11-15T17:54:37Z</dcterms:modified>
</cp:coreProperties>
</file>