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/>
  </p:normalViewPr>
  <p:slideViewPr>
    <p:cSldViewPr snapToGrid="0">
      <p:cViewPr>
        <p:scale>
          <a:sx n="87" d="100"/>
          <a:sy n="87" d="100"/>
        </p:scale>
        <p:origin x="-78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89CB-7E9A-4A8C-BD9D-1A4DBF6F589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192-C6B4-4A52-AB96-D307F369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4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89CB-7E9A-4A8C-BD9D-1A4DBF6F589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192-C6B4-4A52-AB96-D307F369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1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89CB-7E9A-4A8C-BD9D-1A4DBF6F589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192-C6B4-4A52-AB96-D307F369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25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89CB-7E9A-4A8C-BD9D-1A4DBF6F589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192-C6B4-4A52-AB96-D307F369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9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89CB-7E9A-4A8C-BD9D-1A4DBF6F589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192-C6B4-4A52-AB96-D307F369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6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89CB-7E9A-4A8C-BD9D-1A4DBF6F589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192-C6B4-4A52-AB96-D307F369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2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89CB-7E9A-4A8C-BD9D-1A4DBF6F589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192-C6B4-4A52-AB96-D307F369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69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89CB-7E9A-4A8C-BD9D-1A4DBF6F589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192-C6B4-4A52-AB96-D307F369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7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89CB-7E9A-4A8C-BD9D-1A4DBF6F589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192-C6B4-4A52-AB96-D307F369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4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89CB-7E9A-4A8C-BD9D-1A4DBF6F589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192-C6B4-4A52-AB96-D307F369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5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89CB-7E9A-4A8C-BD9D-1A4DBF6F589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E192-C6B4-4A52-AB96-D307F369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9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589CB-7E9A-4A8C-BD9D-1A4DBF6F5895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CE192-C6B4-4A52-AB96-D307F369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5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917" y="995067"/>
            <a:ext cx="7995459" cy="499716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65073" y="277091"/>
            <a:ext cx="1493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Kontrola </a:t>
            </a:r>
            <a:r>
              <a:rPr lang="cs-CZ" dirty="0" err="1" smtClean="0"/>
              <a:t>Ki</a:t>
            </a:r>
            <a:r>
              <a:rPr lang="cs-CZ" dirty="0" smtClean="0"/>
              <a:t> 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2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897582" y="332509"/>
            <a:ext cx="133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KOMBI </a:t>
            </a:r>
            <a:r>
              <a:rPr lang="cs-CZ" dirty="0" err="1" smtClean="0"/>
              <a:t>Ki</a:t>
            </a:r>
            <a:r>
              <a:rPr lang="cs-CZ" dirty="0"/>
              <a:t> </a:t>
            </a:r>
            <a:r>
              <a:rPr lang="cs-CZ" dirty="0" smtClean="0"/>
              <a:t>67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39292" y="5677311"/>
            <a:ext cx="6975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Buňky pozitivní na Ki-67 se vyskytují v okrajových vrstvách kontrolního sféroidu, směrem do středu jejich množství klesá. U kombi pozorujeme snížení signálu </a:t>
            </a:r>
            <a:r>
              <a:rPr lang="cs-CZ" smtClean="0"/>
              <a:t>pro </a:t>
            </a:r>
            <a:r>
              <a:rPr lang="cs-CZ" smtClean="0"/>
              <a:t>Ki-67 </a:t>
            </a:r>
            <a:r>
              <a:rPr lang="cs-CZ" dirty="0" smtClean="0"/>
              <a:t>v okrajových vrstvách sféroidu. </a:t>
            </a:r>
            <a:endParaRPr lang="en-US" dirty="0"/>
          </a:p>
        </p:txBody>
      </p:sp>
      <p:grpSp>
        <p:nvGrpSpPr>
          <p:cNvPr id="8" name="Skupina 7"/>
          <p:cNvGrpSpPr/>
          <p:nvPr/>
        </p:nvGrpSpPr>
        <p:grpSpPr>
          <a:xfrm>
            <a:off x="2899757" y="948170"/>
            <a:ext cx="6939742" cy="4337339"/>
            <a:chOff x="2899757" y="948170"/>
            <a:chExt cx="6939742" cy="4337339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99757" y="948170"/>
              <a:ext cx="6939742" cy="4337339"/>
            </a:xfrm>
            <a:prstGeom prst="rect">
              <a:avLst/>
            </a:prstGeom>
          </p:spPr>
        </p:pic>
        <p:cxnSp>
          <p:nvCxnSpPr>
            <p:cNvPr id="3" name="Přímá spojnice se šipkou 2"/>
            <p:cNvCxnSpPr/>
            <p:nvPr/>
          </p:nvCxnSpPr>
          <p:spPr>
            <a:xfrm flipH="1">
              <a:off x="6099040" y="4152900"/>
              <a:ext cx="270588" cy="31568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797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3820" y="887558"/>
            <a:ext cx="7065818" cy="441613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01492" y="159328"/>
            <a:ext cx="225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Kontrola </a:t>
            </a:r>
            <a:r>
              <a:rPr lang="cs-CZ" dirty="0" err="1" smtClean="0"/>
              <a:t>cv</a:t>
            </a:r>
            <a:r>
              <a:rPr lang="cs-CZ" dirty="0" smtClean="0"/>
              <a:t>. </a:t>
            </a:r>
            <a:r>
              <a:rPr lang="cs-CZ" dirty="0" err="1" smtClean="0"/>
              <a:t>Caspase</a:t>
            </a:r>
            <a:r>
              <a:rPr lang="cs-CZ" dirty="0" smtClean="0"/>
              <a:t> 8</a:t>
            </a:r>
            <a:endParaRPr lang="en-US" dirty="0"/>
          </a:p>
        </p:txBody>
      </p:sp>
      <p:sp>
        <p:nvSpPr>
          <p:cNvPr id="2" name="TextovéPole 1"/>
          <p:cNvSpPr txBox="1"/>
          <p:nvPr/>
        </p:nvSpPr>
        <p:spPr>
          <a:xfrm>
            <a:off x="1221054" y="5769429"/>
            <a:ext cx="961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 kontroly zvýšení signálu pro </a:t>
            </a:r>
            <a:r>
              <a:rPr lang="cs-CZ" dirty="0" err="1" smtClean="0"/>
              <a:t>apoptotické</a:t>
            </a:r>
            <a:r>
              <a:rPr lang="cs-CZ" dirty="0" smtClean="0"/>
              <a:t> buňky v centrální části sféroidu – rozdíl ve srovnání s Ki-67.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192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551218" y="346364"/>
            <a:ext cx="2104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KOMBI </a:t>
            </a:r>
            <a:r>
              <a:rPr lang="cs-CZ" dirty="0" err="1" smtClean="0"/>
              <a:t>cv</a:t>
            </a:r>
            <a:r>
              <a:rPr lang="cs-CZ" dirty="0" smtClean="0"/>
              <a:t>. </a:t>
            </a:r>
            <a:r>
              <a:rPr lang="cs-CZ" dirty="0" err="1" smtClean="0"/>
              <a:t>Caspase</a:t>
            </a:r>
            <a:r>
              <a:rPr lang="cs-CZ" dirty="0" smtClean="0"/>
              <a:t> 8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3490" y="954231"/>
            <a:ext cx="7994074" cy="499629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449286" y="6096782"/>
            <a:ext cx="719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 kombi zvýšení signálu pro </a:t>
            </a:r>
            <a:r>
              <a:rPr lang="cs-CZ" dirty="0" err="1" smtClean="0"/>
              <a:t>cv</a:t>
            </a:r>
            <a:r>
              <a:rPr lang="cs-CZ" dirty="0" smtClean="0"/>
              <a:t>. </a:t>
            </a:r>
            <a:r>
              <a:rPr lang="cs-CZ" dirty="0" err="1"/>
              <a:t>c</a:t>
            </a:r>
            <a:r>
              <a:rPr lang="cs-CZ" dirty="0" err="1" smtClean="0"/>
              <a:t>aspásu</a:t>
            </a:r>
            <a:r>
              <a:rPr lang="cs-CZ" dirty="0" smtClean="0"/>
              <a:t> 8 v okrajových vrstvách 3D modelu.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50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80</Words>
  <Application>Microsoft Office PowerPoint</Application>
  <PresentationFormat>Vlastní</PresentationFormat>
  <Paragraphs>7</Paragraphs>
  <Slides>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5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TCS-User</dc:creator>
  <cp:lastModifiedBy>muni</cp:lastModifiedBy>
  <cp:revision>9</cp:revision>
  <dcterms:created xsi:type="dcterms:W3CDTF">2020-12-16T09:16:09Z</dcterms:created>
  <dcterms:modified xsi:type="dcterms:W3CDTF">2020-12-16T11:02:23Z</dcterms:modified>
</cp:coreProperties>
</file>