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>
        <p:scale>
          <a:sx n="87" d="100"/>
          <a:sy n="87" d="100"/>
        </p:scale>
        <p:origin x="-7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319A-F250-4074-8AB7-FE7E222AF2D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EF73-7914-4634-8009-388EEFFE0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6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319A-F250-4074-8AB7-FE7E222AF2D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EF73-7914-4634-8009-388EEFFE0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2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319A-F250-4074-8AB7-FE7E222AF2D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EF73-7914-4634-8009-388EEFFE0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319A-F250-4074-8AB7-FE7E222AF2D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EF73-7914-4634-8009-388EEFFE0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319A-F250-4074-8AB7-FE7E222AF2D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EF73-7914-4634-8009-388EEFFE0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4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319A-F250-4074-8AB7-FE7E222AF2D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EF73-7914-4634-8009-388EEFFE0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1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319A-F250-4074-8AB7-FE7E222AF2D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EF73-7914-4634-8009-388EEFFE0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9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319A-F250-4074-8AB7-FE7E222AF2D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EF73-7914-4634-8009-388EEFFE0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4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319A-F250-4074-8AB7-FE7E222AF2D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EF73-7914-4634-8009-388EEFFE0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2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319A-F250-4074-8AB7-FE7E222AF2D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EF73-7914-4634-8009-388EEFFE0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2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319A-F250-4074-8AB7-FE7E222AF2D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EF73-7914-4634-8009-388EEFFE0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8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6319A-F250-4074-8AB7-FE7E222AF2D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BEF73-7914-4634-8009-388EEFFE0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5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4425" t="4365" r="2232" b="9945"/>
          <a:stretch/>
        </p:blipFill>
        <p:spPr>
          <a:xfrm>
            <a:off x="2232778" y="491252"/>
            <a:ext cx="7992885" cy="513627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09616" y="121920"/>
            <a:ext cx="108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Kontrola  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915682" y="6016251"/>
            <a:ext cx="1062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Vypočítat poměr signálu pro PI </a:t>
            </a:r>
            <a:r>
              <a:rPr lang="en-US" dirty="0"/>
              <a:t>{</a:t>
            </a:r>
            <a:r>
              <a:rPr lang="cs-CZ" dirty="0" err="1" smtClean="0"/>
              <a:t>channel</a:t>
            </a:r>
            <a:r>
              <a:rPr lang="cs-CZ" dirty="0" smtClean="0"/>
              <a:t> 2</a:t>
            </a:r>
            <a:r>
              <a:rPr lang="en-US" dirty="0" smtClean="0"/>
              <a:t>}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7/</a:t>
            </a:r>
            <a:r>
              <a:rPr lang="cs-CZ" dirty="0" err="1" smtClean="0"/>
              <a:t>calcein</a:t>
            </a:r>
            <a:r>
              <a:rPr lang="cs-CZ" dirty="0" smtClean="0"/>
              <a:t> </a:t>
            </a:r>
            <a:r>
              <a:rPr lang="cs-CZ" dirty="0" smtClean="0"/>
              <a:t>AM </a:t>
            </a:r>
            <a:r>
              <a:rPr lang="en-US" dirty="0" smtClean="0"/>
              <a:t>{</a:t>
            </a:r>
            <a:r>
              <a:rPr lang="cs-CZ" dirty="0" err="1" smtClean="0"/>
              <a:t>channel</a:t>
            </a:r>
            <a:r>
              <a:rPr lang="cs-CZ" dirty="0" smtClean="0"/>
              <a:t> 1</a:t>
            </a:r>
            <a:r>
              <a:rPr lang="en-US" dirty="0" smtClean="0"/>
              <a:t>}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21, </a:t>
            </a:r>
            <a:r>
              <a:rPr lang="cs-CZ" dirty="0" smtClean="0"/>
              <a:t>tj. poměr mrtvé/živé buňky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2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5243" t="7082" r="4125" b="16907"/>
          <a:stretch/>
        </p:blipFill>
        <p:spPr>
          <a:xfrm>
            <a:off x="2775856" y="1180236"/>
            <a:ext cx="6988629" cy="411755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64336" y="6016251"/>
            <a:ext cx="10512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Vypočítat poměr signálu pro PI </a:t>
            </a:r>
            <a:r>
              <a:rPr lang="en-US" dirty="0"/>
              <a:t>{</a:t>
            </a:r>
            <a:r>
              <a:rPr lang="cs-CZ" dirty="0" err="1" smtClean="0"/>
              <a:t>channel</a:t>
            </a:r>
            <a:r>
              <a:rPr lang="cs-CZ" dirty="0" smtClean="0"/>
              <a:t> 2</a:t>
            </a:r>
            <a:r>
              <a:rPr lang="en-US" dirty="0" smtClean="0"/>
              <a:t>}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13 /</a:t>
            </a:r>
            <a:r>
              <a:rPr lang="cs-CZ" dirty="0" err="1" smtClean="0"/>
              <a:t>calcein</a:t>
            </a:r>
            <a:r>
              <a:rPr lang="cs-CZ" dirty="0" smtClean="0"/>
              <a:t> </a:t>
            </a:r>
            <a:r>
              <a:rPr lang="cs-CZ" dirty="0" smtClean="0"/>
              <a:t>AM </a:t>
            </a:r>
            <a:r>
              <a:rPr lang="en-US" dirty="0" smtClean="0"/>
              <a:t>{</a:t>
            </a:r>
            <a:r>
              <a:rPr lang="cs-CZ" dirty="0" err="1" smtClean="0"/>
              <a:t>channel</a:t>
            </a:r>
            <a:r>
              <a:rPr lang="cs-CZ" dirty="0" smtClean="0"/>
              <a:t> 1</a:t>
            </a:r>
            <a:r>
              <a:rPr lang="en-US" dirty="0" smtClean="0"/>
              <a:t>}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21. </a:t>
            </a:r>
            <a:r>
              <a:rPr lang="cs-CZ" dirty="0" smtClean="0"/>
              <a:t>Porovnání s kontrolou – </a:t>
            </a:r>
          </a:p>
          <a:p>
            <a:r>
              <a:rPr lang="cs-CZ" dirty="0" smtClean="0"/>
              <a:t>graf v </a:t>
            </a:r>
            <a:r>
              <a:rPr lang="cs-CZ" dirty="0" err="1" smtClean="0"/>
              <a:t>excelu</a:t>
            </a:r>
            <a:r>
              <a:rPr lang="cs-CZ" dirty="0" smtClean="0"/>
              <a:t> osa x – kontrola, KOMBI osa y – příslušné poměry intenzit fluorescence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73607" y="401800"/>
            <a:ext cx="87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KOMBI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411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67</Words>
  <Application>Microsoft Office PowerPoint</Application>
  <PresentationFormat>Vlastní</PresentationFormat>
  <Paragraphs>5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Motiv Office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TCS-User</dc:creator>
  <cp:lastModifiedBy>muni</cp:lastModifiedBy>
  <cp:revision>7</cp:revision>
  <dcterms:created xsi:type="dcterms:W3CDTF">2020-12-16T09:30:15Z</dcterms:created>
  <dcterms:modified xsi:type="dcterms:W3CDTF">2020-12-16T11:02:01Z</dcterms:modified>
</cp:coreProperties>
</file>